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6" r:id="rId3"/>
    <p:sldId id="258" r:id="rId4"/>
    <p:sldId id="268" r:id="rId5"/>
    <p:sldId id="267" r:id="rId6"/>
    <p:sldId id="269" r:id="rId7"/>
    <p:sldId id="270" r:id="rId8"/>
    <p:sldId id="271" r:id="rId9"/>
    <p:sldId id="273" r:id="rId10"/>
    <p:sldId id="274" r:id="rId11"/>
    <p:sldId id="275" r:id="rId12"/>
    <p:sldId id="276" r:id="rId13"/>
    <p:sldId id="277" r:id="rId14"/>
    <p:sldId id="278" r:id="rId15"/>
    <p:sldId id="280" r:id="rId16"/>
    <p:sldId id="281" r:id="rId17"/>
    <p:sldId id="279" r:id="rId18"/>
    <p:sldId id="282" r:id="rId19"/>
    <p:sldId id="272" r:id="rId20"/>
    <p:sldId id="284" r:id="rId21"/>
    <p:sldId id="261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4C5"/>
    <a:srgbClr val="9ACF43"/>
    <a:srgbClr val="E52A86"/>
    <a:srgbClr val="F7A63B"/>
    <a:srgbClr val="2531E3"/>
    <a:srgbClr val="35343A"/>
    <a:srgbClr val="35343C"/>
    <a:srgbClr val="36A9AC"/>
    <a:srgbClr val="415885"/>
    <a:srgbClr val="3CD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104" y="3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274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C49B2-44E8-4EFD-A97B-B11A258AE913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B3AF3-F35D-4318-B7D7-AB8D96882F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748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bab5ea2f-9c05-42d1-acd1-c727aa5ce62f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159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43bd02e6-dd9c-47d7-b703-112ce0f2721d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616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461fbdd8-590a-4e4a-abbd-6452d3019f8e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684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94bde36d-12ae-4418-b040-77bf17fa3ded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7251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aef5b4cb-ec55-4716-b32c-5fd92b3b2821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714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d5a57d56-8ecb-4f77-8188-6dc8cd3c40d5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387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66596080-789d-4ef5-95f3-7cfdaf0093c4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958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3ade7b21-1086-4477-9541-8aa8e7af618b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405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27cc804d-8395-4dd6-b55e-6a3f1045a6b4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899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91a79c86-5f08-41f2-a852-441ba114bc8e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130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4ea77e67-53e3-4f17-8ef2-ff989f628ae5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739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11206a53-0a19-4e14-9c1f-1d65d9b21825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189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b31c8b66-53d8-4ba9-8b27-8cec60ec31dc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6268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e3ac8e8f-d508-4470-91d1-748ba2ecae6c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76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dd078a51-1dd7-4c63-a647-2ddbab448fb2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856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c9c8bc3d-3b94-49cd-b3b0-f2b760b2eb50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245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d5446558-9755-4c04-ba55-308d3c55c00e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120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4cf39465-30aa-450e-8418-a87425cb6a91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1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97376b5b-9c8e-4be3-a854-a6dad9d847d3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644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c1fd34d3-53b9-461f-9cf0-ceef73a847d4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208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bb5e0c29-c49a-470d-8316-d7aa60c23fe2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87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5993112" y="3206507"/>
            <a:ext cx="5527376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5993112" y="2012950"/>
            <a:ext cx="5527376" cy="1171575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993112" y="4137025"/>
            <a:ext cx="2913783" cy="248371"/>
          </a:xfrm>
        </p:spPr>
        <p:txBody>
          <a:bodyPr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93112" y="4385396"/>
            <a:ext cx="2913783" cy="248371"/>
          </a:xfrm>
        </p:spPr>
        <p:txBody>
          <a:bodyPr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  <p:sp>
        <p:nvSpPr>
          <p:cNvPr id="9887" name="Freeform 122"/>
          <p:cNvSpPr>
            <a:spLocks/>
          </p:cNvSpPr>
          <p:nvPr userDrawn="1"/>
        </p:nvSpPr>
        <p:spPr bwMode="auto">
          <a:xfrm>
            <a:off x="3949701" y="1570038"/>
            <a:ext cx="1290638" cy="354013"/>
          </a:xfrm>
          <a:custGeom>
            <a:avLst/>
            <a:gdLst>
              <a:gd name="T0" fmla="*/ 769 w 813"/>
              <a:gd name="T1" fmla="*/ 98 h 223"/>
              <a:gd name="T2" fmla="*/ 58 w 813"/>
              <a:gd name="T3" fmla="*/ 219 h 223"/>
              <a:gd name="T4" fmla="*/ 4 w 813"/>
              <a:gd name="T5" fmla="*/ 180 h 223"/>
              <a:gd name="T6" fmla="*/ 4 w 813"/>
              <a:gd name="T7" fmla="*/ 180 h 223"/>
              <a:gd name="T8" fmla="*/ 43 w 813"/>
              <a:gd name="T9" fmla="*/ 125 h 223"/>
              <a:gd name="T10" fmla="*/ 754 w 813"/>
              <a:gd name="T11" fmla="*/ 4 h 223"/>
              <a:gd name="T12" fmla="*/ 808 w 813"/>
              <a:gd name="T13" fmla="*/ 43 h 223"/>
              <a:gd name="T14" fmla="*/ 808 w 813"/>
              <a:gd name="T15" fmla="*/ 43 h 223"/>
              <a:gd name="T16" fmla="*/ 769 w 813"/>
              <a:gd name="T17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3" h="223">
                <a:moveTo>
                  <a:pt x="769" y="98"/>
                </a:moveTo>
                <a:cubicBezTo>
                  <a:pt x="58" y="219"/>
                  <a:pt x="58" y="219"/>
                  <a:pt x="58" y="219"/>
                </a:cubicBezTo>
                <a:cubicBezTo>
                  <a:pt x="33" y="223"/>
                  <a:pt x="8" y="206"/>
                  <a:pt x="4" y="180"/>
                </a:cubicBezTo>
                <a:cubicBezTo>
                  <a:pt x="4" y="180"/>
                  <a:pt x="4" y="180"/>
                  <a:pt x="4" y="180"/>
                </a:cubicBezTo>
                <a:cubicBezTo>
                  <a:pt x="0" y="154"/>
                  <a:pt x="17" y="129"/>
                  <a:pt x="43" y="125"/>
                </a:cubicBezTo>
                <a:cubicBezTo>
                  <a:pt x="754" y="4"/>
                  <a:pt x="754" y="4"/>
                  <a:pt x="754" y="4"/>
                </a:cubicBezTo>
                <a:cubicBezTo>
                  <a:pt x="779" y="0"/>
                  <a:pt x="804" y="17"/>
                  <a:pt x="808" y="43"/>
                </a:cubicBezTo>
                <a:cubicBezTo>
                  <a:pt x="808" y="43"/>
                  <a:pt x="808" y="43"/>
                  <a:pt x="808" y="43"/>
                </a:cubicBezTo>
                <a:cubicBezTo>
                  <a:pt x="813" y="69"/>
                  <a:pt x="795" y="94"/>
                  <a:pt x="769" y="98"/>
                </a:cubicBezTo>
                <a:close/>
              </a:path>
            </a:pathLst>
          </a:custGeom>
          <a:solidFill>
            <a:srgbClr val="FBA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8" name="Freeform 123"/>
          <p:cNvSpPr>
            <a:spLocks/>
          </p:cNvSpPr>
          <p:nvPr userDrawn="1"/>
        </p:nvSpPr>
        <p:spPr bwMode="auto">
          <a:xfrm>
            <a:off x="5078413" y="1644650"/>
            <a:ext cx="149225" cy="1617663"/>
          </a:xfrm>
          <a:custGeom>
            <a:avLst/>
            <a:gdLst>
              <a:gd name="T0" fmla="*/ 94 w 94"/>
              <a:gd name="T1" fmla="*/ 0 h 1019"/>
              <a:gd name="T2" fmla="*/ 94 w 94"/>
              <a:gd name="T3" fmla="*/ 980 h 1019"/>
              <a:gd name="T4" fmla="*/ 55 w 94"/>
              <a:gd name="T5" fmla="*/ 1019 h 1019"/>
              <a:gd name="T6" fmla="*/ 39 w 94"/>
              <a:gd name="T7" fmla="*/ 1019 h 1019"/>
              <a:gd name="T8" fmla="*/ 0 w 94"/>
              <a:gd name="T9" fmla="*/ 980 h 1019"/>
              <a:gd name="T10" fmla="*/ 0 w 94"/>
              <a:gd name="T11" fmla="*/ 0 h 1019"/>
              <a:gd name="T12" fmla="*/ 94 w 94"/>
              <a:gd name="T13" fmla="*/ 0 h 1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1019">
                <a:moveTo>
                  <a:pt x="94" y="0"/>
                </a:moveTo>
                <a:cubicBezTo>
                  <a:pt x="94" y="980"/>
                  <a:pt x="94" y="980"/>
                  <a:pt x="94" y="980"/>
                </a:cubicBezTo>
                <a:cubicBezTo>
                  <a:pt x="94" y="1002"/>
                  <a:pt x="76" y="1019"/>
                  <a:pt x="55" y="1019"/>
                </a:cubicBezTo>
                <a:cubicBezTo>
                  <a:pt x="39" y="1019"/>
                  <a:pt x="39" y="1019"/>
                  <a:pt x="39" y="1019"/>
                </a:cubicBezTo>
                <a:cubicBezTo>
                  <a:pt x="17" y="1019"/>
                  <a:pt x="0" y="1002"/>
                  <a:pt x="0" y="980"/>
                </a:cubicBezTo>
                <a:cubicBezTo>
                  <a:pt x="0" y="0"/>
                  <a:pt x="0" y="0"/>
                  <a:pt x="0" y="0"/>
                </a:cubicBezTo>
                <a:lnTo>
                  <a:pt x="94" y="0"/>
                </a:lnTo>
                <a:close/>
              </a:path>
            </a:pathLst>
          </a:custGeom>
          <a:solidFill>
            <a:srgbClr val="FBA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9" name="Freeform 124"/>
          <p:cNvSpPr>
            <a:spLocks/>
          </p:cNvSpPr>
          <p:nvPr userDrawn="1"/>
        </p:nvSpPr>
        <p:spPr bwMode="auto">
          <a:xfrm>
            <a:off x="4973638" y="3316288"/>
            <a:ext cx="357188" cy="158750"/>
          </a:xfrm>
          <a:custGeom>
            <a:avLst/>
            <a:gdLst>
              <a:gd name="T0" fmla="*/ 225 w 225"/>
              <a:gd name="T1" fmla="*/ 100 h 100"/>
              <a:gd name="T2" fmla="*/ 113 w 225"/>
              <a:gd name="T3" fmla="*/ 0 h 100"/>
              <a:gd name="T4" fmla="*/ 0 w 225"/>
              <a:gd name="T5" fmla="*/ 100 h 100"/>
              <a:gd name="T6" fmla="*/ 225 w 225"/>
              <a:gd name="T7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" h="100">
                <a:moveTo>
                  <a:pt x="225" y="100"/>
                </a:moveTo>
                <a:cubicBezTo>
                  <a:pt x="218" y="43"/>
                  <a:pt x="171" y="0"/>
                  <a:pt x="113" y="0"/>
                </a:cubicBezTo>
                <a:cubicBezTo>
                  <a:pt x="55" y="0"/>
                  <a:pt x="7" y="43"/>
                  <a:pt x="0" y="100"/>
                </a:cubicBezTo>
                <a:lnTo>
                  <a:pt x="225" y="100"/>
                </a:lnTo>
                <a:close/>
              </a:path>
            </a:pathLst>
          </a:custGeom>
          <a:solidFill>
            <a:srgbClr val="FBAF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0" name="Rectangle 125"/>
          <p:cNvSpPr>
            <a:spLocks noChangeArrowheads="1"/>
          </p:cNvSpPr>
          <p:nvPr userDrawn="1"/>
        </p:nvSpPr>
        <p:spPr bwMode="auto">
          <a:xfrm>
            <a:off x="5010151" y="3557588"/>
            <a:ext cx="285750" cy="44450"/>
          </a:xfrm>
          <a:prstGeom prst="rect">
            <a:avLst/>
          </a:prstGeom>
          <a:solidFill>
            <a:srgbClr val="FBAF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1" name="Rectangle 126"/>
          <p:cNvSpPr>
            <a:spLocks noChangeArrowheads="1"/>
          </p:cNvSpPr>
          <p:nvPr userDrawn="1"/>
        </p:nvSpPr>
        <p:spPr bwMode="auto">
          <a:xfrm>
            <a:off x="5010151" y="3633788"/>
            <a:ext cx="285750" cy="44450"/>
          </a:xfrm>
          <a:prstGeom prst="rect">
            <a:avLst/>
          </a:prstGeom>
          <a:solidFill>
            <a:srgbClr val="FBAF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2" name="Rectangle 127"/>
          <p:cNvSpPr>
            <a:spLocks noChangeArrowheads="1"/>
          </p:cNvSpPr>
          <p:nvPr userDrawn="1"/>
        </p:nvSpPr>
        <p:spPr bwMode="auto">
          <a:xfrm>
            <a:off x="5032376" y="3754438"/>
            <a:ext cx="46038" cy="1012825"/>
          </a:xfrm>
          <a:prstGeom prst="rect">
            <a:avLst/>
          </a:prstGeom>
          <a:solidFill>
            <a:srgbClr val="FBAF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3" name="Rectangle 128"/>
          <p:cNvSpPr>
            <a:spLocks noChangeArrowheads="1"/>
          </p:cNvSpPr>
          <p:nvPr userDrawn="1"/>
        </p:nvSpPr>
        <p:spPr bwMode="auto">
          <a:xfrm>
            <a:off x="5130801" y="3754438"/>
            <a:ext cx="44450" cy="868363"/>
          </a:xfrm>
          <a:prstGeom prst="rect">
            <a:avLst/>
          </a:prstGeom>
          <a:solidFill>
            <a:srgbClr val="FBAF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4" name="Rectangle 129"/>
          <p:cNvSpPr>
            <a:spLocks noChangeArrowheads="1"/>
          </p:cNvSpPr>
          <p:nvPr userDrawn="1"/>
        </p:nvSpPr>
        <p:spPr bwMode="auto">
          <a:xfrm>
            <a:off x="5227638" y="3754438"/>
            <a:ext cx="44450" cy="739775"/>
          </a:xfrm>
          <a:prstGeom prst="rect">
            <a:avLst/>
          </a:prstGeom>
          <a:solidFill>
            <a:srgbClr val="FBAF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5" name="Freeform 130"/>
          <p:cNvSpPr>
            <a:spLocks/>
          </p:cNvSpPr>
          <p:nvPr userDrawn="1"/>
        </p:nvSpPr>
        <p:spPr bwMode="auto">
          <a:xfrm>
            <a:off x="1957388" y="1916113"/>
            <a:ext cx="3030538" cy="658813"/>
          </a:xfrm>
          <a:custGeom>
            <a:avLst/>
            <a:gdLst>
              <a:gd name="T0" fmla="*/ 1910 w 1910"/>
              <a:gd name="T1" fmla="*/ 0 h 415"/>
              <a:gd name="T2" fmla="*/ 43 w 1910"/>
              <a:gd name="T3" fmla="*/ 316 h 415"/>
              <a:gd name="T4" fmla="*/ 4 w 1910"/>
              <a:gd name="T5" fmla="*/ 371 h 415"/>
              <a:gd name="T6" fmla="*/ 4 w 1910"/>
              <a:gd name="T7" fmla="*/ 371 h 415"/>
              <a:gd name="T8" fmla="*/ 58 w 1910"/>
              <a:gd name="T9" fmla="*/ 410 h 415"/>
              <a:gd name="T10" fmla="*/ 1910 w 1910"/>
              <a:gd name="T11" fmla="*/ 96 h 415"/>
              <a:gd name="T12" fmla="*/ 1910 w 1910"/>
              <a:gd name="T13" fmla="*/ 0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10" h="415">
                <a:moveTo>
                  <a:pt x="1910" y="0"/>
                </a:moveTo>
                <a:cubicBezTo>
                  <a:pt x="43" y="316"/>
                  <a:pt x="43" y="316"/>
                  <a:pt x="43" y="316"/>
                </a:cubicBezTo>
                <a:cubicBezTo>
                  <a:pt x="17" y="321"/>
                  <a:pt x="0" y="345"/>
                  <a:pt x="4" y="371"/>
                </a:cubicBezTo>
                <a:cubicBezTo>
                  <a:pt x="4" y="371"/>
                  <a:pt x="4" y="371"/>
                  <a:pt x="4" y="371"/>
                </a:cubicBezTo>
                <a:cubicBezTo>
                  <a:pt x="8" y="397"/>
                  <a:pt x="33" y="415"/>
                  <a:pt x="58" y="410"/>
                </a:cubicBezTo>
                <a:cubicBezTo>
                  <a:pt x="1910" y="96"/>
                  <a:pt x="1910" y="96"/>
                  <a:pt x="1910" y="96"/>
                </a:cubicBezTo>
                <a:lnTo>
                  <a:pt x="1910" y="0"/>
                </a:lnTo>
                <a:close/>
              </a:path>
            </a:pathLst>
          </a:custGeom>
          <a:solidFill>
            <a:srgbClr val="015C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6" name="Freeform 131"/>
          <p:cNvSpPr>
            <a:spLocks/>
          </p:cNvSpPr>
          <p:nvPr userDrawn="1"/>
        </p:nvSpPr>
        <p:spPr bwMode="auto">
          <a:xfrm>
            <a:off x="5318126" y="1835150"/>
            <a:ext cx="198438" cy="177800"/>
          </a:xfrm>
          <a:custGeom>
            <a:avLst/>
            <a:gdLst>
              <a:gd name="T0" fmla="*/ 121 w 125"/>
              <a:gd name="T1" fmla="*/ 43 h 112"/>
              <a:gd name="T2" fmla="*/ 67 w 125"/>
              <a:gd name="T3" fmla="*/ 4 h 112"/>
              <a:gd name="T4" fmla="*/ 0 w 125"/>
              <a:gd name="T5" fmla="*/ 15 h 112"/>
              <a:gd name="T6" fmla="*/ 0 w 125"/>
              <a:gd name="T7" fmla="*/ 112 h 112"/>
              <a:gd name="T8" fmla="*/ 82 w 125"/>
              <a:gd name="T9" fmla="*/ 98 h 112"/>
              <a:gd name="T10" fmla="*/ 121 w 125"/>
              <a:gd name="T11" fmla="*/ 4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5" h="112">
                <a:moveTo>
                  <a:pt x="121" y="43"/>
                </a:moveTo>
                <a:cubicBezTo>
                  <a:pt x="117" y="17"/>
                  <a:pt x="92" y="0"/>
                  <a:pt x="67" y="4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12"/>
                  <a:pt x="0" y="112"/>
                  <a:pt x="0" y="112"/>
                </a:cubicBezTo>
                <a:cubicBezTo>
                  <a:pt x="82" y="98"/>
                  <a:pt x="82" y="98"/>
                  <a:pt x="82" y="98"/>
                </a:cubicBezTo>
                <a:cubicBezTo>
                  <a:pt x="108" y="93"/>
                  <a:pt x="125" y="69"/>
                  <a:pt x="121" y="43"/>
                </a:cubicBezTo>
                <a:close/>
              </a:path>
            </a:pathLst>
          </a:custGeom>
          <a:solidFill>
            <a:srgbClr val="015C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7" name="Freeform 132"/>
          <p:cNvSpPr>
            <a:spLocks/>
          </p:cNvSpPr>
          <p:nvPr userDrawn="1"/>
        </p:nvSpPr>
        <p:spPr bwMode="auto">
          <a:xfrm>
            <a:off x="3433763" y="1760538"/>
            <a:ext cx="444500" cy="255588"/>
          </a:xfrm>
          <a:custGeom>
            <a:avLst/>
            <a:gdLst>
              <a:gd name="T0" fmla="*/ 280 w 280"/>
              <a:gd name="T1" fmla="*/ 111 h 161"/>
              <a:gd name="T2" fmla="*/ 120 w 280"/>
              <a:gd name="T3" fmla="*/ 13 h 161"/>
              <a:gd name="T4" fmla="*/ 3 w 280"/>
              <a:gd name="T5" fmla="*/ 161 h 161"/>
              <a:gd name="T6" fmla="*/ 280 w 280"/>
              <a:gd name="T7" fmla="*/ 11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0" h="161">
                <a:moveTo>
                  <a:pt x="280" y="111"/>
                </a:moveTo>
                <a:cubicBezTo>
                  <a:pt x="260" y="43"/>
                  <a:pt x="191" y="0"/>
                  <a:pt x="120" y="13"/>
                </a:cubicBezTo>
                <a:cubicBezTo>
                  <a:pt x="49" y="25"/>
                  <a:pt x="0" y="90"/>
                  <a:pt x="3" y="161"/>
                </a:cubicBezTo>
                <a:lnTo>
                  <a:pt x="280" y="111"/>
                </a:lnTo>
                <a:close/>
              </a:path>
            </a:pathLst>
          </a:custGeom>
          <a:solidFill>
            <a:srgbClr val="0164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8" name="Freeform 133"/>
          <p:cNvSpPr>
            <a:spLocks/>
          </p:cNvSpPr>
          <p:nvPr userDrawn="1"/>
        </p:nvSpPr>
        <p:spPr bwMode="auto">
          <a:xfrm>
            <a:off x="2801938" y="2273300"/>
            <a:ext cx="1662113" cy="536575"/>
          </a:xfrm>
          <a:custGeom>
            <a:avLst/>
            <a:gdLst>
              <a:gd name="T0" fmla="*/ 996 w 1048"/>
              <a:gd name="T1" fmla="*/ 166 h 338"/>
              <a:gd name="T2" fmla="*/ 1046 w 1048"/>
              <a:gd name="T3" fmla="*/ 0 h 338"/>
              <a:gd name="T4" fmla="*/ 0 w 1048"/>
              <a:gd name="T5" fmla="*/ 171 h 338"/>
              <a:gd name="T6" fmla="*/ 42 w 1048"/>
              <a:gd name="T7" fmla="*/ 254 h 338"/>
              <a:gd name="T8" fmla="*/ 0 w 1048"/>
              <a:gd name="T9" fmla="*/ 338 h 338"/>
              <a:gd name="T10" fmla="*/ 1047 w 1048"/>
              <a:gd name="T11" fmla="*/ 338 h 338"/>
              <a:gd name="T12" fmla="*/ 1048 w 1048"/>
              <a:gd name="T13" fmla="*/ 334 h 338"/>
              <a:gd name="T14" fmla="*/ 996 w 1048"/>
              <a:gd name="T15" fmla="*/ 166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48" h="338">
                <a:moveTo>
                  <a:pt x="996" y="166"/>
                </a:moveTo>
                <a:cubicBezTo>
                  <a:pt x="996" y="96"/>
                  <a:pt x="1016" y="34"/>
                  <a:pt x="1046" y="0"/>
                </a:cubicBezTo>
                <a:cubicBezTo>
                  <a:pt x="1007" y="5"/>
                  <a:pt x="21" y="167"/>
                  <a:pt x="0" y="171"/>
                </a:cubicBezTo>
                <a:cubicBezTo>
                  <a:pt x="25" y="188"/>
                  <a:pt x="42" y="219"/>
                  <a:pt x="42" y="254"/>
                </a:cubicBezTo>
                <a:cubicBezTo>
                  <a:pt x="42" y="290"/>
                  <a:pt x="25" y="320"/>
                  <a:pt x="0" y="338"/>
                </a:cubicBezTo>
                <a:cubicBezTo>
                  <a:pt x="1047" y="338"/>
                  <a:pt x="1047" y="338"/>
                  <a:pt x="1047" y="338"/>
                </a:cubicBezTo>
                <a:cubicBezTo>
                  <a:pt x="1047" y="338"/>
                  <a:pt x="1047" y="336"/>
                  <a:pt x="1048" y="334"/>
                </a:cubicBezTo>
                <a:cubicBezTo>
                  <a:pt x="1016" y="300"/>
                  <a:pt x="996" y="238"/>
                  <a:pt x="996" y="166"/>
                </a:cubicBezTo>
                <a:close/>
              </a:path>
            </a:pathLst>
          </a:custGeom>
          <a:solidFill>
            <a:srgbClr val="0164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9" name="Freeform 134"/>
          <p:cNvSpPr>
            <a:spLocks/>
          </p:cNvSpPr>
          <p:nvPr userDrawn="1"/>
        </p:nvSpPr>
        <p:spPr bwMode="auto">
          <a:xfrm>
            <a:off x="1878013" y="4548188"/>
            <a:ext cx="2711450" cy="642938"/>
          </a:xfrm>
          <a:custGeom>
            <a:avLst/>
            <a:gdLst>
              <a:gd name="T0" fmla="*/ 1684 w 1709"/>
              <a:gd name="T1" fmla="*/ 344 h 405"/>
              <a:gd name="T2" fmla="*/ 1682 w 1709"/>
              <a:gd name="T3" fmla="*/ 344 h 405"/>
              <a:gd name="T4" fmla="*/ 871 w 1709"/>
              <a:gd name="T5" fmla="*/ 344 h 405"/>
              <a:gd name="T6" fmla="*/ 854 w 1709"/>
              <a:gd name="T7" fmla="*/ 344 h 405"/>
              <a:gd name="T8" fmla="*/ 768 w 1709"/>
              <a:gd name="T9" fmla="*/ 237 h 405"/>
              <a:gd name="T10" fmla="*/ 768 w 1709"/>
              <a:gd name="T11" fmla="*/ 168 h 405"/>
              <a:gd name="T12" fmla="*/ 854 w 1709"/>
              <a:gd name="T13" fmla="*/ 61 h 405"/>
              <a:gd name="T14" fmla="*/ 871 w 1709"/>
              <a:gd name="T15" fmla="*/ 61 h 405"/>
              <a:gd name="T16" fmla="*/ 1682 w 1709"/>
              <a:gd name="T17" fmla="*/ 61 h 405"/>
              <a:gd name="T18" fmla="*/ 1684 w 1709"/>
              <a:gd name="T19" fmla="*/ 61 h 405"/>
              <a:gd name="T20" fmla="*/ 1709 w 1709"/>
              <a:gd name="T21" fmla="*/ 31 h 405"/>
              <a:gd name="T22" fmla="*/ 1684 w 1709"/>
              <a:gd name="T23" fmla="*/ 0 h 405"/>
              <a:gd name="T24" fmla="*/ 1625 w 1709"/>
              <a:gd name="T25" fmla="*/ 0 h 405"/>
              <a:gd name="T26" fmla="*/ 871 w 1709"/>
              <a:gd name="T27" fmla="*/ 0 h 405"/>
              <a:gd name="T28" fmla="*/ 58 w 1709"/>
              <a:gd name="T29" fmla="*/ 0 h 405"/>
              <a:gd name="T30" fmla="*/ 0 w 1709"/>
              <a:gd name="T31" fmla="*/ 71 h 405"/>
              <a:gd name="T32" fmla="*/ 0 w 1709"/>
              <a:gd name="T33" fmla="*/ 333 h 405"/>
              <a:gd name="T34" fmla="*/ 58 w 1709"/>
              <a:gd name="T35" fmla="*/ 405 h 405"/>
              <a:gd name="T36" fmla="*/ 871 w 1709"/>
              <a:gd name="T37" fmla="*/ 405 h 405"/>
              <a:gd name="T38" fmla="*/ 1625 w 1709"/>
              <a:gd name="T39" fmla="*/ 405 h 405"/>
              <a:gd name="T40" fmla="*/ 1684 w 1709"/>
              <a:gd name="T41" fmla="*/ 405 h 405"/>
              <a:gd name="T42" fmla="*/ 1709 w 1709"/>
              <a:gd name="T43" fmla="*/ 374 h 405"/>
              <a:gd name="T44" fmla="*/ 1684 w 1709"/>
              <a:gd name="T45" fmla="*/ 344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09" h="405">
                <a:moveTo>
                  <a:pt x="1684" y="344"/>
                </a:moveTo>
                <a:cubicBezTo>
                  <a:pt x="1682" y="344"/>
                  <a:pt x="1682" y="344"/>
                  <a:pt x="1682" y="344"/>
                </a:cubicBezTo>
                <a:cubicBezTo>
                  <a:pt x="871" y="344"/>
                  <a:pt x="871" y="344"/>
                  <a:pt x="871" y="344"/>
                </a:cubicBezTo>
                <a:cubicBezTo>
                  <a:pt x="854" y="344"/>
                  <a:pt x="854" y="344"/>
                  <a:pt x="854" y="344"/>
                </a:cubicBezTo>
                <a:cubicBezTo>
                  <a:pt x="807" y="344"/>
                  <a:pt x="768" y="296"/>
                  <a:pt x="768" y="237"/>
                </a:cubicBezTo>
                <a:cubicBezTo>
                  <a:pt x="768" y="168"/>
                  <a:pt x="768" y="168"/>
                  <a:pt x="768" y="168"/>
                </a:cubicBezTo>
                <a:cubicBezTo>
                  <a:pt x="768" y="109"/>
                  <a:pt x="807" y="61"/>
                  <a:pt x="854" y="61"/>
                </a:cubicBezTo>
                <a:cubicBezTo>
                  <a:pt x="871" y="61"/>
                  <a:pt x="871" y="61"/>
                  <a:pt x="871" y="61"/>
                </a:cubicBezTo>
                <a:cubicBezTo>
                  <a:pt x="1682" y="61"/>
                  <a:pt x="1682" y="61"/>
                  <a:pt x="1682" y="61"/>
                </a:cubicBezTo>
                <a:cubicBezTo>
                  <a:pt x="1684" y="61"/>
                  <a:pt x="1684" y="61"/>
                  <a:pt x="1684" y="61"/>
                </a:cubicBezTo>
                <a:cubicBezTo>
                  <a:pt x="1698" y="61"/>
                  <a:pt x="1709" y="47"/>
                  <a:pt x="1709" y="31"/>
                </a:cubicBezTo>
                <a:cubicBezTo>
                  <a:pt x="1709" y="14"/>
                  <a:pt x="1698" y="0"/>
                  <a:pt x="1684" y="0"/>
                </a:cubicBezTo>
                <a:cubicBezTo>
                  <a:pt x="1625" y="0"/>
                  <a:pt x="1625" y="0"/>
                  <a:pt x="1625" y="0"/>
                </a:cubicBezTo>
                <a:cubicBezTo>
                  <a:pt x="871" y="0"/>
                  <a:pt x="871" y="0"/>
                  <a:pt x="871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26" y="0"/>
                  <a:pt x="0" y="32"/>
                  <a:pt x="0" y="71"/>
                </a:cubicBezTo>
                <a:cubicBezTo>
                  <a:pt x="0" y="333"/>
                  <a:pt x="0" y="333"/>
                  <a:pt x="0" y="333"/>
                </a:cubicBezTo>
                <a:cubicBezTo>
                  <a:pt x="0" y="373"/>
                  <a:pt x="26" y="405"/>
                  <a:pt x="58" y="405"/>
                </a:cubicBezTo>
                <a:cubicBezTo>
                  <a:pt x="871" y="405"/>
                  <a:pt x="871" y="405"/>
                  <a:pt x="871" y="405"/>
                </a:cubicBezTo>
                <a:cubicBezTo>
                  <a:pt x="1625" y="405"/>
                  <a:pt x="1625" y="405"/>
                  <a:pt x="1625" y="405"/>
                </a:cubicBezTo>
                <a:cubicBezTo>
                  <a:pt x="1684" y="405"/>
                  <a:pt x="1684" y="405"/>
                  <a:pt x="1684" y="405"/>
                </a:cubicBezTo>
                <a:cubicBezTo>
                  <a:pt x="1698" y="405"/>
                  <a:pt x="1709" y="391"/>
                  <a:pt x="1709" y="374"/>
                </a:cubicBezTo>
                <a:cubicBezTo>
                  <a:pt x="1709" y="358"/>
                  <a:pt x="1698" y="344"/>
                  <a:pt x="1684" y="344"/>
                </a:cubicBezTo>
                <a:close/>
              </a:path>
            </a:pathLst>
          </a:custGeom>
          <a:solidFill>
            <a:srgbClr val="00A6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0" name="Freeform 135"/>
          <p:cNvSpPr>
            <a:spLocks/>
          </p:cNvSpPr>
          <p:nvPr userDrawn="1"/>
        </p:nvSpPr>
        <p:spPr bwMode="auto">
          <a:xfrm>
            <a:off x="2055813" y="4664075"/>
            <a:ext cx="130175" cy="417513"/>
          </a:xfrm>
          <a:custGeom>
            <a:avLst/>
            <a:gdLst>
              <a:gd name="T0" fmla="*/ 41 w 82"/>
              <a:gd name="T1" fmla="*/ 263 h 263"/>
              <a:gd name="T2" fmla="*/ 41 w 82"/>
              <a:gd name="T3" fmla="*/ 263 h 263"/>
              <a:gd name="T4" fmla="*/ 0 w 82"/>
              <a:gd name="T5" fmla="*/ 222 h 263"/>
              <a:gd name="T6" fmla="*/ 0 w 82"/>
              <a:gd name="T7" fmla="*/ 41 h 263"/>
              <a:gd name="T8" fmla="*/ 41 w 82"/>
              <a:gd name="T9" fmla="*/ 0 h 263"/>
              <a:gd name="T10" fmla="*/ 41 w 82"/>
              <a:gd name="T11" fmla="*/ 0 h 263"/>
              <a:gd name="T12" fmla="*/ 82 w 82"/>
              <a:gd name="T13" fmla="*/ 41 h 263"/>
              <a:gd name="T14" fmla="*/ 82 w 82"/>
              <a:gd name="T15" fmla="*/ 222 h 263"/>
              <a:gd name="T16" fmla="*/ 41 w 82"/>
              <a:gd name="T17" fmla="*/ 263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" h="263">
                <a:moveTo>
                  <a:pt x="41" y="263"/>
                </a:moveTo>
                <a:cubicBezTo>
                  <a:pt x="41" y="263"/>
                  <a:pt x="41" y="263"/>
                  <a:pt x="41" y="263"/>
                </a:cubicBezTo>
                <a:cubicBezTo>
                  <a:pt x="18" y="263"/>
                  <a:pt x="0" y="244"/>
                  <a:pt x="0" y="222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63" y="0"/>
                  <a:pt x="82" y="18"/>
                  <a:pt x="82" y="41"/>
                </a:cubicBezTo>
                <a:cubicBezTo>
                  <a:pt x="82" y="222"/>
                  <a:pt x="82" y="222"/>
                  <a:pt x="82" y="222"/>
                </a:cubicBezTo>
                <a:cubicBezTo>
                  <a:pt x="82" y="244"/>
                  <a:pt x="63" y="263"/>
                  <a:pt x="41" y="2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1" name="Freeform 136"/>
          <p:cNvSpPr>
            <a:spLocks/>
          </p:cNvSpPr>
          <p:nvPr userDrawn="1"/>
        </p:nvSpPr>
        <p:spPr bwMode="auto">
          <a:xfrm>
            <a:off x="2805113" y="4660900"/>
            <a:ext cx="130175" cy="417513"/>
          </a:xfrm>
          <a:custGeom>
            <a:avLst/>
            <a:gdLst>
              <a:gd name="T0" fmla="*/ 41 w 82"/>
              <a:gd name="T1" fmla="*/ 263 h 263"/>
              <a:gd name="T2" fmla="*/ 41 w 82"/>
              <a:gd name="T3" fmla="*/ 263 h 263"/>
              <a:gd name="T4" fmla="*/ 0 w 82"/>
              <a:gd name="T5" fmla="*/ 222 h 263"/>
              <a:gd name="T6" fmla="*/ 0 w 82"/>
              <a:gd name="T7" fmla="*/ 41 h 263"/>
              <a:gd name="T8" fmla="*/ 41 w 82"/>
              <a:gd name="T9" fmla="*/ 0 h 263"/>
              <a:gd name="T10" fmla="*/ 41 w 82"/>
              <a:gd name="T11" fmla="*/ 0 h 263"/>
              <a:gd name="T12" fmla="*/ 82 w 82"/>
              <a:gd name="T13" fmla="*/ 41 h 263"/>
              <a:gd name="T14" fmla="*/ 82 w 82"/>
              <a:gd name="T15" fmla="*/ 222 h 263"/>
              <a:gd name="T16" fmla="*/ 41 w 82"/>
              <a:gd name="T17" fmla="*/ 263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" h="263">
                <a:moveTo>
                  <a:pt x="41" y="263"/>
                </a:moveTo>
                <a:cubicBezTo>
                  <a:pt x="41" y="263"/>
                  <a:pt x="41" y="263"/>
                  <a:pt x="41" y="263"/>
                </a:cubicBezTo>
                <a:cubicBezTo>
                  <a:pt x="18" y="263"/>
                  <a:pt x="0" y="244"/>
                  <a:pt x="0" y="222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64" y="0"/>
                  <a:pt x="82" y="18"/>
                  <a:pt x="82" y="41"/>
                </a:cubicBezTo>
                <a:cubicBezTo>
                  <a:pt x="82" y="222"/>
                  <a:pt x="82" y="222"/>
                  <a:pt x="82" y="222"/>
                </a:cubicBezTo>
                <a:cubicBezTo>
                  <a:pt x="82" y="244"/>
                  <a:pt x="64" y="263"/>
                  <a:pt x="41" y="2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2" name="Rectangle 137"/>
          <p:cNvSpPr>
            <a:spLocks noChangeArrowheads="1"/>
          </p:cNvSpPr>
          <p:nvPr userDrawn="1"/>
        </p:nvSpPr>
        <p:spPr bwMode="auto">
          <a:xfrm>
            <a:off x="3219451" y="4767263"/>
            <a:ext cx="1239838" cy="44450"/>
          </a:xfrm>
          <a:prstGeom prst="rect">
            <a:avLst/>
          </a:prstGeom>
          <a:solidFill>
            <a:srgbClr val="79D1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3" name="Rectangle 138"/>
          <p:cNvSpPr>
            <a:spLocks noChangeArrowheads="1"/>
          </p:cNvSpPr>
          <p:nvPr userDrawn="1"/>
        </p:nvSpPr>
        <p:spPr bwMode="auto">
          <a:xfrm>
            <a:off x="3219451" y="4927600"/>
            <a:ext cx="1239838" cy="44450"/>
          </a:xfrm>
          <a:prstGeom prst="rect">
            <a:avLst/>
          </a:prstGeom>
          <a:solidFill>
            <a:srgbClr val="79D1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4" name="Rectangle 139"/>
          <p:cNvSpPr>
            <a:spLocks noChangeArrowheads="1"/>
          </p:cNvSpPr>
          <p:nvPr userDrawn="1"/>
        </p:nvSpPr>
        <p:spPr bwMode="auto">
          <a:xfrm>
            <a:off x="3219451" y="4846638"/>
            <a:ext cx="1162050" cy="46038"/>
          </a:xfrm>
          <a:prstGeom prst="rect">
            <a:avLst/>
          </a:prstGeom>
          <a:solidFill>
            <a:srgbClr val="79D1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5" name="Freeform 140"/>
          <p:cNvSpPr>
            <a:spLocks/>
          </p:cNvSpPr>
          <p:nvPr userDrawn="1"/>
        </p:nvSpPr>
        <p:spPr bwMode="auto">
          <a:xfrm>
            <a:off x="1878013" y="3713163"/>
            <a:ext cx="2711450" cy="642938"/>
          </a:xfrm>
          <a:custGeom>
            <a:avLst/>
            <a:gdLst>
              <a:gd name="T0" fmla="*/ 1679 w 1709"/>
              <a:gd name="T1" fmla="*/ 344 h 405"/>
              <a:gd name="T2" fmla="*/ 1676 w 1709"/>
              <a:gd name="T3" fmla="*/ 344 h 405"/>
              <a:gd name="T4" fmla="*/ 981 w 1709"/>
              <a:gd name="T5" fmla="*/ 344 h 405"/>
              <a:gd name="T6" fmla="*/ 961 w 1709"/>
              <a:gd name="T7" fmla="*/ 344 h 405"/>
              <a:gd name="T8" fmla="*/ 855 w 1709"/>
              <a:gd name="T9" fmla="*/ 237 h 405"/>
              <a:gd name="T10" fmla="*/ 855 w 1709"/>
              <a:gd name="T11" fmla="*/ 168 h 405"/>
              <a:gd name="T12" fmla="*/ 961 w 1709"/>
              <a:gd name="T13" fmla="*/ 61 h 405"/>
              <a:gd name="T14" fmla="*/ 981 w 1709"/>
              <a:gd name="T15" fmla="*/ 61 h 405"/>
              <a:gd name="T16" fmla="*/ 1676 w 1709"/>
              <a:gd name="T17" fmla="*/ 61 h 405"/>
              <a:gd name="T18" fmla="*/ 1679 w 1709"/>
              <a:gd name="T19" fmla="*/ 61 h 405"/>
              <a:gd name="T20" fmla="*/ 1709 w 1709"/>
              <a:gd name="T21" fmla="*/ 31 h 405"/>
              <a:gd name="T22" fmla="*/ 1679 w 1709"/>
              <a:gd name="T23" fmla="*/ 0 h 405"/>
              <a:gd name="T24" fmla="*/ 1606 w 1709"/>
              <a:gd name="T25" fmla="*/ 0 h 405"/>
              <a:gd name="T26" fmla="*/ 981 w 1709"/>
              <a:gd name="T27" fmla="*/ 0 h 405"/>
              <a:gd name="T28" fmla="*/ 71 w 1709"/>
              <a:gd name="T29" fmla="*/ 0 h 405"/>
              <a:gd name="T30" fmla="*/ 0 w 1709"/>
              <a:gd name="T31" fmla="*/ 72 h 405"/>
              <a:gd name="T32" fmla="*/ 0 w 1709"/>
              <a:gd name="T33" fmla="*/ 334 h 405"/>
              <a:gd name="T34" fmla="*/ 71 w 1709"/>
              <a:gd name="T35" fmla="*/ 405 h 405"/>
              <a:gd name="T36" fmla="*/ 981 w 1709"/>
              <a:gd name="T37" fmla="*/ 405 h 405"/>
              <a:gd name="T38" fmla="*/ 1606 w 1709"/>
              <a:gd name="T39" fmla="*/ 405 h 405"/>
              <a:gd name="T40" fmla="*/ 1679 w 1709"/>
              <a:gd name="T41" fmla="*/ 405 h 405"/>
              <a:gd name="T42" fmla="*/ 1709 w 1709"/>
              <a:gd name="T43" fmla="*/ 375 h 405"/>
              <a:gd name="T44" fmla="*/ 1679 w 1709"/>
              <a:gd name="T45" fmla="*/ 344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09" h="405">
                <a:moveTo>
                  <a:pt x="1679" y="344"/>
                </a:moveTo>
                <a:cubicBezTo>
                  <a:pt x="1676" y="344"/>
                  <a:pt x="1676" y="344"/>
                  <a:pt x="1676" y="344"/>
                </a:cubicBezTo>
                <a:cubicBezTo>
                  <a:pt x="981" y="344"/>
                  <a:pt x="981" y="344"/>
                  <a:pt x="981" y="344"/>
                </a:cubicBezTo>
                <a:cubicBezTo>
                  <a:pt x="961" y="344"/>
                  <a:pt x="961" y="344"/>
                  <a:pt x="961" y="344"/>
                </a:cubicBezTo>
                <a:cubicBezTo>
                  <a:pt x="902" y="344"/>
                  <a:pt x="855" y="296"/>
                  <a:pt x="855" y="237"/>
                </a:cubicBezTo>
                <a:cubicBezTo>
                  <a:pt x="855" y="168"/>
                  <a:pt x="855" y="168"/>
                  <a:pt x="855" y="168"/>
                </a:cubicBezTo>
                <a:cubicBezTo>
                  <a:pt x="855" y="109"/>
                  <a:pt x="902" y="61"/>
                  <a:pt x="961" y="61"/>
                </a:cubicBezTo>
                <a:cubicBezTo>
                  <a:pt x="981" y="61"/>
                  <a:pt x="981" y="61"/>
                  <a:pt x="981" y="61"/>
                </a:cubicBezTo>
                <a:cubicBezTo>
                  <a:pt x="1676" y="61"/>
                  <a:pt x="1676" y="61"/>
                  <a:pt x="1676" y="61"/>
                </a:cubicBezTo>
                <a:cubicBezTo>
                  <a:pt x="1679" y="61"/>
                  <a:pt x="1679" y="61"/>
                  <a:pt x="1679" y="61"/>
                </a:cubicBezTo>
                <a:cubicBezTo>
                  <a:pt x="1695" y="61"/>
                  <a:pt x="1709" y="47"/>
                  <a:pt x="1709" y="31"/>
                </a:cubicBezTo>
                <a:cubicBezTo>
                  <a:pt x="1709" y="14"/>
                  <a:pt x="1695" y="0"/>
                  <a:pt x="1679" y="0"/>
                </a:cubicBezTo>
                <a:cubicBezTo>
                  <a:pt x="1606" y="0"/>
                  <a:pt x="1606" y="0"/>
                  <a:pt x="1606" y="0"/>
                </a:cubicBezTo>
                <a:cubicBezTo>
                  <a:pt x="981" y="0"/>
                  <a:pt x="981" y="0"/>
                  <a:pt x="98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334"/>
                  <a:pt x="0" y="334"/>
                  <a:pt x="0" y="334"/>
                </a:cubicBezTo>
                <a:cubicBezTo>
                  <a:pt x="0" y="373"/>
                  <a:pt x="32" y="405"/>
                  <a:pt x="71" y="405"/>
                </a:cubicBezTo>
                <a:cubicBezTo>
                  <a:pt x="981" y="405"/>
                  <a:pt x="981" y="405"/>
                  <a:pt x="981" y="405"/>
                </a:cubicBezTo>
                <a:cubicBezTo>
                  <a:pt x="1606" y="405"/>
                  <a:pt x="1606" y="405"/>
                  <a:pt x="1606" y="405"/>
                </a:cubicBezTo>
                <a:cubicBezTo>
                  <a:pt x="1679" y="405"/>
                  <a:pt x="1679" y="405"/>
                  <a:pt x="1679" y="405"/>
                </a:cubicBezTo>
                <a:cubicBezTo>
                  <a:pt x="1695" y="405"/>
                  <a:pt x="1709" y="391"/>
                  <a:pt x="1709" y="375"/>
                </a:cubicBezTo>
                <a:cubicBezTo>
                  <a:pt x="1709" y="358"/>
                  <a:pt x="1695" y="344"/>
                  <a:pt x="1679" y="344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6" name="Freeform 141"/>
          <p:cNvSpPr>
            <a:spLocks/>
          </p:cNvSpPr>
          <p:nvPr userDrawn="1"/>
        </p:nvSpPr>
        <p:spPr bwMode="auto">
          <a:xfrm>
            <a:off x="1992313" y="3825875"/>
            <a:ext cx="52388" cy="417513"/>
          </a:xfrm>
          <a:custGeom>
            <a:avLst/>
            <a:gdLst>
              <a:gd name="T0" fmla="*/ 20 w 33"/>
              <a:gd name="T1" fmla="*/ 263 h 263"/>
              <a:gd name="T2" fmla="*/ 13 w 33"/>
              <a:gd name="T3" fmla="*/ 263 h 263"/>
              <a:gd name="T4" fmla="*/ 0 w 33"/>
              <a:gd name="T5" fmla="*/ 251 h 263"/>
              <a:gd name="T6" fmla="*/ 0 w 33"/>
              <a:gd name="T7" fmla="*/ 13 h 263"/>
              <a:gd name="T8" fmla="*/ 13 w 33"/>
              <a:gd name="T9" fmla="*/ 0 h 263"/>
              <a:gd name="T10" fmla="*/ 20 w 33"/>
              <a:gd name="T11" fmla="*/ 0 h 263"/>
              <a:gd name="T12" fmla="*/ 33 w 33"/>
              <a:gd name="T13" fmla="*/ 13 h 263"/>
              <a:gd name="T14" fmla="*/ 33 w 33"/>
              <a:gd name="T15" fmla="*/ 251 h 263"/>
              <a:gd name="T16" fmla="*/ 20 w 33"/>
              <a:gd name="T17" fmla="*/ 263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263">
                <a:moveTo>
                  <a:pt x="20" y="263"/>
                </a:moveTo>
                <a:cubicBezTo>
                  <a:pt x="13" y="263"/>
                  <a:pt x="13" y="263"/>
                  <a:pt x="13" y="263"/>
                </a:cubicBezTo>
                <a:cubicBezTo>
                  <a:pt x="6" y="263"/>
                  <a:pt x="0" y="258"/>
                  <a:pt x="0" y="25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7" y="0"/>
                  <a:pt x="33" y="6"/>
                  <a:pt x="33" y="13"/>
                </a:cubicBezTo>
                <a:cubicBezTo>
                  <a:pt x="33" y="251"/>
                  <a:pt x="33" y="251"/>
                  <a:pt x="33" y="251"/>
                </a:cubicBezTo>
                <a:cubicBezTo>
                  <a:pt x="33" y="258"/>
                  <a:pt x="27" y="263"/>
                  <a:pt x="20" y="2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7" name="Freeform 142"/>
          <p:cNvSpPr>
            <a:spLocks/>
          </p:cNvSpPr>
          <p:nvPr userDrawn="1"/>
        </p:nvSpPr>
        <p:spPr bwMode="auto">
          <a:xfrm>
            <a:off x="2101851" y="3825875"/>
            <a:ext cx="50800" cy="417513"/>
          </a:xfrm>
          <a:custGeom>
            <a:avLst/>
            <a:gdLst>
              <a:gd name="T0" fmla="*/ 19 w 32"/>
              <a:gd name="T1" fmla="*/ 263 h 263"/>
              <a:gd name="T2" fmla="*/ 12 w 32"/>
              <a:gd name="T3" fmla="*/ 263 h 263"/>
              <a:gd name="T4" fmla="*/ 0 w 32"/>
              <a:gd name="T5" fmla="*/ 251 h 263"/>
              <a:gd name="T6" fmla="*/ 0 w 32"/>
              <a:gd name="T7" fmla="*/ 13 h 263"/>
              <a:gd name="T8" fmla="*/ 12 w 32"/>
              <a:gd name="T9" fmla="*/ 0 h 263"/>
              <a:gd name="T10" fmla="*/ 19 w 32"/>
              <a:gd name="T11" fmla="*/ 0 h 263"/>
              <a:gd name="T12" fmla="*/ 32 w 32"/>
              <a:gd name="T13" fmla="*/ 13 h 263"/>
              <a:gd name="T14" fmla="*/ 32 w 32"/>
              <a:gd name="T15" fmla="*/ 251 h 263"/>
              <a:gd name="T16" fmla="*/ 19 w 32"/>
              <a:gd name="T17" fmla="*/ 263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" h="263">
                <a:moveTo>
                  <a:pt x="19" y="263"/>
                </a:moveTo>
                <a:cubicBezTo>
                  <a:pt x="12" y="263"/>
                  <a:pt x="12" y="263"/>
                  <a:pt x="12" y="263"/>
                </a:cubicBezTo>
                <a:cubicBezTo>
                  <a:pt x="5" y="263"/>
                  <a:pt x="0" y="258"/>
                  <a:pt x="0" y="25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5" y="0"/>
                  <a:pt x="12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6" y="0"/>
                  <a:pt x="32" y="6"/>
                  <a:pt x="32" y="13"/>
                </a:cubicBezTo>
                <a:cubicBezTo>
                  <a:pt x="32" y="251"/>
                  <a:pt x="32" y="251"/>
                  <a:pt x="32" y="251"/>
                </a:cubicBezTo>
                <a:cubicBezTo>
                  <a:pt x="32" y="258"/>
                  <a:pt x="26" y="263"/>
                  <a:pt x="19" y="2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8" name="Freeform 143"/>
          <p:cNvSpPr>
            <a:spLocks/>
          </p:cNvSpPr>
          <p:nvPr userDrawn="1"/>
        </p:nvSpPr>
        <p:spPr bwMode="auto">
          <a:xfrm>
            <a:off x="2209801" y="3825875"/>
            <a:ext cx="50800" cy="417513"/>
          </a:xfrm>
          <a:custGeom>
            <a:avLst/>
            <a:gdLst>
              <a:gd name="T0" fmla="*/ 20 w 32"/>
              <a:gd name="T1" fmla="*/ 263 h 263"/>
              <a:gd name="T2" fmla="*/ 12 w 32"/>
              <a:gd name="T3" fmla="*/ 263 h 263"/>
              <a:gd name="T4" fmla="*/ 0 w 32"/>
              <a:gd name="T5" fmla="*/ 251 h 263"/>
              <a:gd name="T6" fmla="*/ 0 w 32"/>
              <a:gd name="T7" fmla="*/ 13 h 263"/>
              <a:gd name="T8" fmla="*/ 12 w 32"/>
              <a:gd name="T9" fmla="*/ 0 h 263"/>
              <a:gd name="T10" fmla="*/ 20 w 32"/>
              <a:gd name="T11" fmla="*/ 0 h 263"/>
              <a:gd name="T12" fmla="*/ 32 w 32"/>
              <a:gd name="T13" fmla="*/ 13 h 263"/>
              <a:gd name="T14" fmla="*/ 32 w 32"/>
              <a:gd name="T15" fmla="*/ 251 h 263"/>
              <a:gd name="T16" fmla="*/ 20 w 32"/>
              <a:gd name="T17" fmla="*/ 263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" h="263">
                <a:moveTo>
                  <a:pt x="20" y="263"/>
                </a:moveTo>
                <a:cubicBezTo>
                  <a:pt x="12" y="263"/>
                  <a:pt x="12" y="263"/>
                  <a:pt x="12" y="263"/>
                </a:cubicBezTo>
                <a:cubicBezTo>
                  <a:pt x="5" y="263"/>
                  <a:pt x="0" y="258"/>
                  <a:pt x="0" y="25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5" y="0"/>
                  <a:pt x="12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6" y="0"/>
                  <a:pt x="32" y="6"/>
                  <a:pt x="32" y="13"/>
                </a:cubicBezTo>
                <a:cubicBezTo>
                  <a:pt x="32" y="251"/>
                  <a:pt x="32" y="251"/>
                  <a:pt x="32" y="251"/>
                </a:cubicBezTo>
                <a:cubicBezTo>
                  <a:pt x="32" y="258"/>
                  <a:pt x="26" y="263"/>
                  <a:pt x="20" y="2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9" name="Freeform 144"/>
          <p:cNvSpPr>
            <a:spLocks/>
          </p:cNvSpPr>
          <p:nvPr userDrawn="1"/>
        </p:nvSpPr>
        <p:spPr bwMode="auto">
          <a:xfrm>
            <a:off x="2935288" y="3829050"/>
            <a:ext cx="50800" cy="417513"/>
          </a:xfrm>
          <a:custGeom>
            <a:avLst/>
            <a:gdLst>
              <a:gd name="T0" fmla="*/ 20 w 32"/>
              <a:gd name="T1" fmla="*/ 263 h 263"/>
              <a:gd name="T2" fmla="*/ 12 w 32"/>
              <a:gd name="T3" fmla="*/ 263 h 263"/>
              <a:gd name="T4" fmla="*/ 0 w 32"/>
              <a:gd name="T5" fmla="*/ 251 h 263"/>
              <a:gd name="T6" fmla="*/ 0 w 32"/>
              <a:gd name="T7" fmla="*/ 13 h 263"/>
              <a:gd name="T8" fmla="*/ 12 w 32"/>
              <a:gd name="T9" fmla="*/ 0 h 263"/>
              <a:gd name="T10" fmla="*/ 20 w 32"/>
              <a:gd name="T11" fmla="*/ 0 h 263"/>
              <a:gd name="T12" fmla="*/ 32 w 32"/>
              <a:gd name="T13" fmla="*/ 13 h 263"/>
              <a:gd name="T14" fmla="*/ 32 w 32"/>
              <a:gd name="T15" fmla="*/ 251 h 263"/>
              <a:gd name="T16" fmla="*/ 20 w 32"/>
              <a:gd name="T17" fmla="*/ 263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" h="263">
                <a:moveTo>
                  <a:pt x="20" y="263"/>
                </a:moveTo>
                <a:cubicBezTo>
                  <a:pt x="12" y="263"/>
                  <a:pt x="12" y="263"/>
                  <a:pt x="12" y="263"/>
                </a:cubicBezTo>
                <a:cubicBezTo>
                  <a:pt x="6" y="263"/>
                  <a:pt x="0" y="258"/>
                  <a:pt x="0" y="25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2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7" y="0"/>
                  <a:pt x="32" y="6"/>
                  <a:pt x="32" y="13"/>
                </a:cubicBezTo>
                <a:cubicBezTo>
                  <a:pt x="32" y="251"/>
                  <a:pt x="32" y="251"/>
                  <a:pt x="32" y="251"/>
                </a:cubicBezTo>
                <a:cubicBezTo>
                  <a:pt x="32" y="258"/>
                  <a:pt x="27" y="263"/>
                  <a:pt x="20" y="2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0" name="Freeform 145"/>
          <p:cNvSpPr>
            <a:spLocks/>
          </p:cNvSpPr>
          <p:nvPr userDrawn="1"/>
        </p:nvSpPr>
        <p:spPr bwMode="auto">
          <a:xfrm>
            <a:off x="3054351" y="3825875"/>
            <a:ext cx="50800" cy="417513"/>
          </a:xfrm>
          <a:custGeom>
            <a:avLst/>
            <a:gdLst>
              <a:gd name="T0" fmla="*/ 20 w 32"/>
              <a:gd name="T1" fmla="*/ 263 h 263"/>
              <a:gd name="T2" fmla="*/ 13 w 32"/>
              <a:gd name="T3" fmla="*/ 263 h 263"/>
              <a:gd name="T4" fmla="*/ 0 w 32"/>
              <a:gd name="T5" fmla="*/ 251 h 263"/>
              <a:gd name="T6" fmla="*/ 0 w 32"/>
              <a:gd name="T7" fmla="*/ 13 h 263"/>
              <a:gd name="T8" fmla="*/ 13 w 32"/>
              <a:gd name="T9" fmla="*/ 0 h 263"/>
              <a:gd name="T10" fmla="*/ 20 w 32"/>
              <a:gd name="T11" fmla="*/ 0 h 263"/>
              <a:gd name="T12" fmla="*/ 32 w 32"/>
              <a:gd name="T13" fmla="*/ 13 h 263"/>
              <a:gd name="T14" fmla="*/ 32 w 32"/>
              <a:gd name="T15" fmla="*/ 251 h 263"/>
              <a:gd name="T16" fmla="*/ 20 w 32"/>
              <a:gd name="T17" fmla="*/ 263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" h="263">
                <a:moveTo>
                  <a:pt x="20" y="263"/>
                </a:moveTo>
                <a:cubicBezTo>
                  <a:pt x="13" y="263"/>
                  <a:pt x="13" y="263"/>
                  <a:pt x="13" y="263"/>
                </a:cubicBezTo>
                <a:cubicBezTo>
                  <a:pt x="6" y="263"/>
                  <a:pt x="0" y="258"/>
                  <a:pt x="0" y="25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7" y="0"/>
                  <a:pt x="32" y="6"/>
                  <a:pt x="32" y="13"/>
                </a:cubicBezTo>
                <a:cubicBezTo>
                  <a:pt x="32" y="251"/>
                  <a:pt x="32" y="251"/>
                  <a:pt x="32" y="251"/>
                </a:cubicBezTo>
                <a:cubicBezTo>
                  <a:pt x="32" y="258"/>
                  <a:pt x="27" y="263"/>
                  <a:pt x="20" y="2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1" name="Rectangle 146"/>
          <p:cNvSpPr>
            <a:spLocks noChangeArrowheads="1"/>
          </p:cNvSpPr>
          <p:nvPr userDrawn="1"/>
        </p:nvSpPr>
        <p:spPr bwMode="auto">
          <a:xfrm>
            <a:off x="3379788" y="3932238"/>
            <a:ext cx="1127125" cy="44450"/>
          </a:xfrm>
          <a:prstGeom prst="rect">
            <a:avLst/>
          </a:prstGeom>
          <a:solidFill>
            <a:srgbClr val="FCD6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2" name="Rectangle 147"/>
          <p:cNvSpPr>
            <a:spLocks noChangeArrowheads="1"/>
          </p:cNvSpPr>
          <p:nvPr userDrawn="1"/>
        </p:nvSpPr>
        <p:spPr bwMode="auto">
          <a:xfrm>
            <a:off x="3379788" y="4092575"/>
            <a:ext cx="1127125" cy="44450"/>
          </a:xfrm>
          <a:prstGeom prst="rect">
            <a:avLst/>
          </a:prstGeom>
          <a:solidFill>
            <a:srgbClr val="FCD6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3" name="Rectangle 148"/>
          <p:cNvSpPr>
            <a:spLocks noChangeArrowheads="1"/>
          </p:cNvSpPr>
          <p:nvPr userDrawn="1"/>
        </p:nvSpPr>
        <p:spPr bwMode="auto">
          <a:xfrm>
            <a:off x="3379788" y="4013200"/>
            <a:ext cx="1031875" cy="44450"/>
          </a:xfrm>
          <a:prstGeom prst="rect">
            <a:avLst/>
          </a:prstGeom>
          <a:solidFill>
            <a:srgbClr val="FCD6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4" name="Freeform 149"/>
          <p:cNvSpPr>
            <a:spLocks/>
          </p:cNvSpPr>
          <p:nvPr userDrawn="1"/>
        </p:nvSpPr>
        <p:spPr bwMode="auto">
          <a:xfrm>
            <a:off x="2643188" y="2987675"/>
            <a:ext cx="1946275" cy="533400"/>
          </a:xfrm>
          <a:custGeom>
            <a:avLst/>
            <a:gdLst>
              <a:gd name="T0" fmla="*/ 1197 w 1227"/>
              <a:gd name="T1" fmla="*/ 275 h 336"/>
              <a:gd name="T2" fmla="*/ 1194 w 1227"/>
              <a:gd name="T3" fmla="*/ 275 h 336"/>
              <a:gd name="T4" fmla="*/ 695 w 1227"/>
              <a:gd name="T5" fmla="*/ 275 h 336"/>
              <a:gd name="T6" fmla="*/ 675 w 1227"/>
              <a:gd name="T7" fmla="*/ 275 h 336"/>
              <a:gd name="T8" fmla="*/ 569 w 1227"/>
              <a:gd name="T9" fmla="*/ 169 h 336"/>
              <a:gd name="T10" fmla="*/ 569 w 1227"/>
              <a:gd name="T11" fmla="*/ 168 h 336"/>
              <a:gd name="T12" fmla="*/ 675 w 1227"/>
              <a:gd name="T13" fmla="*/ 61 h 336"/>
              <a:gd name="T14" fmla="*/ 695 w 1227"/>
              <a:gd name="T15" fmla="*/ 61 h 336"/>
              <a:gd name="T16" fmla="*/ 1194 w 1227"/>
              <a:gd name="T17" fmla="*/ 61 h 336"/>
              <a:gd name="T18" fmla="*/ 1197 w 1227"/>
              <a:gd name="T19" fmla="*/ 61 h 336"/>
              <a:gd name="T20" fmla="*/ 1227 w 1227"/>
              <a:gd name="T21" fmla="*/ 31 h 336"/>
              <a:gd name="T22" fmla="*/ 1197 w 1227"/>
              <a:gd name="T23" fmla="*/ 0 h 336"/>
              <a:gd name="T24" fmla="*/ 1124 w 1227"/>
              <a:gd name="T25" fmla="*/ 0 h 336"/>
              <a:gd name="T26" fmla="*/ 695 w 1227"/>
              <a:gd name="T27" fmla="*/ 0 h 336"/>
              <a:gd name="T28" fmla="*/ 70 w 1227"/>
              <a:gd name="T29" fmla="*/ 0 h 336"/>
              <a:gd name="T30" fmla="*/ 0 w 1227"/>
              <a:gd name="T31" fmla="*/ 72 h 336"/>
              <a:gd name="T32" fmla="*/ 0 w 1227"/>
              <a:gd name="T33" fmla="*/ 265 h 336"/>
              <a:gd name="T34" fmla="*/ 70 w 1227"/>
              <a:gd name="T35" fmla="*/ 336 h 336"/>
              <a:gd name="T36" fmla="*/ 695 w 1227"/>
              <a:gd name="T37" fmla="*/ 336 h 336"/>
              <a:gd name="T38" fmla="*/ 1124 w 1227"/>
              <a:gd name="T39" fmla="*/ 336 h 336"/>
              <a:gd name="T40" fmla="*/ 1197 w 1227"/>
              <a:gd name="T41" fmla="*/ 336 h 336"/>
              <a:gd name="T42" fmla="*/ 1227 w 1227"/>
              <a:gd name="T43" fmla="*/ 306 h 336"/>
              <a:gd name="T44" fmla="*/ 1197 w 1227"/>
              <a:gd name="T45" fmla="*/ 275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27" h="336">
                <a:moveTo>
                  <a:pt x="1197" y="275"/>
                </a:moveTo>
                <a:cubicBezTo>
                  <a:pt x="1194" y="275"/>
                  <a:pt x="1194" y="275"/>
                  <a:pt x="1194" y="275"/>
                </a:cubicBezTo>
                <a:cubicBezTo>
                  <a:pt x="695" y="275"/>
                  <a:pt x="695" y="275"/>
                  <a:pt x="695" y="275"/>
                </a:cubicBezTo>
                <a:cubicBezTo>
                  <a:pt x="675" y="275"/>
                  <a:pt x="675" y="275"/>
                  <a:pt x="675" y="275"/>
                </a:cubicBezTo>
                <a:cubicBezTo>
                  <a:pt x="617" y="275"/>
                  <a:pt x="569" y="227"/>
                  <a:pt x="569" y="169"/>
                </a:cubicBezTo>
                <a:cubicBezTo>
                  <a:pt x="569" y="168"/>
                  <a:pt x="569" y="168"/>
                  <a:pt x="569" y="168"/>
                </a:cubicBezTo>
                <a:cubicBezTo>
                  <a:pt x="569" y="109"/>
                  <a:pt x="617" y="61"/>
                  <a:pt x="675" y="61"/>
                </a:cubicBezTo>
                <a:cubicBezTo>
                  <a:pt x="695" y="61"/>
                  <a:pt x="695" y="61"/>
                  <a:pt x="695" y="61"/>
                </a:cubicBezTo>
                <a:cubicBezTo>
                  <a:pt x="1194" y="61"/>
                  <a:pt x="1194" y="61"/>
                  <a:pt x="1194" y="61"/>
                </a:cubicBezTo>
                <a:cubicBezTo>
                  <a:pt x="1197" y="61"/>
                  <a:pt x="1197" y="61"/>
                  <a:pt x="1197" y="61"/>
                </a:cubicBezTo>
                <a:cubicBezTo>
                  <a:pt x="1213" y="61"/>
                  <a:pt x="1227" y="47"/>
                  <a:pt x="1227" y="31"/>
                </a:cubicBezTo>
                <a:cubicBezTo>
                  <a:pt x="1227" y="14"/>
                  <a:pt x="1213" y="0"/>
                  <a:pt x="1197" y="0"/>
                </a:cubicBezTo>
                <a:cubicBezTo>
                  <a:pt x="1124" y="0"/>
                  <a:pt x="1124" y="0"/>
                  <a:pt x="1124" y="0"/>
                </a:cubicBezTo>
                <a:cubicBezTo>
                  <a:pt x="695" y="0"/>
                  <a:pt x="695" y="0"/>
                  <a:pt x="695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31" y="0"/>
                  <a:pt x="0" y="32"/>
                  <a:pt x="0" y="72"/>
                </a:cubicBezTo>
                <a:cubicBezTo>
                  <a:pt x="0" y="265"/>
                  <a:pt x="0" y="265"/>
                  <a:pt x="0" y="265"/>
                </a:cubicBezTo>
                <a:cubicBezTo>
                  <a:pt x="0" y="304"/>
                  <a:pt x="31" y="336"/>
                  <a:pt x="70" y="336"/>
                </a:cubicBezTo>
                <a:cubicBezTo>
                  <a:pt x="695" y="336"/>
                  <a:pt x="695" y="336"/>
                  <a:pt x="695" y="336"/>
                </a:cubicBezTo>
                <a:cubicBezTo>
                  <a:pt x="1124" y="336"/>
                  <a:pt x="1124" y="336"/>
                  <a:pt x="1124" y="336"/>
                </a:cubicBezTo>
                <a:cubicBezTo>
                  <a:pt x="1197" y="336"/>
                  <a:pt x="1197" y="336"/>
                  <a:pt x="1197" y="336"/>
                </a:cubicBezTo>
                <a:cubicBezTo>
                  <a:pt x="1213" y="336"/>
                  <a:pt x="1227" y="322"/>
                  <a:pt x="1227" y="306"/>
                </a:cubicBezTo>
                <a:cubicBezTo>
                  <a:pt x="1227" y="289"/>
                  <a:pt x="1213" y="275"/>
                  <a:pt x="1197" y="275"/>
                </a:cubicBezTo>
                <a:close/>
              </a:path>
            </a:pathLst>
          </a:custGeom>
          <a:solidFill>
            <a:srgbClr val="9ACF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5" name="Rectangle 150"/>
          <p:cNvSpPr>
            <a:spLocks noChangeArrowheads="1"/>
          </p:cNvSpPr>
          <p:nvPr userDrawn="1"/>
        </p:nvSpPr>
        <p:spPr bwMode="auto">
          <a:xfrm>
            <a:off x="3722688" y="3194050"/>
            <a:ext cx="733425" cy="26988"/>
          </a:xfrm>
          <a:prstGeom prst="rect">
            <a:avLst/>
          </a:prstGeom>
          <a:solidFill>
            <a:srgbClr val="CAE6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6" name="Rectangle 151"/>
          <p:cNvSpPr>
            <a:spLocks noChangeArrowheads="1"/>
          </p:cNvSpPr>
          <p:nvPr userDrawn="1"/>
        </p:nvSpPr>
        <p:spPr bwMode="auto">
          <a:xfrm>
            <a:off x="3722688" y="3289300"/>
            <a:ext cx="733425" cy="26988"/>
          </a:xfrm>
          <a:prstGeom prst="rect">
            <a:avLst/>
          </a:prstGeom>
          <a:solidFill>
            <a:srgbClr val="CAE6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7" name="Rectangle 152"/>
          <p:cNvSpPr>
            <a:spLocks noChangeArrowheads="1"/>
          </p:cNvSpPr>
          <p:nvPr userDrawn="1"/>
        </p:nvSpPr>
        <p:spPr bwMode="auto">
          <a:xfrm>
            <a:off x="3722688" y="3241675"/>
            <a:ext cx="636588" cy="26988"/>
          </a:xfrm>
          <a:prstGeom prst="rect">
            <a:avLst/>
          </a:prstGeom>
          <a:solidFill>
            <a:srgbClr val="CAE6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044D073-E5CD-4ABA-B2B2-2BEEC979567F}"/>
              </a:ext>
            </a:extLst>
          </p:cNvPr>
          <p:cNvGrpSpPr/>
          <p:nvPr userDrawn="1"/>
        </p:nvGrpSpPr>
        <p:grpSpPr>
          <a:xfrm>
            <a:off x="1588" y="6034387"/>
            <a:ext cx="3897313" cy="836613"/>
            <a:chOff x="1588" y="6007100"/>
            <a:chExt cx="3897313" cy="836613"/>
          </a:xfrm>
        </p:grpSpPr>
        <p:sp>
          <p:nvSpPr>
            <p:cNvPr id="9918" name="Freeform 153"/>
            <p:cNvSpPr>
              <a:spLocks/>
            </p:cNvSpPr>
            <p:nvPr userDrawn="1"/>
          </p:nvSpPr>
          <p:spPr bwMode="auto">
            <a:xfrm>
              <a:off x="1588" y="6007100"/>
              <a:ext cx="2181225" cy="836613"/>
            </a:xfrm>
            <a:custGeom>
              <a:avLst/>
              <a:gdLst>
                <a:gd name="T0" fmla="*/ 1374 w 1374"/>
                <a:gd name="T1" fmla="*/ 527 h 527"/>
                <a:gd name="T2" fmla="*/ 0 w 1374"/>
                <a:gd name="T3" fmla="*/ 0 h 527"/>
                <a:gd name="T4" fmla="*/ 0 w 1374"/>
                <a:gd name="T5" fmla="*/ 527 h 527"/>
                <a:gd name="T6" fmla="*/ 1374 w 1374"/>
                <a:gd name="T7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4" h="527">
                  <a:moveTo>
                    <a:pt x="1374" y="527"/>
                  </a:moveTo>
                  <a:lnTo>
                    <a:pt x="0" y="0"/>
                  </a:lnTo>
                  <a:lnTo>
                    <a:pt x="0" y="527"/>
                  </a:lnTo>
                  <a:lnTo>
                    <a:pt x="1374" y="527"/>
                  </a:lnTo>
                  <a:close/>
                </a:path>
              </a:pathLst>
            </a:custGeom>
            <a:solidFill>
              <a:srgbClr val="00A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19" name="Freeform 154"/>
            <p:cNvSpPr>
              <a:spLocks/>
            </p:cNvSpPr>
            <p:nvPr userDrawn="1"/>
          </p:nvSpPr>
          <p:spPr bwMode="auto">
            <a:xfrm>
              <a:off x="1588" y="6205538"/>
              <a:ext cx="1965325" cy="638175"/>
            </a:xfrm>
            <a:custGeom>
              <a:avLst/>
              <a:gdLst>
                <a:gd name="T0" fmla="*/ 949 w 1238"/>
                <a:gd name="T1" fmla="*/ 402 h 402"/>
                <a:gd name="T2" fmla="*/ 1238 w 1238"/>
                <a:gd name="T3" fmla="*/ 0 h 402"/>
                <a:gd name="T4" fmla="*/ 0 w 1238"/>
                <a:gd name="T5" fmla="*/ 402 h 402"/>
                <a:gd name="T6" fmla="*/ 949 w 1238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8" h="402">
                  <a:moveTo>
                    <a:pt x="949" y="402"/>
                  </a:moveTo>
                  <a:lnTo>
                    <a:pt x="1238" y="0"/>
                  </a:lnTo>
                  <a:lnTo>
                    <a:pt x="0" y="402"/>
                  </a:lnTo>
                  <a:lnTo>
                    <a:pt x="949" y="402"/>
                  </a:lnTo>
                  <a:close/>
                </a:path>
              </a:pathLst>
            </a:custGeom>
            <a:solidFill>
              <a:srgbClr val="1EBFF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20" name="Freeform 155"/>
            <p:cNvSpPr>
              <a:spLocks/>
            </p:cNvSpPr>
            <p:nvPr userDrawn="1"/>
          </p:nvSpPr>
          <p:spPr bwMode="auto">
            <a:xfrm>
              <a:off x="1508126" y="6205538"/>
              <a:ext cx="2390775" cy="638175"/>
            </a:xfrm>
            <a:custGeom>
              <a:avLst/>
              <a:gdLst>
                <a:gd name="T0" fmla="*/ 425 w 1506"/>
                <a:gd name="T1" fmla="*/ 402 h 402"/>
                <a:gd name="T2" fmla="*/ 1506 w 1506"/>
                <a:gd name="T3" fmla="*/ 402 h 402"/>
                <a:gd name="T4" fmla="*/ 289 w 1506"/>
                <a:gd name="T5" fmla="*/ 0 h 402"/>
                <a:gd name="T6" fmla="*/ 0 w 1506"/>
                <a:gd name="T7" fmla="*/ 402 h 402"/>
                <a:gd name="T8" fmla="*/ 425 w 1506"/>
                <a:gd name="T9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6" h="402">
                  <a:moveTo>
                    <a:pt x="425" y="402"/>
                  </a:moveTo>
                  <a:lnTo>
                    <a:pt x="1506" y="402"/>
                  </a:lnTo>
                  <a:lnTo>
                    <a:pt x="289" y="0"/>
                  </a:lnTo>
                  <a:lnTo>
                    <a:pt x="0" y="402"/>
                  </a:lnTo>
                  <a:lnTo>
                    <a:pt x="425" y="402"/>
                  </a:lnTo>
                  <a:close/>
                </a:path>
              </a:pathLst>
            </a:custGeom>
            <a:solidFill>
              <a:srgbClr val="00A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21" name="Freeform 156"/>
            <p:cNvSpPr>
              <a:spLocks/>
            </p:cNvSpPr>
            <p:nvPr userDrawn="1"/>
          </p:nvSpPr>
          <p:spPr bwMode="auto">
            <a:xfrm>
              <a:off x="1508126" y="6205538"/>
              <a:ext cx="674688" cy="638175"/>
            </a:xfrm>
            <a:custGeom>
              <a:avLst/>
              <a:gdLst>
                <a:gd name="T0" fmla="*/ 0 w 425"/>
                <a:gd name="T1" fmla="*/ 402 h 402"/>
                <a:gd name="T2" fmla="*/ 425 w 425"/>
                <a:gd name="T3" fmla="*/ 402 h 402"/>
                <a:gd name="T4" fmla="*/ 289 w 425"/>
                <a:gd name="T5" fmla="*/ 0 h 402"/>
                <a:gd name="T6" fmla="*/ 0 w 425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5" h="402">
                  <a:moveTo>
                    <a:pt x="0" y="402"/>
                  </a:moveTo>
                  <a:lnTo>
                    <a:pt x="425" y="402"/>
                  </a:lnTo>
                  <a:lnTo>
                    <a:pt x="289" y="0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42D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3" name="图形 2">
            <a:extLst>
              <a:ext uri="{FF2B5EF4-FFF2-40B4-BE49-F238E27FC236}">
                <a16:creationId xmlns:a16="http://schemas.microsoft.com/office/drawing/2014/main" id="{259FF7D8-2B35-ECAC-AF5D-B27B3FAF50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2666" y="1184538"/>
            <a:ext cx="4773964" cy="576000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6DA29F9B-D7E0-9094-080B-EB64811B85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4231" y="618942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3339050" y="1130300"/>
            <a:ext cx="4535055" cy="656792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</p:nvPr>
        </p:nvSpPr>
        <p:spPr>
          <a:xfrm>
            <a:off x="3333277" y="1811269"/>
            <a:ext cx="454660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328" y="1130300"/>
            <a:ext cx="1752202" cy="1562505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83ECB7E-7339-4CC8-98FF-FCCDABA1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3F6BC8-74DF-41CA-B491-18EA29566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EB29B50-0C45-4820-B760-B0C773893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BB59E98D-2214-300D-81EC-45EF5CD10D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9936" y="2957899"/>
            <a:ext cx="2055713" cy="47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DECD67-EF7B-4225-9DCD-E9A1FB00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BE31C9-EEB9-478B-9042-EAA8EC26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CE021F-56B6-40B0-88C1-2D7CFC55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5D0D90E0-6D63-A711-E2F7-372888BFF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9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1DCB61B-CE4E-4C03-864A-E1264631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41E76E0-E044-4D9B-A778-A15CBAFBD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A1C5EF2-45A2-4D1B-9050-807C7A6E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65F659B5-B411-4C42-82F6-A9A7D84E7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8A2D2398-FDC2-C394-E22D-D8A201B074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2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66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ctrTitle" hasCustomPrompt="1"/>
          </p:nvPr>
        </p:nvSpPr>
        <p:spPr>
          <a:xfrm>
            <a:off x="5726113" y="2350320"/>
            <a:ext cx="3985202" cy="865136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dirty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5726113" y="3784600"/>
            <a:ext cx="39852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en-US" altLang="zh-CN" sz="1600" dirty="0"/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5726113" y="4100234"/>
            <a:ext cx="39852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lang="en-US" altLang="zh-CN" sz="1600" dirty="0"/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3059113" y="3062288"/>
            <a:ext cx="2062163" cy="484188"/>
          </a:xfrm>
          <a:custGeom>
            <a:avLst/>
            <a:gdLst>
              <a:gd name="T0" fmla="*/ 23 w 1300"/>
              <a:gd name="T1" fmla="*/ 259 h 305"/>
              <a:gd name="T2" fmla="*/ 25 w 1300"/>
              <a:gd name="T3" fmla="*/ 259 h 305"/>
              <a:gd name="T4" fmla="*/ 554 w 1300"/>
              <a:gd name="T5" fmla="*/ 259 h 305"/>
              <a:gd name="T6" fmla="*/ 570 w 1300"/>
              <a:gd name="T7" fmla="*/ 259 h 305"/>
              <a:gd name="T8" fmla="*/ 650 w 1300"/>
              <a:gd name="T9" fmla="*/ 179 h 305"/>
              <a:gd name="T10" fmla="*/ 650 w 1300"/>
              <a:gd name="T11" fmla="*/ 126 h 305"/>
              <a:gd name="T12" fmla="*/ 570 w 1300"/>
              <a:gd name="T13" fmla="*/ 46 h 305"/>
              <a:gd name="T14" fmla="*/ 554 w 1300"/>
              <a:gd name="T15" fmla="*/ 46 h 305"/>
              <a:gd name="T16" fmla="*/ 25 w 1300"/>
              <a:gd name="T17" fmla="*/ 46 h 305"/>
              <a:gd name="T18" fmla="*/ 23 w 1300"/>
              <a:gd name="T19" fmla="*/ 46 h 305"/>
              <a:gd name="T20" fmla="*/ 0 w 1300"/>
              <a:gd name="T21" fmla="*/ 23 h 305"/>
              <a:gd name="T22" fmla="*/ 23 w 1300"/>
              <a:gd name="T23" fmla="*/ 0 h 305"/>
              <a:gd name="T24" fmla="*/ 78 w 1300"/>
              <a:gd name="T25" fmla="*/ 0 h 305"/>
              <a:gd name="T26" fmla="*/ 554 w 1300"/>
              <a:gd name="T27" fmla="*/ 0 h 305"/>
              <a:gd name="T28" fmla="*/ 1247 w 1300"/>
              <a:gd name="T29" fmla="*/ 0 h 305"/>
              <a:gd name="T30" fmla="*/ 1300 w 1300"/>
              <a:gd name="T31" fmla="*/ 54 h 305"/>
              <a:gd name="T32" fmla="*/ 1300 w 1300"/>
              <a:gd name="T33" fmla="*/ 251 h 305"/>
              <a:gd name="T34" fmla="*/ 1247 w 1300"/>
              <a:gd name="T35" fmla="*/ 305 h 305"/>
              <a:gd name="T36" fmla="*/ 554 w 1300"/>
              <a:gd name="T37" fmla="*/ 305 h 305"/>
              <a:gd name="T38" fmla="*/ 78 w 1300"/>
              <a:gd name="T39" fmla="*/ 305 h 305"/>
              <a:gd name="T40" fmla="*/ 23 w 1300"/>
              <a:gd name="T41" fmla="*/ 305 h 305"/>
              <a:gd name="T42" fmla="*/ 0 w 1300"/>
              <a:gd name="T43" fmla="*/ 282 h 305"/>
              <a:gd name="T44" fmla="*/ 23 w 1300"/>
              <a:gd name="T45" fmla="*/ 259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00" h="305">
                <a:moveTo>
                  <a:pt x="23" y="259"/>
                </a:moveTo>
                <a:cubicBezTo>
                  <a:pt x="25" y="259"/>
                  <a:pt x="25" y="259"/>
                  <a:pt x="25" y="259"/>
                </a:cubicBezTo>
                <a:cubicBezTo>
                  <a:pt x="554" y="259"/>
                  <a:pt x="554" y="259"/>
                  <a:pt x="554" y="259"/>
                </a:cubicBezTo>
                <a:cubicBezTo>
                  <a:pt x="570" y="259"/>
                  <a:pt x="570" y="259"/>
                  <a:pt x="570" y="259"/>
                </a:cubicBezTo>
                <a:cubicBezTo>
                  <a:pt x="614" y="259"/>
                  <a:pt x="650" y="223"/>
                  <a:pt x="650" y="179"/>
                </a:cubicBezTo>
                <a:cubicBezTo>
                  <a:pt x="650" y="126"/>
                  <a:pt x="650" y="126"/>
                  <a:pt x="650" y="126"/>
                </a:cubicBezTo>
                <a:cubicBezTo>
                  <a:pt x="650" y="82"/>
                  <a:pt x="614" y="46"/>
                  <a:pt x="570" y="46"/>
                </a:cubicBezTo>
                <a:cubicBezTo>
                  <a:pt x="554" y="46"/>
                  <a:pt x="554" y="46"/>
                  <a:pt x="554" y="46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11" y="46"/>
                  <a:pt x="0" y="35"/>
                  <a:pt x="0" y="23"/>
                </a:cubicBezTo>
                <a:cubicBezTo>
                  <a:pt x="0" y="10"/>
                  <a:pt x="11" y="0"/>
                  <a:pt x="23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554" y="0"/>
                  <a:pt x="554" y="0"/>
                  <a:pt x="554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76" y="0"/>
                  <a:pt x="1300" y="24"/>
                  <a:pt x="1300" y="54"/>
                </a:cubicBezTo>
                <a:cubicBezTo>
                  <a:pt x="1300" y="251"/>
                  <a:pt x="1300" y="251"/>
                  <a:pt x="1300" y="251"/>
                </a:cubicBezTo>
                <a:cubicBezTo>
                  <a:pt x="1300" y="281"/>
                  <a:pt x="1276" y="305"/>
                  <a:pt x="1247" y="305"/>
                </a:cubicBezTo>
                <a:cubicBezTo>
                  <a:pt x="554" y="305"/>
                  <a:pt x="554" y="305"/>
                  <a:pt x="554" y="305"/>
                </a:cubicBezTo>
                <a:cubicBezTo>
                  <a:pt x="78" y="305"/>
                  <a:pt x="78" y="305"/>
                  <a:pt x="78" y="305"/>
                </a:cubicBezTo>
                <a:cubicBezTo>
                  <a:pt x="23" y="305"/>
                  <a:pt x="23" y="305"/>
                  <a:pt x="23" y="305"/>
                </a:cubicBezTo>
                <a:cubicBezTo>
                  <a:pt x="11" y="305"/>
                  <a:pt x="0" y="295"/>
                  <a:pt x="0" y="282"/>
                </a:cubicBezTo>
                <a:cubicBezTo>
                  <a:pt x="0" y="270"/>
                  <a:pt x="11" y="259"/>
                  <a:pt x="23" y="259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4995863" y="3146425"/>
            <a:ext cx="38100" cy="315913"/>
          </a:xfrm>
          <a:custGeom>
            <a:avLst/>
            <a:gdLst>
              <a:gd name="T0" fmla="*/ 12 w 24"/>
              <a:gd name="T1" fmla="*/ 199 h 199"/>
              <a:gd name="T2" fmla="*/ 12 w 24"/>
              <a:gd name="T3" fmla="*/ 199 h 199"/>
              <a:gd name="T4" fmla="*/ 24 w 24"/>
              <a:gd name="T5" fmla="*/ 186 h 199"/>
              <a:gd name="T6" fmla="*/ 24 w 24"/>
              <a:gd name="T7" fmla="*/ 12 h 199"/>
              <a:gd name="T8" fmla="*/ 12 w 24"/>
              <a:gd name="T9" fmla="*/ 0 h 199"/>
              <a:gd name="T10" fmla="*/ 12 w 24"/>
              <a:gd name="T11" fmla="*/ 0 h 199"/>
              <a:gd name="T12" fmla="*/ 0 w 24"/>
              <a:gd name="T13" fmla="*/ 12 h 199"/>
              <a:gd name="T14" fmla="*/ 0 w 24"/>
              <a:gd name="T15" fmla="*/ 186 h 199"/>
              <a:gd name="T16" fmla="*/ 12 w 24"/>
              <a:gd name="T17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" h="199">
                <a:moveTo>
                  <a:pt x="12" y="199"/>
                </a:moveTo>
                <a:cubicBezTo>
                  <a:pt x="12" y="199"/>
                  <a:pt x="12" y="199"/>
                  <a:pt x="12" y="199"/>
                </a:cubicBezTo>
                <a:cubicBezTo>
                  <a:pt x="19" y="199"/>
                  <a:pt x="24" y="193"/>
                  <a:pt x="24" y="186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6"/>
                  <a:pt x="19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193"/>
                  <a:pt x="6" y="199"/>
                  <a:pt x="12" y="1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4913313" y="3146425"/>
            <a:ext cx="39688" cy="315913"/>
          </a:xfrm>
          <a:custGeom>
            <a:avLst/>
            <a:gdLst>
              <a:gd name="T0" fmla="*/ 12 w 25"/>
              <a:gd name="T1" fmla="*/ 199 h 199"/>
              <a:gd name="T2" fmla="*/ 12 w 25"/>
              <a:gd name="T3" fmla="*/ 199 h 199"/>
              <a:gd name="T4" fmla="*/ 25 w 25"/>
              <a:gd name="T5" fmla="*/ 186 h 199"/>
              <a:gd name="T6" fmla="*/ 25 w 25"/>
              <a:gd name="T7" fmla="*/ 12 h 199"/>
              <a:gd name="T8" fmla="*/ 12 w 25"/>
              <a:gd name="T9" fmla="*/ 0 h 199"/>
              <a:gd name="T10" fmla="*/ 12 w 25"/>
              <a:gd name="T11" fmla="*/ 0 h 199"/>
              <a:gd name="T12" fmla="*/ 0 w 25"/>
              <a:gd name="T13" fmla="*/ 12 h 199"/>
              <a:gd name="T14" fmla="*/ 0 w 25"/>
              <a:gd name="T15" fmla="*/ 186 h 199"/>
              <a:gd name="T16" fmla="*/ 12 w 25"/>
              <a:gd name="T17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199">
                <a:moveTo>
                  <a:pt x="12" y="199"/>
                </a:moveTo>
                <a:cubicBezTo>
                  <a:pt x="12" y="199"/>
                  <a:pt x="12" y="199"/>
                  <a:pt x="12" y="199"/>
                </a:cubicBezTo>
                <a:cubicBezTo>
                  <a:pt x="19" y="199"/>
                  <a:pt x="25" y="193"/>
                  <a:pt x="25" y="186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6"/>
                  <a:pt x="19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193"/>
                  <a:pt x="6" y="199"/>
                  <a:pt x="12" y="1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4830763" y="3146425"/>
            <a:ext cx="39688" cy="315913"/>
          </a:xfrm>
          <a:custGeom>
            <a:avLst/>
            <a:gdLst>
              <a:gd name="T0" fmla="*/ 13 w 25"/>
              <a:gd name="T1" fmla="*/ 199 h 199"/>
              <a:gd name="T2" fmla="*/ 13 w 25"/>
              <a:gd name="T3" fmla="*/ 199 h 199"/>
              <a:gd name="T4" fmla="*/ 25 w 25"/>
              <a:gd name="T5" fmla="*/ 186 h 199"/>
              <a:gd name="T6" fmla="*/ 25 w 25"/>
              <a:gd name="T7" fmla="*/ 12 h 199"/>
              <a:gd name="T8" fmla="*/ 13 w 25"/>
              <a:gd name="T9" fmla="*/ 0 h 199"/>
              <a:gd name="T10" fmla="*/ 13 w 25"/>
              <a:gd name="T11" fmla="*/ 0 h 199"/>
              <a:gd name="T12" fmla="*/ 0 w 25"/>
              <a:gd name="T13" fmla="*/ 12 h 199"/>
              <a:gd name="T14" fmla="*/ 0 w 25"/>
              <a:gd name="T15" fmla="*/ 186 h 199"/>
              <a:gd name="T16" fmla="*/ 13 w 25"/>
              <a:gd name="T17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199">
                <a:moveTo>
                  <a:pt x="13" y="199"/>
                </a:moveTo>
                <a:cubicBezTo>
                  <a:pt x="13" y="199"/>
                  <a:pt x="13" y="199"/>
                  <a:pt x="13" y="199"/>
                </a:cubicBezTo>
                <a:cubicBezTo>
                  <a:pt x="19" y="199"/>
                  <a:pt x="25" y="193"/>
                  <a:pt x="25" y="186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6"/>
                  <a:pt x="19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2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193"/>
                  <a:pt x="6" y="199"/>
                  <a:pt x="13" y="1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0"/>
          <p:cNvSpPr>
            <a:spLocks/>
          </p:cNvSpPr>
          <p:nvPr userDrawn="1"/>
        </p:nvSpPr>
        <p:spPr bwMode="auto">
          <a:xfrm>
            <a:off x="4278313" y="3149600"/>
            <a:ext cx="39688" cy="314325"/>
          </a:xfrm>
          <a:custGeom>
            <a:avLst/>
            <a:gdLst>
              <a:gd name="T0" fmla="*/ 13 w 25"/>
              <a:gd name="T1" fmla="*/ 198 h 198"/>
              <a:gd name="T2" fmla="*/ 13 w 25"/>
              <a:gd name="T3" fmla="*/ 198 h 198"/>
              <a:gd name="T4" fmla="*/ 25 w 25"/>
              <a:gd name="T5" fmla="*/ 186 h 198"/>
              <a:gd name="T6" fmla="*/ 25 w 25"/>
              <a:gd name="T7" fmla="*/ 12 h 198"/>
              <a:gd name="T8" fmla="*/ 13 w 25"/>
              <a:gd name="T9" fmla="*/ 0 h 198"/>
              <a:gd name="T10" fmla="*/ 13 w 25"/>
              <a:gd name="T11" fmla="*/ 0 h 198"/>
              <a:gd name="T12" fmla="*/ 0 w 25"/>
              <a:gd name="T13" fmla="*/ 12 h 198"/>
              <a:gd name="T14" fmla="*/ 0 w 25"/>
              <a:gd name="T15" fmla="*/ 186 h 198"/>
              <a:gd name="T16" fmla="*/ 13 w 25"/>
              <a:gd name="T17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198">
                <a:moveTo>
                  <a:pt x="13" y="198"/>
                </a:moveTo>
                <a:cubicBezTo>
                  <a:pt x="13" y="198"/>
                  <a:pt x="13" y="198"/>
                  <a:pt x="13" y="198"/>
                </a:cubicBezTo>
                <a:cubicBezTo>
                  <a:pt x="19" y="198"/>
                  <a:pt x="25" y="193"/>
                  <a:pt x="25" y="186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5"/>
                  <a:pt x="19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193"/>
                  <a:pt x="6" y="198"/>
                  <a:pt x="13" y="1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1"/>
          <p:cNvSpPr>
            <a:spLocks/>
          </p:cNvSpPr>
          <p:nvPr userDrawn="1"/>
        </p:nvSpPr>
        <p:spPr bwMode="auto">
          <a:xfrm>
            <a:off x="4186238" y="3146425"/>
            <a:ext cx="39688" cy="315913"/>
          </a:xfrm>
          <a:custGeom>
            <a:avLst/>
            <a:gdLst>
              <a:gd name="T0" fmla="*/ 13 w 25"/>
              <a:gd name="T1" fmla="*/ 199 h 199"/>
              <a:gd name="T2" fmla="*/ 13 w 25"/>
              <a:gd name="T3" fmla="*/ 199 h 199"/>
              <a:gd name="T4" fmla="*/ 25 w 25"/>
              <a:gd name="T5" fmla="*/ 186 h 199"/>
              <a:gd name="T6" fmla="*/ 25 w 25"/>
              <a:gd name="T7" fmla="*/ 12 h 199"/>
              <a:gd name="T8" fmla="*/ 13 w 25"/>
              <a:gd name="T9" fmla="*/ 0 h 199"/>
              <a:gd name="T10" fmla="*/ 13 w 25"/>
              <a:gd name="T11" fmla="*/ 0 h 199"/>
              <a:gd name="T12" fmla="*/ 0 w 25"/>
              <a:gd name="T13" fmla="*/ 12 h 199"/>
              <a:gd name="T14" fmla="*/ 0 w 25"/>
              <a:gd name="T15" fmla="*/ 186 h 199"/>
              <a:gd name="T16" fmla="*/ 13 w 25"/>
              <a:gd name="T17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199">
                <a:moveTo>
                  <a:pt x="13" y="199"/>
                </a:moveTo>
                <a:cubicBezTo>
                  <a:pt x="13" y="199"/>
                  <a:pt x="13" y="199"/>
                  <a:pt x="13" y="199"/>
                </a:cubicBezTo>
                <a:cubicBezTo>
                  <a:pt x="19" y="199"/>
                  <a:pt x="25" y="193"/>
                  <a:pt x="25" y="186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6"/>
                  <a:pt x="19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2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193"/>
                  <a:pt x="6" y="199"/>
                  <a:pt x="13" y="1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3122613" y="3227388"/>
            <a:ext cx="855663" cy="33338"/>
          </a:xfrm>
          <a:prstGeom prst="rect">
            <a:avLst/>
          </a:prstGeom>
          <a:solidFill>
            <a:srgbClr val="FCD6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Rectangle 13"/>
          <p:cNvSpPr>
            <a:spLocks noChangeArrowheads="1"/>
          </p:cNvSpPr>
          <p:nvPr userDrawn="1"/>
        </p:nvSpPr>
        <p:spPr bwMode="auto">
          <a:xfrm>
            <a:off x="3122613" y="3348038"/>
            <a:ext cx="855663" cy="33338"/>
          </a:xfrm>
          <a:prstGeom prst="rect">
            <a:avLst/>
          </a:prstGeom>
          <a:solidFill>
            <a:srgbClr val="FCD6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Rectangle 14"/>
          <p:cNvSpPr>
            <a:spLocks noChangeArrowheads="1"/>
          </p:cNvSpPr>
          <p:nvPr userDrawn="1"/>
        </p:nvSpPr>
        <p:spPr bwMode="auto">
          <a:xfrm>
            <a:off x="3195638" y="3287713"/>
            <a:ext cx="782638" cy="33338"/>
          </a:xfrm>
          <a:prstGeom prst="rect">
            <a:avLst/>
          </a:prstGeom>
          <a:solidFill>
            <a:srgbClr val="FCD6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5"/>
          <p:cNvSpPr>
            <a:spLocks/>
          </p:cNvSpPr>
          <p:nvPr userDrawn="1"/>
        </p:nvSpPr>
        <p:spPr bwMode="auto">
          <a:xfrm>
            <a:off x="3059113" y="2381250"/>
            <a:ext cx="2062163" cy="401638"/>
          </a:xfrm>
          <a:custGeom>
            <a:avLst/>
            <a:gdLst>
              <a:gd name="T0" fmla="*/ 23 w 1300"/>
              <a:gd name="T1" fmla="*/ 207 h 253"/>
              <a:gd name="T2" fmla="*/ 25 w 1300"/>
              <a:gd name="T3" fmla="*/ 207 h 253"/>
              <a:gd name="T4" fmla="*/ 560 w 1300"/>
              <a:gd name="T5" fmla="*/ 207 h 253"/>
              <a:gd name="T6" fmla="*/ 575 w 1300"/>
              <a:gd name="T7" fmla="*/ 207 h 253"/>
              <a:gd name="T8" fmla="*/ 656 w 1300"/>
              <a:gd name="T9" fmla="*/ 127 h 253"/>
              <a:gd name="T10" fmla="*/ 656 w 1300"/>
              <a:gd name="T11" fmla="*/ 126 h 253"/>
              <a:gd name="T12" fmla="*/ 575 w 1300"/>
              <a:gd name="T13" fmla="*/ 45 h 253"/>
              <a:gd name="T14" fmla="*/ 560 w 1300"/>
              <a:gd name="T15" fmla="*/ 45 h 253"/>
              <a:gd name="T16" fmla="*/ 25 w 1300"/>
              <a:gd name="T17" fmla="*/ 45 h 253"/>
              <a:gd name="T18" fmla="*/ 23 w 1300"/>
              <a:gd name="T19" fmla="*/ 45 h 253"/>
              <a:gd name="T20" fmla="*/ 0 w 1300"/>
              <a:gd name="T21" fmla="*/ 23 h 253"/>
              <a:gd name="T22" fmla="*/ 23 w 1300"/>
              <a:gd name="T23" fmla="*/ 0 h 253"/>
              <a:gd name="T24" fmla="*/ 78 w 1300"/>
              <a:gd name="T25" fmla="*/ 0 h 253"/>
              <a:gd name="T26" fmla="*/ 560 w 1300"/>
              <a:gd name="T27" fmla="*/ 0 h 253"/>
              <a:gd name="T28" fmla="*/ 1247 w 1300"/>
              <a:gd name="T29" fmla="*/ 0 h 253"/>
              <a:gd name="T30" fmla="*/ 1300 w 1300"/>
              <a:gd name="T31" fmla="*/ 53 h 253"/>
              <a:gd name="T32" fmla="*/ 1300 w 1300"/>
              <a:gd name="T33" fmla="*/ 199 h 253"/>
              <a:gd name="T34" fmla="*/ 1247 w 1300"/>
              <a:gd name="T35" fmla="*/ 253 h 253"/>
              <a:gd name="T36" fmla="*/ 560 w 1300"/>
              <a:gd name="T37" fmla="*/ 253 h 253"/>
              <a:gd name="T38" fmla="*/ 78 w 1300"/>
              <a:gd name="T39" fmla="*/ 253 h 253"/>
              <a:gd name="T40" fmla="*/ 23 w 1300"/>
              <a:gd name="T41" fmla="*/ 253 h 253"/>
              <a:gd name="T42" fmla="*/ 0 w 1300"/>
              <a:gd name="T43" fmla="*/ 230 h 253"/>
              <a:gd name="T44" fmla="*/ 23 w 1300"/>
              <a:gd name="T45" fmla="*/ 207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00" h="253">
                <a:moveTo>
                  <a:pt x="23" y="207"/>
                </a:moveTo>
                <a:cubicBezTo>
                  <a:pt x="25" y="207"/>
                  <a:pt x="25" y="207"/>
                  <a:pt x="25" y="207"/>
                </a:cubicBezTo>
                <a:cubicBezTo>
                  <a:pt x="560" y="207"/>
                  <a:pt x="560" y="207"/>
                  <a:pt x="560" y="207"/>
                </a:cubicBezTo>
                <a:cubicBezTo>
                  <a:pt x="575" y="207"/>
                  <a:pt x="575" y="207"/>
                  <a:pt x="575" y="207"/>
                </a:cubicBezTo>
                <a:cubicBezTo>
                  <a:pt x="619" y="207"/>
                  <a:pt x="656" y="171"/>
                  <a:pt x="656" y="127"/>
                </a:cubicBezTo>
                <a:cubicBezTo>
                  <a:pt x="656" y="126"/>
                  <a:pt x="656" y="126"/>
                  <a:pt x="656" y="126"/>
                </a:cubicBezTo>
                <a:cubicBezTo>
                  <a:pt x="656" y="82"/>
                  <a:pt x="619" y="45"/>
                  <a:pt x="575" y="45"/>
                </a:cubicBezTo>
                <a:cubicBezTo>
                  <a:pt x="560" y="45"/>
                  <a:pt x="560" y="45"/>
                  <a:pt x="560" y="45"/>
                </a:cubicBezTo>
                <a:cubicBezTo>
                  <a:pt x="25" y="45"/>
                  <a:pt x="25" y="45"/>
                  <a:pt x="25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11" y="45"/>
                  <a:pt x="0" y="35"/>
                  <a:pt x="0" y="23"/>
                </a:cubicBezTo>
                <a:cubicBezTo>
                  <a:pt x="0" y="10"/>
                  <a:pt x="11" y="0"/>
                  <a:pt x="23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560" y="0"/>
                  <a:pt x="560" y="0"/>
                  <a:pt x="56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76" y="0"/>
                  <a:pt x="1300" y="24"/>
                  <a:pt x="1300" y="53"/>
                </a:cubicBezTo>
                <a:cubicBezTo>
                  <a:pt x="1300" y="199"/>
                  <a:pt x="1300" y="199"/>
                  <a:pt x="1300" y="199"/>
                </a:cubicBezTo>
                <a:cubicBezTo>
                  <a:pt x="1300" y="229"/>
                  <a:pt x="1276" y="253"/>
                  <a:pt x="1247" y="253"/>
                </a:cubicBezTo>
                <a:cubicBezTo>
                  <a:pt x="560" y="253"/>
                  <a:pt x="560" y="253"/>
                  <a:pt x="560" y="253"/>
                </a:cubicBezTo>
                <a:cubicBezTo>
                  <a:pt x="78" y="253"/>
                  <a:pt x="78" y="253"/>
                  <a:pt x="78" y="253"/>
                </a:cubicBezTo>
                <a:cubicBezTo>
                  <a:pt x="23" y="253"/>
                  <a:pt x="23" y="253"/>
                  <a:pt x="23" y="253"/>
                </a:cubicBezTo>
                <a:cubicBezTo>
                  <a:pt x="11" y="253"/>
                  <a:pt x="0" y="243"/>
                  <a:pt x="0" y="230"/>
                </a:cubicBezTo>
                <a:cubicBezTo>
                  <a:pt x="0" y="217"/>
                  <a:pt x="11" y="207"/>
                  <a:pt x="23" y="207"/>
                </a:cubicBezTo>
                <a:close/>
              </a:path>
            </a:pathLst>
          </a:custGeom>
          <a:solidFill>
            <a:srgbClr val="9ACF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Rectangle 16"/>
          <p:cNvSpPr>
            <a:spLocks noChangeArrowheads="1"/>
          </p:cNvSpPr>
          <p:nvPr userDrawn="1"/>
        </p:nvSpPr>
        <p:spPr bwMode="auto">
          <a:xfrm>
            <a:off x="3160713" y="2528888"/>
            <a:ext cx="801688" cy="20638"/>
          </a:xfrm>
          <a:prstGeom prst="rect">
            <a:avLst/>
          </a:prstGeom>
          <a:solidFill>
            <a:srgbClr val="CAE6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Rectangle 17"/>
          <p:cNvSpPr>
            <a:spLocks noChangeArrowheads="1"/>
          </p:cNvSpPr>
          <p:nvPr userDrawn="1"/>
        </p:nvSpPr>
        <p:spPr bwMode="auto">
          <a:xfrm>
            <a:off x="3160713" y="2614613"/>
            <a:ext cx="801688" cy="19050"/>
          </a:xfrm>
          <a:prstGeom prst="rect">
            <a:avLst/>
          </a:prstGeom>
          <a:solidFill>
            <a:srgbClr val="CAE6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Rectangle 18"/>
          <p:cNvSpPr>
            <a:spLocks noChangeArrowheads="1"/>
          </p:cNvSpPr>
          <p:nvPr userDrawn="1"/>
        </p:nvSpPr>
        <p:spPr bwMode="auto">
          <a:xfrm>
            <a:off x="3233738" y="2571750"/>
            <a:ext cx="728663" cy="20638"/>
          </a:xfrm>
          <a:prstGeom prst="rect">
            <a:avLst/>
          </a:prstGeom>
          <a:solidFill>
            <a:srgbClr val="CAE6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A12E7DE-F57C-43BE-B341-4D5E6743619C}"/>
              </a:ext>
            </a:extLst>
          </p:cNvPr>
          <p:cNvGrpSpPr/>
          <p:nvPr userDrawn="1"/>
        </p:nvGrpSpPr>
        <p:grpSpPr>
          <a:xfrm>
            <a:off x="3176" y="5262563"/>
            <a:ext cx="5106988" cy="1593850"/>
            <a:chOff x="3176" y="5249863"/>
            <a:chExt cx="5106988" cy="1593850"/>
          </a:xfrm>
        </p:grpSpPr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3176" y="6011863"/>
              <a:ext cx="552450" cy="831850"/>
            </a:xfrm>
            <a:custGeom>
              <a:avLst/>
              <a:gdLst>
                <a:gd name="T0" fmla="*/ 0 w 348"/>
                <a:gd name="T1" fmla="*/ 524 h 524"/>
                <a:gd name="T2" fmla="*/ 185 w 348"/>
                <a:gd name="T3" fmla="*/ 0 h 524"/>
                <a:gd name="T4" fmla="*/ 348 w 348"/>
                <a:gd name="T5" fmla="*/ 524 h 524"/>
                <a:gd name="T6" fmla="*/ 0 w 348"/>
                <a:gd name="T7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8" h="524">
                  <a:moveTo>
                    <a:pt x="0" y="524"/>
                  </a:moveTo>
                  <a:lnTo>
                    <a:pt x="185" y="0"/>
                  </a:lnTo>
                  <a:lnTo>
                    <a:pt x="348" y="524"/>
                  </a:lnTo>
                  <a:lnTo>
                    <a:pt x="0" y="524"/>
                  </a:lnTo>
                  <a:close/>
                </a:path>
              </a:pathLst>
            </a:custGeom>
            <a:solidFill>
              <a:srgbClr val="00A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296863" y="5678488"/>
              <a:ext cx="944563" cy="1165225"/>
            </a:xfrm>
            <a:custGeom>
              <a:avLst/>
              <a:gdLst>
                <a:gd name="T0" fmla="*/ 595 w 595"/>
                <a:gd name="T1" fmla="*/ 0 h 734"/>
                <a:gd name="T2" fmla="*/ 163 w 595"/>
                <a:gd name="T3" fmla="*/ 734 h 734"/>
                <a:gd name="T4" fmla="*/ 0 w 595"/>
                <a:gd name="T5" fmla="*/ 210 h 734"/>
                <a:gd name="T6" fmla="*/ 595 w 595"/>
                <a:gd name="T7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5" h="734">
                  <a:moveTo>
                    <a:pt x="595" y="0"/>
                  </a:moveTo>
                  <a:lnTo>
                    <a:pt x="163" y="734"/>
                  </a:lnTo>
                  <a:lnTo>
                    <a:pt x="0" y="210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1EB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555626" y="5678488"/>
              <a:ext cx="1111250" cy="1165225"/>
            </a:xfrm>
            <a:custGeom>
              <a:avLst/>
              <a:gdLst>
                <a:gd name="T0" fmla="*/ 700 w 700"/>
                <a:gd name="T1" fmla="*/ 228 h 734"/>
                <a:gd name="T2" fmla="*/ 432 w 700"/>
                <a:gd name="T3" fmla="*/ 0 h 734"/>
                <a:gd name="T4" fmla="*/ 0 w 700"/>
                <a:gd name="T5" fmla="*/ 734 h 734"/>
                <a:gd name="T6" fmla="*/ 700 w 700"/>
                <a:gd name="T7" fmla="*/ 228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0" h="734">
                  <a:moveTo>
                    <a:pt x="700" y="228"/>
                  </a:moveTo>
                  <a:lnTo>
                    <a:pt x="432" y="0"/>
                  </a:lnTo>
                  <a:lnTo>
                    <a:pt x="0" y="734"/>
                  </a:lnTo>
                  <a:lnTo>
                    <a:pt x="700" y="228"/>
                  </a:lnTo>
                  <a:close/>
                </a:path>
              </a:pathLst>
            </a:custGeom>
            <a:solidFill>
              <a:srgbClr val="00A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555626" y="6040438"/>
              <a:ext cx="1201738" cy="803275"/>
            </a:xfrm>
            <a:custGeom>
              <a:avLst/>
              <a:gdLst>
                <a:gd name="T0" fmla="*/ 757 w 757"/>
                <a:gd name="T1" fmla="*/ 506 h 506"/>
                <a:gd name="T2" fmla="*/ 700 w 757"/>
                <a:gd name="T3" fmla="*/ 0 h 506"/>
                <a:gd name="T4" fmla="*/ 0 w 757"/>
                <a:gd name="T5" fmla="*/ 506 h 506"/>
                <a:gd name="T6" fmla="*/ 757 w 757"/>
                <a:gd name="T7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7" h="506">
                  <a:moveTo>
                    <a:pt x="757" y="506"/>
                  </a:moveTo>
                  <a:lnTo>
                    <a:pt x="700" y="0"/>
                  </a:lnTo>
                  <a:lnTo>
                    <a:pt x="0" y="506"/>
                  </a:lnTo>
                  <a:lnTo>
                    <a:pt x="757" y="506"/>
                  </a:lnTo>
                  <a:close/>
                </a:path>
              </a:pathLst>
            </a:custGeom>
            <a:solidFill>
              <a:srgbClr val="016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3"/>
            <p:cNvSpPr>
              <a:spLocks/>
            </p:cNvSpPr>
            <p:nvPr userDrawn="1"/>
          </p:nvSpPr>
          <p:spPr bwMode="auto">
            <a:xfrm>
              <a:off x="1666876" y="6040438"/>
              <a:ext cx="1892300" cy="803275"/>
            </a:xfrm>
            <a:custGeom>
              <a:avLst/>
              <a:gdLst>
                <a:gd name="T0" fmla="*/ 1192 w 1192"/>
                <a:gd name="T1" fmla="*/ 312 h 506"/>
                <a:gd name="T2" fmla="*/ 746 w 1192"/>
                <a:gd name="T3" fmla="*/ 506 h 506"/>
                <a:gd name="T4" fmla="*/ 580 w 1192"/>
                <a:gd name="T5" fmla="*/ 506 h 506"/>
                <a:gd name="T6" fmla="*/ 0 w 1192"/>
                <a:gd name="T7" fmla="*/ 0 h 506"/>
                <a:gd name="T8" fmla="*/ 1192 w 1192"/>
                <a:gd name="T9" fmla="*/ 312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2" h="506">
                  <a:moveTo>
                    <a:pt x="1192" y="312"/>
                  </a:moveTo>
                  <a:lnTo>
                    <a:pt x="746" y="506"/>
                  </a:lnTo>
                  <a:lnTo>
                    <a:pt x="580" y="506"/>
                  </a:lnTo>
                  <a:lnTo>
                    <a:pt x="0" y="0"/>
                  </a:lnTo>
                  <a:lnTo>
                    <a:pt x="1192" y="312"/>
                  </a:lnTo>
                  <a:close/>
                </a:path>
              </a:pathLst>
            </a:custGeom>
            <a:solidFill>
              <a:srgbClr val="42D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2851151" y="6535738"/>
              <a:ext cx="708025" cy="307975"/>
            </a:xfrm>
            <a:custGeom>
              <a:avLst/>
              <a:gdLst>
                <a:gd name="T0" fmla="*/ 284 w 446"/>
                <a:gd name="T1" fmla="*/ 194 h 194"/>
                <a:gd name="T2" fmla="*/ 446 w 446"/>
                <a:gd name="T3" fmla="*/ 0 h 194"/>
                <a:gd name="T4" fmla="*/ 0 w 446"/>
                <a:gd name="T5" fmla="*/ 194 h 194"/>
                <a:gd name="T6" fmla="*/ 284 w 446"/>
                <a:gd name="T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6" h="194">
                  <a:moveTo>
                    <a:pt x="284" y="194"/>
                  </a:moveTo>
                  <a:lnTo>
                    <a:pt x="446" y="0"/>
                  </a:lnTo>
                  <a:lnTo>
                    <a:pt x="0" y="194"/>
                  </a:lnTo>
                  <a:lnTo>
                    <a:pt x="284" y="194"/>
                  </a:lnTo>
                  <a:close/>
                </a:path>
              </a:pathLst>
            </a:custGeom>
            <a:solidFill>
              <a:srgbClr val="016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3302001" y="6535738"/>
              <a:ext cx="898525" cy="307975"/>
            </a:xfrm>
            <a:custGeom>
              <a:avLst/>
              <a:gdLst>
                <a:gd name="T0" fmla="*/ 566 w 566"/>
                <a:gd name="T1" fmla="*/ 194 h 194"/>
                <a:gd name="T2" fmla="*/ 162 w 566"/>
                <a:gd name="T3" fmla="*/ 0 h 194"/>
                <a:gd name="T4" fmla="*/ 0 w 566"/>
                <a:gd name="T5" fmla="*/ 194 h 194"/>
                <a:gd name="T6" fmla="*/ 566 w 566"/>
                <a:gd name="T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6" h="194">
                  <a:moveTo>
                    <a:pt x="566" y="194"/>
                  </a:moveTo>
                  <a:lnTo>
                    <a:pt x="162" y="0"/>
                  </a:lnTo>
                  <a:lnTo>
                    <a:pt x="0" y="194"/>
                  </a:lnTo>
                  <a:lnTo>
                    <a:pt x="566" y="194"/>
                  </a:lnTo>
                  <a:close/>
                </a:path>
              </a:pathLst>
            </a:custGeom>
            <a:solidFill>
              <a:srgbClr val="00A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3559176" y="6338888"/>
              <a:ext cx="719138" cy="504825"/>
            </a:xfrm>
            <a:custGeom>
              <a:avLst/>
              <a:gdLst>
                <a:gd name="T0" fmla="*/ 453 w 453"/>
                <a:gd name="T1" fmla="*/ 318 h 318"/>
                <a:gd name="T2" fmla="*/ 231 w 453"/>
                <a:gd name="T3" fmla="*/ 0 h 318"/>
                <a:gd name="T4" fmla="*/ 0 w 453"/>
                <a:gd name="T5" fmla="*/ 124 h 318"/>
                <a:gd name="T6" fmla="*/ 404 w 453"/>
                <a:gd name="T7" fmla="*/ 318 h 318"/>
                <a:gd name="T8" fmla="*/ 453 w 453"/>
                <a:gd name="T9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318">
                  <a:moveTo>
                    <a:pt x="453" y="318"/>
                  </a:moveTo>
                  <a:lnTo>
                    <a:pt x="231" y="0"/>
                  </a:lnTo>
                  <a:lnTo>
                    <a:pt x="0" y="124"/>
                  </a:lnTo>
                  <a:lnTo>
                    <a:pt x="404" y="318"/>
                  </a:lnTo>
                  <a:lnTo>
                    <a:pt x="453" y="318"/>
                  </a:lnTo>
                  <a:close/>
                </a:path>
              </a:pathLst>
            </a:custGeom>
            <a:solidFill>
              <a:srgbClr val="1EB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7"/>
            <p:cNvSpPr>
              <a:spLocks/>
            </p:cNvSpPr>
            <p:nvPr userDrawn="1"/>
          </p:nvSpPr>
          <p:spPr bwMode="auto">
            <a:xfrm>
              <a:off x="3921126" y="6338888"/>
              <a:ext cx="1189038" cy="504825"/>
            </a:xfrm>
            <a:custGeom>
              <a:avLst/>
              <a:gdLst>
                <a:gd name="T0" fmla="*/ 749 w 749"/>
                <a:gd name="T1" fmla="*/ 318 h 318"/>
                <a:gd name="T2" fmla="*/ 0 w 749"/>
                <a:gd name="T3" fmla="*/ 0 h 318"/>
                <a:gd name="T4" fmla="*/ 225 w 749"/>
                <a:gd name="T5" fmla="*/ 318 h 318"/>
                <a:gd name="T6" fmla="*/ 749 w 749"/>
                <a:gd name="T7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9" h="318">
                  <a:moveTo>
                    <a:pt x="749" y="318"/>
                  </a:moveTo>
                  <a:lnTo>
                    <a:pt x="0" y="0"/>
                  </a:lnTo>
                  <a:lnTo>
                    <a:pt x="225" y="318"/>
                  </a:lnTo>
                  <a:lnTo>
                    <a:pt x="749" y="318"/>
                  </a:lnTo>
                  <a:close/>
                </a:path>
              </a:pathLst>
            </a:custGeom>
            <a:solidFill>
              <a:srgbClr val="42D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1668463" y="6042025"/>
              <a:ext cx="915988" cy="801688"/>
            </a:xfrm>
            <a:custGeom>
              <a:avLst/>
              <a:gdLst>
                <a:gd name="T0" fmla="*/ 56 w 577"/>
                <a:gd name="T1" fmla="*/ 505 h 505"/>
                <a:gd name="T2" fmla="*/ 577 w 577"/>
                <a:gd name="T3" fmla="*/ 505 h 505"/>
                <a:gd name="T4" fmla="*/ 0 w 577"/>
                <a:gd name="T5" fmla="*/ 0 h 505"/>
                <a:gd name="T6" fmla="*/ 56 w 577"/>
                <a:gd name="T7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7" h="505">
                  <a:moveTo>
                    <a:pt x="56" y="505"/>
                  </a:moveTo>
                  <a:lnTo>
                    <a:pt x="577" y="505"/>
                  </a:lnTo>
                  <a:lnTo>
                    <a:pt x="0" y="0"/>
                  </a:lnTo>
                  <a:lnTo>
                    <a:pt x="56" y="505"/>
                  </a:lnTo>
                  <a:close/>
                </a:path>
              </a:pathLst>
            </a:custGeom>
            <a:solidFill>
              <a:srgbClr val="00A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9"/>
            <p:cNvSpPr>
              <a:spLocks/>
            </p:cNvSpPr>
            <p:nvPr userDrawn="1"/>
          </p:nvSpPr>
          <p:spPr bwMode="auto">
            <a:xfrm>
              <a:off x="3176" y="5249863"/>
              <a:ext cx="292100" cy="1593850"/>
            </a:xfrm>
            <a:custGeom>
              <a:avLst/>
              <a:gdLst>
                <a:gd name="T0" fmla="*/ 184 w 184"/>
                <a:gd name="T1" fmla="*/ 480 h 1004"/>
                <a:gd name="T2" fmla="*/ 0 w 184"/>
                <a:gd name="T3" fmla="*/ 0 h 1004"/>
                <a:gd name="T4" fmla="*/ 0 w 184"/>
                <a:gd name="T5" fmla="*/ 1004 h 1004"/>
                <a:gd name="T6" fmla="*/ 184 w 184"/>
                <a:gd name="T7" fmla="*/ 480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1004">
                  <a:moveTo>
                    <a:pt x="184" y="480"/>
                  </a:moveTo>
                  <a:lnTo>
                    <a:pt x="0" y="0"/>
                  </a:lnTo>
                  <a:lnTo>
                    <a:pt x="0" y="1004"/>
                  </a:lnTo>
                  <a:lnTo>
                    <a:pt x="184" y="480"/>
                  </a:lnTo>
                  <a:close/>
                </a:path>
              </a:pathLst>
            </a:custGeom>
            <a:solidFill>
              <a:srgbClr val="016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0"/>
            <p:cNvSpPr>
              <a:spLocks/>
            </p:cNvSpPr>
            <p:nvPr userDrawn="1"/>
          </p:nvSpPr>
          <p:spPr bwMode="auto">
            <a:xfrm>
              <a:off x="3176" y="5249863"/>
              <a:ext cx="1239838" cy="762000"/>
            </a:xfrm>
            <a:custGeom>
              <a:avLst/>
              <a:gdLst>
                <a:gd name="T0" fmla="*/ 781 w 781"/>
                <a:gd name="T1" fmla="*/ 270 h 480"/>
                <a:gd name="T2" fmla="*/ 0 w 781"/>
                <a:gd name="T3" fmla="*/ 0 h 480"/>
                <a:gd name="T4" fmla="*/ 184 w 781"/>
                <a:gd name="T5" fmla="*/ 480 h 480"/>
                <a:gd name="T6" fmla="*/ 781 w 781"/>
                <a:gd name="T7" fmla="*/ 27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1" h="480">
                  <a:moveTo>
                    <a:pt x="781" y="270"/>
                  </a:moveTo>
                  <a:lnTo>
                    <a:pt x="0" y="0"/>
                  </a:lnTo>
                  <a:lnTo>
                    <a:pt x="184" y="480"/>
                  </a:lnTo>
                  <a:lnTo>
                    <a:pt x="781" y="270"/>
                  </a:lnTo>
                  <a:close/>
                </a:path>
              </a:pathLst>
            </a:custGeom>
            <a:solidFill>
              <a:srgbClr val="00A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6" name="Freeform 31"/>
          <p:cNvSpPr>
            <a:spLocks/>
          </p:cNvSpPr>
          <p:nvPr userDrawn="1"/>
        </p:nvSpPr>
        <p:spPr bwMode="auto">
          <a:xfrm>
            <a:off x="3060701" y="3784600"/>
            <a:ext cx="2060575" cy="484188"/>
          </a:xfrm>
          <a:custGeom>
            <a:avLst/>
            <a:gdLst>
              <a:gd name="T0" fmla="*/ 23 w 1299"/>
              <a:gd name="T1" fmla="*/ 259 h 305"/>
              <a:gd name="T2" fmla="*/ 25 w 1299"/>
              <a:gd name="T3" fmla="*/ 259 h 305"/>
              <a:gd name="T4" fmla="*/ 554 w 1299"/>
              <a:gd name="T5" fmla="*/ 259 h 305"/>
              <a:gd name="T6" fmla="*/ 569 w 1299"/>
              <a:gd name="T7" fmla="*/ 259 h 305"/>
              <a:gd name="T8" fmla="*/ 650 w 1299"/>
              <a:gd name="T9" fmla="*/ 179 h 305"/>
              <a:gd name="T10" fmla="*/ 650 w 1299"/>
              <a:gd name="T11" fmla="*/ 126 h 305"/>
              <a:gd name="T12" fmla="*/ 569 w 1299"/>
              <a:gd name="T13" fmla="*/ 46 h 305"/>
              <a:gd name="T14" fmla="*/ 554 w 1299"/>
              <a:gd name="T15" fmla="*/ 46 h 305"/>
              <a:gd name="T16" fmla="*/ 25 w 1299"/>
              <a:gd name="T17" fmla="*/ 46 h 305"/>
              <a:gd name="T18" fmla="*/ 23 w 1299"/>
              <a:gd name="T19" fmla="*/ 46 h 305"/>
              <a:gd name="T20" fmla="*/ 0 w 1299"/>
              <a:gd name="T21" fmla="*/ 23 h 305"/>
              <a:gd name="T22" fmla="*/ 23 w 1299"/>
              <a:gd name="T23" fmla="*/ 0 h 305"/>
              <a:gd name="T24" fmla="*/ 78 w 1299"/>
              <a:gd name="T25" fmla="*/ 0 h 305"/>
              <a:gd name="T26" fmla="*/ 554 w 1299"/>
              <a:gd name="T27" fmla="*/ 0 h 305"/>
              <a:gd name="T28" fmla="*/ 1245 w 1299"/>
              <a:gd name="T29" fmla="*/ 0 h 305"/>
              <a:gd name="T30" fmla="*/ 1299 w 1299"/>
              <a:gd name="T31" fmla="*/ 54 h 305"/>
              <a:gd name="T32" fmla="*/ 1299 w 1299"/>
              <a:gd name="T33" fmla="*/ 251 h 305"/>
              <a:gd name="T34" fmla="*/ 1245 w 1299"/>
              <a:gd name="T35" fmla="*/ 305 h 305"/>
              <a:gd name="T36" fmla="*/ 554 w 1299"/>
              <a:gd name="T37" fmla="*/ 305 h 305"/>
              <a:gd name="T38" fmla="*/ 78 w 1299"/>
              <a:gd name="T39" fmla="*/ 305 h 305"/>
              <a:gd name="T40" fmla="*/ 23 w 1299"/>
              <a:gd name="T41" fmla="*/ 305 h 305"/>
              <a:gd name="T42" fmla="*/ 0 w 1299"/>
              <a:gd name="T43" fmla="*/ 282 h 305"/>
              <a:gd name="T44" fmla="*/ 23 w 1299"/>
              <a:gd name="T45" fmla="*/ 259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99" h="305">
                <a:moveTo>
                  <a:pt x="23" y="259"/>
                </a:moveTo>
                <a:cubicBezTo>
                  <a:pt x="25" y="259"/>
                  <a:pt x="25" y="259"/>
                  <a:pt x="25" y="259"/>
                </a:cubicBezTo>
                <a:cubicBezTo>
                  <a:pt x="554" y="259"/>
                  <a:pt x="554" y="259"/>
                  <a:pt x="554" y="259"/>
                </a:cubicBezTo>
                <a:cubicBezTo>
                  <a:pt x="569" y="259"/>
                  <a:pt x="569" y="259"/>
                  <a:pt x="569" y="259"/>
                </a:cubicBezTo>
                <a:cubicBezTo>
                  <a:pt x="613" y="259"/>
                  <a:pt x="650" y="223"/>
                  <a:pt x="650" y="179"/>
                </a:cubicBezTo>
                <a:cubicBezTo>
                  <a:pt x="650" y="126"/>
                  <a:pt x="650" y="126"/>
                  <a:pt x="650" y="126"/>
                </a:cubicBezTo>
                <a:cubicBezTo>
                  <a:pt x="650" y="82"/>
                  <a:pt x="613" y="46"/>
                  <a:pt x="569" y="46"/>
                </a:cubicBezTo>
                <a:cubicBezTo>
                  <a:pt x="554" y="46"/>
                  <a:pt x="554" y="46"/>
                  <a:pt x="554" y="46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10" y="46"/>
                  <a:pt x="0" y="36"/>
                  <a:pt x="0" y="23"/>
                </a:cubicBezTo>
                <a:cubicBezTo>
                  <a:pt x="0" y="10"/>
                  <a:pt x="10" y="0"/>
                  <a:pt x="23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554" y="0"/>
                  <a:pt x="554" y="0"/>
                  <a:pt x="554" y="0"/>
                </a:cubicBezTo>
                <a:cubicBezTo>
                  <a:pt x="1245" y="0"/>
                  <a:pt x="1245" y="0"/>
                  <a:pt x="1245" y="0"/>
                </a:cubicBezTo>
                <a:cubicBezTo>
                  <a:pt x="1275" y="0"/>
                  <a:pt x="1299" y="24"/>
                  <a:pt x="1299" y="54"/>
                </a:cubicBezTo>
                <a:cubicBezTo>
                  <a:pt x="1299" y="251"/>
                  <a:pt x="1299" y="251"/>
                  <a:pt x="1299" y="251"/>
                </a:cubicBezTo>
                <a:cubicBezTo>
                  <a:pt x="1299" y="281"/>
                  <a:pt x="1275" y="305"/>
                  <a:pt x="1245" y="305"/>
                </a:cubicBezTo>
                <a:cubicBezTo>
                  <a:pt x="554" y="305"/>
                  <a:pt x="554" y="305"/>
                  <a:pt x="554" y="305"/>
                </a:cubicBezTo>
                <a:cubicBezTo>
                  <a:pt x="78" y="305"/>
                  <a:pt x="78" y="305"/>
                  <a:pt x="78" y="305"/>
                </a:cubicBezTo>
                <a:cubicBezTo>
                  <a:pt x="23" y="305"/>
                  <a:pt x="23" y="305"/>
                  <a:pt x="23" y="305"/>
                </a:cubicBezTo>
                <a:cubicBezTo>
                  <a:pt x="10" y="305"/>
                  <a:pt x="0" y="295"/>
                  <a:pt x="0" y="282"/>
                </a:cubicBezTo>
                <a:cubicBezTo>
                  <a:pt x="0" y="270"/>
                  <a:pt x="10" y="259"/>
                  <a:pt x="23" y="259"/>
                </a:cubicBezTo>
                <a:close/>
              </a:path>
            </a:pathLst>
          </a:custGeom>
          <a:solidFill>
            <a:srgbClr val="00A6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Rectangle 32"/>
          <p:cNvSpPr>
            <a:spLocks noChangeArrowheads="1"/>
          </p:cNvSpPr>
          <p:nvPr userDrawn="1"/>
        </p:nvSpPr>
        <p:spPr bwMode="auto">
          <a:xfrm>
            <a:off x="3181351" y="3949700"/>
            <a:ext cx="792163" cy="33338"/>
          </a:xfrm>
          <a:prstGeom prst="rect">
            <a:avLst/>
          </a:prstGeom>
          <a:solidFill>
            <a:srgbClr val="79D1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Rectangle 33"/>
          <p:cNvSpPr>
            <a:spLocks noChangeArrowheads="1"/>
          </p:cNvSpPr>
          <p:nvPr userDrawn="1"/>
        </p:nvSpPr>
        <p:spPr bwMode="auto">
          <a:xfrm>
            <a:off x="3181351" y="4070350"/>
            <a:ext cx="792163" cy="33338"/>
          </a:xfrm>
          <a:prstGeom prst="rect">
            <a:avLst/>
          </a:prstGeom>
          <a:solidFill>
            <a:srgbClr val="79D1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Rectangle 34"/>
          <p:cNvSpPr>
            <a:spLocks noChangeArrowheads="1"/>
          </p:cNvSpPr>
          <p:nvPr userDrawn="1"/>
        </p:nvSpPr>
        <p:spPr bwMode="auto">
          <a:xfrm>
            <a:off x="3254376" y="4010025"/>
            <a:ext cx="719138" cy="33338"/>
          </a:xfrm>
          <a:prstGeom prst="rect">
            <a:avLst/>
          </a:prstGeom>
          <a:solidFill>
            <a:srgbClr val="79D1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35"/>
          <p:cNvSpPr>
            <a:spLocks/>
          </p:cNvSpPr>
          <p:nvPr userDrawn="1"/>
        </p:nvSpPr>
        <p:spPr bwMode="auto">
          <a:xfrm>
            <a:off x="4830763" y="3868738"/>
            <a:ext cx="122238" cy="315913"/>
          </a:xfrm>
          <a:custGeom>
            <a:avLst/>
            <a:gdLst>
              <a:gd name="T0" fmla="*/ 38 w 77"/>
              <a:gd name="T1" fmla="*/ 199 h 199"/>
              <a:gd name="T2" fmla="*/ 38 w 77"/>
              <a:gd name="T3" fmla="*/ 199 h 199"/>
              <a:gd name="T4" fmla="*/ 77 w 77"/>
              <a:gd name="T5" fmla="*/ 161 h 199"/>
              <a:gd name="T6" fmla="*/ 77 w 77"/>
              <a:gd name="T7" fmla="*/ 39 h 199"/>
              <a:gd name="T8" fmla="*/ 38 w 77"/>
              <a:gd name="T9" fmla="*/ 0 h 199"/>
              <a:gd name="T10" fmla="*/ 38 w 77"/>
              <a:gd name="T11" fmla="*/ 0 h 199"/>
              <a:gd name="T12" fmla="*/ 0 w 77"/>
              <a:gd name="T13" fmla="*/ 39 h 199"/>
              <a:gd name="T14" fmla="*/ 0 w 77"/>
              <a:gd name="T15" fmla="*/ 161 h 199"/>
              <a:gd name="T16" fmla="*/ 38 w 77"/>
              <a:gd name="T17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" h="199">
                <a:moveTo>
                  <a:pt x="38" y="199"/>
                </a:moveTo>
                <a:cubicBezTo>
                  <a:pt x="38" y="199"/>
                  <a:pt x="38" y="199"/>
                  <a:pt x="38" y="199"/>
                </a:cubicBezTo>
                <a:cubicBezTo>
                  <a:pt x="59" y="199"/>
                  <a:pt x="77" y="182"/>
                  <a:pt x="77" y="161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18"/>
                  <a:pt x="59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82"/>
                  <a:pt x="17" y="199"/>
                  <a:pt x="38" y="1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36"/>
          <p:cNvSpPr>
            <a:spLocks/>
          </p:cNvSpPr>
          <p:nvPr userDrawn="1"/>
        </p:nvSpPr>
        <p:spPr bwMode="auto">
          <a:xfrm>
            <a:off x="4235451" y="3868738"/>
            <a:ext cx="120650" cy="315913"/>
          </a:xfrm>
          <a:custGeom>
            <a:avLst/>
            <a:gdLst>
              <a:gd name="T0" fmla="*/ 38 w 76"/>
              <a:gd name="T1" fmla="*/ 199 h 199"/>
              <a:gd name="T2" fmla="*/ 38 w 76"/>
              <a:gd name="T3" fmla="*/ 199 h 199"/>
              <a:gd name="T4" fmla="*/ 76 w 76"/>
              <a:gd name="T5" fmla="*/ 161 h 199"/>
              <a:gd name="T6" fmla="*/ 76 w 76"/>
              <a:gd name="T7" fmla="*/ 39 h 199"/>
              <a:gd name="T8" fmla="*/ 38 w 76"/>
              <a:gd name="T9" fmla="*/ 0 h 199"/>
              <a:gd name="T10" fmla="*/ 38 w 76"/>
              <a:gd name="T11" fmla="*/ 0 h 199"/>
              <a:gd name="T12" fmla="*/ 0 w 76"/>
              <a:gd name="T13" fmla="*/ 39 h 199"/>
              <a:gd name="T14" fmla="*/ 0 w 76"/>
              <a:gd name="T15" fmla="*/ 161 h 199"/>
              <a:gd name="T16" fmla="*/ 38 w 76"/>
              <a:gd name="T17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" h="199">
                <a:moveTo>
                  <a:pt x="38" y="199"/>
                </a:moveTo>
                <a:cubicBezTo>
                  <a:pt x="38" y="199"/>
                  <a:pt x="38" y="199"/>
                  <a:pt x="38" y="199"/>
                </a:cubicBezTo>
                <a:cubicBezTo>
                  <a:pt x="59" y="199"/>
                  <a:pt x="76" y="182"/>
                  <a:pt x="76" y="161"/>
                </a:cubicBezTo>
                <a:cubicBezTo>
                  <a:pt x="76" y="39"/>
                  <a:pt x="76" y="39"/>
                  <a:pt x="76" y="39"/>
                </a:cubicBezTo>
                <a:cubicBezTo>
                  <a:pt x="76" y="18"/>
                  <a:pt x="59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82"/>
                  <a:pt x="17" y="199"/>
                  <a:pt x="38" y="1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60687B96-6E35-61BF-8D07-B6B5284776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0738" y="1483939"/>
            <a:ext cx="4773964" cy="576000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FBA85C52-805D-B902-900E-19BEF8323C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630" y="1644001"/>
            <a:ext cx="3261697" cy="323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9469BF73-BC10-3699-D4D7-35C264616F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0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2" r:id="rId3"/>
    <p:sldLayoutId id="2147483663" r:id="rId4"/>
    <p:sldLayoutId id="2147483664" r:id="rId5"/>
    <p:sldLayoutId id="2147483661" r:id="rId6"/>
    <p:sldLayoutId id="2147483665" r:id="rId7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/>
              <a:t>Subtitle here</a:t>
            </a:r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/>
              <a:t>毕业论文答辩</a:t>
            </a:r>
            <a:r>
              <a:rPr lang="en-US" altLang="zh-CN" dirty="0"/>
              <a:t>PPT</a:t>
            </a:r>
            <a:r>
              <a:rPr lang="zh-CN" altLang="en-US" dirty="0"/>
              <a:t>模板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mba.guet.edu.cn</a:t>
            </a: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18BE1EAA-DA91-4B9A-837F-78A0ED20EE18}"/>
              </a:ext>
            </a:extLst>
          </p:cNvPr>
          <p:cNvSpPr txBox="1"/>
          <p:nvPr/>
        </p:nvSpPr>
        <p:spPr>
          <a:xfrm>
            <a:off x="1495668" y="1787092"/>
            <a:ext cx="641104" cy="8506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rgbClr val="9ACF43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b="1" dirty="0">
              <a:solidFill>
                <a:srgbClr val="9ACF43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C7D3B88-8B95-4D09-9432-07A5ED208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关键技术与实践难点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714F15-7B7B-43D1-9FA6-526BA5E0D5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1513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31" name="isḻíḋé">
            <a:extLst>
              <a:ext uri="{FF2B5EF4-FFF2-40B4-BE49-F238E27FC236}">
                <a16:creationId xmlns:a16="http://schemas.microsoft.com/office/drawing/2014/main" id="{0AAC7900-A49E-49E8-9282-F5F668F59272}"/>
              </a:ext>
            </a:extLst>
          </p:cNvPr>
          <p:cNvSpPr/>
          <p:nvPr/>
        </p:nvSpPr>
        <p:spPr bwMode="auto">
          <a:xfrm>
            <a:off x="1476918" y="2426315"/>
            <a:ext cx="218669" cy="171813"/>
          </a:xfrm>
          <a:custGeom>
            <a:avLst/>
            <a:gdLst>
              <a:gd name="T0" fmla="*/ 34 w 145"/>
              <a:gd name="T1" fmla="*/ 112 h 114"/>
              <a:gd name="T2" fmla="*/ 38 w 145"/>
              <a:gd name="T3" fmla="*/ 99 h 114"/>
              <a:gd name="T4" fmla="*/ 61 w 145"/>
              <a:gd name="T5" fmla="*/ 37 h 114"/>
              <a:gd name="T6" fmla="*/ 86 w 145"/>
              <a:gd name="T7" fmla="*/ 24 h 114"/>
              <a:gd name="T8" fmla="*/ 101 w 145"/>
              <a:gd name="T9" fmla="*/ 20 h 114"/>
              <a:gd name="T10" fmla="*/ 129 w 145"/>
              <a:gd name="T11" fmla="*/ 31 h 114"/>
              <a:gd name="T12" fmla="*/ 131 w 145"/>
              <a:gd name="T13" fmla="*/ 40 h 114"/>
              <a:gd name="T14" fmla="*/ 134 w 145"/>
              <a:gd name="T15" fmla="*/ 40 h 114"/>
              <a:gd name="T16" fmla="*/ 138 w 145"/>
              <a:gd name="T17" fmla="*/ 37 h 114"/>
              <a:gd name="T18" fmla="*/ 115 w 145"/>
              <a:gd name="T19" fmla="*/ 6 h 114"/>
              <a:gd name="T20" fmla="*/ 52 w 145"/>
              <a:gd name="T21" fmla="*/ 24 h 114"/>
              <a:gd name="T22" fmla="*/ 9 w 145"/>
              <a:gd name="T23" fmla="*/ 75 h 114"/>
              <a:gd name="T24" fmla="*/ 34 w 145"/>
              <a:gd name="T25" fmla="*/ 112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14">
                <a:moveTo>
                  <a:pt x="34" y="112"/>
                </a:moveTo>
                <a:cubicBezTo>
                  <a:pt x="42" y="114"/>
                  <a:pt x="45" y="102"/>
                  <a:pt x="38" y="99"/>
                </a:cubicBezTo>
                <a:cubicBezTo>
                  <a:pt x="0" y="81"/>
                  <a:pt x="44" y="47"/>
                  <a:pt x="61" y="37"/>
                </a:cubicBezTo>
                <a:cubicBezTo>
                  <a:pt x="69" y="32"/>
                  <a:pt x="77" y="27"/>
                  <a:pt x="86" y="24"/>
                </a:cubicBezTo>
                <a:cubicBezTo>
                  <a:pt x="90" y="22"/>
                  <a:pt x="95" y="21"/>
                  <a:pt x="101" y="20"/>
                </a:cubicBezTo>
                <a:cubicBezTo>
                  <a:pt x="112" y="19"/>
                  <a:pt x="121" y="23"/>
                  <a:pt x="129" y="31"/>
                </a:cubicBezTo>
                <a:cubicBezTo>
                  <a:pt x="125" y="33"/>
                  <a:pt x="126" y="40"/>
                  <a:pt x="131" y="40"/>
                </a:cubicBezTo>
                <a:cubicBezTo>
                  <a:pt x="132" y="40"/>
                  <a:pt x="133" y="40"/>
                  <a:pt x="134" y="40"/>
                </a:cubicBezTo>
                <a:cubicBezTo>
                  <a:pt x="136" y="40"/>
                  <a:pt x="137" y="39"/>
                  <a:pt x="138" y="37"/>
                </a:cubicBezTo>
                <a:cubicBezTo>
                  <a:pt x="145" y="22"/>
                  <a:pt x="129" y="9"/>
                  <a:pt x="115" y="6"/>
                </a:cubicBezTo>
                <a:cubicBezTo>
                  <a:pt x="94" y="0"/>
                  <a:pt x="70" y="13"/>
                  <a:pt x="52" y="24"/>
                </a:cubicBezTo>
                <a:cubicBezTo>
                  <a:pt x="34" y="35"/>
                  <a:pt x="12" y="51"/>
                  <a:pt x="9" y="75"/>
                </a:cubicBezTo>
                <a:cubicBezTo>
                  <a:pt x="8" y="92"/>
                  <a:pt x="17" y="107"/>
                  <a:pt x="34" y="112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ïśľiḍe">
            <a:extLst>
              <a:ext uri="{FF2B5EF4-FFF2-40B4-BE49-F238E27FC236}">
                <a16:creationId xmlns:a16="http://schemas.microsoft.com/office/drawing/2014/main" id="{55DA0052-CDC9-4ACF-9863-5338E95C7E6E}"/>
              </a:ext>
            </a:extLst>
          </p:cNvPr>
          <p:cNvSpPr/>
          <p:nvPr/>
        </p:nvSpPr>
        <p:spPr bwMode="auto">
          <a:xfrm>
            <a:off x="1526380" y="2587716"/>
            <a:ext cx="101525" cy="104129"/>
          </a:xfrm>
          <a:custGeom>
            <a:avLst/>
            <a:gdLst>
              <a:gd name="T0" fmla="*/ 31 w 68"/>
              <a:gd name="T1" fmla="*/ 54 h 70"/>
              <a:gd name="T2" fmla="*/ 22 w 68"/>
              <a:gd name="T3" fmla="*/ 37 h 70"/>
              <a:gd name="T4" fmla="*/ 55 w 68"/>
              <a:gd name="T5" fmla="*/ 35 h 70"/>
              <a:gd name="T6" fmla="*/ 35 w 68"/>
              <a:gd name="T7" fmla="*/ 10 h 70"/>
              <a:gd name="T8" fmla="*/ 38 w 68"/>
              <a:gd name="T9" fmla="*/ 17 h 70"/>
              <a:gd name="T10" fmla="*/ 42 w 68"/>
              <a:gd name="T11" fmla="*/ 27 h 70"/>
              <a:gd name="T12" fmla="*/ 30 w 68"/>
              <a:gd name="T13" fmla="*/ 25 h 70"/>
              <a:gd name="T14" fmla="*/ 6 w 68"/>
              <a:gd name="T15" fmla="*/ 24 h 70"/>
              <a:gd name="T16" fmla="*/ 2 w 68"/>
              <a:gd name="T17" fmla="*/ 34 h 70"/>
              <a:gd name="T18" fmla="*/ 19 w 68"/>
              <a:gd name="T19" fmla="*/ 62 h 70"/>
              <a:gd name="T20" fmla="*/ 31 w 68"/>
              <a:gd name="T21" fmla="*/ 54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" h="70">
                <a:moveTo>
                  <a:pt x="31" y="54"/>
                </a:moveTo>
                <a:cubicBezTo>
                  <a:pt x="28" y="48"/>
                  <a:pt x="25" y="42"/>
                  <a:pt x="22" y="37"/>
                </a:cubicBezTo>
                <a:cubicBezTo>
                  <a:pt x="33" y="38"/>
                  <a:pt x="45" y="46"/>
                  <a:pt x="55" y="35"/>
                </a:cubicBezTo>
                <a:cubicBezTo>
                  <a:pt x="68" y="21"/>
                  <a:pt x="51" y="0"/>
                  <a:pt x="35" y="10"/>
                </a:cubicBezTo>
                <a:cubicBezTo>
                  <a:pt x="31" y="13"/>
                  <a:pt x="34" y="19"/>
                  <a:pt x="38" y="17"/>
                </a:cubicBezTo>
                <a:cubicBezTo>
                  <a:pt x="46" y="15"/>
                  <a:pt x="50" y="26"/>
                  <a:pt x="42" y="27"/>
                </a:cubicBezTo>
                <a:cubicBezTo>
                  <a:pt x="38" y="28"/>
                  <a:pt x="34" y="26"/>
                  <a:pt x="30" y="25"/>
                </a:cubicBezTo>
                <a:cubicBezTo>
                  <a:pt x="22" y="23"/>
                  <a:pt x="14" y="21"/>
                  <a:pt x="6" y="24"/>
                </a:cubicBezTo>
                <a:cubicBezTo>
                  <a:pt x="1" y="25"/>
                  <a:pt x="0" y="31"/>
                  <a:pt x="2" y="34"/>
                </a:cubicBezTo>
                <a:cubicBezTo>
                  <a:pt x="8" y="44"/>
                  <a:pt x="14" y="53"/>
                  <a:pt x="19" y="62"/>
                </a:cubicBezTo>
                <a:cubicBezTo>
                  <a:pt x="24" y="70"/>
                  <a:pt x="35" y="62"/>
                  <a:pt x="31" y="5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ïṡḷiḋê">
            <a:extLst>
              <a:ext uri="{FF2B5EF4-FFF2-40B4-BE49-F238E27FC236}">
                <a16:creationId xmlns:a16="http://schemas.microsoft.com/office/drawing/2014/main" id="{8CBAA8A8-BBEC-451F-8473-CA24201BD951}"/>
              </a:ext>
            </a:extLst>
          </p:cNvPr>
          <p:cNvSpPr/>
          <p:nvPr/>
        </p:nvSpPr>
        <p:spPr bwMode="auto">
          <a:xfrm>
            <a:off x="1599270" y="2605939"/>
            <a:ext cx="226479" cy="184830"/>
          </a:xfrm>
          <a:custGeom>
            <a:avLst/>
            <a:gdLst>
              <a:gd name="T0" fmla="*/ 13 w 150"/>
              <a:gd name="T1" fmla="*/ 84 h 123"/>
              <a:gd name="T2" fmla="*/ 39 w 150"/>
              <a:gd name="T3" fmla="*/ 68 h 123"/>
              <a:gd name="T4" fmla="*/ 48 w 150"/>
              <a:gd name="T5" fmla="*/ 82 h 123"/>
              <a:gd name="T6" fmla="*/ 52 w 150"/>
              <a:gd name="T7" fmla="*/ 91 h 123"/>
              <a:gd name="T8" fmla="*/ 30 w 150"/>
              <a:gd name="T9" fmla="*/ 109 h 123"/>
              <a:gd name="T10" fmla="*/ 37 w 150"/>
              <a:gd name="T11" fmla="*/ 119 h 123"/>
              <a:gd name="T12" fmla="*/ 146 w 150"/>
              <a:gd name="T13" fmla="*/ 48 h 123"/>
              <a:gd name="T14" fmla="*/ 141 w 150"/>
              <a:gd name="T15" fmla="*/ 40 h 123"/>
              <a:gd name="T16" fmla="*/ 63 w 150"/>
              <a:gd name="T17" fmla="*/ 83 h 123"/>
              <a:gd name="T18" fmla="*/ 58 w 150"/>
              <a:gd name="T19" fmla="*/ 75 h 123"/>
              <a:gd name="T20" fmla="*/ 48 w 150"/>
              <a:gd name="T21" fmla="*/ 62 h 123"/>
              <a:gd name="T22" fmla="*/ 116 w 150"/>
              <a:gd name="T23" fmla="*/ 9 h 123"/>
              <a:gd name="T24" fmla="*/ 111 w 150"/>
              <a:gd name="T25" fmla="*/ 3 h 123"/>
              <a:gd name="T26" fmla="*/ 6 w 150"/>
              <a:gd name="T27" fmla="*/ 73 h 123"/>
              <a:gd name="T28" fmla="*/ 13 w 150"/>
              <a:gd name="T29" fmla="*/ 84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0" h="123">
                <a:moveTo>
                  <a:pt x="13" y="84"/>
                </a:moveTo>
                <a:cubicBezTo>
                  <a:pt x="22" y="79"/>
                  <a:pt x="30" y="74"/>
                  <a:pt x="39" y="68"/>
                </a:cubicBezTo>
                <a:cubicBezTo>
                  <a:pt x="42" y="73"/>
                  <a:pt x="45" y="78"/>
                  <a:pt x="48" y="82"/>
                </a:cubicBezTo>
                <a:cubicBezTo>
                  <a:pt x="49" y="85"/>
                  <a:pt x="50" y="88"/>
                  <a:pt x="52" y="91"/>
                </a:cubicBezTo>
                <a:cubicBezTo>
                  <a:pt x="44" y="97"/>
                  <a:pt x="37" y="102"/>
                  <a:pt x="30" y="109"/>
                </a:cubicBezTo>
                <a:cubicBezTo>
                  <a:pt x="24" y="114"/>
                  <a:pt x="30" y="123"/>
                  <a:pt x="37" y="119"/>
                </a:cubicBezTo>
                <a:cubicBezTo>
                  <a:pt x="74" y="98"/>
                  <a:pt x="109" y="71"/>
                  <a:pt x="146" y="48"/>
                </a:cubicBezTo>
                <a:cubicBezTo>
                  <a:pt x="150" y="46"/>
                  <a:pt x="146" y="38"/>
                  <a:pt x="141" y="40"/>
                </a:cubicBezTo>
                <a:cubicBezTo>
                  <a:pt x="115" y="53"/>
                  <a:pt x="88" y="67"/>
                  <a:pt x="63" y="83"/>
                </a:cubicBezTo>
                <a:cubicBezTo>
                  <a:pt x="62" y="80"/>
                  <a:pt x="60" y="78"/>
                  <a:pt x="58" y="75"/>
                </a:cubicBezTo>
                <a:cubicBezTo>
                  <a:pt x="55" y="71"/>
                  <a:pt x="51" y="66"/>
                  <a:pt x="48" y="62"/>
                </a:cubicBezTo>
                <a:cubicBezTo>
                  <a:pt x="71" y="45"/>
                  <a:pt x="94" y="27"/>
                  <a:pt x="116" y="9"/>
                </a:cubicBezTo>
                <a:cubicBezTo>
                  <a:pt x="120" y="6"/>
                  <a:pt x="116" y="0"/>
                  <a:pt x="111" y="3"/>
                </a:cubicBezTo>
                <a:cubicBezTo>
                  <a:pt x="76" y="24"/>
                  <a:pt x="38" y="46"/>
                  <a:pt x="6" y="73"/>
                </a:cubicBezTo>
                <a:cubicBezTo>
                  <a:pt x="0" y="79"/>
                  <a:pt x="6" y="88"/>
                  <a:pt x="13" y="8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Sľïḋè">
            <a:extLst>
              <a:ext uri="{FF2B5EF4-FFF2-40B4-BE49-F238E27FC236}">
                <a16:creationId xmlns:a16="http://schemas.microsoft.com/office/drawing/2014/main" id="{ADB1F76B-EC4F-4287-9316-0F2D21C25766}"/>
              </a:ext>
            </a:extLst>
          </p:cNvPr>
          <p:cNvSpPr/>
          <p:nvPr/>
        </p:nvSpPr>
        <p:spPr bwMode="auto">
          <a:xfrm>
            <a:off x="1653937" y="2780354"/>
            <a:ext cx="88509" cy="88510"/>
          </a:xfrm>
          <a:custGeom>
            <a:avLst/>
            <a:gdLst>
              <a:gd name="T0" fmla="*/ 41 w 60"/>
              <a:gd name="T1" fmla="*/ 48 h 60"/>
              <a:gd name="T2" fmla="*/ 41 w 60"/>
              <a:gd name="T3" fmla="*/ 16 h 60"/>
              <a:gd name="T4" fmla="*/ 45 w 60"/>
              <a:gd name="T5" fmla="*/ 13 h 60"/>
              <a:gd name="T6" fmla="*/ 54 w 60"/>
              <a:gd name="T7" fmla="*/ 25 h 60"/>
              <a:gd name="T8" fmla="*/ 60 w 60"/>
              <a:gd name="T9" fmla="*/ 23 h 60"/>
              <a:gd name="T10" fmla="*/ 51 w 60"/>
              <a:gd name="T11" fmla="*/ 3 h 60"/>
              <a:gd name="T12" fmla="*/ 44 w 60"/>
              <a:gd name="T13" fmla="*/ 1 h 60"/>
              <a:gd name="T14" fmla="*/ 27 w 60"/>
              <a:gd name="T15" fmla="*/ 14 h 60"/>
              <a:gd name="T16" fmla="*/ 31 w 60"/>
              <a:gd name="T17" fmla="*/ 24 h 60"/>
              <a:gd name="T18" fmla="*/ 30 w 60"/>
              <a:gd name="T19" fmla="*/ 39 h 60"/>
              <a:gd name="T20" fmla="*/ 16 w 60"/>
              <a:gd name="T21" fmla="*/ 29 h 60"/>
              <a:gd name="T22" fmla="*/ 2 w 60"/>
              <a:gd name="T23" fmla="*/ 31 h 60"/>
              <a:gd name="T24" fmla="*/ 41 w 60"/>
              <a:gd name="T25" fmla="*/ 4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" h="60">
                <a:moveTo>
                  <a:pt x="41" y="48"/>
                </a:moveTo>
                <a:cubicBezTo>
                  <a:pt x="52" y="39"/>
                  <a:pt x="50" y="24"/>
                  <a:pt x="41" y="16"/>
                </a:cubicBezTo>
                <a:cubicBezTo>
                  <a:pt x="42" y="15"/>
                  <a:pt x="44" y="14"/>
                  <a:pt x="45" y="13"/>
                </a:cubicBezTo>
                <a:cubicBezTo>
                  <a:pt x="48" y="17"/>
                  <a:pt x="51" y="21"/>
                  <a:pt x="54" y="25"/>
                </a:cubicBezTo>
                <a:cubicBezTo>
                  <a:pt x="56" y="28"/>
                  <a:pt x="60" y="27"/>
                  <a:pt x="60" y="23"/>
                </a:cubicBezTo>
                <a:cubicBezTo>
                  <a:pt x="58" y="16"/>
                  <a:pt x="55" y="9"/>
                  <a:pt x="51" y="3"/>
                </a:cubicBezTo>
                <a:cubicBezTo>
                  <a:pt x="49" y="2"/>
                  <a:pt x="46" y="0"/>
                  <a:pt x="44" y="1"/>
                </a:cubicBezTo>
                <a:cubicBezTo>
                  <a:pt x="38" y="4"/>
                  <a:pt x="32" y="8"/>
                  <a:pt x="27" y="14"/>
                </a:cubicBezTo>
                <a:cubicBezTo>
                  <a:pt x="24" y="17"/>
                  <a:pt x="27" y="22"/>
                  <a:pt x="31" y="24"/>
                </a:cubicBezTo>
                <a:cubicBezTo>
                  <a:pt x="39" y="26"/>
                  <a:pt x="38" y="37"/>
                  <a:pt x="30" y="39"/>
                </a:cubicBezTo>
                <a:cubicBezTo>
                  <a:pt x="23" y="42"/>
                  <a:pt x="17" y="36"/>
                  <a:pt x="16" y="29"/>
                </a:cubicBezTo>
                <a:cubicBezTo>
                  <a:pt x="15" y="18"/>
                  <a:pt x="0" y="21"/>
                  <a:pt x="2" y="31"/>
                </a:cubicBezTo>
                <a:cubicBezTo>
                  <a:pt x="6" y="49"/>
                  <a:pt x="26" y="60"/>
                  <a:pt x="41" y="48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ïṡlïḍe">
            <a:extLst>
              <a:ext uri="{FF2B5EF4-FFF2-40B4-BE49-F238E27FC236}">
                <a16:creationId xmlns:a16="http://schemas.microsoft.com/office/drawing/2014/main" id="{15EAFE87-B25B-4B54-B844-C290C4B04C27}"/>
              </a:ext>
            </a:extLst>
          </p:cNvPr>
          <p:cNvSpPr/>
          <p:nvPr/>
        </p:nvSpPr>
        <p:spPr bwMode="auto">
          <a:xfrm>
            <a:off x="1721620" y="2790767"/>
            <a:ext cx="244702" cy="223877"/>
          </a:xfrm>
          <a:custGeom>
            <a:avLst/>
            <a:gdLst>
              <a:gd name="T0" fmla="*/ 14 w 163"/>
              <a:gd name="T1" fmla="*/ 112 h 148"/>
              <a:gd name="T2" fmla="*/ 95 w 163"/>
              <a:gd name="T3" fmla="*/ 108 h 148"/>
              <a:gd name="T4" fmla="*/ 147 w 163"/>
              <a:gd name="T5" fmla="*/ 36 h 148"/>
              <a:gd name="T6" fmla="*/ 57 w 163"/>
              <a:gd name="T7" fmla="*/ 38 h 148"/>
              <a:gd name="T8" fmla="*/ 5 w 163"/>
              <a:gd name="T9" fmla="*/ 81 h 148"/>
              <a:gd name="T10" fmla="*/ 14 w 163"/>
              <a:gd name="T11" fmla="*/ 112 h 148"/>
              <a:gd name="T12" fmla="*/ 61 w 163"/>
              <a:gd name="T13" fmla="*/ 52 h 148"/>
              <a:gd name="T14" fmla="*/ 140 w 163"/>
              <a:gd name="T15" fmla="*/ 41 h 148"/>
              <a:gd name="T16" fmla="*/ 95 w 163"/>
              <a:gd name="T17" fmla="*/ 92 h 148"/>
              <a:gd name="T18" fmla="*/ 25 w 163"/>
              <a:gd name="T19" fmla="*/ 102 h 148"/>
              <a:gd name="T20" fmla="*/ 20 w 163"/>
              <a:gd name="T21" fmla="*/ 99 h 148"/>
              <a:gd name="T22" fmla="*/ 61 w 163"/>
              <a:gd name="T23" fmla="*/ 52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3" h="148">
                <a:moveTo>
                  <a:pt x="14" y="112"/>
                </a:moveTo>
                <a:cubicBezTo>
                  <a:pt x="33" y="148"/>
                  <a:pt x="69" y="126"/>
                  <a:pt x="95" y="108"/>
                </a:cubicBezTo>
                <a:cubicBezTo>
                  <a:pt x="117" y="93"/>
                  <a:pt x="163" y="67"/>
                  <a:pt x="147" y="36"/>
                </a:cubicBezTo>
                <a:cubicBezTo>
                  <a:pt x="140" y="0"/>
                  <a:pt x="76" y="29"/>
                  <a:pt x="57" y="38"/>
                </a:cubicBezTo>
                <a:cubicBezTo>
                  <a:pt x="40" y="48"/>
                  <a:pt x="12" y="60"/>
                  <a:pt x="5" y="81"/>
                </a:cubicBezTo>
                <a:cubicBezTo>
                  <a:pt x="0" y="93"/>
                  <a:pt x="3" y="106"/>
                  <a:pt x="14" y="112"/>
                </a:cubicBezTo>
                <a:close/>
                <a:moveTo>
                  <a:pt x="61" y="52"/>
                </a:moveTo>
                <a:cubicBezTo>
                  <a:pt x="76" y="43"/>
                  <a:pt x="129" y="13"/>
                  <a:pt x="140" y="41"/>
                </a:cubicBezTo>
                <a:cubicBezTo>
                  <a:pt x="144" y="65"/>
                  <a:pt x="112" y="81"/>
                  <a:pt x="95" y="92"/>
                </a:cubicBezTo>
                <a:cubicBezTo>
                  <a:pt x="77" y="104"/>
                  <a:pt x="41" y="135"/>
                  <a:pt x="25" y="102"/>
                </a:cubicBezTo>
                <a:cubicBezTo>
                  <a:pt x="23" y="100"/>
                  <a:pt x="22" y="99"/>
                  <a:pt x="20" y="99"/>
                </a:cubicBezTo>
                <a:cubicBezTo>
                  <a:pt x="9" y="77"/>
                  <a:pt x="45" y="61"/>
                  <a:pt x="61" y="52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îŝḻiḋè">
            <a:extLst>
              <a:ext uri="{FF2B5EF4-FFF2-40B4-BE49-F238E27FC236}">
                <a16:creationId xmlns:a16="http://schemas.microsoft.com/office/drawing/2014/main" id="{231E9F85-0D8A-46CC-904F-98DEE7704EF7}"/>
              </a:ext>
            </a:extLst>
          </p:cNvPr>
          <p:cNvSpPr/>
          <p:nvPr/>
        </p:nvSpPr>
        <p:spPr bwMode="auto">
          <a:xfrm>
            <a:off x="1791907" y="2902706"/>
            <a:ext cx="231685" cy="205655"/>
          </a:xfrm>
          <a:custGeom>
            <a:avLst/>
            <a:gdLst>
              <a:gd name="T0" fmla="*/ 11 w 154"/>
              <a:gd name="T1" fmla="*/ 100 h 136"/>
              <a:gd name="T2" fmla="*/ 39 w 154"/>
              <a:gd name="T3" fmla="*/ 83 h 136"/>
              <a:gd name="T4" fmla="*/ 47 w 154"/>
              <a:gd name="T5" fmla="*/ 95 h 136"/>
              <a:gd name="T6" fmla="*/ 51 w 154"/>
              <a:gd name="T7" fmla="*/ 104 h 136"/>
              <a:gd name="T8" fmla="*/ 27 w 154"/>
              <a:gd name="T9" fmla="*/ 119 h 136"/>
              <a:gd name="T10" fmla="*/ 35 w 154"/>
              <a:gd name="T11" fmla="*/ 131 h 136"/>
              <a:gd name="T12" fmla="*/ 153 w 154"/>
              <a:gd name="T13" fmla="*/ 50 h 136"/>
              <a:gd name="T14" fmla="*/ 150 w 154"/>
              <a:gd name="T15" fmla="*/ 46 h 136"/>
              <a:gd name="T16" fmla="*/ 62 w 154"/>
              <a:gd name="T17" fmla="*/ 96 h 136"/>
              <a:gd name="T18" fmla="*/ 57 w 154"/>
              <a:gd name="T19" fmla="*/ 89 h 136"/>
              <a:gd name="T20" fmla="*/ 48 w 154"/>
              <a:gd name="T21" fmla="*/ 77 h 136"/>
              <a:gd name="T22" fmla="*/ 129 w 154"/>
              <a:gd name="T23" fmla="*/ 11 h 136"/>
              <a:gd name="T24" fmla="*/ 124 w 154"/>
              <a:gd name="T25" fmla="*/ 3 h 136"/>
              <a:gd name="T26" fmla="*/ 4 w 154"/>
              <a:gd name="T27" fmla="*/ 92 h 136"/>
              <a:gd name="T28" fmla="*/ 11 w 154"/>
              <a:gd name="T29" fmla="*/ 10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4" h="136">
                <a:moveTo>
                  <a:pt x="11" y="100"/>
                </a:moveTo>
                <a:cubicBezTo>
                  <a:pt x="21" y="95"/>
                  <a:pt x="30" y="90"/>
                  <a:pt x="39" y="83"/>
                </a:cubicBezTo>
                <a:cubicBezTo>
                  <a:pt x="42" y="87"/>
                  <a:pt x="44" y="91"/>
                  <a:pt x="47" y="95"/>
                </a:cubicBezTo>
                <a:cubicBezTo>
                  <a:pt x="48" y="98"/>
                  <a:pt x="49" y="101"/>
                  <a:pt x="51" y="104"/>
                </a:cubicBezTo>
                <a:cubicBezTo>
                  <a:pt x="43" y="109"/>
                  <a:pt x="35" y="114"/>
                  <a:pt x="27" y="119"/>
                </a:cubicBezTo>
                <a:cubicBezTo>
                  <a:pt x="19" y="124"/>
                  <a:pt x="28" y="136"/>
                  <a:pt x="35" y="131"/>
                </a:cubicBezTo>
                <a:cubicBezTo>
                  <a:pt x="75" y="106"/>
                  <a:pt x="118" y="82"/>
                  <a:pt x="153" y="50"/>
                </a:cubicBezTo>
                <a:cubicBezTo>
                  <a:pt x="154" y="48"/>
                  <a:pt x="152" y="45"/>
                  <a:pt x="150" y="46"/>
                </a:cubicBezTo>
                <a:cubicBezTo>
                  <a:pt x="119" y="59"/>
                  <a:pt x="91" y="78"/>
                  <a:pt x="62" y="96"/>
                </a:cubicBezTo>
                <a:cubicBezTo>
                  <a:pt x="61" y="94"/>
                  <a:pt x="59" y="91"/>
                  <a:pt x="57" y="89"/>
                </a:cubicBezTo>
                <a:cubicBezTo>
                  <a:pt x="55" y="85"/>
                  <a:pt x="51" y="81"/>
                  <a:pt x="48" y="77"/>
                </a:cubicBezTo>
                <a:cubicBezTo>
                  <a:pt x="77" y="57"/>
                  <a:pt x="104" y="33"/>
                  <a:pt x="129" y="11"/>
                </a:cubicBezTo>
                <a:cubicBezTo>
                  <a:pt x="133" y="7"/>
                  <a:pt x="129" y="0"/>
                  <a:pt x="124" y="3"/>
                </a:cubicBezTo>
                <a:cubicBezTo>
                  <a:pt x="84" y="30"/>
                  <a:pt x="38" y="58"/>
                  <a:pt x="4" y="92"/>
                </a:cubicBezTo>
                <a:cubicBezTo>
                  <a:pt x="0" y="97"/>
                  <a:pt x="6" y="103"/>
                  <a:pt x="11" y="100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i$ļîḓê">
            <a:extLst>
              <a:ext uri="{FF2B5EF4-FFF2-40B4-BE49-F238E27FC236}">
                <a16:creationId xmlns:a16="http://schemas.microsoft.com/office/drawing/2014/main" id="{0CE6F226-C17D-4FD3-B15A-7E6BD5805CC4}"/>
              </a:ext>
            </a:extLst>
          </p:cNvPr>
          <p:cNvSpPr/>
          <p:nvPr/>
        </p:nvSpPr>
        <p:spPr bwMode="auto">
          <a:xfrm>
            <a:off x="1994958" y="3131790"/>
            <a:ext cx="52064" cy="62477"/>
          </a:xfrm>
          <a:custGeom>
            <a:avLst/>
            <a:gdLst>
              <a:gd name="T0" fmla="*/ 8 w 34"/>
              <a:gd name="T1" fmla="*/ 34 h 41"/>
              <a:gd name="T2" fmla="*/ 18 w 34"/>
              <a:gd name="T3" fmla="*/ 27 h 41"/>
              <a:gd name="T4" fmla="*/ 24 w 34"/>
              <a:gd name="T5" fmla="*/ 37 h 41"/>
              <a:gd name="T6" fmla="*/ 32 w 34"/>
              <a:gd name="T7" fmla="*/ 33 h 41"/>
              <a:gd name="T8" fmla="*/ 25 w 34"/>
              <a:gd name="T9" fmla="*/ 20 h 41"/>
              <a:gd name="T10" fmla="*/ 31 w 34"/>
              <a:gd name="T11" fmla="*/ 14 h 41"/>
              <a:gd name="T12" fmla="*/ 26 w 34"/>
              <a:gd name="T13" fmla="*/ 9 h 41"/>
              <a:gd name="T14" fmla="*/ 20 w 34"/>
              <a:gd name="T15" fmla="*/ 13 h 41"/>
              <a:gd name="T16" fmla="*/ 13 w 34"/>
              <a:gd name="T17" fmla="*/ 5 h 41"/>
              <a:gd name="T18" fmla="*/ 5 w 34"/>
              <a:gd name="T19" fmla="*/ 14 h 41"/>
              <a:gd name="T20" fmla="*/ 11 w 34"/>
              <a:gd name="T21" fmla="*/ 20 h 41"/>
              <a:gd name="T22" fmla="*/ 3 w 34"/>
              <a:gd name="T23" fmla="*/ 28 h 41"/>
              <a:gd name="T24" fmla="*/ 8 w 34"/>
              <a:gd name="T25" fmla="*/ 34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" h="41">
                <a:moveTo>
                  <a:pt x="8" y="34"/>
                </a:moveTo>
                <a:cubicBezTo>
                  <a:pt x="12" y="33"/>
                  <a:pt x="15" y="30"/>
                  <a:pt x="18" y="27"/>
                </a:cubicBezTo>
                <a:cubicBezTo>
                  <a:pt x="20" y="30"/>
                  <a:pt x="22" y="33"/>
                  <a:pt x="24" y="37"/>
                </a:cubicBezTo>
                <a:cubicBezTo>
                  <a:pt x="27" y="41"/>
                  <a:pt x="34" y="37"/>
                  <a:pt x="32" y="33"/>
                </a:cubicBezTo>
                <a:cubicBezTo>
                  <a:pt x="30" y="28"/>
                  <a:pt x="28" y="24"/>
                  <a:pt x="25" y="20"/>
                </a:cubicBezTo>
                <a:cubicBezTo>
                  <a:pt x="27" y="18"/>
                  <a:pt x="29" y="16"/>
                  <a:pt x="31" y="14"/>
                </a:cubicBezTo>
                <a:cubicBezTo>
                  <a:pt x="34" y="11"/>
                  <a:pt x="29" y="6"/>
                  <a:pt x="26" y="9"/>
                </a:cubicBezTo>
                <a:cubicBezTo>
                  <a:pt x="20" y="13"/>
                  <a:pt x="20" y="13"/>
                  <a:pt x="20" y="13"/>
                </a:cubicBezTo>
                <a:cubicBezTo>
                  <a:pt x="18" y="10"/>
                  <a:pt x="16" y="7"/>
                  <a:pt x="13" y="5"/>
                </a:cubicBezTo>
                <a:cubicBezTo>
                  <a:pt x="7" y="0"/>
                  <a:pt x="0" y="9"/>
                  <a:pt x="5" y="14"/>
                </a:cubicBezTo>
                <a:cubicBezTo>
                  <a:pt x="7" y="16"/>
                  <a:pt x="9" y="18"/>
                  <a:pt x="11" y="20"/>
                </a:cubicBezTo>
                <a:cubicBezTo>
                  <a:pt x="8" y="23"/>
                  <a:pt x="5" y="25"/>
                  <a:pt x="3" y="28"/>
                </a:cubicBezTo>
                <a:cubicBezTo>
                  <a:pt x="1" y="31"/>
                  <a:pt x="5" y="35"/>
                  <a:pt x="8" y="3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ïSḻíďe">
            <a:extLst>
              <a:ext uri="{FF2B5EF4-FFF2-40B4-BE49-F238E27FC236}">
                <a16:creationId xmlns:a16="http://schemas.microsoft.com/office/drawing/2014/main" id="{D28C8B40-288B-4C03-90E9-06E54A8EE250}"/>
              </a:ext>
            </a:extLst>
          </p:cNvPr>
          <p:cNvSpPr/>
          <p:nvPr/>
        </p:nvSpPr>
        <p:spPr bwMode="auto">
          <a:xfrm>
            <a:off x="1950702" y="3173441"/>
            <a:ext cx="262923" cy="244703"/>
          </a:xfrm>
          <a:custGeom>
            <a:avLst/>
            <a:gdLst>
              <a:gd name="T0" fmla="*/ 124 w 174"/>
              <a:gd name="T1" fmla="*/ 99 h 162"/>
              <a:gd name="T2" fmla="*/ 171 w 174"/>
              <a:gd name="T3" fmla="*/ 55 h 162"/>
              <a:gd name="T4" fmla="*/ 156 w 174"/>
              <a:gd name="T5" fmla="*/ 23 h 162"/>
              <a:gd name="T6" fmla="*/ 76 w 174"/>
              <a:gd name="T7" fmla="*/ 43 h 162"/>
              <a:gd name="T8" fmla="*/ 21 w 174"/>
              <a:gd name="T9" fmla="*/ 107 h 162"/>
              <a:gd name="T10" fmla="*/ 22 w 174"/>
              <a:gd name="T11" fmla="*/ 109 h 162"/>
              <a:gd name="T12" fmla="*/ 124 w 174"/>
              <a:gd name="T13" fmla="*/ 99 h 162"/>
              <a:gd name="T14" fmla="*/ 83 w 174"/>
              <a:gd name="T15" fmla="*/ 53 h 162"/>
              <a:gd name="T16" fmla="*/ 153 w 174"/>
              <a:gd name="T17" fmla="*/ 34 h 162"/>
              <a:gd name="T18" fmla="*/ 157 w 174"/>
              <a:gd name="T19" fmla="*/ 36 h 162"/>
              <a:gd name="T20" fmla="*/ 112 w 174"/>
              <a:gd name="T21" fmla="*/ 91 h 162"/>
              <a:gd name="T22" fmla="*/ 34 w 174"/>
              <a:gd name="T23" fmla="*/ 105 h 162"/>
              <a:gd name="T24" fmla="*/ 31 w 174"/>
              <a:gd name="T25" fmla="*/ 101 h 162"/>
              <a:gd name="T26" fmla="*/ 83 w 174"/>
              <a:gd name="T27" fmla="*/ 53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4" h="162">
                <a:moveTo>
                  <a:pt x="124" y="99"/>
                </a:moveTo>
                <a:cubicBezTo>
                  <a:pt x="139" y="88"/>
                  <a:pt x="167" y="76"/>
                  <a:pt x="171" y="55"/>
                </a:cubicBezTo>
                <a:cubicBezTo>
                  <a:pt x="174" y="41"/>
                  <a:pt x="167" y="30"/>
                  <a:pt x="156" y="23"/>
                </a:cubicBezTo>
                <a:cubicBezTo>
                  <a:pt x="136" y="0"/>
                  <a:pt x="95" y="32"/>
                  <a:pt x="76" y="43"/>
                </a:cubicBezTo>
                <a:cubicBezTo>
                  <a:pt x="57" y="53"/>
                  <a:pt x="0" y="77"/>
                  <a:pt x="21" y="107"/>
                </a:cubicBezTo>
                <a:cubicBezTo>
                  <a:pt x="21" y="107"/>
                  <a:pt x="21" y="108"/>
                  <a:pt x="22" y="109"/>
                </a:cubicBezTo>
                <a:cubicBezTo>
                  <a:pt x="37" y="162"/>
                  <a:pt x="100" y="115"/>
                  <a:pt x="124" y="99"/>
                </a:cubicBezTo>
                <a:close/>
                <a:moveTo>
                  <a:pt x="83" y="53"/>
                </a:moveTo>
                <a:cubicBezTo>
                  <a:pt x="98" y="44"/>
                  <a:pt x="137" y="12"/>
                  <a:pt x="153" y="34"/>
                </a:cubicBezTo>
                <a:cubicBezTo>
                  <a:pt x="154" y="35"/>
                  <a:pt x="155" y="36"/>
                  <a:pt x="157" y="36"/>
                </a:cubicBezTo>
                <a:cubicBezTo>
                  <a:pt x="169" y="59"/>
                  <a:pt x="127" y="81"/>
                  <a:pt x="112" y="91"/>
                </a:cubicBezTo>
                <a:cubicBezTo>
                  <a:pt x="95" y="102"/>
                  <a:pt x="49" y="141"/>
                  <a:pt x="34" y="105"/>
                </a:cubicBezTo>
                <a:cubicBezTo>
                  <a:pt x="34" y="103"/>
                  <a:pt x="32" y="102"/>
                  <a:pt x="31" y="101"/>
                </a:cubicBezTo>
                <a:cubicBezTo>
                  <a:pt x="25" y="77"/>
                  <a:pt x="68" y="61"/>
                  <a:pt x="83" y="53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šḻïḋé">
            <a:extLst>
              <a:ext uri="{FF2B5EF4-FFF2-40B4-BE49-F238E27FC236}">
                <a16:creationId xmlns:a16="http://schemas.microsoft.com/office/drawing/2014/main" id="{3E8A90E2-EBCF-4AAF-8D7A-9435A4F8CB66}"/>
              </a:ext>
            </a:extLst>
          </p:cNvPr>
          <p:cNvSpPr/>
          <p:nvPr/>
        </p:nvSpPr>
        <p:spPr bwMode="auto">
          <a:xfrm>
            <a:off x="2047022" y="3384302"/>
            <a:ext cx="80698" cy="75495"/>
          </a:xfrm>
          <a:custGeom>
            <a:avLst/>
            <a:gdLst>
              <a:gd name="T0" fmla="*/ 8 w 53"/>
              <a:gd name="T1" fmla="*/ 39 h 50"/>
              <a:gd name="T2" fmla="*/ 12 w 53"/>
              <a:gd name="T3" fmla="*/ 45 h 50"/>
              <a:gd name="T4" fmla="*/ 21 w 53"/>
              <a:gd name="T5" fmla="*/ 48 h 50"/>
              <a:gd name="T6" fmla="*/ 18 w 53"/>
              <a:gd name="T7" fmla="*/ 29 h 50"/>
              <a:gd name="T8" fmla="*/ 25 w 53"/>
              <a:gd name="T9" fmla="*/ 23 h 50"/>
              <a:gd name="T10" fmla="*/ 39 w 53"/>
              <a:gd name="T11" fmla="*/ 28 h 50"/>
              <a:gd name="T12" fmla="*/ 52 w 53"/>
              <a:gd name="T13" fmla="*/ 13 h 50"/>
              <a:gd name="T14" fmla="*/ 32 w 53"/>
              <a:gd name="T15" fmla="*/ 1 h 50"/>
              <a:gd name="T16" fmla="*/ 30 w 53"/>
              <a:gd name="T17" fmla="*/ 8 h 50"/>
              <a:gd name="T18" fmla="*/ 36 w 53"/>
              <a:gd name="T19" fmla="*/ 10 h 50"/>
              <a:gd name="T20" fmla="*/ 38 w 53"/>
              <a:gd name="T21" fmla="*/ 15 h 50"/>
              <a:gd name="T22" fmla="*/ 27 w 53"/>
              <a:gd name="T23" fmla="*/ 11 h 50"/>
              <a:gd name="T24" fmla="*/ 8 w 53"/>
              <a:gd name="T25" fmla="*/ 14 h 50"/>
              <a:gd name="T26" fmla="*/ 2 w 53"/>
              <a:gd name="T27" fmla="*/ 30 h 50"/>
              <a:gd name="T28" fmla="*/ 8 w 53"/>
              <a:gd name="T29" fmla="*/ 3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3" h="50">
                <a:moveTo>
                  <a:pt x="8" y="39"/>
                </a:moveTo>
                <a:cubicBezTo>
                  <a:pt x="11" y="42"/>
                  <a:pt x="11" y="42"/>
                  <a:pt x="12" y="45"/>
                </a:cubicBezTo>
                <a:cubicBezTo>
                  <a:pt x="13" y="49"/>
                  <a:pt x="18" y="50"/>
                  <a:pt x="21" y="48"/>
                </a:cubicBezTo>
                <a:cubicBezTo>
                  <a:pt x="30" y="42"/>
                  <a:pt x="23" y="34"/>
                  <a:pt x="18" y="29"/>
                </a:cubicBezTo>
                <a:cubicBezTo>
                  <a:pt x="12" y="23"/>
                  <a:pt x="19" y="22"/>
                  <a:pt x="25" y="23"/>
                </a:cubicBezTo>
                <a:cubicBezTo>
                  <a:pt x="30" y="25"/>
                  <a:pt x="34" y="28"/>
                  <a:pt x="39" y="28"/>
                </a:cubicBezTo>
                <a:cubicBezTo>
                  <a:pt x="48" y="29"/>
                  <a:pt x="53" y="22"/>
                  <a:pt x="52" y="13"/>
                </a:cubicBezTo>
                <a:cubicBezTo>
                  <a:pt x="50" y="4"/>
                  <a:pt x="40" y="1"/>
                  <a:pt x="32" y="1"/>
                </a:cubicBezTo>
                <a:cubicBezTo>
                  <a:pt x="28" y="0"/>
                  <a:pt x="25" y="6"/>
                  <a:pt x="30" y="8"/>
                </a:cubicBezTo>
                <a:cubicBezTo>
                  <a:pt x="32" y="9"/>
                  <a:pt x="34" y="9"/>
                  <a:pt x="36" y="10"/>
                </a:cubicBezTo>
                <a:cubicBezTo>
                  <a:pt x="37" y="11"/>
                  <a:pt x="42" y="14"/>
                  <a:pt x="38" y="15"/>
                </a:cubicBezTo>
                <a:cubicBezTo>
                  <a:pt x="37" y="16"/>
                  <a:pt x="29" y="12"/>
                  <a:pt x="27" y="11"/>
                </a:cubicBezTo>
                <a:cubicBezTo>
                  <a:pt x="20" y="9"/>
                  <a:pt x="13" y="10"/>
                  <a:pt x="8" y="14"/>
                </a:cubicBezTo>
                <a:cubicBezTo>
                  <a:pt x="3" y="18"/>
                  <a:pt x="0" y="24"/>
                  <a:pt x="2" y="30"/>
                </a:cubicBezTo>
                <a:cubicBezTo>
                  <a:pt x="3" y="34"/>
                  <a:pt x="5" y="36"/>
                  <a:pt x="8" y="39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sḻîḑê">
            <a:extLst>
              <a:ext uri="{FF2B5EF4-FFF2-40B4-BE49-F238E27FC236}">
                <a16:creationId xmlns:a16="http://schemas.microsoft.com/office/drawing/2014/main" id="{48811728-ADAA-4512-9A4D-40C0A88D292D}"/>
              </a:ext>
            </a:extLst>
          </p:cNvPr>
          <p:cNvSpPr/>
          <p:nvPr/>
        </p:nvSpPr>
        <p:spPr bwMode="auto">
          <a:xfrm>
            <a:off x="3460563" y="2564287"/>
            <a:ext cx="1062109" cy="1720730"/>
          </a:xfrm>
          <a:custGeom>
            <a:avLst/>
            <a:gdLst>
              <a:gd name="T0" fmla="*/ 675 w 706"/>
              <a:gd name="T1" fmla="*/ 805 h 1145"/>
              <a:gd name="T2" fmla="*/ 451 w 706"/>
              <a:gd name="T3" fmla="*/ 697 h 1145"/>
              <a:gd name="T4" fmla="*/ 305 w 706"/>
              <a:gd name="T5" fmla="*/ 387 h 1145"/>
              <a:gd name="T6" fmla="*/ 236 w 706"/>
              <a:gd name="T7" fmla="*/ 230 h 1145"/>
              <a:gd name="T8" fmla="*/ 169 w 706"/>
              <a:gd name="T9" fmla="*/ 78 h 1145"/>
              <a:gd name="T10" fmla="*/ 190 w 706"/>
              <a:gd name="T11" fmla="*/ 69 h 1145"/>
              <a:gd name="T12" fmla="*/ 209 w 706"/>
              <a:gd name="T13" fmla="*/ 56 h 1145"/>
              <a:gd name="T14" fmla="*/ 213 w 706"/>
              <a:gd name="T15" fmla="*/ 55 h 1145"/>
              <a:gd name="T16" fmla="*/ 218 w 706"/>
              <a:gd name="T17" fmla="*/ 16 h 1145"/>
              <a:gd name="T18" fmla="*/ 165 w 706"/>
              <a:gd name="T19" fmla="*/ 17 h 1145"/>
              <a:gd name="T20" fmla="*/ 160 w 706"/>
              <a:gd name="T21" fmla="*/ 21 h 1145"/>
              <a:gd name="T22" fmla="*/ 63 w 706"/>
              <a:gd name="T23" fmla="*/ 61 h 1145"/>
              <a:gd name="T24" fmla="*/ 6 w 706"/>
              <a:gd name="T25" fmla="*/ 93 h 1145"/>
              <a:gd name="T26" fmla="*/ 1 w 706"/>
              <a:gd name="T27" fmla="*/ 109 h 1145"/>
              <a:gd name="T28" fmla="*/ 17 w 706"/>
              <a:gd name="T29" fmla="*/ 128 h 1145"/>
              <a:gd name="T30" fmla="*/ 65 w 706"/>
              <a:gd name="T31" fmla="*/ 120 h 1145"/>
              <a:gd name="T32" fmla="*/ 92 w 706"/>
              <a:gd name="T33" fmla="*/ 183 h 1145"/>
              <a:gd name="T34" fmla="*/ 128 w 706"/>
              <a:gd name="T35" fmla="*/ 264 h 1145"/>
              <a:gd name="T36" fmla="*/ 200 w 706"/>
              <a:gd name="T37" fmla="*/ 432 h 1145"/>
              <a:gd name="T38" fmla="*/ 332 w 706"/>
              <a:gd name="T39" fmla="*/ 762 h 1145"/>
              <a:gd name="T40" fmla="*/ 250 w 706"/>
              <a:gd name="T41" fmla="*/ 959 h 1145"/>
              <a:gd name="T42" fmla="*/ 402 w 706"/>
              <a:gd name="T43" fmla="*/ 1122 h 1145"/>
              <a:gd name="T44" fmla="*/ 633 w 706"/>
              <a:gd name="T45" fmla="*/ 1049 h 1145"/>
              <a:gd name="T46" fmla="*/ 697 w 706"/>
              <a:gd name="T47" fmla="*/ 933 h 1145"/>
              <a:gd name="T48" fmla="*/ 675 w 706"/>
              <a:gd name="T49" fmla="*/ 805 h 1145"/>
              <a:gd name="T50" fmla="*/ 686 w 706"/>
              <a:gd name="T51" fmla="*/ 913 h 1145"/>
              <a:gd name="T52" fmla="*/ 633 w 706"/>
              <a:gd name="T53" fmla="*/ 1026 h 1145"/>
              <a:gd name="T54" fmla="*/ 432 w 706"/>
              <a:gd name="T55" fmla="*/ 1113 h 1145"/>
              <a:gd name="T56" fmla="*/ 273 w 706"/>
              <a:gd name="T57" fmla="*/ 986 h 1145"/>
              <a:gd name="T58" fmla="*/ 339 w 706"/>
              <a:gd name="T59" fmla="*/ 770 h 1145"/>
              <a:gd name="T60" fmla="*/ 346 w 706"/>
              <a:gd name="T61" fmla="*/ 761 h 1145"/>
              <a:gd name="T62" fmla="*/ 210 w 706"/>
              <a:gd name="T63" fmla="*/ 423 h 1145"/>
              <a:gd name="T64" fmla="*/ 141 w 706"/>
              <a:gd name="T65" fmla="*/ 260 h 1145"/>
              <a:gd name="T66" fmla="*/ 103 w 706"/>
              <a:gd name="T67" fmla="*/ 174 h 1145"/>
              <a:gd name="T68" fmla="*/ 72 w 706"/>
              <a:gd name="T69" fmla="*/ 113 h 1145"/>
              <a:gd name="T70" fmla="*/ 67 w 706"/>
              <a:gd name="T71" fmla="*/ 108 h 1145"/>
              <a:gd name="T72" fmla="*/ 67 w 706"/>
              <a:gd name="T73" fmla="*/ 108 h 1145"/>
              <a:gd name="T74" fmla="*/ 64 w 706"/>
              <a:gd name="T75" fmla="*/ 109 h 1145"/>
              <a:gd name="T76" fmla="*/ 64 w 706"/>
              <a:gd name="T77" fmla="*/ 110 h 1145"/>
              <a:gd name="T78" fmla="*/ 29 w 706"/>
              <a:gd name="T79" fmla="*/ 118 h 1145"/>
              <a:gd name="T80" fmla="*/ 14 w 706"/>
              <a:gd name="T81" fmla="*/ 111 h 1145"/>
              <a:gd name="T82" fmla="*/ 14 w 706"/>
              <a:gd name="T83" fmla="*/ 96 h 1145"/>
              <a:gd name="T84" fmla="*/ 53 w 706"/>
              <a:gd name="T85" fmla="*/ 77 h 1145"/>
              <a:gd name="T86" fmla="*/ 98 w 706"/>
              <a:gd name="T87" fmla="*/ 58 h 1145"/>
              <a:gd name="T88" fmla="*/ 174 w 706"/>
              <a:gd name="T89" fmla="*/ 25 h 1145"/>
              <a:gd name="T90" fmla="*/ 195 w 706"/>
              <a:gd name="T91" fmla="*/ 20 h 1145"/>
              <a:gd name="T92" fmla="*/ 213 w 706"/>
              <a:gd name="T93" fmla="*/ 27 h 1145"/>
              <a:gd name="T94" fmla="*/ 206 w 706"/>
              <a:gd name="T95" fmla="*/ 46 h 1145"/>
              <a:gd name="T96" fmla="*/ 204 w 706"/>
              <a:gd name="T97" fmla="*/ 48 h 1145"/>
              <a:gd name="T98" fmla="*/ 185 w 706"/>
              <a:gd name="T99" fmla="*/ 59 h 1145"/>
              <a:gd name="T100" fmla="*/ 161 w 706"/>
              <a:gd name="T101" fmla="*/ 74 h 1145"/>
              <a:gd name="T102" fmla="*/ 160 w 706"/>
              <a:gd name="T103" fmla="*/ 78 h 1145"/>
              <a:gd name="T104" fmla="*/ 160 w 706"/>
              <a:gd name="T105" fmla="*/ 79 h 1145"/>
              <a:gd name="T106" fmla="*/ 224 w 706"/>
              <a:gd name="T107" fmla="*/ 239 h 1145"/>
              <a:gd name="T108" fmla="*/ 296 w 706"/>
              <a:gd name="T109" fmla="*/ 401 h 1145"/>
              <a:gd name="T110" fmla="*/ 443 w 706"/>
              <a:gd name="T111" fmla="*/ 708 h 1145"/>
              <a:gd name="T112" fmla="*/ 450 w 706"/>
              <a:gd name="T113" fmla="*/ 710 h 1145"/>
              <a:gd name="T114" fmla="*/ 453 w 706"/>
              <a:gd name="T115" fmla="*/ 710 h 1145"/>
              <a:gd name="T116" fmla="*/ 655 w 706"/>
              <a:gd name="T117" fmla="*/ 793 h 1145"/>
              <a:gd name="T118" fmla="*/ 686 w 706"/>
              <a:gd name="T119" fmla="*/ 913 h 1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06" h="1145">
                <a:moveTo>
                  <a:pt x="675" y="805"/>
                </a:moveTo>
                <a:cubicBezTo>
                  <a:pt x="635" y="722"/>
                  <a:pt x="543" y="664"/>
                  <a:pt x="451" y="697"/>
                </a:cubicBezTo>
                <a:cubicBezTo>
                  <a:pt x="402" y="594"/>
                  <a:pt x="352" y="491"/>
                  <a:pt x="305" y="387"/>
                </a:cubicBezTo>
                <a:cubicBezTo>
                  <a:pt x="281" y="335"/>
                  <a:pt x="258" y="282"/>
                  <a:pt x="236" y="230"/>
                </a:cubicBezTo>
                <a:cubicBezTo>
                  <a:pt x="214" y="180"/>
                  <a:pt x="197" y="125"/>
                  <a:pt x="169" y="78"/>
                </a:cubicBezTo>
                <a:cubicBezTo>
                  <a:pt x="177" y="76"/>
                  <a:pt x="184" y="73"/>
                  <a:pt x="190" y="69"/>
                </a:cubicBezTo>
                <a:cubicBezTo>
                  <a:pt x="197" y="65"/>
                  <a:pt x="204" y="62"/>
                  <a:pt x="209" y="56"/>
                </a:cubicBezTo>
                <a:cubicBezTo>
                  <a:pt x="210" y="56"/>
                  <a:pt x="212" y="56"/>
                  <a:pt x="213" y="55"/>
                </a:cubicBezTo>
                <a:cubicBezTo>
                  <a:pt x="226" y="47"/>
                  <a:pt x="230" y="28"/>
                  <a:pt x="218" y="16"/>
                </a:cubicBezTo>
                <a:cubicBezTo>
                  <a:pt x="202" y="0"/>
                  <a:pt x="183" y="17"/>
                  <a:pt x="165" y="17"/>
                </a:cubicBezTo>
                <a:cubicBezTo>
                  <a:pt x="162" y="17"/>
                  <a:pt x="160" y="19"/>
                  <a:pt x="160" y="21"/>
                </a:cubicBezTo>
                <a:cubicBezTo>
                  <a:pt x="127" y="30"/>
                  <a:pt x="94" y="47"/>
                  <a:pt x="63" y="61"/>
                </a:cubicBezTo>
                <a:cubicBezTo>
                  <a:pt x="45" y="68"/>
                  <a:pt x="17" y="75"/>
                  <a:pt x="6" y="93"/>
                </a:cubicBezTo>
                <a:cubicBezTo>
                  <a:pt x="1" y="96"/>
                  <a:pt x="0" y="103"/>
                  <a:pt x="1" y="109"/>
                </a:cubicBezTo>
                <a:cubicBezTo>
                  <a:pt x="2" y="118"/>
                  <a:pt x="9" y="125"/>
                  <a:pt x="17" y="128"/>
                </a:cubicBezTo>
                <a:cubicBezTo>
                  <a:pt x="33" y="134"/>
                  <a:pt x="52" y="131"/>
                  <a:pt x="65" y="120"/>
                </a:cubicBezTo>
                <a:cubicBezTo>
                  <a:pt x="69" y="142"/>
                  <a:pt x="83" y="164"/>
                  <a:pt x="92" y="183"/>
                </a:cubicBezTo>
                <a:cubicBezTo>
                  <a:pt x="104" y="210"/>
                  <a:pt x="116" y="237"/>
                  <a:pt x="128" y="264"/>
                </a:cubicBezTo>
                <a:cubicBezTo>
                  <a:pt x="152" y="320"/>
                  <a:pt x="176" y="375"/>
                  <a:pt x="200" y="432"/>
                </a:cubicBezTo>
                <a:cubicBezTo>
                  <a:pt x="246" y="541"/>
                  <a:pt x="289" y="651"/>
                  <a:pt x="332" y="762"/>
                </a:cubicBezTo>
                <a:cubicBezTo>
                  <a:pt x="267" y="801"/>
                  <a:pt x="236" y="886"/>
                  <a:pt x="250" y="959"/>
                </a:cubicBezTo>
                <a:cubicBezTo>
                  <a:pt x="264" y="1037"/>
                  <a:pt x="326" y="1102"/>
                  <a:pt x="402" y="1122"/>
                </a:cubicBezTo>
                <a:cubicBezTo>
                  <a:pt x="486" y="1145"/>
                  <a:pt x="576" y="1113"/>
                  <a:pt x="633" y="1049"/>
                </a:cubicBezTo>
                <a:cubicBezTo>
                  <a:pt x="661" y="1016"/>
                  <a:pt x="688" y="975"/>
                  <a:pt x="697" y="933"/>
                </a:cubicBezTo>
                <a:cubicBezTo>
                  <a:pt x="706" y="890"/>
                  <a:pt x="694" y="844"/>
                  <a:pt x="675" y="805"/>
                </a:cubicBezTo>
                <a:close/>
                <a:moveTo>
                  <a:pt x="686" y="913"/>
                </a:moveTo>
                <a:cubicBezTo>
                  <a:pt x="681" y="954"/>
                  <a:pt x="658" y="993"/>
                  <a:pt x="633" y="1026"/>
                </a:cubicBezTo>
                <a:cubicBezTo>
                  <a:pt x="585" y="1087"/>
                  <a:pt x="511" y="1123"/>
                  <a:pt x="432" y="1113"/>
                </a:cubicBezTo>
                <a:cubicBezTo>
                  <a:pt x="361" y="1104"/>
                  <a:pt x="298" y="1054"/>
                  <a:pt x="273" y="986"/>
                </a:cubicBezTo>
                <a:cubicBezTo>
                  <a:pt x="243" y="906"/>
                  <a:pt x="276" y="822"/>
                  <a:pt x="339" y="770"/>
                </a:cubicBezTo>
                <a:cubicBezTo>
                  <a:pt x="343" y="770"/>
                  <a:pt x="348" y="767"/>
                  <a:pt x="346" y="761"/>
                </a:cubicBezTo>
                <a:cubicBezTo>
                  <a:pt x="303" y="648"/>
                  <a:pt x="257" y="535"/>
                  <a:pt x="210" y="423"/>
                </a:cubicBezTo>
                <a:cubicBezTo>
                  <a:pt x="187" y="368"/>
                  <a:pt x="164" y="314"/>
                  <a:pt x="141" y="260"/>
                </a:cubicBezTo>
                <a:cubicBezTo>
                  <a:pt x="128" y="231"/>
                  <a:pt x="115" y="202"/>
                  <a:pt x="103" y="174"/>
                </a:cubicBezTo>
                <a:cubicBezTo>
                  <a:pt x="94" y="155"/>
                  <a:pt x="87" y="129"/>
                  <a:pt x="72" y="113"/>
                </a:cubicBezTo>
                <a:cubicBezTo>
                  <a:pt x="74" y="109"/>
                  <a:pt x="70" y="106"/>
                  <a:pt x="67" y="108"/>
                </a:cubicBezTo>
                <a:cubicBezTo>
                  <a:pt x="67" y="108"/>
                  <a:pt x="67" y="108"/>
                  <a:pt x="67" y="108"/>
                </a:cubicBezTo>
                <a:cubicBezTo>
                  <a:pt x="66" y="107"/>
                  <a:pt x="64" y="108"/>
                  <a:pt x="64" y="109"/>
                </a:cubicBezTo>
                <a:cubicBezTo>
                  <a:pt x="64" y="109"/>
                  <a:pt x="64" y="109"/>
                  <a:pt x="64" y="110"/>
                </a:cubicBezTo>
                <a:cubicBezTo>
                  <a:pt x="55" y="117"/>
                  <a:pt x="41" y="120"/>
                  <a:pt x="29" y="118"/>
                </a:cubicBezTo>
                <a:cubicBezTo>
                  <a:pt x="24" y="118"/>
                  <a:pt x="18" y="116"/>
                  <a:pt x="14" y="111"/>
                </a:cubicBezTo>
                <a:cubicBezTo>
                  <a:pt x="11" y="106"/>
                  <a:pt x="13" y="101"/>
                  <a:pt x="14" y="96"/>
                </a:cubicBezTo>
                <a:cubicBezTo>
                  <a:pt x="23" y="86"/>
                  <a:pt x="41" y="82"/>
                  <a:pt x="53" y="77"/>
                </a:cubicBezTo>
                <a:cubicBezTo>
                  <a:pt x="68" y="71"/>
                  <a:pt x="83" y="64"/>
                  <a:pt x="98" y="58"/>
                </a:cubicBezTo>
                <a:cubicBezTo>
                  <a:pt x="123" y="48"/>
                  <a:pt x="151" y="39"/>
                  <a:pt x="174" y="25"/>
                </a:cubicBezTo>
                <a:cubicBezTo>
                  <a:pt x="181" y="24"/>
                  <a:pt x="188" y="21"/>
                  <a:pt x="195" y="20"/>
                </a:cubicBezTo>
                <a:cubicBezTo>
                  <a:pt x="201" y="19"/>
                  <a:pt x="209" y="20"/>
                  <a:pt x="213" y="27"/>
                </a:cubicBezTo>
                <a:cubicBezTo>
                  <a:pt x="217" y="34"/>
                  <a:pt x="213" y="42"/>
                  <a:pt x="206" y="46"/>
                </a:cubicBezTo>
                <a:cubicBezTo>
                  <a:pt x="205" y="46"/>
                  <a:pt x="205" y="47"/>
                  <a:pt x="204" y="48"/>
                </a:cubicBezTo>
                <a:cubicBezTo>
                  <a:pt x="197" y="50"/>
                  <a:pt x="192" y="55"/>
                  <a:pt x="185" y="59"/>
                </a:cubicBezTo>
                <a:cubicBezTo>
                  <a:pt x="177" y="64"/>
                  <a:pt x="170" y="69"/>
                  <a:pt x="161" y="74"/>
                </a:cubicBezTo>
                <a:cubicBezTo>
                  <a:pt x="160" y="75"/>
                  <a:pt x="160" y="77"/>
                  <a:pt x="160" y="78"/>
                </a:cubicBezTo>
                <a:cubicBezTo>
                  <a:pt x="160" y="79"/>
                  <a:pt x="160" y="79"/>
                  <a:pt x="160" y="79"/>
                </a:cubicBezTo>
                <a:cubicBezTo>
                  <a:pt x="173" y="134"/>
                  <a:pt x="202" y="187"/>
                  <a:pt x="224" y="239"/>
                </a:cubicBezTo>
                <a:cubicBezTo>
                  <a:pt x="247" y="293"/>
                  <a:pt x="271" y="347"/>
                  <a:pt x="296" y="401"/>
                </a:cubicBezTo>
                <a:cubicBezTo>
                  <a:pt x="342" y="504"/>
                  <a:pt x="390" y="608"/>
                  <a:pt x="443" y="708"/>
                </a:cubicBezTo>
                <a:cubicBezTo>
                  <a:pt x="444" y="711"/>
                  <a:pt x="447" y="711"/>
                  <a:pt x="450" y="710"/>
                </a:cubicBezTo>
                <a:cubicBezTo>
                  <a:pt x="451" y="710"/>
                  <a:pt x="452" y="710"/>
                  <a:pt x="453" y="710"/>
                </a:cubicBezTo>
                <a:cubicBezTo>
                  <a:pt x="533" y="681"/>
                  <a:pt x="614" y="724"/>
                  <a:pt x="655" y="793"/>
                </a:cubicBezTo>
                <a:cubicBezTo>
                  <a:pt x="675" y="828"/>
                  <a:pt x="691" y="872"/>
                  <a:pt x="686" y="913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îšḷíḍé">
            <a:extLst>
              <a:ext uri="{FF2B5EF4-FFF2-40B4-BE49-F238E27FC236}">
                <a16:creationId xmlns:a16="http://schemas.microsoft.com/office/drawing/2014/main" id="{3045DE98-1512-4303-8BD0-85A0047F26F8}"/>
              </a:ext>
            </a:extLst>
          </p:cNvPr>
          <p:cNvSpPr/>
          <p:nvPr/>
        </p:nvSpPr>
        <p:spPr bwMode="auto">
          <a:xfrm>
            <a:off x="3866664" y="3717514"/>
            <a:ext cx="642992" cy="499819"/>
          </a:xfrm>
          <a:custGeom>
            <a:avLst/>
            <a:gdLst>
              <a:gd name="T0" fmla="*/ 339 w 426"/>
              <a:gd name="T1" fmla="*/ 6 h 333"/>
              <a:gd name="T2" fmla="*/ 332 w 426"/>
              <a:gd name="T3" fmla="*/ 7 h 333"/>
              <a:gd name="T4" fmla="*/ 324 w 426"/>
              <a:gd name="T5" fmla="*/ 1 h 333"/>
              <a:gd name="T6" fmla="*/ 7 w 426"/>
              <a:gd name="T7" fmla="*/ 155 h 333"/>
              <a:gd name="T8" fmla="*/ 6 w 426"/>
              <a:gd name="T9" fmla="*/ 152 h 333"/>
              <a:gd name="T10" fmla="*/ 3 w 426"/>
              <a:gd name="T11" fmla="*/ 153 h 333"/>
              <a:gd name="T12" fmla="*/ 96 w 426"/>
              <a:gd name="T13" fmla="*/ 301 h 333"/>
              <a:gd name="T14" fmla="*/ 276 w 426"/>
              <a:gd name="T15" fmla="*/ 306 h 333"/>
              <a:gd name="T16" fmla="*/ 389 w 426"/>
              <a:gd name="T17" fmla="*/ 163 h 333"/>
              <a:gd name="T18" fmla="*/ 339 w 426"/>
              <a:gd name="T19" fmla="*/ 6 h 333"/>
              <a:gd name="T20" fmla="*/ 327 w 426"/>
              <a:gd name="T21" fmla="*/ 13 h 333"/>
              <a:gd name="T22" fmla="*/ 198 w 426"/>
              <a:gd name="T23" fmla="*/ 137 h 333"/>
              <a:gd name="T24" fmla="*/ 16 w 426"/>
              <a:gd name="T25" fmla="*/ 157 h 333"/>
              <a:gd name="T26" fmla="*/ 166 w 426"/>
              <a:gd name="T27" fmla="*/ 73 h 333"/>
              <a:gd name="T28" fmla="*/ 327 w 426"/>
              <a:gd name="T29" fmla="*/ 13 h 333"/>
              <a:gd name="T30" fmla="*/ 266 w 426"/>
              <a:gd name="T31" fmla="*/ 302 h 333"/>
              <a:gd name="T32" fmla="*/ 100 w 426"/>
              <a:gd name="T33" fmla="*/ 292 h 333"/>
              <a:gd name="T34" fmla="*/ 9 w 426"/>
              <a:gd name="T35" fmla="*/ 163 h 333"/>
              <a:gd name="T36" fmla="*/ 218 w 426"/>
              <a:gd name="T37" fmla="*/ 140 h 333"/>
              <a:gd name="T38" fmla="*/ 336 w 426"/>
              <a:gd name="T39" fmla="*/ 16 h 333"/>
              <a:gd name="T40" fmla="*/ 266 w 426"/>
              <a:gd name="T41" fmla="*/ 302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26" h="333">
                <a:moveTo>
                  <a:pt x="339" y="6"/>
                </a:moveTo>
                <a:cubicBezTo>
                  <a:pt x="336" y="4"/>
                  <a:pt x="334" y="5"/>
                  <a:pt x="332" y="7"/>
                </a:cubicBezTo>
                <a:cubicBezTo>
                  <a:pt x="332" y="3"/>
                  <a:pt x="329" y="0"/>
                  <a:pt x="324" y="1"/>
                </a:cubicBezTo>
                <a:cubicBezTo>
                  <a:pt x="214" y="32"/>
                  <a:pt x="96" y="81"/>
                  <a:pt x="7" y="155"/>
                </a:cubicBezTo>
                <a:cubicBezTo>
                  <a:pt x="7" y="154"/>
                  <a:pt x="6" y="153"/>
                  <a:pt x="6" y="152"/>
                </a:cubicBezTo>
                <a:cubicBezTo>
                  <a:pt x="5" y="150"/>
                  <a:pt x="3" y="151"/>
                  <a:pt x="3" y="153"/>
                </a:cubicBezTo>
                <a:cubicBezTo>
                  <a:pt x="0" y="213"/>
                  <a:pt x="47" y="272"/>
                  <a:pt x="96" y="301"/>
                </a:cubicBezTo>
                <a:cubicBezTo>
                  <a:pt x="150" y="332"/>
                  <a:pt x="220" y="333"/>
                  <a:pt x="276" y="306"/>
                </a:cubicBezTo>
                <a:cubicBezTo>
                  <a:pt x="333" y="279"/>
                  <a:pt x="378" y="227"/>
                  <a:pt x="389" y="163"/>
                </a:cubicBezTo>
                <a:cubicBezTo>
                  <a:pt x="399" y="106"/>
                  <a:pt x="383" y="45"/>
                  <a:pt x="339" y="6"/>
                </a:cubicBezTo>
                <a:close/>
                <a:moveTo>
                  <a:pt x="327" y="13"/>
                </a:moveTo>
                <a:cubicBezTo>
                  <a:pt x="310" y="76"/>
                  <a:pt x="257" y="115"/>
                  <a:pt x="198" y="137"/>
                </a:cubicBezTo>
                <a:cubicBezTo>
                  <a:pt x="141" y="158"/>
                  <a:pt x="77" y="171"/>
                  <a:pt x="16" y="157"/>
                </a:cubicBezTo>
                <a:cubicBezTo>
                  <a:pt x="66" y="129"/>
                  <a:pt x="114" y="98"/>
                  <a:pt x="166" y="73"/>
                </a:cubicBezTo>
                <a:cubicBezTo>
                  <a:pt x="218" y="49"/>
                  <a:pt x="272" y="29"/>
                  <a:pt x="327" y="13"/>
                </a:cubicBezTo>
                <a:close/>
                <a:moveTo>
                  <a:pt x="266" y="302"/>
                </a:moveTo>
                <a:cubicBezTo>
                  <a:pt x="213" y="323"/>
                  <a:pt x="151" y="321"/>
                  <a:pt x="100" y="292"/>
                </a:cubicBezTo>
                <a:cubicBezTo>
                  <a:pt x="50" y="262"/>
                  <a:pt x="26" y="216"/>
                  <a:pt x="9" y="163"/>
                </a:cubicBezTo>
                <a:cubicBezTo>
                  <a:pt x="77" y="186"/>
                  <a:pt x="155" y="168"/>
                  <a:pt x="218" y="140"/>
                </a:cubicBezTo>
                <a:cubicBezTo>
                  <a:pt x="274" y="116"/>
                  <a:pt x="321" y="76"/>
                  <a:pt x="336" y="16"/>
                </a:cubicBezTo>
                <a:cubicBezTo>
                  <a:pt x="426" y="103"/>
                  <a:pt x="376" y="258"/>
                  <a:pt x="266" y="302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ŝ1ídê">
            <a:extLst>
              <a:ext uri="{FF2B5EF4-FFF2-40B4-BE49-F238E27FC236}">
                <a16:creationId xmlns:a16="http://schemas.microsoft.com/office/drawing/2014/main" id="{607E243C-6AAA-4196-B9A7-C770B137C693}"/>
              </a:ext>
            </a:extLst>
          </p:cNvPr>
          <p:cNvSpPr/>
          <p:nvPr/>
        </p:nvSpPr>
        <p:spPr bwMode="auto">
          <a:xfrm>
            <a:off x="3986412" y="4027298"/>
            <a:ext cx="44254" cy="46858"/>
          </a:xfrm>
          <a:custGeom>
            <a:avLst/>
            <a:gdLst>
              <a:gd name="T0" fmla="*/ 19 w 31"/>
              <a:gd name="T1" fmla="*/ 2 h 31"/>
              <a:gd name="T2" fmla="*/ 18 w 31"/>
              <a:gd name="T3" fmla="*/ 2 h 31"/>
              <a:gd name="T4" fmla="*/ 1 w 31"/>
              <a:gd name="T5" fmla="*/ 15 h 31"/>
              <a:gd name="T6" fmla="*/ 15 w 31"/>
              <a:gd name="T7" fmla="*/ 30 h 31"/>
              <a:gd name="T8" fmla="*/ 31 w 31"/>
              <a:gd name="T9" fmla="*/ 16 h 31"/>
              <a:gd name="T10" fmla="*/ 19 w 31"/>
              <a:gd name="T11" fmla="*/ 2 h 31"/>
              <a:gd name="T12" fmla="*/ 17 w 31"/>
              <a:gd name="T13" fmla="*/ 19 h 31"/>
              <a:gd name="T14" fmla="*/ 17 w 31"/>
              <a:gd name="T15" fmla="*/ 9 h 31"/>
              <a:gd name="T16" fmla="*/ 17 w 31"/>
              <a:gd name="T17" fmla="*/ 9 h 31"/>
              <a:gd name="T18" fmla="*/ 21 w 31"/>
              <a:gd name="T19" fmla="*/ 14 h 31"/>
              <a:gd name="T20" fmla="*/ 17 w 31"/>
              <a:gd name="T21" fmla="*/ 1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" h="31">
                <a:moveTo>
                  <a:pt x="19" y="2"/>
                </a:moveTo>
                <a:cubicBezTo>
                  <a:pt x="19" y="2"/>
                  <a:pt x="18" y="2"/>
                  <a:pt x="18" y="2"/>
                </a:cubicBezTo>
                <a:cubicBezTo>
                  <a:pt x="9" y="0"/>
                  <a:pt x="1" y="7"/>
                  <a:pt x="1" y="15"/>
                </a:cubicBezTo>
                <a:cubicBezTo>
                  <a:pt x="0" y="24"/>
                  <a:pt x="7" y="30"/>
                  <a:pt x="15" y="30"/>
                </a:cubicBezTo>
                <a:cubicBezTo>
                  <a:pt x="24" y="31"/>
                  <a:pt x="31" y="25"/>
                  <a:pt x="31" y="16"/>
                </a:cubicBezTo>
                <a:cubicBezTo>
                  <a:pt x="31" y="11"/>
                  <a:pt x="26" y="1"/>
                  <a:pt x="19" y="2"/>
                </a:cubicBezTo>
                <a:close/>
                <a:moveTo>
                  <a:pt x="17" y="19"/>
                </a:moveTo>
                <a:cubicBezTo>
                  <a:pt x="9" y="20"/>
                  <a:pt x="10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9" y="10"/>
                  <a:pt x="20" y="12"/>
                  <a:pt x="21" y="14"/>
                </a:cubicBezTo>
                <a:cubicBezTo>
                  <a:pt x="21" y="17"/>
                  <a:pt x="19" y="19"/>
                  <a:pt x="17" y="19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íṣľîdè">
            <a:extLst>
              <a:ext uri="{FF2B5EF4-FFF2-40B4-BE49-F238E27FC236}">
                <a16:creationId xmlns:a16="http://schemas.microsoft.com/office/drawing/2014/main" id="{26F58C85-8B93-47E9-9751-817D79C071BE}"/>
              </a:ext>
            </a:extLst>
          </p:cNvPr>
          <p:cNvSpPr/>
          <p:nvPr/>
        </p:nvSpPr>
        <p:spPr bwMode="auto">
          <a:xfrm>
            <a:off x="4059302" y="4058537"/>
            <a:ext cx="62477" cy="57271"/>
          </a:xfrm>
          <a:custGeom>
            <a:avLst/>
            <a:gdLst>
              <a:gd name="T0" fmla="*/ 28 w 41"/>
              <a:gd name="T1" fmla="*/ 2 h 38"/>
              <a:gd name="T2" fmla="*/ 26 w 41"/>
              <a:gd name="T3" fmla="*/ 4 h 38"/>
              <a:gd name="T4" fmla="*/ 31 w 41"/>
              <a:gd name="T5" fmla="*/ 17 h 38"/>
              <a:gd name="T6" fmla="*/ 21 w 41"/>
              <a:gd name="T7" fmla="*/ 27 h 38"/>
              <a:gd name="T8" fmla="*/ 20 w 41"/>
              <a:gd name="T9" fmla="*/ 4 h 38"/>
              <a:gd name="T10" fmla="*/ 20 w 41"/>
              <a:gd name="T11" fmla="*/ 0 h 38"/>
              <a:gd name="T12" fmla="*/ 1 w 41"/>
              <a:gd name="T13" fmla="*/ 17 h 38"/>
              <a:gd name="T14" fmla="*/ 19 w 41"/>
              <a:gd name="T15" fmla="*/ 37 h 38"/>
              <a:gd name="T16" fmla="*/ 40 w 41"/>
              <a:gd name="T17" fmla="*/ 22 h 38"/>
              <a:gd name="T18" fmla="*/ 28 w 41"/>
              <a:gd name="T19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" h="38">
                <a:moveTo>
                  <a:pt x="28" y="2"/>
                </a:moveTo>
                <a:cubicBezTo>
                  <a:pt x="27" y="2"/>
                  <a:pt x="26" y="3"/>
                  <a:pt x="26" y="4"/>
                </a:cubicBezTo>
                <a:cubicBezTo>
                  <a:pt x="27" y="9"/>
                  <a:pt x="31" y="12"/>
                  <a:pt x="31" y="17"/>
                </a:cubicBezTo>
                <a:cubicBezTo>
                  <a:pt x="31" y="23"/>
                  <a:pt x="27" y="27"/>
                  <a:pt x="21" y="27"/>
                </a:cubicBezTo>
                <a:cubicBezTo>
                  <a:pt x="7" y="26"/>
                  <a:pt x="9" y="7"/>
                  <a:pt x="20" y="4"/>
                </a:cubicBezTo>
                <a:cubicBezTo>
                  <a:pt x="23" y="3"/>
                  <a:pt x="22" y="0"/>
                  <a:pt x="20" y="0"/>
                </a:cubicBezTo>
                <a:cubicBezTo>
                  <a:pt x="10" y="0"/>
                  <a:pt x="1" y="7"/>
                  <a:pt x="1" y="17"/>
                </a:cubicBezTo>
                <a:cubicBezTo>
                  <a:pt x="0" y="28"/>
                  <a:pt x="9" y="36"/>
                  <a:pt x="19" y="37"/>
                </a:cubicBezTo>
                <a:cubicBezTo>
                  <a:pt x="29" y="38"/>
                  <a:pt x="38" y="32"/>
                  <a:pt x="40" y="22"/>
                </a:cubicBezTo>
                <a:cubicBezTo>
                  <a:pt x="41" y="15"/>
                  <a:pt x="38" y="0"/>
                  <a:pt x="28" y="2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íṩľiḑé">
            <a:extLst>
              <a:ext uri="{FF2B5EF4-FFF2-40B4-BE49-F238E27FC236}">
                <a16:creationId xmlns:a16="http://schemas.microsoft.com/office/drawing/2014/main" id="{9E40668B-DEB3-4860-8CC6-635E7434D717}"/>
              </a:ext>
            </a:extLst>
          </p:cNvPr>
          <p:cNvSpPr/>
          <p:nvPr/>
        </p:nvSpPr>
        <p:spPr bwMode="auto">
          <a:xfrm>
            <a:off x="4085333" y="3993455"/>
            <a:ext cx="36445" cy="39049"/>
          </a:xfrm>
          <a:custGeom>
            <a:avLst/>
            <a:gdLst>
              <a:gd name="T0" fmla="*/ 19 w 25"/>
              <a:gd name="T1" fmla="*/ 3 h 25"/>
              <a:gd name="T2" fmla="*/ 15 w 25"/>
              <a:gd name="T3" fmla="*/ 7 h 25"/>
              <a:gd name="T4" fmla="*/ 12 w 25"/>
              <a:gd name="T5" fmla="*/ 17 h 25"/>
              <a:gd name="T6" fmla="*/ 12 w 25"/>
              <a:gd name="T7" fmla="*/ 4 h 25"/>
              <a:gd name="T8" fmla="*/ 9 w 25"/>
              <a:gd name="T9" fmla="*/ 1 h 25"/>
              <a:gd name="T10" fmla="*/ 1 w 25"/>
              <a:gd name="T11" fmla="*/ 15 h 25"/>
              <a:gd name="T12" fmla="*/ 12 w 25"/>
              <a:gd name="T13" fmla="*/ 24 h 25"/>
              <a:gd name="T14" fmla="*/ 24 w 25"/>
              <a:gd name="T15" fmla="*/ 17 h 25"/>
              <a:gd name="T16" fmla="*/ 19 w 25"/>
              <a:gd name="T17" fmla="*/ 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25">
                <a:moveTo>
                  <a:pt x="19" y="3"/>
                </a:moveTo>
                <a:cubicBezTo>
                  <a:pt x="16" y="2"/>
                  <a:pt x="14" y="5"/>
                  <a:pt x="15" y="7"/>
                </a:cubicBezTo>
                <a:cubicBezTo>
                  <a:pt x="17" y="10"/>
                  <a:pt x="17" y="17"/>
                  <a:pt x="12" y="17"/>
                </a:cubicBezTo>
                <a:cubicBezTo>
                  <a:pt x="5" y="16"/>
                  <a:pt x="8" y="7"/>
                  <a:pt x="12" y="4"/>
                </a:cubicBezTo>
                <a:cubicBezTo>
                  <a:pt x="13" y="2"/>
                  <a:pt x="11" y="0"/>
                  <a:pt x="9" y="1"/>
                </a:cubicBezTo>
                <a:cubicBezTo>
                  <a:pt x="4" y="4"/>
                  <a:pt x="0" y="9"/>
                  <a:pt x="1" y="15"/>
                </a:cubicBezTo>
                <a:cubicBezTo>
                  <a:pt x="1" y="20"/>
                  <a:pt x="7" y="24"/>
                  <a:pt x="12" y="24"/>
                </a:cubicBezTo>
                <a:cubicBezTo>
                  <a:pt x="17" y="25"/>
                  <a:pt x="22" y="22"/>
                  <a:pt x="24" y="17"/>
                </a:cubicBezTo>
                <a:cubicBezTo>
                  <a:pt x="25" y="12"/>
                  <a:pt x="24" y="5"/>
                  <a:pt x="19" y="3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ṧľide">
            <a:extLst>
              <a:ext uri="{FF2B5EF4-FFF2-40B4-BE49-F238E27FC236}">
                <a16:creationId xmlns:a16="http://schemas.microsoft.com/office/drawing/2014/main" id="{525F123B-06D6-48F3-B594-96192BD862EB}"/>
              </a:ext>
            </a:extLst>
          </p:cNvPr>
          <p:cNvSpPr/>
          <p:nvPr/>
        </p:nvSpPr>
        <p:spPr bwMode="auto">
          <a:xfrm>
            <a:off x="4116573" y="4128823"/>
            <a:ext cx="54667" cy="46858"/>
          </a:xfrm>
          <a:custGeom>
            <a:avLst/>
            <a:gdLst>
              <a:gd name="T0" fmla="*/ 26 w 36"/>
              <a:gd name="T1" fmla="*/ 1 h 31"/>
              <a:gd name="T2" fmla="*/ 23 w 36"/>
              <a:gd name="T3" fmla="*/ 3 h 31"/>
              <a:gd name="T4" fmla="*/ 22 w 36"/>
              <a:gd name="T5" fmla="*/ 3 h 31"/>
              <a:gd name="T6" fmla="*/ 4 w 36"/>
              <a:gd name="T7" fmla="*/ 9 h 31"/>
              <a:gd name="T8" fmla="*/ 13 w 36"/>
              <a:gd name="T9" fmla="*/ 28 h 31"/>
              <a:gd name="T10" fmla="*/ 33 w 36"/>
              <a:gd name="T11" fmla="*/ 20 h 31"/>
              <a:gd name="T12" fmla="*/ 26 w 36"/>
              <a:gd name="T13" fmla="*/ 1 h 31"/>
              <a:gd name="T14" fmla="*/ 18 w 36"/>
              <a:gd name="T15" fmla="*/ 19 h 31"/>
              <a:gd name="T16" fmla="*/ 21 w 36"/>
              <a:gd name="T17" fmla="*/ 7 h 31"/>
              <a:gd name="T18" fmla="*/ 23 w 36"/>
              <a:gd name="T19" fmla="*/ 6 h 31"/>
              <a:gd name="T20" fmla="*/ 18 w 36"/>
              <a:gd name="T21" fmla="*/ 1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" h="31">
                <a:moveTo>
                  <a:pt x="26" y="1"/>
                </a:moveTo>
                <a:cubicBezTo>
                  <a:pt x="24" y="0"/>
                  <a:pt x="23" y="2"/>
                  <a:pt x="23" y="3"/>
                </a:cubicBezTo>
                <a:cubicBezTo>
                  <a:pt x="23" y="3"/>
                  <a:pt x="22" y="3"/>
                  <a:pt x="22" y="3"/>
                </a:cubicBezTo>
                <a:cubicBezTo>
                  <a:pt x="16" y="0"/>
                  <a:pt x="7" y="3"/>
                  <a:pt x="4" y="9"/>
                </a:cubicBezTo>
                <a:cubicBezTo>
                  <a:pt x="0" y="17"/>
                  <a:pt x="5" y="25"/>
                  <a:pt x="13" y="28"/>
                </a:cubicBezTo>
                <a:cubicBezTo>
                  <a:pt x="21" y="31"/>
                  <a:pt x="29" y="28"/>
                  <a:pt x="33" y="20"/>
                </a:cubicBezTo>
                <a:cubicBezTo>
                  <a:pt x="36" y="13"/>
                  <a:pt x="35" y="3"/>
                  <a:pt x="26" y="1"/>
                </a:cubicBezTo>
                <a:close/>
                <a:moveTo>
                  <a:pt x="18" y="19"/>
                </a:moveTo>
                <a:cubicBezTo>
                  <a:pt x="9" y="17"/>
                  <a:pt x="13" y="5"/>
                  <a:pt x="21" y="7"/>
                </a:cubicBezTo>
                <a:cubicBezTo>
                  <a:pt x="22" y="7"/>
                  <a:pt x="23" y="7"/>
                  <a:pt x="23" y="6"/>
                </a:cubicBezTo>
                <a:cubicBezTo>
                  <a:pt x="24" y="11"/>
                  <a:pt x="25" y="20"/>
                  <a:pt x="18" y="19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îṥḷîdê">
            <a:extLst>
              <a:ext uri="{FF2B5EF4-FFF2-40B4-BE49-F238E27FC236}">
                <a16:creationId xmlns:a16="http://schemas.microsoft.com/office/drawing/2014/main" id="{034675BF-E087-4AAF-B9DC-D116570F77C8}"/>
              </a:ext>
            </a:extLst>
          </p:cNvPr>
          <p:cNvSpPr/>
          <p:nvPr/>
        </p:nvSpPr>
        <p:spPr bwMode="auto">
          <a:xfrm>
            <a:off x="2320358" y="1663572"/>
            <a:ext cx="827820" cy="1093353"/>
          </a:xfrm>
          <a:custGeom>
            <a:avLst/>
            <a:gdLst>
              <a:gd name="T0" fmla="*/ 543 w 549"/>
              <a:gd name="T1" fmla="*/ 645 h 726"/>
              <a:gd name="T2" fmla="*/ 497 w 549"/>
              <a:gd name="T3" fmla="*/ 486 h 726"/>
              <a:gd name="T4" fmla="*/ 336 w 549"/>
              <a:gd name="T5" fmla="*/ 149 h 726"/>
              <a:gd name="T6" fmla="*/ 332 w 549"/>
              <a:gd name="T7" fmla="*/ 146 h 726"/>
              <a:gd name="T8" fmla="*/ 327 w 549"/>
              <a:gd name="T9" fmla="*/ 48 h 726"/>
              <a:gd name="T10" fmla="*/ 352 w 549"/>
              <a:gd name="T11" fmla="*/ 47 h 726"/>
              <a:gd name="T12" fmla="*/ 367 w 549"/>
              <a:gd name="T13" fmla="*/ 34 h 726"/>
              <a:gd name="T14" fmla="*/ 344 w 549"/>
              <a:gd name="T15" fmla="*/ 4 h 726"/>
              <a:gd name="T16" fmla="*/ 340 w 549"/>
              <a:gd name="T17" fmla="*/ 6 h 726"/>
              <a:gd name="T18" fmla="*/ 213 w 549"/>
              <a:gd name="T19" fmla="*/ 4 h 726"/>
              <a:gd name="T20" fmla="*/ 211 w 549"/>
              <a:gd name="T21" fmla="*/ 3 h 726"/>
              <a:gd name="T22" fmla="*/ 168 w 549"/>
              <a:gd name="T23" fmla="*/ 29 h 726"/>
              <a:gd name="T24" fmla="*/ 215 w 549"/>
              <a:gd name="T25" fmla="*/ 52 h 726"/>
              <a:gd name="T26" fmla="*/ 216 w 549"/>
              <a:gd name="T27" fmla="*/ 52 h 726"/>
              <a:gd name="T28" fmla="*/ 214 w 549"/>
              <a:gd name="T29" fmla="*/ 100 h 726"/>
              <a:gd name="T30" fmla="*/ 217 w 549"/>
              <a:gd name="T31" fmla="*/ 157 h 726"/>
              <a:gd name="T32" fmla="*/ 213 w 549"/>
              <a:gd name="T33" fmla="*/ 159 h 726"/>
              <a:gd name="T34" fmla="*/ 91 w 549"/>
              <a:gd name="T35" fmla="*/ 499 h 726"/>
              <a:gd name="T36" fmla="*/ 116 w 549"/>
              <a:gd name="T37" fmla="*/ 718 h 726"/>
              <a:gd name="T38" fmla="*/ 288 w 549"/>
              <a:gd name="T39" fmla="*/ 718 h 726"/>
              <a:gd name="T40" fmla="*/ 453 w 549"/>
              <a:gd name="T41" fmla="*/ 703 h 726"/>
              <a:gd name="T42" fmla="*/ 543 w 549"/>
              <a:gd name="T43" fmla="*/ 645 h 726"/>
              <a:gd name="T44" fmla="*/ 516 w 549"/>
              <a:gd name="T45" fmla="*/ 671 h 726"/>
              <a:gd name="T46" fmla="*/ 478 w 549"/>
              <a:gd name="T47" fmla="*/ 683 h 726"/>
              <a:gd name="T48" fmla="*/ 172 w 549"/>
              <a:gd name="T49" fmla="*/ 707 h 726"/>
              <a:gd name="T50" fmla="*/ 107 w 549"/>
              <a:gd name="T51" fmla="*/ 702 h 726"/>
              <a:gd name="T52" fmla="*/ 63 w 549"/>
              <a:gd name="T53" fmla="*/ 630 h 726"/>
              <a:gd name="T54" fmla="*/ 107 w 549"/>
              <a:gd name="T55" fmla="*/ 494 h 726"/>
              <a:gd name="T56" fmla="*/ 221 w 549"/>
              <a:gd name="T57" fmla="*/ 167 h 726"/>
              <a:gd name="T58" fmla="*/ 227 w 549"/>
              <a:gd name="T59" fmla="*/ 164 h 726"/>
              <a:gd name="T60" fmla="*/ 228 w 549"/>
              <a:gd name="T61" fmla="*/ 100 h 726"/>
              <a:gd name="T62" fmla="*/ 221 w 549"/>
              <a:gd name="T63" fmla="*/ 46 h 726"/>
              <a:gd name="T64" fmla="*/ 218 w 549"/>
              <a:gd name="T65" fmla="*/ 46 h 726"/>
              <a:gd name="T66" fmla="*/ 218 w 549"/>
              <a:gd name="T67" fmla="*/ 48 h 726"/>
              <a:gd name="T68" fmla="*/ 214 w 549"/>
              <a:gd name="T69" fmla="*/ 45 h 726"/>
              <a:gd name="T70" fmla="*/ 182 w 549"/>
              <a:gd name="T71" fmla="*/ 29 h 726"/>
              <a:gd name="T72" fmla="*/ 209 w 549"/>
              <a:gd name="T73" fmla="*/ 14 h 726"/>
              <a:gd name="T74" fmla="*/ 213 w 549"/>
              <a:gd name="T75" fmla="*/ 12 h 726"/>
              <a:gd name="T76" fmla="*/ 341 w 549"/>
              <a:gd name="T77" fmla="*/ 17 h 726"/>
              <a:gd name="T78" fmla="*/ 345 w 549"/>
              <a:gd name="T79" fmla="*/ 16 h 726"/>
              <a:gd name="T80" fmla="*/ 354 w 549"/>
              <a:gd name="T81" fmla="*/ 32 h 726"/>
              <a:gd name="T82" fmla="*/ 340 w 549"/>
              <a:gd name="T83" fmla="*/ 36 h 726"/>
              <a:gd name="T84" fmla="*/ 326 w 549"/>
              <a:gd name="T85" fmla="*/ 39 h 726"/>
              <a:gd name="T86" fmla="*/ 319 w 549"/>
              <a:gd name="T87" fmla="*/ 41 h 726"/>
              <a:gd name="T88" fmla="*/ 319 w 549"/>
              <a:gd name="T89" fmla="*/ 101 h 726"/>
              <a:gd name="T90" fmla="*/ 322 w 549"/>
              <a:gd name="T91" fmla="*/ 154 h 726"/>
              <a:gd name="T92" fmla="*/ 326 w 549"/>
              <a:gd name="T93" fmla="*/ 157 h 726"/>
              <a:gd name="T94" fmla="*/ 457 w 549"/>
              <a:gd name="T95" fmla="*/ 418 h 726"/>
              <a:gd name="T96" fmla="*/ 503 w 549"/>
              <a:gd name="T97" fmla="*/ 551 h 726"/>
              <a:gd name="T98" fmla="*/ 521 w 549"/>
              <a:gd name="T99" fmla="*/ 617 h 726"/>
              <a:gd name="T100" fmla="*/ 516 w 549"/>
              <a:gd name="T101" fmla="*/ 671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9" h="726">
                <a:moveTo>
                  <a:pt x="543" y="645"/>
                </a:moveTo>
                <a:cubicBezTo>
                  <a:pt x="537" y="592"/>
                  <a:pt x="515" y="537"/>
                  <a:pt x="497" y="486"/>
                </a:cubicBezTo>
                <a:cubicBezTo>
                  <a:pt x="456" y="368"/>
                  <a:pt x="402" y="255"/>
                  <a:pt x="336" y="149"/>
                </a:cubicBezTo>
                <a:cubicBezTo>
                  <a:pt x="335" y="147"/>
                  <a:pt x="333" y="146"/>
                  <a:pt x="332" y="146"/>
                </a:cubicBezTo>
                <a:cubicBezTo>
                  <a:pt x="335" y="115"/>
                  <a:pt x="332" y="79"/>
                  <a:pt x="327" y="48"/>
                </a:cubicBezTo>
                <a:cubicBezTo>
                  <a:pt x="335" y="49"/>
                  <a:pt x="345" y="49"/>
                  <a:pt x="352" y="47"/>
                </a:cubicBezTo>
                <a:cubicBezTo>
                  <a:pt x="359" y="46"/>
                  <a:pt x="365" y="41"/>
                  <a:pt x="367" y="34"/>
                </a:cubicBezTo>
                <a:cubicBezTo>
                  <a:pt x="371" y="20"/>
                  <a:pt x="358" y="6"/>
                  <a:pt x="344" y="4"/>
                </a:cubicBezTo>
                <a:cubicBezTo>
                  <a:pt x="343" y="4"/>
                  <a:pt x="341" y="5"/>
                  <a:pt x="340" y="6"/>
                </a:cubicBezTo>
                <a:cubicBezTo>
                  <a:pt x="299" y="3"/>
                  <a:pt x="255" y="1"/>
                  <a:pt x="213" y="4"/>
                </a:cubicBezTo>
                <a:cubicBezTo>
                  <a:pt x="212" y="4"/>
                  <a:pt x="212" y="3"/>
                  <a:pt x="211" y="3"/>
                </a:cubicBezTo>
                <a:cubicBezTo>
                  <a:pt x="193" y="0"/>
                  <a:pt x="167" y="7"/>
                  <a:pt x="168" y="29"/>
                </a:cubicBezTo>
                <a:cubicBezTo>
                  <a:pt x="168" y="55"/>
                  <a:pt x="197" y="56"/>
                  <a:pt x="215" y="52"/>
                </a:cubicBezTo>
                <a:cubicBezTo>
                  <a:pt x="216" y="52"/>
                  <a:pt x="216" y="52"/>
                  <a:pt x="216" y="52"/>
                </a:cubicBezTo>
                <a:cubicBezTo>
                  <a:pt x="212" y="67"/>
                  <a:pt x="214" y="84"/>
                  <a:pt x="214" y="100"/>
                </a:cubicBezTo>
                <a:cubicBezTo>
                  <a:pt x="215" y="119"/>
                  <a:pt x="214" y="138"/>
                  <a:pt x="217" y="157"/>
                </a:cubicBezTo>
                <a:cubicBezTo>
                  <a:pt x="216" y="157"/>
                  <a:pt x="214" y="157"/>
                  <a:pt x="213" y="159"/>
                </a:cubicBezTo>
                <a:cubicBezTo>
                  <a:pt x="164" y="269"/>
                  <a:pt x="129" y="386"/>
                  <a:pt x="91" y="499"/>
                </a:cubicBezTo>
                <a:cubicBezTo>
                  <a:pt x="68" y="566"/>
                  <a:pt x="0" y="701"/>
                  <a:pt x="116" y="718"/>
                </a:cubicBezTo>
                <a:cubicBezTo>
                  <a:pt x="171" y="726"/>
                  <a:pt x="232" y="720"/>
                  <a:pt x="288" y="718"/>
                </a:cubicBezTo>
                <a:cubicBezTo>
                  <a:pt x="343" y="716"/>
                  <a:pt x="399" y="713"/>
                  <a:pt x="453" y="703"/>
                </a:cubicBezTo>
                <a:cubicBezTo>
                  <a:pt x="487" y="697"/>
                  <a:pt x="549" y="693"/>
                  <a:pt x="543" y="645"/>
                </a:cubicBezTo>
                <a:close/>
                <a:moveTo>
                  <a:pt x="516" y="671"/>
                </a:moveTo>
                <a:cubicBezTo>
                  <a:pt x="505" y="678"/>
                  <a:pt x="490" y="680"/>
                  <a:pt x="478" y="683"/>
                </a:cubicBezTo>
                <a:cubicBezTo>
                  <a:pt x="377" y="705"/>
                  <a:pt x="274" y="707"/>
                  <a:pt x="172" y="707"/>
                </a:cubicBezTo>
                <a:cubicBezTo>
                  <a:pt x="150" y="707"/>
                  <a:pt x="128" y="708"/>
                  <a:pt x="107" y="702"/>
                </a:cubicBezTo>
                <a:cubicBezTo>
                  <a:pt x="71" y="694"/>
                  <a:pt x="57" y="665"/>
                  <a:pt x="63" y="630"/>
                </a:cubicBezTo>
                <a:cubicBezTo>
                  <a:pt x="71" y="584"/>
                  <a:pt x="92" y="538"/>
                  <a:pt x="107" y="494"/>
                </a:cubicBezTo>
                <a:cubicBezTo>
                  <a:pt x="144" y="385"/>
                  <a:pt x="187" y="277"/>
                  <a:pt x="221" y="167"/>
                </a:cubicBezTo>
                <a:cubicBezTo>
                  <a:pt x="223" y="168"/>
                  <a:pt x="227" y="167"/>
                  <a:pt x="227" y="164"/>
                </a:cubicBezTo>
                <a:cubicBezTo>
                  <a:pt x="231" y="143"/>
                  <a:pt x="228" y="121"/>
                  <a:pt x="228" y="100"/>
                </a:cubicBezTo>
                <a:cubicBezTo>
                  <a:pt x="227" y="82"/>
                  <a:pt x="229" y="62"/>
                  <a:pt x="221" y="46"/>
                </a:cubicBezTo>
                <a:cubicBezTo>
                  <a:pt x="220" y="45"/>
                  <a:pt x="219" y="45"/>
                  <a:pt x="218" y="46"/>
                </a:cubicBezTo>
                <a:cubicBezTo>
                  <a:pt x="218" y="46"/>
                  <a:pt x="218" y="47"/>
                  <a:pt x="218" y="48"/>
                </a:cubicBezTo>
                <a:cubicBezTo>
                  <a:pt x="217" y="46"/>
                  <a:pt x="216" y="45"/>
                  <a:pt x="214" y="45"/>
                </a:cubicBezTo>
                <a:cubicBezTo>
                  <a:pt x="204" y="44"/>
                  <a:pt x="182" y="45"/>
                  <a:pt x="182" y="29"/>
                </a:cubicBezTo>
                <a:cubicBezTo>
                  <a:pt x="181" y="15"/>
                  <a:pt x="199" y="13"/>
                  <a:pt x="209" y="14"/>
                </a:cubicBezTo>
                <a:cubicBezTo>
                  <a:pt x="211" y="14"/>
                  <a:pt x="212" y="13"/>
                  <a:pt x="213" y="12"/>
                </a:cubicBezTo>
                <a:cubicBezTo>
                  <a:pt x="255" y="17"/>
                  <a:pt x="299" y="18"/>
                  <a:pt x="341" y="17"/>
                </a:cubicBezTo>
                <a:cubicBezTo>
                  <a:pt x="343" y="17"/>
                  <a:pt x="344" y="16"/>
                  <a:pt x="345" y="16"/>
                </a:cubicBezTo>
                <a:cubicBezTo>
                  <a:pt x="351" y="19"/>
                  <a:pt x="359" y="25"/>
                  <a:pt x="354" y="32"/>
                </a:cubicBezTo>
                <a:cubicBezTo>
                  <a:pt x="351" y="36"/>
                  <a:pt x="344" y="36"/>
                  <a:pt x="340" y="36"/>
                </a:cubicBezTo>
                <a:cubicBezTo>
                  <a:pt x="335" y="37"/>
                  <a:pt x="331" y="37"/>
                  <a:pt x="326" y="39"/>
                </a:cubicBezTo>
                <a:cubicBezTo>
                  <a:pt x="324" y="36"/>
                  <a:pt x="319" y="38"/>
                  <a:pt x="319" y="41"/>
                </a:cubicBezTo>
                <a:cubicBezTo>
                  <a:pt x="317" y="61"/>
                  <a:pt x="318" y="81"/>
                  <a:pt x="319" y="101"/>
                </a:cubicBezTo>
                <a:cubicBezTo>
                  <a:pt x="319" y="119"/>
                  <a:pt x="318" y="137"/>
                  <a:pt x="322" y="154"/>
                </a:cubicBezTo>
                <a:cubicBezTo>
                  <a:pt x="323" y="156"/>
                  <a:pt x="324" y="157"/>
                  <a:pt x="326" y="157"/>
                </a:cubicBezTo>
                <a:cubicBezTo>
                  <a:pt x="377" y="240"/>
                  <a:pt x="421" y="327"/>
                  <a:pt x="457" y="418"/>
                </a:cubicBezTo>
                <a:cubicBezTo>
                  <a:pt x="474" y="461"/>
                  <a:pt x="489" y="506"/>
                  <a:pt x="503" y="551"/>
                </a:cubicBezTo>
                <a:cubicBezTo>
                  <a:pt x="509" y="573"/>
                  <a:pt x="515" y="595"/>
                  <a:pt x="521" y="617"/>
                </a:cubicBezTo>
                <a:cubicBezTo>
                  <a:pt x="525" y="634"/>
                  <a:pt x="534" y="659"/>
                  <a:pt x="516" y="671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iṩļide">
            <a:extLst>
              <a:ext uri="{FF2B5EF4-FFF2-40B4-BE49-F238E27FC236}">
                <a16:creationId xmlns:a16="http://schemas.microsoft.com/office/drawing/2014/main" id="{87098FDB-F782-4447-974C-721F075CAFB9}"/>
              </a:ext>
            </a:extLst>
          </p:cNvPr>
          <p:cNvSpPr/>
          <p:nvPr/>
        </p:nvSpPr>
        <p:spPr bwMode="auto">
          <a:xfrm>
            <a:off x="2434899" y="2249297"/>
            <a:ext cx="653404" cy="455565"/>
          </a:xfrm>
          <a:custGeom>
            <a:avLst/>
            <a:gdLst>
              <a:gd name="T0" fmla="*/ 425 w 433"/>
              <a:gd name="T1" fmla="*/ 222 h 303"/>
              <a:gd name="T2" fmla="*/ 409 w 433"/>
              <a:gd name="T3" fmla="*/ 159 h 303"/>
              <a:gd name="T4" fmla="*/ 361 w 433"/>
              <a:gd name="T5" fmla="*/ 38 h 303"/>
              <a:gd name="T6" fmla="*/ 360 w 433"/>
              <a:gd name="T7" fmla="*/ 36 h 303"/>
              <a:gd name="T8" fmla="*/ 358 w 433"/>
              <a:gd name="T9" fmla="*/ 26 h 303"/>
              <a:gd name="T10" fmla="*/ 213 w 433"/>
              <a:gd name="T11" fmla="*/ 4 h 303"/>
              <a:gd name="T12" fmla="*/ 68 w 433"/>
              <a:gd name="T13" fmla="*/ 34 h 303"/>
              <a:gd name="T14" fmla="*/ 65 w 433"/>
              <a:gd name="T15" fmla="*/ 38 h 303"/>
              <a:gd name="T16" fmla="*/ 65 w 433"/>
              <a:gd name="T17" fmla="*/ 39 h 303"/>
              <a:gd name="T18" fmla="*/ 63 w 433"/>
              <a:gd name="T19" fmla="*/ 43 h 303"/>
              <a:gd name="T20" fmla="*/ 63 w 433"/>
              <a:gd name="T21" fmla="*/ 44 h 303"/>
              <a:gd name="T22" fmla="*/ 25 w 433"/>
              <a:gd name="T23" fmla="*/ 179 h 303"/>
              <a:gd name="T24" fmla="*/ 13 w 433"/>
              <a:gd name="T25" fmla="*/ 275 h 303"/>
              <a:gd name="T26" fmla="*/ 71 w 433"/>
              <a:gd name="T27" fmla="*/ 302 h 303"/>
              <a:gd name="T28" fmla="*/ 214 w 433"/>
              <a:gd name="T29" fmla="*/ 295 h 303"/>
              <a:gd name="T30" fmla="*/ 359 w 433"/>
              <a:gd name="T31" fmla="*/ 289 h 303"/>
              <a:gd name="T32" fmla="*/ 428 w 433"/>
              <a:gd name="T33" fmla="*/ 266 h 303"/>
              <a:gd name="T34" fmla="*/ 425 w 433"/>
              <a:gd name="T35" fmla="*/ 222 h 303"/>
              <a:gd name="T36" fmla="*/ 352 w 433"/>
              <a:gd name="T37" fmla="*/ 38 h 303"/>
              <a:gd name="T38" fmla="*/ 352 w 433"/>
              <a:gd name="T39" fmla="*/ 39 h 303"/>
              <a:gd name="T40" fmla="*/ 349 w 433"/>
              <a:gd name="T41" fmla="*/ 39 h 303"/>
              <a:gd name="T42" fmla="*/ 199 w 433"/>
              <a:gd name="T43" fmla="*/ 75 h 303"/>
              <a:gd name="T44" fmla="*/ 70 w 433"/>
              <a:gd name="T45" fmla="*/ 43 h 303"/>
              <a:gd name="T46" fmla="*/ 70 w 433"/>
              <a:gd name="T47" fmla="*/ 43 h 303"/>
              <a:gd name="T48" fmla="*/ 71 w 433"/>
              <a:gd name="T49" fmla="*/ 43 h 303"/>
              <a:gd name="T50" fmla="*/ 213 w 433"/>
              <a:gd name="T51" fmla="*/ 18 h 303"/>
              <a:gd name="T52" fmla="*/ 352 w 433"/>
              <a:gd name="T53" fmla="*/ 38 h 303"/>
              <a:gd name="T54" fmla="*/ 409 w 433"/>
              <a:gd name="T55" fmla="*/ 259 h 303"/>
              <a:gd name="T56" fmla="*/ 389 w 433"/>
              <a:gd name="T57" fmla="*/ 277 h 303"/>
              <a:gd name="T58" fmla="*/ 364 w 433"/>
              <a:gd name="T59" fmla="*/ 278 h 303"/>
              <a:gd name="T60" fmla="*/ 309 w 433"/>
              <a:gd name="T61" fmla="*/ 281 h 303"/>
              <a:gd name="T62" fmla="*/ 204 w 433"/>
              <a:gd name="T63" fmla="*/ 287 h 303"/>
              <a:gd name="T64" fmla="*/ 99 w 433"/>
              <a:gd name="T65" fmla="*/ 292 h 303"/>
              <a:gd name="T66" fmla="*/ 57 w 433"/>
              <a:gd name="T67" fmla="*/ 292 h 303"/>
              <a:gd name="T68" fmla="*/ 21 w 433"/>
              <a:gd name="T69" fmla="*/ 240 h 303"/>
              <a:gd name="T70" fmla="*/ 69 w 433"/>
              <a:gd name="T71" fmla="*/ 51 h 303"/>
              <a:gd name="T72" fmla="*/ 189 w 433"/>
              <a:gd name="T73" fmla="*/ 88 h 303"/>
              <a:gd name="T74" fmla="*/ 284 w 433"/>
              <a:gd name="T75" fmla="*/ 79 h 303"/>
              <a:gd name="T76" fmla="*/ 355 w 433"/>
              <a:gd name="T77" fmla="*/ 49 h 303"/>
              <a:gd name="T78" fmla="*/ 393 w 433"/>
              <a:gd name="T79" fmla="*/ 145 h 303"/>
              <a:gd name="T80" fmla="*/ 415 w 433"/>
              <a:gd name="T81" fmla="*/ 234 h 303"/>
              <a:gd name="T82" fmla="*/ 409 w 433"/>
              <a:gd name="T83" fmla="*/ 25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33" h="303">
                <a:moveTo>
                  <a:pt x="425" y="222"/>
                </a:moveTo>
                <a:cubicBezTo>
                  <a:pt x="421" y="201"/>
                  <a:pt x="416" y="180"/>
                  <a:pt x="409" y="159"/>
                </a:cubicBezTo>
                <a:cubicBezTo>
                  <a:pt x="397" y="117"/>
                  <a:pt x="381" y="77"/>
                  <a:pt x="361" y="38"/>
                </a:cubicBezTo>
                <a:cubicBezTo>
                  <a:pt x="361" y="37"/>
                  <a:pt x="360" y="36"/>
                  <a:pt x="360" y="36"/>
                </a:cubicBezTo>
                <a:cubicBezTo>
                  <a:pt x="362" y="33"/>
                  <a:pt x="362" y="28"/>
                  <a:pt x="358" y="26"/>
                </a:cubicBezTo>
                <a:cubicBezTo>
                  <a:pt x="317" y="0"/>
                  <a:pt x="260" y="0"/>
                  <a:pt x="213" y="4"/>
                </a:cubicBezTo>
                <a:cubicBezTo>
                  <a:pt x="164" y="7"/>
                  <a:pt x="112" y="13"/>
                  <a:pt x="68" y="34"/>
                </a:cubicBezTo>
                <a:cubicBezTo>
                  <a:pt x="66" y="35"/>
                  <a:pt x="65" y="37"/>
                  <a:pt x="65" y="38"/>
                </a:cubicBezTo>
                <a:cubicBezTo>
                  <a:pt x="65" y="38"/>
                  <a:pt x="65" y="39"/>
                  <a:pt x="65" y="39"/>
                </a:cubicBezTo>
                <a:cubicBezTo>
                  <a:pt x="63" y="39"/>
                  <a:pt x="61" y="41"/>
                  <a:pt x="63" y="43"/>
                </a:cubicBezTo>
                <a:cubicBezTo>
                  <a:pt x="63" y="44"/>
                  <a:pt x="63" y="44"/>
                  <a:pt x="63" y="44"/>
                </a:cubicBezTo>
                <a:cubicBezTo>
                  <a:pt x="48" y="88"/>
                  <a:pt x="37" y="134"/>
                  <a:pt x="25" y="179"/>
                </a:cubicBezTo>
                <a:cubicBezTo>
                  <a:pt x="18" y="207"/>
                  <a:pt x="0" y="246"/>
                  <a:pt x="13" y="275"/>
                </a:cubicBezTo>
                <a:cubicBezTo>
                  <a:pt x="23" y="299"/>
                  <a:pt x="48" y="303"/>
                  <a:pt x="71" y="302"/>
                </a:cubicBezTo>
                <a:cubicBezTo>
                  <a:pt x="119" y="302"/>
                  <a:pt x="167" y="297"/>
                  <a:pt x="214" y="295"/>
                </a:cubicBezTo>
                <a:cubicBezTo>
                  <a:pt x="262" y="293"/>
                  <a:pt x="311" y="291"/>
                  <a:pt x="359" y="289"/>
                </a:cubicBezTo>
                <a:cubicBezTo>
                  <a:pt x="381" y="288"/>
                  <a:pt x="419" y="293"/>
                  <a:pt x="428" y="266"/>
                </a:cubicBezTo>
                <a:cubicBezTo>
                  <a:pt x="433" y="253"/>
                  <a:pt x="428" y="235"/>
                  <a:pt x="425" y="222"/>
                </a:cubicBezTo>
                <a:close/>
                <a:moveTo>
                  <a:pt x="352" y="38"/>
                </a:moveTo>
                <a:cubicBezTo>
                  <a:pt x="352" y="38"/>
                  <a:pt x="352" y="38"/>
                  <a:pt x="352" y="39"/>
                </a:cubicBezTo>
                <a:cubicBezTo>
                  <a:pt x="351" y="39"/>
                  <a:pt x="350" y="39"/>
                  <a:pt x="349" y="39"/>
                </a:cubicBezTo>
                <a:cubicBezTo>
                  <a:pt x="306" y="68"/>
                  <a:pt x="249" y="74"/>
                  <a:pt x="199" y="75"/>
                </a:cubicBezTo>
                <a:cubicBezTo>
                  <a:pt x="155" y="76"/>
                  <a:pt x="103" y="76"/>
                  <a:pt x="70" y="43"/>
                </a:cubicBezTo>
                <a:cubicBezTo>
                  <a:pt x="70" y="43"/>
                  <a:pt x="70" y="43"/>
                  <a:pt x="70" y="43"/>
                </a:cubicBezTo>
                <a:cubicBezTo>
                  <a:pt x="71" y="43"/>
                  <a:pt x="71" y="43"/>
                  <a:pt x="71" y="43"/>
                </a:cubicBezTo>
                <a:cubicBezTo>
                  <a:pt x="118" y="28"/>
                  <a:pt x="164" y="21"/>
                  <a:pt x="213" y="18"/>
                </a:cubicBezTo>
                <a:cubicBezTo>
                  <a:pt x="263" y="16"/>
                  <a:pt x="305" y="23"/>
                  <a:pt x="352" y="38"/>
                </a:cubicBezTo>
                <a:close/>
                <a:moveTo>
                  <a:pt x="409" y="259"/>
                </a:moveTo>
                <a:cubicBezTo>
                  <a:pt x="408" y="273"/>
                  <a:pt x="401" y="279"/>
                  <a:pt x="389" y="277"/>
                </a:cubicBezTo>
                <a:cubicBezTo>
                  <a:pt x="381" y="277"/>
                  <a:pt x="372" y="278"/>
                  <a:pt x="364" y="278"/>
                </a:cubicBezTo>
                <a:cubicBezTo>
                  <a:pt x="346" y="279"/>
                  <a:pt x="327" y="280"/>
                  <a:pt x="309" y="281"/>
                </a:cubicBezTo>
                <a:cubicBezTo>
                  <a:pt x="274" y="283"/>
                  <a:pt x="239" y="285"/>
                  <a:pt x="204" y="287"/>
                </a:cubicBezTo>
                <a:cubicBezTo>
                  <a:pt x="169" y="288"/>
                  <a:pt x="134" y="290"/>
                  <a:pt x="99" y="292"/>
                </a:cubicBezTo>
                <a:cubicBezTo>
                  <a:pt x="85" y="292"/>
                  <a:pt x="71" y="294"/>
                  <a:pt x="57" y="292"/>
                </a:cubicBezTo>
                <a:cubicBezTo>
                  <a:pt x="27" y="289"/>
                  <a:pt x="17" y="267"/>
                  <a:pt x="21" y="240"/>
                </a:cubicBezTo>
                <a:cubicBezTo>
                  <a:pt x="29" y="176"/>
                  <a:pt x="55" y="115"/>
                  <a:pt x="69" y="51"/>
                </a:cubicBezTo>
                <a:cubicBezTo>
                  <a:pt x="97" y="85"/>
                  <a:pt x="148" y="88"/>
                  <a:pt x="189" y="88"/>
                </a:cubicBezTo>
                <a:cubicBezTo>
                  <a:pt x="221" y="88"/>
                  <a:pt x="253" y="85"/>
                  <a:pt x="284" y="79"/>
                </a:cubicBezTo>
                <a:cubicBezTo>
                  <a:pt x="309" y="73"/>
                  <a:pt x="336" y="67"/>
                  <a:pt x="355" y="49"/>
                </a:cubicBezTo>
                <a:cubicBezTo>
                  <a:pt x="369" y="80"/>
                  <a:pt x="383" y="112"/>
                  <a:pt x="393" y="145"/>
                </a:cubicBezTo>
                <a:cubicBezTo>
                  <a:pt x="402" y="172"/>
                  <a:pt x="415" y="205"/>
                  <a:pt x="415" y="234"/>
                </a:cubicBezTo>
                <a:cubicBezTo>
                  <a:pt x="419" y="243"/>
                  <a:pt x="417" y="252"/>
                  <a:pt x="409" y="259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ïṧḷïḑé">
            <a:extLst>
              <a:ext uri="{FF2B5EF4-FFF2-40B4-BE49-F238E27FC236}">
                <a16:creationId xmlns:a16="http://schemas.microsoft.com/office/drawing/2014/main" id="{84F8F519-07B4-44A6-A305-61D6DE95272B}"/>
              </a:ext>
            </a:extLst>
          </p:cNvPr>
          <p:cNvSpPr/>
          <p:nvPr/>
        </p:nvSpPr>
        <p:spPr bwMode="auto">
          <a:xfrm>
            <a:off x="2906080" y="2387269"/>
            <a:ext cx="65079" cy="54668"/>
          </a:xfrm>
          <a:custGeom>
            <a:avLst/>
            <a:gdLst>
              <a:gd name="T0" fmla="*/ 22 w 42"/>
              <a:gd name="T1" fmla="*/ 7 h 36"/>
              <a:gd name="T2" fmla="*/ 25 w 42"/>
              <a:gd name="T3" fmla="*/ 13 h 36"/>
              <a:gd name="T4" fmla="*/ 30 w 42"/>
              <a:gd name="T5" fmla="*/ 20 h 36"/>
              <a:gd name="T6" fmla="*/ 20 w 42"/>
              <a:gd name="T7" fmla="*/ 25 h 36"/>
              <a:gd name="T8" fmla="*/ 11 w 42"/>
              <a:gd name="T9" fmla="*/ 21 h 36"/>
              <a:gd name="T10" fmla="*/ 16 w 42"/>
              <a:gd name="T11" fmla="*/ 11 h 36"/>
              <a:gd name="T12" fmla="*/ 16 w 42"/>
              <a:gd name="T13" fmla="*/ 6 h 36"/>
              <a:gd name="T14" fmla="*/ 1 w 42"/>
              <a:gd name="T15" fmla="*/ 20 h 36"/>
              <a:gd name="T16" fmla="*/ 21 w 42"/>
              <a:gd name="T17" fmla="*/ 36 h 36"/>
              <a:gd name="T18" fmla="*/ 42 w 42"/>
              <a:gd name="T19" fmla="*/ 18 h 36"/>
              <a:gd name="T20" fmla="*/ 22 w 42"/>
              <a:gd name="T21" fmla="*/ 7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" h="36">
                <a:moveTo>
                  <a:pt x="22" y="7"/>
                </a:moveTo>
                <a:cubicBezTo>
                  <a:pt x="20" y="9"/>
                  <a:pt x="22" y="13"/>
                  <a:pt x="25" y="13"/>
                </a:cubicBezTo>
                <a:cubicBezTo>
                  <a:pt x="29" y="13"/>
                  <a:pt x="32" y="16"/>
                  <a:pt x="30" y="20"/>
                </a:cubicBezTo>
                <a:cubicBezTo>
                  <a:pt x="29" y="24"/>
                  <a:pt x="24" y="26"/>
                  <a:pt x="20" y="25"/>
                </a:cubicBezTo>
                <a:cubicBezTo>
                  <a:pt x="17" y="25"/>
                  <a:pt x="13" y="24"/>
                  <a:pt x="11" y="21"/>
                </a:cubicBezTo>
                <a:cubicBezTo>
                  <a:pt x="8" y="17"/>
                  <a:pt x="11" y="11"/>
                  <a:pt x="16" y="11"/>
                </a:cubicBezTo>
                <a:cubicBezTo>
                  <a:pt x="18" y="11"/>
                  <a:pt x="19" y="7"/>
                  <a:pt x="16" y="6"/>
                </a:cubicBezTo>
                <a:cubicBezTo>
                  <a:pt x="8" y="5"/>
                  <a:pt x="0" y="11"/>
                  <a:pt x="1" y="20"/>
                </a:cubicBezTo>
                <a:cubicBezTo>
                  <a:pt x="1" y="30"/>
                  <a:pt x="12" y="36"/>
                  <a:pt x="21" y="36"/>
                </a:cubicBezTo>
                <a:cubicBezTo>
                  <a:pt x="31" y="36"/>
                  <a:pt x="42" y="29"/>
                  <a:pt x="42" y="18"/>
                </a:cubicBezTo>
                <a:cubicBezTo>
                  <a:pt x="42" y="8"/>
                  <a:pt x="30" y="0"/>
                  <a:pt x="22" y="7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íṩḻîde">
            <a:extLst>
              <a:ext uri="{FF2B5EF4-FFF2-40B4-BE49-F238E27FC236}">
                <a16:creationId xmlns:a16="http://schemas.microsoft.com/office/drawing/2014/main" id="{FEE00699-7553-4A1D-9E63-7757B0A7F141}"/>
              </a:ext>
            </a:extLst>
          </p:cNvPr>
          <p:cNvSpPr/>
          <p:nvPr/>
        </p:nvSpPr>
        <p:spPr bwMode="auto">
          <a:xfrm>
            <a:off x="2950334" y="2444540"/>
            <a:ext cx="44254" cy="41652"/>
          </a:xfrm>
          <a:custGeom>
            <a:avLst/>
            <a:gdLst>
              <a:gd name="T0" fmla="*/ 23 w 29"/>
              <a:gd name="T1" fmla="*/ 2 h 28"/>
              <a:gd name="T2" fmla="*/ 16 w 29"/>
              <a:gd name="T3" fmla="*/ 7 h 28"/>
              <a:gd name="T4" fmla="*/ 16 w 29"/>
              <a:gd name="T5" fmla="*/ 7 h 28"/>
              <a:gd name="T6" fmla="*/ 3 w 29"/>
              <a:gd name="T7" fmla="*/ 11 h 28"/>
              <a:gd name="T8" fmla="*/ 9 w 29"/>
              <a:gd name="T9" fmla="*/ 25 h 28"/>
              <a:gd name="T10" fmla="*/ 25 w 29"/>
              <a:gd name="T11" fmla="*/ 21 h 28"/>
              <a:gd name="T12" fmla="*/ 23 w 29"/>
              <a:gd name="T13" fmla="*/ 2 h 28"/>
              <a:gd name="T14" fmla="*/ 17 w 29"/>
              <a:gd name="T15" fmla="*/ 14 h 28"/>
              <a:gd name="T16" fmla="*/ 13 w 29"/>
              <a:gd name="T17" fmla="*/ 17 h 28"/>
              <a:gd name="T18" fmla="*/ 15 w 29"/>
              <a:gd name="T19" fmla="*/ 11 h 28"/>
              <a:gd name="T20" fmla="*/ 17 w 29"/>
              <a:gd name="T21" fmla="*/ 10 h 28"/>
              <a:gd name="T22" fmla="*/ 17 w 29"/>
              <a:gd name="T23" fmla="*/ 1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9" h="28">
                <a:moveTo>
                  <a:pt x="23" y="2"/>
                </a:moveTo>
                <a:cubicBezTo>
                  <a:pt x="20" y="0"/>
                  <a:pt x="14" y="2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2" y="4"/>
                  <a:pt x="6" y="6"/>
                  <a:pt x="3" y="11"/>
                </a:cubicBezTo>
                <a:cubicBezTo>
                  <a:pt x="0" y="16"/>
                  <a:pt x="3" y="23"/>
                  <a:pt x="9" y="25"/>
                </a:cubicBezTo>
                <a:cubicBezTo>
                  <a:pt x="15" y="28"/>
                  <a:pt x="21" y="26"/>
                  <a:pt x="25" y="21"/>
                </a:cubicBezTo>
                <a:cubicBezTo>
                  <a:pt x="29" y="16"/>
                  <a:pt x="28" y="7"/>
                  <a:pt x="23" y="2"/>
                </a:cubicBezTo>
                <a:close/>
                <a:moveTo>
                  <a:pt x="17" y="14"/>
                </a:moveTo>
                <a:cubicBezTo>
                  <a:pt x="17" y="16"/>
                  <a:pt x="15" y="17"/>
                  <a:pt x="13" y="17"/>
                </a:cubicBezTo>
                <a:cubicBezTo>
                  <a:pt x="8" y="16"/>
                  <a:pt x="12" y="10"/>
                  <a:pt x="15" y="11"/>
                </a:cubicBezTo>
                <a:cubicBezTo>
                  <a:pt x="16" y="11"/>
                  <a:pt x="17" y="11"/>
                  <a:pt x="17" y="10"/>
                </a:cubicBezTo>
                <a:cubicBezTo>
                  <a:pt x="18" y="11"/>
                  <a:pt x="18" y="13"/>
                  <a:pt x="17" y="1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íṡlidé">
            <a:extLst>
              <a:ext uri="{FF2B5EF4-FFF2-40B4-BE49-F238E27FC236}">
                <a16:creationId xmlns:a16="http://schemas.microsoft.com/office/drawing/2014/main" id="{6AB8D876-AB5D-45FF-8C08-ED81CF55E759}"/>
              </a:ext>
            </a:extLst>
          </p:cNvPr>
          <p:cNvSpPr/>
          <p:nvPr/>
        </p:nvSpPr>
        <p:spPr bwMode="auto">
          <a:xfrm>
            <a:off x="2861826" y="2475778"/>
            <a:ext cx="70286" cy="67683"/>
          </a:xfrm>
          <a:custGeom>
            <a:avLst/>
            <a:gdLst>
              <a:gd name="T0" fmla="*/ 31 w 46"/>
              <a:gd name="T1" fmla="*/ 1 h 44"/>
              <a:gd name="T2" fmla="*/ 28 w 46"/>
              <a:gd name="T3" fmla="*/ 7 h 44"/>
              <a:gd name="T4" fmla="*/ 34 w 46"/>
              <a:gd name="T5" fmla="*/ 22 h 44"/>
              <a:gd name="T6" fmla="*/ 22 w 46"/>
              <a:gd name="T7" fmla="*/ 32 h 44"/>
              <a:gd name="T8" fmla="*/ 24 w 46"/>
              <a:gd name="T9" fmla="*/ 6 h 44"/>
              <a:gd name="T10" fmla="*/ 23 w 46"/>
              <a:gd name="T11" fmla="*/ 1 h 44"/>
              <a:gd name="T12" fmla="*/ 1 w 46"/>
              <a:gd name="T13" fmla="*/ 19 h 44"/>
              <a:gd name="T14" fmla="*/ 20 w 46"/>
              <a:gd name="T15" fmla="*/ 42 h 44"/>
              <a:gd name="T16" fmla="*/ 44 w 46"/>
              <a:gd name="T17" fmla="*/ 26 h 44"/>
              <a:gd name="T18" fmla="*/ 31 w 46"/>
              <a:gd name="T19" fmla="*/ 1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6" h="44">
                <a:moveTo>
                  <a:pt x="31" y="1"/>
                </a:moveTo>
                <a:cubicBezTo>
                  <a:pt x="28" y="1"/>
                  <a:pt x="26" y="5"/>
                  <a:pt x="28" y="7"/>
                </a:cubicBezTo>
                <a:cubicBezTo>
                  <a:pt x="31" y="12"/>
                  <a:pt x="35" y="16"/>
                  <a:pt x="34" y="22"/>
                </a:cubicBezTo>
                <a:cubicBezTo>
                  <a:pt x="34" y="29"/>
                  <a:pt x="28" y="33"/>
                  <a:pt x="22" y="32"/>
                </a:cubicBezTo>
                <a:cubicBezTo>
                  <a:pt x="5" y="30"/>
                  <a:pt x="10" y="8"/>
                  <a:pt x="24" y="6"/>
                </a:cubicBezTo>
                <a:cubicBezTo>
                  <a:pt x="27" y="5"/>
                  <a:pt x="26" y="1"/>
                  <a:pt x="23" y="1"/>
                </a:cubicBezTo>
                <a:cubicBezTo>
                  <a:pt x="12" y="0"/>
                  <a:pt x="3" y="8"/>
                  <a:pt x="1" y="19"/>
                </a:cubicBezTo>
                <a:cubicBezTo>
                  <a:pt x="0" y="31"/>
                  <a:pt x="9" y="40"/>
                  <a:pt x="20" y="42"/>
                </a:cubicBezTo>
                <a:cubicBezTo>
                  <a:pt x="31" y="44"/>
                  <a:pt x="42" y="38"/>
                  <a:pt x="44" y="26"/>
                </a:cubicBezTo>
                <a:cubicBezTo>
                  <a:pt x="46" y="17"/>
                  <a:pt x="42" y="2"/>
                  <a:pt x="31" y="1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i$ļïďè">
            <a:extLst>
              <a:ext uri="{FF2B5EF4-FFF2-40B4-BE49-F238E27FC236}">
                <a16:creationId xmlns:a16="http://schemas.microsoft.com/office/drawing/2014/main" id="{15534AB7-E2C3-4220-9363-31BC77A76F60}"/>
              </a:ext>
            </a:extLst>
          </p:cNvPr>
          <p:cNvSpPr/>
          <p:nvPr/>
        </p:nvSpPr>
        <p:spPr bwMode="auto">
          <a:xfrm>
            <a:off x="2932113" y="2543462"/>
            <a:ext cx="52064" cy="49462"/>
          </a:xfrm>
          <a:custGeom>
            <a:avLst/>
            <a:gdLst>
              <a:gd name="T0" fmla="*/ 24 w 36"/>
              <a:gd name="T1" fmla="*/ 0 h 33"/>
              <a:gd name="T2" fmla="*/ 19 w 36"/>
              <a:gd name="T3" fmla="*/ 2 h 33"/>
              <a:gd name="T4" fmla="*/ 19 w 36"/>
              <a:gd name="T5" fmla="*/ 3 h 33"/>
              <a:gd name="T6" fmla="*/ 20 w 36"/>
              <a:gd name="T7" fmla="*/ 7 h 33"/>
              <a:gd name="T8" fmla="*/ 17 w 36"/>
              <a:gd name="T9" fmla="*/ 22 h 33"/>
              <a:gd name="T10" fmla="*/ 13 w 36"/>
              <a:gd name="T11" fmla="*/ 5 h 33"/>
              <a:gd name="T12" fmla="*/ 11 w 36"/>
              <a:gd name="T13" fmla="*/ 2 h 33"/>
              <a:gd name="T14" fmla="*/ 1 w 36"/>
              <a:gd name="T15" fmla="*/ 18 h 33"/>
              <a:gd name="T16" fmla="*/ 17 w 36"/>
              <a:gd name="T17" fmla="*/ 33 h 33"/>
              <a:gd name="T18" fmla="*/ 35 w 36"/>
              <a:gd name="T19" fmla="*/ 19 h 33"/>
              <a:gd name="T20" fmla="*/ 24 w 36"/>
              <a:gd name="T21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" h="33">
                <a:moveTo>
                  <a:pt x="24" y="0"/>
                </a:moveTo>
                <a:cubicBezTo>
                  <a:pt x="22" y="0"/>
                  <a:pt x="20" y="0"/>
                  <a:pt x="19" y="2"/>
                </a:cubicBezTo>
                <a:cubicBezTo>
                  <a:pt x="19" y="2"/>
                  <a:pt x="19" y="2"/>
                  <a:pt x="19" y="3"/>
                </a:cubicBezTo>
                <a:cubicBezTo>
                  <a:pt x="19" y="4"/>
                  <a:pt x="19" y="6"/>
                  <a:pt x="20" y="7"/>
                </a:cubicBezTo>
                <a:cubicBezTo>
                  <a:pt x="25" y="11"/>
                  <a:pt x="27" y="22"/>
                  <a:pt x="17" y="22"/>
                </a:cubicBezTo>
                <a:cubicBezTo>
                  <a:pt x="8" y="22"/>
                  <a:pt x="8" y="10"/>
                  <a:pt x="13" y="5"/>
                </a:cubicBezTo>
                <a:cubicBezTo>
                  <a:pt x="15" y="4"/>
                  <a:pt x="13" y="1"/>
                  <a:pt x="11" y="2"/>
                </a:cubicBezTo>
                <a:cubicBezTo>
                  <a:pt x="4" y="4"/>
                  <a:pt x="0" y="11"/>
                  <a:pt x="1" y="18"/>
                </a:cubicBezTo>
                <a:cubicBezTo>
                  <a:pt x="1" y="27"/>
                  <a:pt x="9" y="33"/>
                  <a:pt x="17" y="33"/>
                </a:cubicBezTo>
                <a:cubicBezTo>
                  <a:pt x="25" y="33"/>
                  <a:pt x="33" y="27"/>
                  <a:pt x="35" y="19"/>
                </a:cubicBezTo>
                <a:cubicBezTo>
                  <a:pt x="36" y="11"/>
                  <a:pt x="32" y="2"/>
                  <a:pt x="24" y="0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íṣļîḑé">
            <a:extLst>
              <a:ext uri="{FF2B5EF4-FFF2-40B4-BE49-F238E27FC236}">
                <a16:creationId xmlns:a16="http://schemas.microsoft.com/office/drawing/2014/main" id="{B559E849-348F-4320-86D5-FCEFB27BB348}"/>
              </a:ext>
            </a:extLst>
          </p:cNvPr>
          <p:cNvSpPr/>
          <p:nvPr/>
        </p:nvSpPr>
        <p:spPr bwMode="auto">
          <a:xfrm>
            <a:off x="2791540" y="2582510"/>
            <a:ext cx="59873" cy="57271"/>
          </a:xfrm>
          <a:custGeom>
            <a:avLst/>
            <a:gdLst>
              <a:gd name="T0" fmla="*/ 29 w 39"/>
              <a:gd name="T1" fmla="*/ 3 h 37"/>
              <a:gd name="T2" fmla="*/ 25 w 39"/>
              <a:gd name="T3" fmla="*/ 4 h 37"/>
              <a:gd name="T4" fmla="*/ 23 w 39"/>
              <a:gd name="T5" fmla="*/ 3 h 37"/>
              <a:gd name="T6" fmla="*/ 3 w 39"/>
              <a:gd name="T7" fmla="*/ 13 h 37"/>
              <a:gd name="T8" fmla="*/ 15 w 39"/>
              <a:gd name="T9" fmla="*/ 34 h 37"/>
              <a:gd name="T10" fmla="*/ 36 w 39"/>
              <a:gd name="T11" fmla="*/ 25 h 37"/>
              <a:gd name="T12" fmla="*/ 29 w 39"/>
              <a:gd name="T13" fmla="*/ 3 h 37"/>
              <a:gd name="T14" fmla="*/ 26 w 39"/>
              <a:gd name="T15" fmla="*/ 19 h 37"/>
              <a:gd name="T16" fmla="*/ 19 w 39"/>
              <a:gd name="T17" fmla="*/ 24 h 37"/>
              <a:gd name="T18" fmla="*/ 23 w 39"/>
              <a:gd name="T19" fmla="*/ 8 h 37"/>
              <a:gd name="T20" fmla="*/ 23 w 39"/>
              <a:gd name="T21" fmla="*/ 8 h 37"/>
              <a:gd name="T22" fmla="*/ 23 w 39"/>
              <a:gd name="T23" fmla="*/ 10 h 37"/>
              <a:gd name="T24" fmla="*/ 26 w 39"/>
              <a:gd name="T25" fmla="*/ 19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" h="37">
                <a:moveTo>
                  <a:pt x="29" y="3"/>
                </a:moveTo>
                <a:cubicBezTo>
                  <a:pt x="27" y="2"/>
                  <a:pt x="26" y="3"/>
                  <a:pt x="25" y="4"/>
                </a:cubicBezTo>
                <a:cubicBezTo>
                  <a:pt x="24" y="4"/>
                  <a:pt x="24" y="3"/>
                  <a:pt x="23" y="3"/>
                </a:cubicBezTo>
                <a:cubicBezTo>
                  <a:pt x="15" y="0"/>
                  <a:pt x="6" y="5"/>
                  <a:pt x="3" y="13"/>
                </a:cubicBezTo>
                <a:cubicBezTo>
                  <a:pt x="0" y="23"/>
                  <a:pt x="6" y="32"/>
                  <a:pt x="15" y="34"/>
                </a:cubicBezTo>
                <a:cubicBezTo>
                  <a:pt x="23" y="37"/>
                  <a:pt x="33" y="33"/>
                  <a:pt x="36" y="25"/>
                </a:cubicBezTo>
                <a:cubicBezTo>
                  <a:pt x="39" y="18"/>
                  <a:pt x="38" y="5"/>
                  <a:pt x="29" y="3"/>
                </a:cubicBezTo>
                <a:close/>
                <a:moveTo>
                  <a:pt x="26" y="19"/>
                </a:moveTo>
                <a:cubicBezTo>
                  <a:pt x="26" y="23"/>
                  <a:pt x="23" y="25"/>
                  <a:pt x="19" y="24"/>
                </a:cubicBezTo>
                <a:cubicBezTo>
                  <a:pt x="8" y="22"/>
                  <a:pt x="13" y="7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9"/>
                  <a:pt x="23" y="10"/>
                </a:cubicBezTo>
                <a:cubicBezTo>
                  <a:pt x="25" y="13"/>
                  <a:pt x="27" y="15"/>
                  <a:pt x="26" y="19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î$ľíḋê">
            <a:extLst>
              <a:ext uri="{FF2B5EF4-FFF2-40B4-BE49-F238E27FC236}">
                <a16:creationId xmlns:a16="http://schemas.microsoft.com/office/drawing/2014/main" id="{1063AC85-9786-4941-B055-DA8893809F64}"/>
              </a:ext>
            </a:extLst>
          </p:cNvPr>
          <p:cNvSpPr/>
          <p:nvPr/>
        </p:nvSpPr>
        <p:spPr bwMode="auto">
          <a:xfrm>
            <a:off x="2203214" y="4737977"/>
            <a:ext cx="702866" cy="744522"/>
          </a:xfrm>
          <a:custGeom>
            <a:avLst/>
            <a:gdLst>
              <a:gd name="T0" fmla="*/ 448 w 466"/>
              <a:gd name="T1" fmla="*/ 409 h 496"/>
              <a:gd name="T2" fmla="*/ 399 w 466"/>
              <a:gd name="T3" fmla="*/ 417 h 496"/>
              <a:gd name="T4" fmla="*/ 399 w 466"/>
              <a:gd name="T5" fmla="*/ 417 h 496"/>
              <a:gd name="T6" fmla="*/ 262 w 466"/>
              <a:gd name="T7" fmla="*/ 324 h 496"/>
              <a:gd name="T8" fmla="*/ 268 w 466"/>
              <a:gd name="T9" fmla="*/ 307 h 496"/>
              <a:gd name="T10" fmla="*/ 264 w 466"/>
              <a:gd name="T11" fmla="*/ 272 h 496"/>
              <a:gd name="T12" fmla="*/ 243 w 466"/>
              <a:gd name="T13" fmla="*/ 263 h 496"/>
              <a:gd name="T14" fmla="*/ 232 w 466"/>
              <a:gd name="T15" fmla="*/ 261 h 496"/>
              <a:gd name="T16" fmla="*/ 222 w 466"/>
              <a:gd name="T17" fmla="*/ 94 h 496"/>
              <a:gd name="T18" fmla="*/ 224 w 466"/>
              <a:gd name="T19" fmla="*/ 94 h 496"/>
              <a:gd name="T20" fmla="*/ 260 w 466"/>
              <a:gd name="T21" fmla="*/ 42 h 496"/>
              <a:gd name="T22" fmla="*/ 209 w 466"/>
              <a:gd name="T23" fmla="*/ 4 h 496"/>
              <a:gd name="T24" fmla="*/ 170 w 466"/>
              <a:gd name="T25" fmla="*/ 51 h 496"/>
              <a:gd name="T26" fmla="*/ 209 w 466"/>
              <a:gd name="T27" fmla="*/ 91 h 496"/>
              <a:gd name="T28" fmla="*/ 224 w 466"/>
              <a:gd name="T29" fmla="*/ 262 h 496"/>
              <a:gd name="T30" fmla="*/ 190 w 466"/>
              <a:gd name="T31" fmla="*/ 291 h 496"/>
              <a:gd name="T32" fmla="*/ 191 w 466"/>
              <a:gd name="T33" fmla="*/ 320 h 496"/>
              <a:gd name="T34" fmla="*/ 139 w 466"/>
              <a:gd name="T35" fmla="*/ 365 h 496"/>
              <a:gd name="T36" fmla="*/ 84 w 466"/>
              <a:gd name="T37" fmla="*/ 418 h 496"/>
              <a:gd name="T38" fmla="*/ 81 w 466"/>
              <a:gd name="T39" fmla="*/ 418 h 496"/>
              <a:gd name="T40" fmla="*/ 31 w 466"/>
              <a:gd name="T41" fmla="*/ 408 h 496"/>
              <a:gd name="T42" fmla="*/ 12 w 466"/>
              <a:gd name="T43" fmla="*/ 469 h 496"/>
              <a:gd name="T44" fmla="*/ 67 w 466"/>
              <a:gd name="T45" fmla="*/ 487 h 496"/>
              <a:gd name="T46" fmla="*/ 91 w 466"/>
              <a:gd name="T47" fmla="*/ 431 h 496"/>
              <a:gd name="T48" fmla="*/ 92 w 466"/>
              <a:gd name="T49" fmla="*/ 430 h 496"/>
              <a:gd name="T50" fmla="*/ 149 w 466"/>
              <a:gd name="T51" fmla="*/ 375 h 496"/>
              <a:gd name="T52" fmla="*/ 194 w 466"/>
              <a:gd name="T53" fmla="*/ 327 h 496"/>
              <a:gd name="T54" fmla="*/ 219 w 466"/>
              <a:gd name="T55" fmla="*/ 345 h 496"/>
              <a:gd name="T56" fmla="*/ 257 w 466"/>
              <a:gd name="T57" fmla="*/ 331 h 496"/>
              <a:gd name="T58" fmla="*/ 388 w 466"/>
              <a:gd name="T59" fmla="*/ 424 h 496"/>
              <a:gd name="T60" fmla="*/ 385 w 466"/>
              <a:gd name="T61" fmla="*/ 473 h 496"/>
              <a:gd name="T62" fmla="*/ 445 w 466"/>
              <a:gd name="T63" fmla="*/ 474 h 496"/>
              <a:gd name="T64" fmla="*/ 448 w 466"/>
              <a:gd name="T65" fmla="*/ 409 h 496"/>
              <a:gd name="T66" fmla="*/ 219 w 466"/>
              <a:gd name="T67" fmla="*/ 80 h 496"/>
              <a:gd name="T68" fmla="*/ 210 w 466"/>
              <a:gd name="T69" fmla="*/ 80 h 496"/>
              <a:gd name="T70" fmla="*/ 185 w 466"/>
              <a:gd name="T71" fmla="*/ 52 h 496"/>
              <a:gd name="T72" fmla="*/ 213 w 466"/>
              <a:gd name="T73" fmla="*/ 18 h 496"/>
              <a:gd name="T74" fmla="*/ 220 w 466"/>
              <a:gd name="T75" fmla="*/ 80 h 496"/>
              <a:gd name="T76" fmla="*/ 219 w 466"/>
              <a:gd name="T77" fmla="*/ 80 h 496"/>
              <a:gd name="T78" fmla="*/ 67 w 466"/>
              <a:gd name="T79" fmla="*/ 470 h 496"/>
              <a:gd name="T80" fmla="*/ 27 w 466"/>
              <a:gd name="T81" fmla="*/ 466 h 496"/>
              <a:gd name="T82" fmla="*/ 76 w 466"/>
              <a:gd name="T83" fmla="*/ 429 h 496"/>
              <a:gd name="T84" fmla="*/ 77 w 466"/>
              <a:gd name="T85" fmla="*/ 430 h 496"/>
              <a:gd name="T86" fmla="*/ 67 w 466"/>
              <a:gd name="T87" fmla="*/ 470 h 496"/>
              <a:gd name="T88" fmla="*/ 250 w 466"/>
              <a:gd name="T89" fmla="*/ 318 h 496"/>
              <a:gd name="T90" fmla="*/ 214 w 466"/>
              <a:gd name="T91" fmla="*/ 328 h 496"/>
              <a:gd name="T92" fmla="*/ 206 w 466"/>
              <a:gd name="T93" fmla="*/ 290 h 496"/>
              <a:gd name="T94" fmla="*/ 234 w 466"/>
              <a:gd name="T95" fmla="*/ 272 h 496"/>
              <a:gd name="T96" fmla="*/ 242 w 466"/>
              <a:gd name="T97" fmla="*/ 276 h 496"/>
              <a:gd name="T98" fmla="*/ 250 w 466"/>
              <a:gd name="T99" fmla="*/ 318 h 496"/>
              <a:gd name="T100" fmla="*/ 434 w 466"/>
              <a:gd name="T101" fmla="*/ 465 h 496"/>
              <a:gd name="T102" fmla="*/ 396 w 466"/>
              <a:gd name="T103" fmla="*/ 462 h 496"/>
              <a:gd name="T104" fmla="*/ 400 w 466"/>
              <a:gd name="T105" fmla="*/ 427 h 496"/>
              <a:gd name="T106" fmla="*/ 409 w 466"/>
              <a:gd name="T107" fmla="*/ 426 h 496"/>
              <a:gd name="T108" fmla="*/ 443 w 466"/>
              <a:gd name="T109" fmla="*/ 425 h 496"/>
              <a:gd name="T110" fmla="*/ 434 w 466"/>
              <a:gd name="T111" fmla="*/ 465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66" h="496">
                <a:moveTo>
                  <a:pt x="448" y="409"/>
                </a:moveTo>
                <a:cubicBezTo>
                  <a:pt x="433" y="396"/>
                  <a:pt x="406" y="398"/>
                  <a:pt x="399" y="417"/>
                </a:cubicBezTo>
                <a:cubicBezTo>
                  <a:pt x="399" y="417"/>
                  <a:pt x="399" y="417"/>
                  <a:pt x="399" y="417"/>
                </a:cubicBezTo>
                <a:cubicBezTo>
                  <a:pt x="356" y="383"/>
                  <a:pt x="307" y="354"/>
                  <a:pt x="262" y="324"/>
                </a:cubicBezTo>
                <a:cubicBezTo>
                  <a:pt x="264" y="319"/>
                  <a:pt x="266" y="313"/>
                  <a:pt x="268" y="307"/>
                </a:cubicBezTo>
                <a:cubicBezTo>
                  <a:pt x="270" y="296"/>
                  <a:pt x="271" y="282"/>
                  <a:pt x="264" y="272"/>
                </a:cubicBezTo>
                <a:cubicBezTo>
                  <a:pt x="258" y="266"/>
                  <a:pt x="251" y="263"/>
                  <a:pt x="243" y="263"/>
                </a:cubicBezTo>
                <a:cubicBezTo>
                  <a:pt x="240" y="262"/>
                  <a:pt x="236" y="262"/>
                  <a:pt x="232" y="261"/>
                </a:cubicBezTo>
                <a:cubicBezTo>
                  <a:pt x="234" y="206"/>
                  <a:pt x="227" y="150"/>
                  <a:pt x="222" y="94"/>
                </a:cubicBezTo>
                <a:cubicBezTo>
                  <a:pt x="223" y="94"/>
                  <a:pt x="223" y="94"/>
                  <a:pt x="224" y="94"/>
                </a:cubicBezTo>
                <a:cubicBezTo>
                  <a:pt x="246" y="88"/>
                  <a:pt x="264" y="66"/>
                  <a:pt x="260" y="42"/>
                </a:cubicBezTo>
                <a:cubicBezTo>
                  <a:pt x="257" y="19"/>
                  <a:pt x="232" y="0"/>
                  <a:pt x="209" y="4"/>
                </a:cubicBezTo>
                <a:cubicBezTo>
                  <a:pt x="186" y="7"/>
                  <a:pt x="168" y="29"/>
                  <a:pt x="170" y="51"/>
                </a:cubicBezTo>
                <a:cubicBezTo>
                  <a:pt x="171" y="72"/>
                  <a:pt x="189" y="91"/>
                  <a:pt x="209" y="91"/>
                </a:cubicBezTo>
                <a:cubicBezTo>
                  <a:pt x="213" y="148"/>
                  <a:pt x="214" y="206"/>
                  <a:pt x="224" y="262"/>
                </a:cubicBezTo>
                <a:cubicBezTo>
                  <a:pt x="209" y="265"/>
                  <a:pt x="195" y="275"/>
                  <a:pt x="190" y="291"/>
                </a:cubicBezTo>
                <a:cubicBezTo>
                  <a:pt x="187" y="301"/>
                  <a:pt x="187" y="311"/>
                  <a:pt x="191" y="320"/>
                </a:cubicBezTo>
                <a:cubicBezTo>
                  <a:pt x="171" y="333"/>
                  <a:pt x="156" y="349"/>
                  <a:pt x="139" y="365"/>
                </a:cubicBezTo>
                <a:cubicBezTo>
                  <a:pt x="120" y="382"/>
                  <a:pt x="101" y="400"/>
                  <a:pt x="84" y="418"/>
                </a:cubicBezTo>
                <a:cubicBezTo>
                  <a:pt x="83" y="418"/>
                  <a:pt x="82" y="418"/>
                  <a:pt x="81" y="418"/>
                </a:cubicBezTo>
                <a:cubicBezTo>
                  <a:pt x="72" y="402"/>
                  <a:pt x="47" y="399"/>
                  <a:pt x="31" y="408"/>
                </a:cubicBezTo>
                <a:cubicBezTo>
                  <a:pt x="11" y="420"/>
                  <a:pt x="0" y="448"/>
                  <a:pt x="12" y="469"/>
                </a:cubicBezTo>
                <a:cubicBezTo>
                  <a:pt x="22" y="487"/>
                  <a:pt x="48" y="496"/>
                  <a:pt x="67" y="487"/>
                </a:cubicBezTo>
                <a:cubicBezTo>
                  <a:pt x="88" y="477"/>
                  <a:pt x="94" y="452"/>
                  <a:pt x="91" y="431"/>
                </a:cubicBezTo>
                <a:cubicBezTo>
                  <a:pt x="91" y="430"/>
                  <a:pt x="92" y="430"/>
                  <a:pt x="92" y="430"/>
                </a:cubicBezTo>
                <a:cubicBezTo>
                  <a:pt x="112" y="412"/>
                  <a:pt x="130" y="393"/>
                  <a:pt x="149" y="375"/>
                </a:cubicBezTo>
                <a:cubicBezTo>
                  <a:pt x="165" y="360"/>
                  <a:pt x="181" y="345"/>
                  <a:pt x="194" y="327"/>
                </a:cubicBezTo>
                <a:cubicBezTo>
                  <a:pt x="199" y="336"/>
                  <a:pt x="208" y="343"/>
                  <a:pt x="219" y="345"/>
                </a:cubicBezTo>
                <a:cubicBezTo>
                  <a:pt x="236" y="348"/>
                  <a:pt x="249" y="342"/>
                  <a:pt x="257" y="331"/>
                </a:cubicBezTo>
                <a:cubicBezTo>
                  <a:pt x="296" y="365"/>
                  <a:pt x="341" y="401"/>
                  <a:pt x="388" y="424"/>
                </a:cubicBezTo>
                <a:cubicBezTo>
                  <a:pt x="375" y="436"/>
                  <a:pt x="374" y="458"/>
                  <a:pt x="385" y="473"/>
                </a:cubicBezTo>
                <a:cubicBezTo>
                  <a:pt x="401" y="493"/>
                  <a:pt x="429" y="492"/>
                  <a:pt x="445" y="474"/>
                </a:cubicBezTo>
                <a:cubicBezTo>
                  <a:pt x="462" y="457"/>
                  <a:pt x="466" y="427"/>
                  <a:pt x="448" y="409"/>
                </a:cubicBezTo>
                <a:close/>
                <a:moveTo>
                  <a:pt x="219" y="80"/>
                </a:moveTo>
                <a:cubicBezTo>
                  <a:pt x="216" y="78"/>
                  <a:pt x="212" y="78"/>
                  <a:pt x="210" y="80"/>
                </a:cubicBezTo>
                <a:cubicBezTo>
                  <a:pt x="198" y="75"/>
                  <a:pt x="187" y="66"/>
                  <a:pt x="185" y="52"/>
                </a:cubicBezTo>
                <a:cubicBezTo>
                  <a:pt x="183" y="36"/>
                  <a:pt x="196" y="19"/>
                  <a:pt x="213" y="18"/>
                </a:cubicBezTo>
                <a:cubicBezTo>
                  <a:pt x="252" y="15"/>
                  <a:pt x="256" y="71"/>
                  <a:pt x="220" y="80"/>
                </a:cubicBezTo>
                <a:cubicBezTo>
                  <a:pt x="220" y="80"/>
                  <a:pt x="219" y="80"/>
                  <a:pt x="219" y="80"/>
                </a:cubicBezTo>
                <a:close/>
                <a:moveTo>
                  <a:pt x="67" y="470"/>
                </a:moveTo>
                <a:cubicBezTo>
                  <a:pt x="56" y="480"/>
                  <a:pt x="37" y="477"/>
                  <a:pt x="27" y="466"/>
                </a:cubicBezTo>
                <a:cubicBezTo>
                  <a:pt x="3" y="436"/>
                  <a:pt x="55" y="395"/>
                  <a:pt x="76" y="429"/>
                </a:cubicBezTo>
                <a:cubicBezTo>
                  <a:pt x="76" y="430"/>
                  <a:pt x="77" y="430"/>
                  <a:pt x="77" y="430"/>
                </a:cubicBezTo>
                <a:cubicBezTo>
                  <a:pt x="79" y="444"/>
                  <a:pt x="79" y="460"/>
                  <a:pt x="67" y="470"/>
                </a:cubicBezTo>
                <a:close/>
                <a:moveTo>
                  <a:pt x="250" y="318"/>
                </a:moveTo>
                <a:cubicBezTo>
                  <a:pt x="243" y="331"/>
                  <a:pt x="227" y="336"/>
                  <a:pt x="214" y="328"/>
                </a:cubicBezTo>
                <a:cubicBezTo>
                  <a:pt x="201" y="320"/>
                  <a:pt x="199" y="302"/>
                  <a:pt x="206" y="290"/>
                </a:cubicBezTo>
                <a:cubicBezTo>
                  <a:pt x="213" y="279"/>
                  <a:pt x="223" y="274"/>
                  <a:pt x="234" y="272"/>
                </a:cubicBezTo>
                <a:cubicBezTo>
                  <a:pt x="235" y="275"/>
                  <a:pt x="238" y="277"/>
                  <a:pt x="242" y="276"/>
                </a:cubicBezTo>
                <a:cubicBezTo>
                  <a:pt x="263" y="271"/>
                  <a:pt x="255" y="308"/>
                  <a:pt x="250" y="318"/>
                </a:cubicBezTo>
                <a:close/>
                <a:moveTo>
                  <a:pt x="434" y="465"/>
                </a:moveTo>
                <a:cubicBezTo>
                  <a:pt x="422" y="476"/>
                  <a:pt x="405" y="476"/>
                  <a:pt x="396" y="462"/>
                </a:cubicBezTo>
                <a:cubicBezTo>
                  <a:pt x="389" y="450"/>
                  <a:pt x="393" y="438"/>
                  <a:pt x="400" y="427"/>
                </a:cubicBezTo>
                <a:cubicBezTo>
                  <a:pt x="403" y="429"/>
                  <a:pt x="407" y="429"/>
                  <a:pt x="409" y="426"/>
                </a:cubicBezTo>
                <a:cubicBezTo>
                  <a:pt x="418" y="412"/>
                  <a:pt x="434" y="411"/>
                  <a:pt x="443" y="425"/>
                </a:cubicBezTo>
                <a:cubicBezTo>
                  <a:pt x="451" y="438"/>
                  <a:pt x="444" y="456"/>
                  <a:pt x="434" y="465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ïślïḓé">
            <a:extLst>
              <a:ext uri="{FF2B5EF4-FFF2-40B4-BE49-F238E27FC236}">
                <a16:creationId xmlns:a16="http://schemas.microsoft.com/office/drawing/2014/main" id="{8232CC87-C171-4C42-8FD5-A0A600A78197}"/>
              </a:ext>
            </a:extLst>
          </p:cNvPr>
          <p:cNvSpPr/>
          <p:nvPr/>
        </p:nvSpPr>
        <p:spPr bwMode="auto">
          <a:xfrm>
            <a:off x="4121779" y="2673623"/>
            <a:ext cx="148382" cy="153591"/>
          </a:xfrm>
          <a:custGeom>
            <a:avLst/>
            <a:gdLst>
              <a:gd name="T0" fmla="*/ 50 w 100"/>
              <a:gd name="T1" fmla="*/ 85 h 102"/>
              <a:gd name="T2" fmla="*/ 31 w 100"/>
              <a:gd name="T3" fmla="*/ 68 h 102"/>
              <a:gd name="T4" fmla="*/ 90 w 100"/>
              <a:gd name="T5" fmla="*/ 43 h 102"/>
              <a:gd name="T6" fmla="*/ 97 w 100"/>
              <a:gd name="T7" fmla="*/ 13 h 102"/>
              <a:gd name="T8" fmla="*/ 77 w 100"/>
              <a:gd name="T9" fmla="*/ 4 h 102"/>
              <a:gd name="T10" fmla="*/ 79 w 100"/>
              <a:gd name="T11" fmla="*/ 13 h 102"/>
              <a:gd name="T12" fmla="*/ 76 w 100"/>
              <a:gd name="T13" fmla="*/ 38 h 102"/>
              <a:gd name="T14" fmla="*/ 52 w 100"/>
              <a:gd name="T15" fmla="*/ 52 h 102"/>
              <a:gd name="T16" fmla="*/ 11 w 100"/>
              <a:gd name="T17" fmla="*/ 52 h 102"/>
              <a:gd name="T18" fmla="*/ 5 w 100"/>
              <a:gd name="T19" fmla="*/ 65 h 102"/>
              <a:gd name="T20" fmla="*/ 41 w 100"/>
              <a:gd name="T21" fmla="*/ 96 h 102"/>
              <a:gd name="T22" fmla="*/ 50 w 100"/>
              <a:gd name="T23" fmla="*/ 8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0" h="102">
                <a:moveTo>
                  <a:pt x="50" y="85"/>
                </a:moveTo>
                <a:cubicBezTo>
                  <a:pt x="43" y="79"/>
                  <a:pt x="37" y="74"/>
                  <a:pt x="31" y="68"/>
                </a:cubicBezTo>
                <a:cubicBezTo>
                  <a:pt x="54" y="69"/>
                  <a:pt x="76" y="62"/>
                  <a:pt x="90" y="43"/>
                </a:cubicBezTo>
                <a:cubicBezTo>
                  <a:pt x="95" y="35"/>
                  <a:pt x="100" y="22"/>
                  <a:pt x="97" y="13"/>
                </a:cubicBezTo>
                <a:cubicBezTo>
                  <a:pt x="94" y="4"/>
                  <a:pt x="85" y="0"/>
                  <a:pt x="77" y="4"/>
                </a:cubicBezTo>
                <a:cubicBezTo>
                  <a:pt x="73" y="6"/>
                  <a:pt x="73" y="14"/>
                  <a:pt x="79" y="13"/>
                </a:cubicBezTo>
                <a:cubicBezTo>
                  <a:pt x="93" y="10"/>
                  <a:pt x="79" y="36"/>
                  <a:pt x="76" y="38"/>
                </a:cubicBezTo>
                <a:cubicBezTo>
                  <a:pt x="70" y="46"/>
                  <a:pt x="61" y="50"/>
                  <a:pt x="52" y="52"/>
                </a:cubicBezTo>
                <a:cubicBezTo>
                  <a:pt x="38" y="56"/>
                  <a:pt x="24" y="54"/>
                  <a:pt x="11" y="52"/>
                </a:cubicBezTo>
                <a:cubicBezTo>
                  <a:pt x="4" y="51"/>
                  <a:pt x="0" y="60"/>
                  <a:pt x="5" y="65"/>
                </a:cubicBezTo>
                <a:cubicBezTo>
                  <a:pt x="17" y="75"/>
                  <a:pt x="29" y="85"/>
                  <a:pt x="41" y="96"/>
                </a:cubicBezTo>
                <a:cubicBezTo>
                  <a:pt x="48" y="102"/>
                  <a:pt x="57" y="91"/>
                  <a:pt x="50" y="85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íşľîḍé">
            <a:extLst>
              <a:ext uri="{FF2B5EF4-FFF2-40B4-BE49-F238E27FC236}">
                <a16:creationId xmlns:a16="http://schemas.microsoft.com/office/drawing/2014/main" id="{B6BBB813-8C89-4405-B7AB-CC629F7EF30A}"/>
              </a:ext>
            </a:extLst>
          </p:cNvPr>
          <p:cNvSpPr/>
          <p:nvPr/>
        </p:nvSpPr>
        <p:spPr bwMode="auto">
          <a:xfrm>
            <a:off x="4207685" y="2725688"/>
            <a:ext cx="156192" cy="171813"/>
          </a:xfrm>
          <a:custGeom>
            <a:avLst/>
            <a:gdLst>
              <a:gd name="T0" fmla="*/ 103 w 105"/>
              <a:gd name="T1" fmla="*/ 30 h 114"/>
              <a:gd name="T2" fmla="*/ 96 w 105"/>
              <a:gd name="T3" fmla="*/ 26 h 114"/>
              <a:gd name="T4" fmla="*/ 55 w 105"/>
              <a:gd name="T5" fmla="*/ 73 h 114"/>
              <a:gd name="T6" fmla="*/ 49 w 105"/>
              <a:gd name="T7" fmla="*/ 68 h 114"/>
              <a:gd name="T8" fmla="*/ 36 w 105"/>
              <a:gd name="T9" fmla="*/ 57 h 114"/>
              <a:gd name="T10" fmla="*/ 75 w 105"/>
              <a:gd name="T11" fmla="*/ 12 h 114"/>
              <a:gd name="T12" fmla="*/ 67 w 105"/>
              <a:gd name="T13" fmla="*/ 5 h 114"/>
              <a:gd name="T14" fmla="*/ 4 w 105"/>
              <a:gd name="T15" fmla="*/ 71 h 114"/>
              <a:gd name="T16" fmla="*/ 11 w 105"/>
              <a:gd name="T17" fmla="*/ 80 h 114"/>
              <a:gd name="T18" fmla="*/ 29 w 105"/>
              <a:gd name="T19" fmla="*/ 64 h 114"/>
              <a:gd name="T20" fmla="*/ 41 w 105"/>
              <a:gd name="T21" fmla="*/ 76 h 114"/>
              <a:gd name="T22" fmla="*/ 48 w 105"/>
              <a:gd name="T23" fmla="*/ 83 h 114"/>
              <a:gd name="T24" fmla="*/ 35 w 105"/>
              <a:gd name="T25" fmla="*/ 102 h 114"/>
              <a:gd name="T26" fmla="*/ 45 w 105"/>
              <a:gd name="T27" fmla="*/ 109 h 114"/>
              <a:gd name="T28" fmla="*/ 103 w 105"/>
              <a:gd name="T29" fmla="*/ 3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5" h="114">
                <a:moveTo>
                  <a:pt x="103" y="30"/>
                </a:moveTo>
                <a:cubicBezTo>
                  <a:pt x="105" y="26"/>
                  <a:pt x="99" y="23"/>
                  <a:pt x="96" y="26"/>
                </a:cubicBezTo>
                <a:cubicBezTo>
                  <a:pt x="82" y="40"/>
                  <a:pt x="68" y="56"/>
                  <a:pt x="55" y="73"/>
                </a:cubicBezTo>
                <a:cubicBezTo>
                  <a:pt x="53" y="71"/>
                  <a:pt x="51" y="70"/>
                  <a:pt x="49" y="68"/>
                </a:cubicBezTo>
                <a:cubicBezTo>
                  <a:pt x="45" y="64"/>
                  <a:pt x="40" y="61"/>
                  <a:pt x="36" y="57"/>
                </a:cubicBezTo>
                <a:cubicBezTo>
                  <a:pt x="50" y="43"/>
                  <a:pt x="62" y="26"/>
                  <a:pt x="75" y="12"/>
                </a:cubicBezTo>
                <a:cubicBezTo>
                  <a:pt x="80" y="6"/>
                  <a:pt x="72" y="0"/>
                  <a:pt x="67" y="5"/>
                </a:cubicBezTo>
                <a:cubicBezTo>
                  <a:pt x="46" y="26"/>
                  <a:pt x="20" y="47"/>
                  <a:pt x="4" y="71"/>
                </a:cubicBezTo>
                <a:cubicBezTo>
                  <a:pt x="0" y="76"/>
                  <a:pt x="6" y="84"/>
                  <a:pt x="11" y="80"/>
                </a:cubicBezTo>
                <a:cubicBezTo>
                  <a:pt x="18" y="75"/>
                  <a:pt x="24" y="70"/>
                  <a:pt x="29" y="64"/>
                </a:cubicBezTo>
                <a:cubicBezTo>
                  <a:pt x="33" y="68"/>
                  <a:pt x="37" y="72"/>
                  <a:pt x="41" y="76"/>
                </a:cubicBezTo>
                <a:cubicBezTo>
                  <a:pt x="43" y="78"/>
                  <a:pt x="45" y="80"/>
                  <a:pt x="48" y="83"/>
                </a:cubicBezTo>
                <a:cubicBezTo>
                  <a:pt x="43" y="89"/>
                  <a:pt x="39" y="96"/>
                  <a:pt x="35" y="102"/>
                </a:cubicBezTo>
                <a:cubicBezTo>
                  <a:pt x="31" y="109"/>
                  <a:pt x="41" y="114"/>
                  <a:pt x="45" y="109"/>
                </a:cubicBezTo>
                <a:cubicBezTo>
                  <a:pt x="67" y="87"/>
                  <a:pt x="86" y="57"/>
                  <a:pt x="103" y="30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îšľïdê">
            <a:extLst>
              <a:ext uri="{FF2B5EF4-FFF2-40B4-BE49-F238E27FC236}">
                <a16:creationId xmlns:a16="http://schemas.microsoft.com/office/drawing/2014/main" id="{D2C43FBE-DD1A-4B0C-BE26-128A6F9C2669}"/>
              </a:ext>
            </a:extLst>
          </p:cNvPr>
          <p:cNvSpPr/>
          <p:nvPr/>
        </p:nvSpPr>
        <p:spPr bwMode="auto">
          <a:xfrm>
            <a:off x="4267558" y="2858451"/>
            <a:ext cx="75492" cy="101526"/>
          </a:xfrm>
          <a:custGeom>
            <a:avLst/>
            <a:gdLst>
              <a:gd name="T0" fmla="*/ 30 w 50"/>
              <a:gd name="T1" fmla="*/ 58 h 68"/>
              <a:gd name="T2" fmla="*/ 20 w 50"/>
              <a:gd name="T3" fmla="*/ 46 h 68"/>
              <a:gd name="T4" fmla="*/ 47 w 50"/>
              <a:gd name="T5" fmla="*/ 26 h 68"/>
              <a:gd name="T6" fmla="*/ 26 w 50"/>
              <a:gd name="T7" fmla="*/ 12 h 68"/>
              <a:gd name="T8" fmla="*/ 31 w 50"/>
              <a:gd name="T9" fmla="*/ 18 h 68"/>
              <a:gd name="T10" fmla="*/ 37 w 50"/>
              <a:gd name="T11" fmla="*/ 22 h 68"/>
              <a:gd name="T12" fmla="*/ 34 w 50"/>
              <a:gd name="T13" fmla="*/ 27 h 68"/>
              <a:gd name="T14" fmla="*/ 28 w 50"/>
              <a:gd name="T15" fmla="*/ 31 h 68"/>
              <a:gd name="T16" fmla="*/ 8 w 50"/>
              <a:gd name="T17" fmla="*/ 35 h 68"/>
              <a:gd name="T18" fmla="*/ 3 w 50"/>
              <a:gd name="T19" fmla="*/ 44 h 68"/>
              <a:gd name="T20" fmla="*/ 23 w 50"/>
              <a:gd name="T21" fmla="*/ 66 h 68"/>
              <a:gd name="T22" fmla="*/ 30 w 50"/>
              <a:gd name="T23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0" h="68">
                <a:moveTo>
                  <a:pt x="30" y="58"/>
                </a:moveTo>
                <a:cubicBezTo>
                  <a:pt x="27" y="54"/>
                  <a:pt x="24" y="50"/>
                  <a:pt x="20" y="46"/>
                </a:cubicBezTo>
                <a:cubicBezTo>
                  <a:pt x="32" y="44"/>
                  <a:pt x="43" y="38"/>
                  <a:pt x="47" y="26"/>
                </a:cubicBezTo>
                <a:cubicBezTo>
                  <a:pt x="50" y="14"/>
                  <a:pt x="35" y="0"/>
                  <a:pt x="26" y="12"/>
                </a:cubicBezTo>
                <a:cubicBezTo>
                  <a:pt x="23" y="15"/>
                  <a:pt x="27" y="21"/>
                  <a:pt x="31" y="18"/>
                </a:cubicBezTo>
                <a:cubicBezTo>
                  <a:pt x="35" y="16"/>
                  <a:pt x="37" y="17"/>
                  <a:pt x="37" y="22"/>
                </a:cubicBezTo>
                <a:cubicBezTo>
                  <a:pt x="36" y="23"/>
                  <a:pt x="35" y="25"/>
                  <a:pt x="34" y="27"/>
                </a:cubicBezTo>
                <a:cubicBezTo>
                  <a:pt x="32" y="29"/>
                  <a:pt x="30" y="30"/>
                  <a:pt x="28" y="31"/>
                </a:cubicBezTo>
                <a:cubicBezTo>
                  <a:pt x="22" y="35"/>
                  <a:pt x="15" y="36"/>
                  <a:pt x="8" y="35"/>
                </a:cubicBezTo>
                <a:cubicBezTo>
                  <a:pt x="3" y="34"/>
                  <a:pt x="0" y="40"/>
                  <a:pt x="3" y="44"/>
                </a:cubicBezTo>
                <a:cubicBezTo>
                  <a:pt x="7" y="52"/>
                  <a:pt x="14" y="62"/>
                  <a:pt x="23" y="66"/>
                </a:cubicBezTo>
                <a:cubicBezTo>
                  <a:pt x="28" y="68"/>
                  <a:pt x="33" y="62"/>
                  <a:pt x="30" y="58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îsḻíḑê">
            <a:extLst>
              <a:ext uri="{FF2B5EF4-FFF2-40B4-BE49-F238E27FC236}">
                <a16:creationId xmlns:a16="http://schemas.microsoft.com/office/drawing/2014/main" id="{B5EED4E9-EBC6-4C7D-97E5-F83A4698268B}"/>
              </a:ext>
            </a:extLst>
          </p:cNvPr>
          <p:cNvSpPr/>
          <p:nvPr/>
        </p:nvSpPr>
        <p:spPr bwMode="auto">
          <a:xfrm>
            <a:off x="4413338" y="2907913"/>
            <a:ext cx="62477" cy="52064"/>
          </a:xfrm>
          <a:custGeom>
            <a:avLst/>
            <a:gdLst>
              <a:gd name="T0" fmla="*/ 37 w 40"/>
              <a:gd name="T1" fmla="*/ 26 h 36"/>
              <a:gd name="T2" fmla="*/ 25 w 40"/>
              <a:gd name="T3" fmla="*/ 15 h 36"/>
              <a:gd name="T4" fmla="*/ 28 w 40"/>
              <a:gd name="T5" fmla="*/ 11 h 36"/>
              <a:gd name="T6" fmla="*/ 20 w 40"/>
              <a:gd name="T7" fmla="*/ 5 h 36"/>
              <a:gd name="T8" fmla="*/ 16 w 40"/>
              <a:gd name="T9" fmla="*/ 9 h 36"/>
              <a:gd name="T10" fmla="*/ 10 w 40"/>
              <a:gd name="T11" fmla="*/ 4 h 36"/>
              <a:gd name="T12" fmla="*/ 5 w 40"/>
              <a:gd name="T13" fmla="*/ 11 h 36"/>
              <a:gd name="T14" fmla="*/ 10 w 40"/>
              <a:gd name="T15" fmla="*/ 16 h 36"/>
              <a:gd name="T16" fmla="*/ 9 w 40"/>
              <a:gd name="T17" fmla="*/ 17 h 36"/>
              <a:gd name="T18" fmla="*/ 1 w 40"/>
              <a:gd name="T19" fmla="*/ 29 h 36"/>
              <a:gd name="T20" fmla="*/ 8 w 40"/>
              <a:gd name="T21" fmla="*/ 34 h 36"/>
              <a:gd name="T22" fmla="*/ 18 w 40"/>
              <a:gd name="T23" fmla="*/ 24 h 36"/>
              <a:gd name="T24" fmla="*/ 18 w 40"/>
              <a:gd name="T25" fmla="*/ 24 h 36"/>
              <a:gd name="T26" fmla="*/ 31 w 40"/>
              <a:gd name="T27" fmla="*/ 34 h 36"/>
              <a:gd name="T28" fmla="*/ 37 w 40"/>
              <a:gd name="T29" fmla="*/ 2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0" h="36">
                <a:moveTo>
                  <a:pt x="37" y="26"/>
                </a:moveTo>
                <a:cubicBezTo>
                  <a:pt x="34" y="21"/>
                  <a:pt x="29" y="18"/>
                  <a:pt x="25" y="15"/>
                </a:cubicBezTo>
                <a:cubicBezTo>
                  <a:pt x="26" y="14"/>
                  <a:pt x="27" y="13"/>
                  <a:pt x="28" y="11"/>
                </a:cubicBezTo>
                <a:cubicBezTo>
                  <a:pt x="32" y="6"/>
                  <a:pt x="24" y="0"/>
                  <a:pt x="20" y="5"/>
                </a:cubicBezTo>
                <a:cubicBezTo>
                  <a:pt x="18" y="6"/>
                  <a:pt x="17" y="7"/>
                  <a:pt x="16" y="9"/>
                </a:cubicBezTo>
                <a:cubicBezTo>
                  <a:pt x="14" y="7"/>
                  <a:pt x="12" y="6"/>
                  <a:pt x="10" y="4"/>
                </a:cubicBezTo>
                <a:cubicBezTo>
                  <a:pt x="6" y="1"/>
                  <a:pt x="0" y="7"/>
                  <a:pt x="5" y="11"/>
                </a:cubicBezTo>
                <a:cubicBezTo>
                  <a:pt x="6" y="13"/>
                  <a:pt x="8" y="14"/>
                  <a:pt x="10" y="16"/>
                </a:cubicBezTo>
                <a:cubicBezTo>
                  <a:pt x="9" y="16"/>
                  <a:pt x="9" y="16"/>
                  <a:pt x="9" y="17"/>
                </a:cubicBezTo>
                <a:cubicBezTo>
                  <a:pt x="6" y="21"/>
                  <a:pt x="2" y="24"/>
                  <a:pt x="1" y="29"/>
                </a:cubicBezTo>
                <a:cubicBezTo>
                  <a:pt x="0" y="33"/>
                  <a:pt x="4" y="36"/>
                  <a:pt x="8" y="34"/>
                </a:cubicBezTo>
                <a:cubicBezTo>
                  <a:pt x="13" y="33"/>
                  <a:pt x="15" y="28"/>
                  <a:pt x="1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22" y="28"/>
                  <a:pt x="26" y="32"/>
                  <a:pt x="31" y="34"/>
                </a:cubicBezTo>
                <a:cubicBezTo>
                  <a:pt x="36" y="36"/>
                  <a:pt x="40" y="30"/>
                  <a:pt x="37" y="26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išḻíďê">
            <a:extLst>
              <a:ext uri="{FF2B5EF4-FFF2-40B4-BE49-F238E27FC236}">
                <a16:creationId xmlns:a16="http://schemas.microsoft.com/office/drawing/2014/main" id="{CC3558F2-4015-4355-A5B9-B26B0C368D45}"/>
              </a:ext>
            </a:extLst>
          </p:cNvPr>
          <p:cNvSpPr/>
          <p:nvPr/>
        </p:nvSpPr>
        <p:spPr bwMode="auto">
          <a:xfrm>
            <a:off x="4462800" y="2902706"/>
            <a:ext cx="140573" cy="179623"/>
          </a:xfrm>
          <a:custGeom>
            <a:avLst/>
            <a:gdLst>
              <a:gd name="T0" fmla="*/ 93 w 94"/>
              <a:gd name="T1" fmla="*/ 42 h 119"/>
              <a:gd name="T2" fmla="*/ 87 w 94"/>
              <a:gd name="T3" fmla="*/ 35 h 119"/>
              <a:gd name="T4" fmla="*/ 87 w 94"/>
              <a:gd name="T5" fmla="*/ 35 h 119"/>
              <a:gd name="T6" fmla="*/ 6 w 94"/>
              <a:gd name="T7" fmla="*/ 94 h 119"/>
              <a:gd name="T8" fmla="*/ 49 w 94"/>
              <a:gd name="T9" fmla="*/ 110 h 119"/>
              <a:gd name="T10" fmla="*/ 93 w 94"/>
              <a:gd name="T11" fmla="*/ 42 h 119"/>
              <a:gd name="T12" fmla="*/ 19 w 94"/>
              <a:gd name="T13" fmla="*/ 89 h 119"/>
              <a:gd name="T14" fmla="*/ 79 w 94"/>
              <a:gd name="T15" fmla="*/ 39 h 119"/>
              <a:gd name="T16" fmla="*/ 81 w 94"/>
              <a:gd name="T17" fmla="*/ 40 h 119"/>
              <a:gd name="T18" fmla="*/ 81 w 94"/>
              <a:gd name="T19" fmla="*/ 40 h 119"/>
              <a:gd name="T20" fmla="*/ 61 w 94"/>
              <a:gd name="T21" fmla="*/ 81 h 119"/>
              <a:gd name="T22" fmla="*/ 19 w 94"/>
              <a:gd name="T23" fmla="*/ 8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119">
                <a:moveTo>
                  <a:pt x="93" y="42"/>
                </a:moveTo>
                <a:cubicBezTo>
                  <a:pt x="94" y="38"/>
                  <a:pt x="91" y="35"/>
                  <a:pt x="87" y="35"/>
                </a:cubicBezTo>
                <a:cubicBezTo>
                  <a:pt x="87" y="35"/>
                  <a:pt x="87" y="35"/>
                  <a:pt x="87" y="35"/>
                </a:cubicBezTo>
                <a:cubicBezTo>
                  <a:pt x="70" y="0"/>
                  <a:pt x="0" y="64"/>
                  <a:pt x="6" y="94"/>
                </a:cubicBezTo>
                <a:cubicBezTo>
                  <a:pt x="10" y="114"/>
                  <a:pt x="33" y="119"/>
                  <a:pt x="49" y="110"/>
                </a:cubicBezTo>
                <a:cubicBezTo>
                  <a:pt x="73" y="98"/>
                  <a:pt x="87" y="67"/>
                  <a:pt x="93" y="42"/>
                </a:cubicBezTo>
                <a:close/>
                <a:moveTo>
                  <a:pt x="19" y="89"/>
                </a:moveTo>
                <a:cubicBezTo>
                  <a:pt x="17" y="72"/>
                  <a:pt x="70" y="24"/>
                  <a:pt x="79" y="39"/>
                </a:cubicBezTo>
                <a:cubicBezTo>
                  <a:pt x="80" y="40"/>
                  <a:pt x="80" y="40"/>
                  <a:pt x="81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76" y="55"/>
                  <a:pt x="70" y="69"/>
                  <a:pt x="61" y="81"/>
                </a:cubicBezTo>
                <a:cubicBezTo>
                  <a:pt x="54" y="91"/>
                  <a:pt x="23" y="118"/>
                  <a:pt x="19" y="89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îs1íḍê">
            <a:extLst>
              <a:ext uri="{FF2B5EF4-FFF2-40B4-BE49-F238E27FC236}">
                <a16:creationId xmlns:a16="http://schemas.microsoft.com/office/drawing/2014/main" id="{0C2B2858-B493-49FA-8A3A-A0D1372CBFBF}"/>
              </a:ext>
            </a:extLst>
          </p:cNvPr>
          <p:cNvSpPr/>
          <p:nvPr/>
        </p:nvSpPr>
        <p:spPr bwMode="auto">
          <a:xfrm>
            <a:off x="4517466" y="3066709"/>
            <a:ext cx="75492" cy="93716"/>
          </a:xfrm>
          <a:custGeom>
            <a:avLst/>
            <a:gdLst>
              <a:gd name="T0" fmla="*/ 24 w 49"/>
              <a:gd name="T1" fmla="*/ 46 h 62"/>
              <a:gd name="T2" fmla="*/ 17 w 49"/>
              <a:gd name="T3" fmla="*/ 40 h 62"/>
              <a:gd name="T4" fmla="*/ 44 w 49"/>
              <a:gd name="T5" fmla="*/ 27 h 62"/>
              <a:gd name="T6" fmla="*/ 33 w 49"/>
              <a:gd name="T7" fmla="*/ 1 h 62"/>
              <a:gd name="T8" fmla="*/ 30 w 49"/>
              <a:gd name="T9" fmla="*/ 10 h 62"/>
              <a:gd name="T10" fmla="*/ 28 w 49"/>
              <a:gd name="T11" fmla="*/ 26 h 62"/>
              <a:gd name="T12" fmla="*/ 8 w 49"/>
              <a:gd name="T13" fmla="*/ 27 h 62"/>
              <a:gd name="T14" fmla="*/ 1 w 49"/>
              <a:gd name="T15" fmla="*/ 34 h 62"/>
              <a:gd name="T16" fmla="*/ 19 w 49"/>
              <a:gd name="T17" fmla="*/ 58 h 62"/>
              <a:gd name="T18" fmla="*/ 24 w 49"/>
              <a:gd name="T19" fmla="*/ 46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" h="62">
                <a:moveTo>
                  <a:pt x="24" y="46"/>
                </a:moveTo>
                <a:cubicBezTo>
                  <a:pt x="21" y="45"/>
                  <a:pt x="19" y="43"/>
                  <a:pt x="17" y="40"/>
                </a:cubicBezTo>
                <a:cubicBezTo>
                  <a:pt x="28" y="40"/>
                  <a:pt x="38" y="37"/>
                  <a:pt x="44" y="27"/>
                </a:cubicBezTo>
                <a:cubicBezTo>
                  <a:pt x="49" y="17"/>
                  <a:pt x="45" y="3"/>
                  <a:pt x="33" y="1"/>
                </a:cubicBezTo>
                <a:cubicBezTo>
                  <a:pt x="27" y="0"/>
                  <a:pt x="25" y="9"/>
                  <a:pt x="30" y="10"/>
                </a:cubicBezTo>
                <a:cubicBezTo>
                  <a:pt x="38" y="13"/>
                  <a:pt x="34" y="23"/>
                  <a:pt x="28" y="26"/>
                </a:cubicBezTo>
                <a:cubicBezTo>
                  <a:pt x="22" y="29"/>
                  <a:pt x="15" y="28"/>
                  <a:pt x="8" y="27"/>
                </a:cubicBezTo>
                <a:cubicBezTo>
                  <a:pt x="5" y="27"/>
                  <a:pt x="0" y="30"/>
                  <a:pt x="1" y="34"/>
                </a:cubicBezTo>
                <a:cubicBezTo>
                  <a:pt x="3" y="45"/>
                  <a:pt x="9" y="53"/>
                  <a:pt x="19" y="58"/>
                </a:cubicBezTo>
                <a:cubicBezTo>
                  <a:pt x="27" y="62"/>
                  <a:pt x="32" y="50"/>
                  <a:pt x="24" y="46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íṩľiḑe">
            <a:extLst>
              <a:ext uri="{FF2B5EF4-FFF2-40B4-BE49-F238E27FC236}">
                <a16:creationId xmlns:a16="http://schemas.microsoft.com/office/drawing/2014/main" id="{6B480F8D-EDE8-412C-904F-23634134FA0D}"/>
              </a:ext>
            </a:extLst>
          </p:cNvPr>
          <p:cNvSpPr/>
          <p:nvPr/>
        </p:nvSpPr>
        <p:spPr bwMode="auto">
          <a:xfrm>
            <a:off x="4629405" y="3084932"/>
            <a:ext cx="137969" cy="122352"/>
          </a:xfrm>
          <a:custGeom>
            <a:avLst/>
            <a:gdLst>
              <a:gd name="T0" fmla="*/ 90 w 92"/>
              <a:gd name="T1" fmla="*/ 70 h 82"/>
              <a:gd name="T2" fmla="*/ 78 w 92"/>
              <a:gd name="T3" fmla="*/ 42 h 82"/>
              <a:gd name="T4" fmla="*/ 72 w 92"/>
              <a:gd name="T5" fmla="*/ 38 h 82"/>
              <a:gd name="T6" fmla="*/ 64 w 92"/>
              <a:gd name="T7" fmla="*/ 35 h 82"/>
              <a:gd name="T8" fmla="*/ 55 w 92"/>
              <a:gd name="T9" fmla="*/ 43 h 82"/>
              <a:gd name="T10" fmla="*/ 40 w 92"/>
              <a:gd name="T11" fmla="*/ 28 h 82"/>
              <a:gd name="T12" fmla="*/ 11 w 92"/>
              <a:gd name="T13" fmla="*/ 3 h 82"/>
              <a:gd name="T14" fmla="*/ 4 w 92"/>
              <a:gd name="T15" fmla="*/ 10 h 82"/>
              <a:gd name="T16" fmla="*/ 28 w 92"/>
              <a:gd name="T17" fmla="*/ 35 h 82"/>
              <a:gd name="T18" fmla="*/ 46 w 92"/>
              <a:gd name="T19" fmla="*/ 54 h 82"/>
              <a:gd name="T20" fmla="*/ 39 w 92"/>
              <a:gd name="T21" fmla="*/ 63 h 82"/>
              <a:gd name="T22" fmla="*/ 44 w 92"/>
              <a:gd name="T23" fmla="*/ 76 h 82"/>
              <a:gd name="T24" fmla="*/ 81 w 92"/>
              <a:gd name="T25" fmla="*/ 81 h 82"/>
              <a:gd name="T26" fmla="*/ 90 w 92"/>
              <a:gd name="T27" fmla="*/ 7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2" h="82">
                <a:moveTo>
                  <a:pt x="90" y="70"/>
                </a:moveTo>
                <a:cubicBezTo>
                  <a:pt x="88" y="60"/>
                  <a:pt x="84" y="50"/>
                  <a:pt x="78" y="42"/>
                </a:cubicBezTo>
                <a:cubicBezTo>
                  <a:pt x="76" y="39"/>
                  <a:pt x="74" y="38"/>
                  <a:pt x="72" y="38"/>
                </a:cubicBezTo>
                <a:cubicBezTo>
                  <a:pt x="71" y="35"/>
                  <a:pt x="67" y="33"/>
                  <a:pt x="64" y="35"/>
                </a:cubicBezTo>
                <a:cubicBezTo>
                  <a:pt x="61" y="38"/>
                  <a:pt x="58" y="40"/>
                  <a:pt x="55" y="43"/>
                </a:cubicBezTo>
                <a:cubicBezTo>
                  <a:pt x="51" y="38"/>
                  <a:pt x="45" y="33"/>
                  <a:pt x="40" y="28"/>
                </a:cubicBezTo>
                <a:cubicBezTo>
                  <a:pt x="30" y="20"/>
                  <a:pt x="21" y="12"/>
                  <a:pt x="11" y="3"/>
                </a:cubicBezTo>
                <a:cubicBezTo>
                  <a:pt x="7" y="0"/>
                  <a:pt x="0" y="6"/>
                  <a:pt x="4" y="10"/>
                </a:cubicBezTo>
                <a:cubicBezTo>
                  <a:pt x="12" y="18"/>
                  <a:pt x="20" y="27"/>
                  <a:pt x="28" y="35"/>
                </a:cubicBezTo>
                <a:cubicBezTo>
                  <a:pt x="33" y="41"/>
                  <a:pt x="39" y="49"/>
                  <a:pt x="46" y="54"/>
                </a:cubicBezTo>
                <a:cubicBezTo>
                  <a:pt x="43" y="57"/>
                  <a:pt x="41" y="60"/>
                  <a:pt x="39" y="63"/>
                </a:cubicBezTo>
                <a:cubicBezTo>
                  <a:pt x="36" y="68"/>
                  <a:pt x="38" y="75"/>
                  <a:pt x="44" y="76"/>
                </a:cubicBezTo>
                <a:cubicBezTo>
                  <a:pt x="56" y="78"/>
                  <a:pt x="69" y="79"/>
                  <a:pt x="81" y="81"/>
                </a:cubicBezTo>
                <a:cubicBezTo>
                  <a:pt x="88" y="82"/>
                  <a:pt x="92" y="76"/>
                  <a:pt x="90" y="70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ïṥlïďé">
            <a:extLst>
              <a:ext uri="{FF2B5EF4-FFF2-40B4-BE49-F238E27FC236}">
                <a16:creationId xmlns:a16="http://schemas.microsoft.com/office/drawing/2014/main" id="{4879E5E5-4712-4783-BD2E-00ACD5C44A2F}"/>
              </a:ext>
            </a:extLst>
          </p:cNvPr>
          <p:cNvSpPr/>
          <p:nvPr/>
        </p:nvSpPr>
        <p:spPr bwMode="auto">
          <a:xfrm>
            <a:off x="4772581" y="3168235"/>
            <a:ext cx="119748" cy="158797"/>
          </a:xfrm>
          <a:custGeom>
            <a:avLst/>
            <a:gdLst>
              <a:gd name="T0" fmla="*/ 44 w 79"/>
              <a:gd name="T1" fmla="*/ 95 h 107"/>
              <a:gd name="T2" fmla="*/ 27 w 79"/>
              <a:gd name="T3" fmla="*/ 75 h 107"/>
              <a:gd name="T4" fmla="*/ 72 w 79"/>
              <a:gd name="T5" fmla="*/ 43 h 107"/>
              <a:gd name="T6" fmla="*/ 50 w 79"/>
              <a:gd name="T7" fmla="*/ 1 h 107"/>
              <a:gd name="T8" fmla="*/ 47 w 79"/>
              <a:gd name="T9" fmla="*/ 11 h 107"/>
              <a:gd name="T10" fmla="*/ 48 w 79"/>
              <a:gd name="T11" fmla="*/ 50 h 107"/>
              <a:gd name="T12" fmla="*/ 9 w 79"/>
              <a:gd name="T13" fmla="*/ 62 h 107"/>
              <a:gd name="T14" fmla="*/ 5 w 79"/>
              <a:gd name="T15" fmla="*/ 76 h 107"/>
              <a:gd name="T16" fmla="*/ 36 w 79"/>
              <a:gd name="T17" fmla="*/ 104 h 107"/>
              <a:gd name="T18" fmla="*/ 44 w 79"/>
              <a:gd name="T19" fmla="*/ 95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" h="107">
                <a:moveTo>
                  <a:pt x="44" y="95"/>
                </a:moveTo>
                <a:cubicBezTo>
                  <a:pt x="40" y="87"/>
                  <a:pt x="33" y="81"/>
                  <a:pt x="27" y="75"/>
                </a:cubicBezTo>
                <a:cubicBezTo>
                  <a:pt x="46" y="70"/>
                  <a:pt x="64" y="63"/>
                  <a:pt x="72" y="43"/>
                </a:cubicBezTo>
                <a:cubicBezTo>
                  <a:pt x="79" y="25"/>
                  <a:pt x="70" y="5"/>
                  <a:pt x="50" y="1"/>
                </a:cubicBezTo>
                <a:cubicBezTo>
                  <a:pt x="44" y="0"/>
                  <a:pt x="41" y="9"/>
                  <a:pt x="47" y="11"/>
                </a:cubicBezTo>
                <a:cubicBezTo>
                  <a:pt x="67" y="18"/>
                  <a:pt x="61" y="40"/>
                  <a:pt x="48" y="50"/>
                </a:cubicBezTo>
                <a:cubicBezTo>
                  <a:pt x="37" y="58"/>
                  <a:pt x="22" y="60"/>
                  <a:pt x="9" y="62"/>
                </a:cubicBezTo>
                <a:cubicBezTo>
                  <a:pt x="2" y="63"/>
                  <a:pt x="0" y="71"/>
                  <a:pt x="5" y="76"/>
                </a:cubicBezTo>
                <a:cubicBezTo>
                  <a:pt x="14" y="85"/>
                  <a:pt x="24" y="98"/>
                  <a:pt x="36" y="104"/>
                </a:cubicBezTo>
                <a:cubicBezTo>
                  <a:pt x="42" y="107"/>
                  <a:pt x="47" y="100"/>
                  <a:pt x="44" y="95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íŝlîḓe">
            <a:extLst>
              <a:ext uri="{FF2B5EF4-FFF2-40B4-BE49-F238E27FC236}">
                <a16:creationId xmlns:a16="http://schemas.microsoft.com/office/drawing/2014/main" id="{2B461B31-AA3C-4ADC-BCEB-CB528911BD8B}"/>
              </a:ext>
            </a:extLst>
          </p:cNvPr>
          <p:cNvSpPr/>
          <p:nvPr/>
        </p:nvSpPr>
        <p:spPr bwMode="auto">
          <a:xfrm>
            <a:off x="4850677" y="3233314"/>
            <a:ext cx="137969" cy="156193"/>
          </a:xfrm>
          <a:custGeom>
            <a:avLst/>
            <a:gdLst>
              <a:gd name="T0" fmla="*/ 60 w 91"/>
              <a:gd name="T1" fmla="*/ 70 h 104"/>
              <a:gd name="T2" fmla="*/ 88 w 91"/>
              <a:gd name="T3" fmla="*/ 37 h 104"/>
              <a:gd name="T4" fmla="*/ 83 w 91"/>
              <a:gd name="T5" fmla="*/ 31 h 104"/>
              <a:gd name="T6" fmla="*/ 47 w 91"/>
              <a:gd name="T7" fmla="*/ 65 h 104"/>
              <a:gd name="T8" fmla="*/ 43 w 91"/>
              <a:gd name="T9" fmla="*/ 62 h 104"/>
              <a:gd name="T10" fmla="*/ 32 w 91"/>
              <a:gd name="T11" fmla="*/ 54 h 104"/>
              <a:gd name="T12" fmla="*/ 61 w 91"/>
              <a:gd name="T13" fmla="*/ 11 h 104"/>
              <a:gd name="T14" fmla="*/ 53 w 91"/>
              <a:gd name="T15" fmla="*/ 5 h 104"/>
              <a:gd name="T16" fmla="*/ 2 w 91"/>
              <a:gd name="T17" fmla="*/ 73 h 104"/>
              <a:gd name="T18" fmla="*/ 10 w 91"/>
              <a:gd name="T19" fmla="*/ 79 h 104"/>
              <a:gd name="T20" fmla="*/ 27 w 91"/>
              <a:gd name="T21" fmla="*/ 61 h 104"/>
              <a:gd name="T22" fmla="*/ 37 w 91"/>
              <a:gd name="T23" fmla="*/ 70 h 104"/>
              <a:gd name="T24" fmla="*/ 40 w 91"/>
              <a:gd name="T25" fmla="*/ 74 h 104"/>
              <a:gd name="T26" fmla="*/ 27 w 91"/>
              <a:gd name="T27" fmla="*/ 94 h 104"/>
              <a:gd name="T28" fmla="*/ 35 w 91"/>
              <a:gd name="T29" fmla="*/ 100 h 104"/>
              <a:gd name="T30" fmla="*/ 60 w 91"/>
              <a:gd name="T31" fmla="*/ 7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1" h="104">
                <a:moveTo>
                  <a:pt x="60" y="70"/>
                </a:moveTo>
                <a:cubicBezTo>
                  <a:pt x="69" y="59"/>
                  <a:pt x="79" y="48"/>
                  <a:pt x="88" y="37"/>
                </a:cubicBezTo>
                <a:cubicBezTo>
                  <a:pt x="91" y="33"/>
                  <a:pt x="86" y="28"/>
                  <a:pt x="83" y="31"/>
                </a:cubicBezTo>
                <a:cubicBezTo>
                  <a:pt x="71" y="41"/>
                  <a:pt x="59" y="52"/>
                  <a:pt x="47" y="65"/>
                </a:cubicBezTo>
                <a:cubicBezTo>
                  <a:pt x="46" y="64"/>
                  <a:pt x="44" y="63"/>
                  <a:pt x="43" y="62"/>
                </a:cubicBezTo>
                <a:cubicBezTo>
                  <a:pt x="39" y="59"/>
                  <a:pt x="36" y="57"/>
                  <a:pt x="32" y="54"/>
                </a:cubicBezTo>
                <a:cubicBezTo>
                  <a:pt x="42" y="40"/>
                  <a:pt x="51" y="24"/>
                  <a:pt x="61" y="11"/>
                </a:cubicBezTo>
                <a:cubicBezTo>
                  <a:pt x="64" y="6"/>
                  <a:pt x="57" y="0"/>
                  <a:pt x="53" y="5"/>
                </a:cubicBezTo>
                <a:cubicBezTo>
                  <a:pt x="36" y="26"/>
                  <a:pt x="13" y="48"/>
                  <a:pt x="2" y="73"/>
                </a:cubicBezTo>
                <a:cubicBezTo>
                  <a:pt x="0" y="77"/>
                  <a:pt x="6" y="83"/>
                  <a:pt x="10" y="79"/>
                </a:cubicBezTo>
                <a:cubicBezTo>
                  <a:pt x="16" y="74"/>
                  <a:pt x="22" y="68"/>
                  <a:pt x="27" y="61"/>
                </a:cubicBezTo>
                <a:cubicBezTo>
                  <a:pt x="30" y="64"/>
                  <a:pt x="33" y="67"/>
                  <a:pt x="37" y="70"/>
                </a:cubicBezTo>
                <a:cubicBezTo>
                  <a:pt x="38" y="71"/>
                  <a:pt x="39" y="72"/>
                  <a:pt x="40" y="74"/>
                </a:cubicBezTo>
                <a:cubicBezTo>
                  <a:pt x="35" y="80"/>
                  <a:pt x="31" y="87"/>
                  <a:pt x="27" y="94"/>
                </a:cubicBezTo>
                <a:cubicBezTo>
                  <a:pt x="25" y="98"/>
                  <a:pt x="31" y="104"/>
                  <a:pt x="35" y="100"/>
                </a:cubicBezTo>
                <a:cubicBezTo>
                  <a:pt x="45" y="92"/>
                  <a:pt x="52" y="80"/>
                  <a:pt x="60" y="70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ïṡḷiḓê">
            <a:extLst>
              <a:ext uri="{FF2B5EF4-FFF2-40B4-BE49-F238E27FC236}">
                <a16:creationId xmlns:a16="http://schemas.microsoft.com/office/drawing/2014/main" id="{183034F5-C45C-42C7-B205-AFB3D5974BC9}"/>
              </a:ext>
            </a:extLst>
          </p:cNvPr>
          <p:cNvSpPr/>
          <p:nvPr/>
        </p:nvSpPr>
        <p:spPr bwMode="auto">
          <a:xfrm>
            <a:off x="4900139" y="3360873"/>
            <a:ext cx="70286" cy="91114"/>
          </a:xfrm>
          <a:custGeom>
            <a:avLst/>
            <a:gdLst>
              <a:gd name="T0" fmla="*/ 37 w 48"/>
              <a:gd name="T1" fmla="*/ 47 h 62"/>
              <a:gd name="T2" fmla="*/ 25 w 48"/>
              <a:gd name="T3" fmla="*/ 37 h 62"/>
              <a:gd name="T4" fmla="*/ 48 w 48"/>
              <a:gd name="T5" fmla="*/ 18 h 62"/>
              <a:gd name="T6" fmla="*/ 40 w 48"/>
              <a:gd name="T7" fmla="*/ 2 h 62"/>
              <a:gd name="T8" fmla="*/ 31 w 48"/>
              <a:gd name="T9" fmla="*/ 0 h 62"/>
              <a:gd name="T10" fmla="*/ 24 w 48"/>
              <a:gd name="T11" fmla="*/ 10 h 62"/>
              <a:gd name="T12" fmla="*/ 29 w 48"/>
              <a:gd name="T13" fmla="*/ 13 h 62"/>
              <a:gd name="T14" fmla="*/ 33 w 48"/>
              <a:gd name="T15" fmla="*/ 10 h 62"/>
              <a:gd name="T16" fmla="*/ 31 w 48"/>
              <a:gd name="T17" fmla="*/ 24 h 62"/>
              <a:gd name="T18" fmla="*/ 9 w 48"/>
              <a:gd name="T19" fmla="*/ 26 h 62"/>
              <a:gd name="T20" fmla="*/ 5 w 48"/>
              <a:gd name="T21" fmla="*/ 36 h 62"/>
              <a:gd name="T22" fmla="*/ 29 w 48"/>
              <a:gd name="T23" fmla="*/ 57 h 62"/>
              <a:gd name="T24" fmla="*/ 37 w 48"/>
              <a:gd name="T25" fmla="*/ 47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62">
                <a:moveTo>
                  <a:pt x="37" y="47"/>
                </a:moveTo>
                <a:cubicBezTo>
                  <a:pt x="33" y="44"/>
                  <a:pt x="29" y="40"/>
                  <a:pt x="25" y="37"/>
                </a:cubicBezTo>
                <a:cubicBezTo>
                  <a:pt x="36" y="36"/>
                  <a:pt x="47" y="31"/>
                  <a:pt x="48" y="18"/>
                </a:cubicBezTo>
                <a:cubicBezTo>
                  <a:pt x="48" y="12"/>
                  <a:pt x="45" y="5"/>
                  <a:pt x="40" y="2"/>
                </a:cubicBezTo>
                <a:cubicBezTo>
                  <a:pt x="37" y="1"/>
                  <a:pt x="34" y="0"/>
                  <a:pt x="31" y="0"/>
                </a:cubicBezTo>
                <a:cubicBezTo>
                  <a:pt x="27" y="1"/>
                  <a:pt x="26" y="6"/>
                  <a:pt x="24" y="10"/>
                </a:cubicBezTo>
                <a:cubicBezTo>
                  <a:pt x="23" y="12"/>
                  <a:pt x="26" y="15"/>
                  <a:pt x="29" y="13"/>
                </a:cubicBezTo>
                <a:cubicBezTo>
                  <a:pt x="30" y="12"/>
                  <a:pt x="32" y="11"/>
                  <a:pt x="33" y="10"/>
                </a:cubicBezTo>
                <a:cubicBezTo>
                  <a:pt x="39" y="12"/>
                  <a:pt x="36" y="21"/>
                  <a:pt x="31" y="24"/>
                </a:cubicBezTo>
                <a:cubicBezTo>
                  <a:pt x="25" y="28"/>
                  <a:pt x="16" y="26"/>
                  <a:pt x="9" y="26"/>
                </a:cubicBezTo>
                <a:cubicBezTo>
                  <a:pt x="4" y="25"/>
                  <a:pt x="0" y="32"/>
                  <a:pt x="5" y="36"/>
                </a:cubicBezTo>
                <a:cubicBezTo>
                  <a:pt x="13" y="43"/>
                  <a:pt x="21" y="50"/>
                  <a:pt x="29" y="57"/>
                </a:cubicBezTo>
                <a:cubicBezTo>
                  <a:pt x="35" y="62"/>
                  <a:pt x="43" y="52"/>
                  <a:pt x="37" y="47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îş1îdè">
            <a:extLst>
              <a:ext uri="{FF2B5EF4-FFF2-40B4-BE49-F238E27FC236}">
                <a16:creationId xmlns:a16="http://schemas.microsoft.com/office/drawing/2014/main" id="{E112B4FB-FFE9-4577-B98D-BB694821420B}"/>
              </a:ext>
            </a:extLst>
          </p:cNvPr>
          <p:cNvSpPr/>
          <p:nvPr/>
        </p:nvSpPr>
        <p:spPr bwMode="auto">
          <a:xfrm>
            <a:off x="4967822" y="3353063"/>
            <a:ext cx="143175" cy="158797"/>
          </a:xfrm>
          <a:custGeom>
            <a:avLst/>
            <a:gdLst>
              <a:gd name="T0" fmla="*/ 77 w 96"/>
              <a:gd name="T1" fmla="*/ 58 h 105"/>
              <a:gd name="T2" fmla="*/ 77 w 96"/>
              <a:gd name="T3" fmla="*/ 5 h 105"/>
              <a:gd name="T4" fmla="*/ 74 w 96"/>
              <a:gd name="T5" fmla="*/ 1 h 105"/>
              <a:gd name="T6" fmla="*/ 12 w 96"/>
              <a:gd name="T7" fmla="*/ 48 h 105"/>
              <a:gd name="T8" fmla="*/ 21 w 96"/>
              <a:gd name="T9" fmla="*/ 97 h 105"/>
              <a:gd name="T10" fmla="*/ 77 w 96"/>
              <a:gd name="T11" fmla="*/ 58 h 105"/>
              <a:gd name="T12" fmla="*/ 54 w 96"/>
              <a:gd name="T13" fmla="*/ 64 h 105"/>
              <a:gd name="T14" fmla="*/ 38 w 96"/>
              <a:gd name="T15" fmla="*/ 78 h 105"/>
              <a:gd name="T16" fmla="*/ 21 w 96"/>
              <a:gd name="T17" fmla="*/ 63 h 105"/>
              <a:gd name="T18" fmla="*/ 68 w 96"/>
              <a:gd name="T19" fmla="*/ 11 h 105"/>
              <a:gd name="T20" fmla="*/ 70 w 96"/>
              <a:gd name="T21" fmla="*/ 13 h 105"/>
              <a:gd name="T22" fmla="*/ 54 w 96"/>
              <a:gd name="T23" fmla="*/ 64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6" h="105">
                <a:moveTo>
                  <a:pt x="77" y="58"/>
                </a:moveTo>
                <a:cubicBezTo>
                  <a:pt x="88" y="41"/>
                  <a:pt x="96" y="18"/>
                  <a:pt x="77" y="5"/>
                </a:cubicBezTo>
                <a:cubicBezTo>
                  <a:pt x="77" y="3"/>
                  <a:pt x="76" y="0"/>
                  <a:pt x="74" y="1"/>
                </a:cubicBezTo>
                <a:cubicBezTo>
                  <a:pt x="47" y="6"/>
                  <a:pt x="25" y="25"/>
                  <a:pt x="12" y="48"/>
                </a:cubicBezTo>
                <a:cubicBezTo>
                  <a:pt x="3" y="64"/>
                  <a:pt x="0" y="89"/>
                  <a:pt x="21" y="97"/>
                </a:cubicBezTo>
                <a:cubicBezTo>
                  <a:pt x="43" y="105"/>
                  <a:pt x="67" y="73"/>
                  <a:pt x="77" y="58"/>
                </a:cubicBezTo>
                <a:close/>
                <a:moveTo>
                  <a:pt x="54" y="64"/>
                </a:moveTo>
                <a:cubicBezTo>
                  <a:pt x="50" y="69"/>
                  <a:pt x="44" y="75"/>
                  <a:pt x="38" y="78"/>
                </a:cubicBezTo>
                <a:cubicBezTo>
                  <a:pt x="23" y="86"/>
                  <a:pt x="17" y="77"/>
                  <a:pt x="21" y="63"/>
                </a:cubicBezTo>
                <a:cubicBezTo>
                  <a:pt x="28" y="40"/>
                  <a:pt x="49" y="25"/>
                  <a:pt x="68" y="11"/>
                </a:cubicBezTo>
                <a:cubicBezTo>
                  <a:pt x="69" y="12"/>
                  <a:pt x="69" y="12"/>
                  <a:pt x="70" y="13"/>
                </a:cubicBezTo>
                <a:cubicBezTo>
                  <a:pt x="87" y="29"/>
                  <a:pt x="64" y="53"/>
                  <a:pt x="54" y="6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î$ļîḑé">
            <a:extLst>
              <a:ext uri="{FF2B5EF4-FFF2-40B4-BE49-F238E27FC236}">
                <a16:creationId xmlns:a16="http://schemas.microsoft.com/office/drawing/2014/main" id="{45D81DFF-F784-4DB2-8700-8FB8699117E0}"/>
              </a:ext>
            </a:extLst>
          </p:cNvPr>
          <p:cNvSpPr/>
          <p:nvPr/>
        </p:nvSpPr>
        <p:spPr bwMode="auto">
          <a:xfrm>
            <a:off x="1992354" y="3798214"/>
            <a:ext cx="88509" cy="177019"/>
          </a:xfrm>
          <a:custGeom>
            <a:avLst/>
            <a:gdLst>
              <a:gd name="T0" fmla="*/ 54 w 59"/>
              <a:gd name="T1" fmla="*/ 12 h 118"/>
              <a:gd name="T2" fmla="*/ 46 w 59"/>
              <a:gd name="T3" fmla="*/ 12 h 118"/>
              <a:gd name="T4" fmla="*/ 43 w 59"/>
              <a:gd name="T5" fmla="*/ 72 h 118"/>
              <a:gd name="T6" fmla="*/ 34 w 59"/>
              <a:gd name="T7" fmla="*/ 73 h 118"/>
              <a:gd name="T8" fmla="*/ 13 w 59"/>
              <a:gd name="T9" fmla="*/ 74 h 118"/>
              <a:gd name="T10" fmla="*/ 13 w 59"/>
              <a:gd name="T11" fmla="*/ 74 h 118"/>
              <a:gd name="T12" fmla="*/ 12 w 59"/>
              <a:gd name="T13" fmla="*/ 53 h 118"/>
              <a:gd name="T14" fmla="*/ 10 w 59"/>
              <a:gd name="T15" fmla="*/ 3 h 118"/>
              <a:gd name="T16" fmla="*/ 6 w 59"/>
              <a:gd name="T17" fmla="*/ 3 h 118"/>
              <a:gd name="T18" fmla="*/ 1 w 59"/>
              <a:gd name="T19" fmla="*/ 58 h 118"/>
              <a:gd name="T20" fmla="*/ 4 w 59"/>
              <a:gd name="T21" fmla="*/ 113 h 118"/>
              <a:gd name="T22" fmla="*/ 12 w 59"/>
              <a:gd name="T23" fmla="*/ 112 h 118"/>
              <a:gd name="T24" fmla="*/ 13 w 59"/>
              <a:gd name="T25" fmla="*/ 81 h 118"/>
              <a:gd name="T26" fmla="*/ 34 w 59"/>
              <a:gd name="T27" fmla="*/ 83 h 118"/>
              <a:gd name="T28" fmla="*/ 43 w 59"/>
              <a:gd name="T29" fmla="*/ 83 h 118"/>
              <a:gd name="T30" fmla="*/ 46 w 59"/>
              <a:gd name="T31" fmla="*/ 111 h 118"/>
              <a:gd name="T32" fmla="*/ 55 w 59"/>
              <a:gd name="T33" fmla="*/ 110 h 118"/>
              <a:gd name="T34" fmla="*/ 54 w 59"/>
              <a:gd name="T35" fmla="*/ 12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" h="118">
                <a:moveTo>
                  <a:pt x="54" y="12"/>
                </a:moveTo>
                <a:cubicBezTo>
                  <a:pt x="53" y="7"/>
                  <a:pt x="46" y="7"/>
                  <a:pt x="46" y="12"/>
                </a:cubicBezTo>
                <a:cubicBezTo>
                  <a:pt x="45" y="31"/>
                  <a:pt x="43" y="52"/>
                  <a:pt x="43" y="72"/>
                </a:cubicBezTo>
                <a:cubicBezTo>
                  <a:pt x="40" y="72"/>
                  <a:pt x="37" y="73"/>
                  <a:pt x="34" y="73"/>
                </a:cubicBezTo>
                <a:cubicBezTo>
                  <a:pt x="27" y="74"/>
                  <a:pt x="20" y="74"/>
                  <a:pt x="13" y="74"/>
                </a:cubicBezTo>
                <a:cubicBezTo>
                  <a:pt x="13" y="74"/>
                  <a:pt x="13" y="74"/>
                  <a:pt x="13" y="74"/>
                </a:cubicBezTo>
                <a:cubicBezTo>
                  <a:pt x="12" y="67"/>
                  <a:pt x="12" y="60"/>
                  <a:pt x="12" y="53"/>
                </a:cubicBezTo>
                <a:cubicBezTo>
                  <a:pt x="12" y="37"/>
                  <a:pt x="13" y="19"/>
                  <a:pt x="10" y="3"/>
                </a:cubicBezTo>
                <a:cubicBezTo>
                  <a:pt x="10" y="0"/>
                  <a:pt x="6" y="0"/>
                  <a:pt x="6" y="3"/>
                </a:cubicBezTo>
                <a:cubicBezTo>
                  <a:pt x="1" y="20"/>
                  <a:pt x="1" y="39"/>
                  <a:pt x="1" y="58"/>
                </a:cubicBezTo>
                <a:cubicBezTo>
                  <a:pt x="1" y="76"/>
                  <a:pt x="0" y="95"/>
                  <a:pt x="4" y="113"/>
                </a:cubicBezTo>
                <a:cubicBezTo>
                  <a:pt x="5" y="118"/>
                  <a:pt x="11" y="116"/>
                  <a:pt x="12" y="112"/>
                </a:cubicBezTo>
                <a:cubicBezTo>
                  <a:pt x="13" y="102"/>
                  <a:pt x="13" y="92"/>
                  <a:pt x="13" y="81"/>
                </a:cubicBezTo>
                <a:cubicBezTo>
                  <a:pt x="20" y="83"/>
                  <a:pt x="27" y="83"/>
                  <a:pt x="34" y="83"/>
                </a:cubicBezTo>
                <a:cubicBezTo>
                  <a:pt x="37" y="83"/>
                  <a:pt x="40" y="83"/>
                  <a:pt x="43" y="83"/>
                </a:cubicBezTo>
                <a:cubicBezTo>
                  <a:pt x="43" y="93"/>
                  <a:pt x="44" y="102"/>
                  <a:pt x="46" y="111"/>
                </a:cubicBezTo>
                <a:cubicBezTo>
                  <a:pt x="47" y="117"/>
                  <a:pt x="54" y="115"/>
                  <a:pt x="55" y="110"/>
                </a:cubicBezTo>
                <a:cubicBezTo>
                  <a:pt x="59" y="78"/>
                  <a:pt x="54" y="44"/>
                  <a:pt x="54" y="12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íṥļïḍe">
            <a:extLst>
              <a:ext uri="{FF2B5EF4-FFF2-40B4-BE49-F238E27FC236}">
                <a16:creationId xmlns:a16="http://schemas.microsoft.com/office/drawing/2014/main" id="{DF4AA6BC-2B11-49C0-8A59-BEB2471591C0}"/>
              </a:ext>
            </a:extLst>
          </p:cNvPr>
          <p:cNvSpPr/>
          <p:nvPr/>
        </p:nvSpPr>
        <p:spPr bwMode="auto">
          <a:xfrm>
            <a:off x="2096482" y="3915359"/>
            <a:ext cx="54667" cy="91114"/>
          </a:xfrm>
          <a:custGeom>
            <a:avLst/>
            <a:gdLst>
              <a:gd name="T0" fmla="*/ 22 w 36"/>
              <a:gd name="T1" fmla="*/ 20 h 61"/>
              <a:gd name="T2" fmla="*/ 24 w 36"/>
              <a:gd name="T3" fmla="*/ 13 h 61"/>
              <a:gd name="T4" fmla="*/ 9 w 36"/>
              <a:gd name="T5" fmla="*/ 1 h 61"/>
              <a:gd name="T6" fmla="*/ 9 w 36"/>
              <a:gd name="T7" fmla="*/ 8 h 61"/>
              <a:gd name="T8" fmla="*/ 13 w 36"/>
              <a:gd name="T9" fmla="*/ 17 h 61"/>
              <a:gd name="T10" fmla="*/ 7 w 36"/>
              <a:gd name="T11" fmla="*/ 17 h 61"/>
              <a:gd name="T12" fmla="*/ 8 w 36"/>
              <a:gd name="T13" fmla="*/ 27 h 61"/>
              <a:gd name="T14" fmla="*/ 21 w 36"/>
              <a:gd name="T15" fmla="*/ 39 h 61"/>
              <a:gd name="T16" fmla="*/ 9 w 36"/>
              <a:gd name="T17" fmla="*/ 40 h 61"/>
              <a:gd name="T18" fmla="*/ 2 w 36"/>
              <a:gd name="T19" fmla="*/ 47 h 61"/>
              <a:gd name="T20" fmla="*/ 32 w 36"/>
              <a:gd name="T21" fmla="*/ 43 h 61"/>
              <a:gd name="T22" fmla="*/ 22 w 36"/>
              <a:gd name="T23" fmla="*/ 2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6" h="61">
                <a:moveTo>
                  <a:pt x="22" y="20"/>
                </a:moveTo>
                <a:cubicBezTo>
                  <a:pt x="23" y="18"/>
                  <a:pt x="24" y="16"/>
                  <a:pt x="24" y="13"/>
                </a:cubicBezTo>
                <a:cubicBezTo>
                  <a:pt x="23" y="5"/>
                  <a:pt x="16" y="0"/>
                  <a:pt x="9" y="1"/>
                </a:cubicBezTo>
                <a:cubicBezTo>
                  <a:pt x="4" y="1"/>
                  <a:pt x="4" y="8"/>
                  <a:pt x="9" y="8"/>
                </a:cubicBezTo>
                <a:cubicBezTo>
                  <a:pt x="14" y="9"/>
                  <a:pt x="16" y="15"/>
                  <a:pt x="13" y="17"/>
                </a:cubicBezTo>
                <a:cubicBezTo>
                  <a:pt x="11" y="17"/>
                  <a:pt x="9" y="17"/>
                  <a:pt x="7" y="17"/>
                </a:cubicBezTo>
                <a:cubicBezTo>
                  <a:pt x="1" y="19"/>
                  <a:pt x="3" y="27"/>
                  <a:pt x="8" y="27"/>
                </a:cubicBezTo>
                <a:cubicBezTo>
                  <a:pt x="14" y="27"/>
                  <a:pt x="25" y="31"/>
                  <a:pt x="21" y="39"/>
                </a:cubicBezTo>
                <a:cubicBezTo>
                  <a:pt x="19" y="44"/>
                  <a:pt x="13" y="43"/>
                  <a:pt x="9" y="40"/>
                </a:cubicBezTo>
                <a:cubicBezTo>
                  <a:pt x="4" y="37"/>
                  <a:pt x="0" y="43"/>
                  <a:pt x="2" y="47"/>
                </a:cubicBezTo>
                <a:cubicBezTo>
                  <a:pt x="8" y="61"/>
                  <a:pt x="28" y="53"/>
                  <a:pt x="32" y="43"/>
                </a:cubicBezTo>
                <a:cubicBezTo>
                  <a:pt x="36" y="33"/>
                  <a:pt x="30" y="24"/>
                  <a:pt x="22" y="20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î$ḻide">
            <a:extLst>
              <a:ext uri="{FF2B5EF4-FFF2-40B4-BE49-F238E27FC236}">
                <a16:creationId xmlns:a16="http://schemas.microsoft.com/office/drawing/2014/main" id="{0ABB230D-EE0D-4EA2-87D3-DBC4E41309DF}"/>
              </a:ext>
            </a:extLst>
          </p:cNvPr>
          <p:cNvSpPr/>
          <p:nvPr/>
        </p:nvSpPr>
        <p:spPr bwMode="auto">
          <a:xfrm>
            <a:off x="2182389" y="3803421"/>
            <a:ext cx="93715" cy="187432"/>
          </a:xfrm>
          <a:custGeom>
            <a:avLst/>
            <a:gdLst>
              <a:gd name="T0" fmla="*/ 52 w 63"/>
              <a:gd name="T1" fmla="*/ 98 h 124"/>
              <a:gd name="T2" fmla="*/ 40 w 63"/>
              <a:gd name="T3" fmla="*/ 12 h 124"/>
              <a:gd name="T4" fmla="*/ 40 w 63"/>
              <a:gd name="T5" fmla="*/ 6 h 124"/>
              <a:gd name="T6" fmla="*/ 2 w 63"/>
              <a:gd name="T7" fmla="*/ 69 h 124"/>
              <a:gd name="T8" fmla="*/ 56 w 63"/>
              <a:gd name="T9" fmla="*/ 109 h 124"/>
              <a:gd name="T10" fmla="*/ 52 w 63"/>
              <a:gd name="T11" fmla="*/ 98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124">
                <a:moveTo>
                  <a:pt x="52" y="98"/>
                </a:moveTo>
                <a:cubicBezTo>
                  <a:pt x="5" y="110"/>
                  <a:pt x="3" y="23"/>
                  <a:pt x="40" y="12"/>
                </a:cubicBezTo>
                <a:cubicBezTo>
                  <a:pt x="42" y="11"/>
                  <a:pt x="42" y="7"/>
                  <a:pt x="40" y="6"/>
                </a:cubicBezTo>
                <a:cubicBezTo>
                  <a:pt x="6" y="0"/>
                  <a:pt x="0" y="46"/>
                  <a:pt x="2" y="69"/>
                </a:cubicBezTo>
                <a:cubicBezTo>
                  <a:pt x="5" y="95"/>
                  <a:pt x="29" y="124"/>
                  <a:pt x="56" y="109"/>
                </a:cubicBezTo>
                <a:cubicBezTo>
                  <a:pt x="63" y="106"/>
                  <a:pt x="58" y="97"/>
                  <a:pt x="52" y="98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îşľiḍê">
            <a:extLst>
              <a:ext uri="{FF2B5EF4-FFF2-40B4-BE49-F238E27FC236}">
                <a16:creationId xmlns:a16="http://schemas.microsoft.com/office/drawing/2014/main" id="{968E5B02-9AA3-44B4-B574-764F46992ADF}"/>
              </a:ext>
            </a:extLst>
          </p:cNvPr>
          <p:cNvSpPr/>
          <p:nvPr/>
        </p:nvSpPr>
        <p:spPr bwMode="auto">
          <a:xfrm>
            <a:off x="2002766" y="4256382"/>
            <a:ext cx="101525" cy="182226"/>
          </a:xfrm>
          <a:custGeom>
            <a:avLst/>
            <a:gdLst>
              <a:gd name="T0" fmla="*/ 60 w 66"/>
              <a:gd name="T1" fmla="*/ 4 h 122"/>
              <a:gd name="T2" fmla="*/ 53 w 66"/>
              <a:gd name="T3" fmla="*/ 4 h 122"/>
              <a:gd name="T4" fmla="*/ 49 w 66"/>
              <a:gd name="T5" fmla="*/ 72 h 122"/>
              <a:gd name="T6" fmla="*/ 35 w 66"/>
              <a:gd name="T7" fmla="*/ 71 h 122"/>
              <a:gd name="T8" fmla="*/ 15 w 66"/>
              <a:gd name="T9" fmla="*/ 71 h 122"/>
              <a:gd name="T10" fmla="*/ 9 w 66"/>
              <a:gd name="T11" fmla="*/ 11 h 122"/>
              <a:gd name="T12" fmla="*/ 1 w 66"/>
              <a:gd name="T13" fmla="*/ 11 h 122"/>
              <a:gd name="T14" fmla="*/ 6 w 66"/>
              <a:gd name="T15" fmla="*/ 117 h 122"/>
              <a:gd name="T16" fmla="*/ 15 w 66"/>
              <a:gd name="T17" fmla="*/ 115 h 122"/>
              <a:gd name="T18" fmla="*/ 15 w 66"/>
              <a:gd name="T19" fmla="*/ 79 h 122"/>
              <a:gd name="T20" fmla="*/ 35 w 66"/>
              <a:gd name="T21" fmla="*/ 81 h 122"/>
              <a:gd name="T22" fmla="*/ 50 w 66"/>
              <a:gd name="T23" fmla="*/ 82 h 122"/>
              <a:gd name="T24" fmla="*/ 53 w 66"/>
              <a:gd name="T25" fmla="*/ 113 h 122"/>
              <a:gd name="T26" fmla="*/ 62 w 66"/>
              <a:gd name="T27" fmla="*/ 111 h 122"/>
              <a:gd name="T28" fmla="*/ 60 w 66"/>
              <a:gd name="T29" fmla="*/ 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6" h="122">
                <a:moveTo>
                  <a:pt x="60" y="4"/>
                </a:moveTo>
                <a:cubicBezTo>
                  <a:pt x="60" y="0"/>
                  <a:pt x="54" y="0"/>
                  <a:pt x="53" y="4"/>
                </a:cubicBezTo>
                <a:cubicBezTo>
                  <a:pt x="51" y="26"/>
                  <a:pt x="49" y="49"/>
                  <a:pt x="49" y="72"/>
                </a:cubicBezTo>
                <a:cubicBezTo>
                  <a:pt x="44" y="71"/>
                  <a:pt x="39" y="72"/>
                  <a:pt x="35" y="71"/>
                </a:cubicBezTo>
                <a:cubicBezTo>
                  <a:pt x="28" y="71"/>
                  <a:pt x="21" y="71"/>
                  <a:pt x="15" y="71"/>
                </a:cubicBezTo>
                <a:cubicBezTo>
                  <a:pt x="13" y="51"/>
                  <a:pt x="11" y="30"/>
                  <a:pt x="9" y="11"/>
                </a:cubicBezTo>
                <a:cubicBezTo>
                  <a:pt x="8" y="6"/>
                  <a:pt x="1" y="6"/>
                  <a:pt x="1" y="11"/>
                </a:cubicBezTo>
                <a:cubicBezTo>
                  <a:pt x="0" y="45"/>
                  <a:pt x="0" y="83"/>
                  <a:pt x="6" y="117"/>
                </a:cubicBezTo>
                <a:cubicBezTo>
                  <a:pt x="7" y="122"/>
                  <a:pt x="14" y="120"/>
                  <a:pt x="15" y="115"/>
                </a:cubicBezTo>
                <a:cubicBezTo>
                  <a:pt x="15" y="103"/>
                  <a:pt x="15" y="91"/>
                  <a:pt x="15" y="79"/>
                </a:cubicBezTo>
                <a:cubicBezTo>
                  <a:pt x="21" y="79"/>
                  <a:pt x="28" y="80"/>
                  <a:pt x="35" y="81"/>
                </a:cubicBezTo>
                <a:cubicBezTo>
                  <a:pt x="40" y="81"/>
                  <a:pt x="45" y="82"/>
                  <a:pt x="50" y="82"/>
                </a:cubicBezTo>
                <a:cubicBezTo>
                  <a:pt x="50" y="92"/>
                  <a:pt x="51" y="103"/>
                  <a:pt x="53" y="113"/>
                </a:cubicBezTo>
                <a:cubicBezTo>
                  <a:pt x="54" y="118"/>
                  <a:pt x="62" y="116"/>
                  <a:pt x="62" y="111"/>
                </a:cubicBezTo>
                <a:cubicBezTo>
                  <a:pt x="66" y="77"/>
                  <a:pt x="63" y="39"/>
                  <a:pt x="60" y="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iśḷîḋé">
            <a:extLst>
              <a:ext uri="{FF2B5EF4-FFF2-40B4-BE49-F238E27FC236}">
                <a16:creationId xmlns:a16="http://schemas.microsoft.com/office/drawing/2014/main" id="{7609C7F8-5218-4B3B-A86C-89B80D44EBE7}"/>
              </a:ext>
            </a:extLst>
          </p:cNvPr>
          <p:cNvSpPr/>
          <p:nvPr/>
        </p:nvSpPr>
        <p:spPr bwMode="auto">
          <a:xfrm>
            <a:off x="2112101" y="4368319"/>
            <a:ext cx="49460" cy="98922"/>
          </a:xfrm>
          <a:custGeom>
            <a:avLst/>
            <a:gdLst>
              <a:gd name="T0" fmla="*/ 24 w 33"/>
              <a:gd name="T1" fmla="*/ 27 h 66"/>
              <a:gd name="T2" fmla="*/ 27 w 33"/>
              <a:gd name="T3" fmla="*/ 17 h 66"/>
              <a:gd name="T4" fmla="*/ 5 w 33"/>
              <a:gd name="T5" fmla="*/ 6 h 66"/>
              <a:gd name="T6" fmla="*/ 7 w 33"/>
              <a:gd name="T7" fmla="*/ 13 h 66"/>
              <a:gd name="T8" fmla="*/ 18 w 33"/>
              <a:gd name="T9" fmla="*/ 17 h 66"/>
              <a:gd name="T10" fmla="*/ 14 w 33"/>
              <a:gd name="T11" fmla="*/ 23 h 66"/>
              <a:gd name="T12" fmla="*/ 7 w 33"/>
              <a:gd name="T13" fmla="*/ 22 h 66"/>
              <a:gd name="T14" fmla="*/ 6 w 33"/>
              <a:gd name="T15" fmla="*/ 32 h 66"/>
              <a:gd name="T16" fmla="*/ 14 w 33"/>
              <a:gd name="T17" fmla="*/ 33 h 66"/>
              <a:gd name="T18" fmla="*/ 21 w 33"/>
              <a:gd name="T19" fmla="*/ 40 h 66"/>
              <a:gd name="T20" fmla="*/ 10 w 33"/>
              <a:gd name="T21" fmla="*/ 47 h 66"/>
              <a:gd name="T22" fmla="*/ 7 w 33"/>
              <a:gd name="T23" fmla="*/ 54 h 66"/>
              <a:gd name="T24" fmla="*/ 32 w 33"/>
              <a:gd name="T25" fmla="*/ 43 h 66"/>
              <a:gd name="T26" fmla="*/ 24 w 33"/>
              <a:gd name="T27" fmla="*/ 27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" h="66">
                <a:moveTo>
                  <a:pt x="24" y="27"/>
                </a:moveTo>
                <a:cubicBezTo>
                  <a:pt x="26" y="24"/>
                  <a:pt x="28" y="21"/>
                  <a:pt x="27" y="17"/>
                </a:cubicBezTo>
                <a:cubicBezTo>
                  <a:pt x="26" y="7"/>
                  <a:pt x="13" y="0"/>
                  <a:pt x="5" y="6"/>
                </a:cubicBezTo>
                <a:cubicBezTo>
                  <a:pt x="1" y="9"/>
                  <a:pt x="3" y="14"/>
                  <a:pt x="7" y="13"/>
                </a:cubicBezTo>
                <a:cubicBezTo>
                  <a:pt x="11" y="12"/>
                  <a:pt x="17" y="12"/>
                  <a:pt x="18" y="17"/>
                </a:cubicBezTo>
                <a:cubicBezTo>
                  <a:pt x="18" y="20"/>
                  <a:pt x="17" y="22"/>
                  <a:pt x="14" y="23"/>
                </a:cubicBezTo>
                <a:cubicBezTo>
                  <a:pt x="12" y="22"/>
                  <a:pt x="10" y="22"/>
                  <a:pt x="7" y="22"/>
                </a:cubicBezTo>
                <a:cubicBezTo>
                  <a:pt x="1" y="22"/>
                  <a:pt x="0" y="30"/>
                  <a:pt x="6" y="32"/>
                </a:cubicBezTo>
                <a:cubicBezTo>
                  <a:pt x="8" y="33"/>
                  <a:pt x="11" y="34"/>
                  <a:pt x="14" y="33"/>
                </a:cubicBezTo>
                <a:cubicBezTo>
                  <a:pt x="17" y="34"/>
                  <a:pt x="20" y="36"/>
                  <a:pt x="21" y="40"/>
                </a:cubicBezTo>
                <a:cubicBezTo>
                  <a:pt x="23" y="48"/>
                  <a:pt x="15" y="46"/>
                  <a:pt x="10" y="47"/>
                </a:cubicBezTo>
                <a:cubicBezTo>
                  <a:pt x="7" y="48"/>
                  <a:pt x="6" y="52"/>
                  <a:pt x="7" y="54"/>
                </a:cubicBezTo>
                <a:cubicBezTo>
                  <a:pt x="14" y="66"/>
                  <a:pt x="30" y="53"/>
                  <a:pt x="32" y="43"/>
                </a:cubicBezTo>
                <a:cubicBezTo>
                  <a:pt x="33" y="36"/>
                  <a:pt x="29" y="31"/>
                  <a:pt x="24" y="27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ïśľiḍê">
            <a:extLst>
              <a:ext uri="{FF2B5EF4-FFF2-40B4-BE49-F238E27FC236}">
                <a16:creationId xmlns:a16="http://schemas.microsoft.com/office/drawing/2014/main" id="{99A7A11B-E5A8-4E03-9430-A5359877183C}"/>
              </a:ext>
            </a:extLst>
          </p:cNvPr>
          <p:cNvSpPr/>
          <p:nvPr/>
        </p:nvSpPr>
        <p:spPr bwMode="auto">
          <a:xfrm>
            <a:off x="2187595" y="4261588"/>
            <a:ext cx="85905" cy="174417"/>
          </a:xfrm>
          <a:custGeom>
            <a:avLst/>
            <a:gdLst>
              <a:gd name="T0" fmla="*/ 48 w 57"/>
              <a:gd name="T1" fmla="*/ 90 h 117"/>
              <a:gd name="T2" fmla="*/ 15 w 57"/>
              <a:gd name="T3" fmla="*/ 57 h 117"/>
              <a:gd name="T4" fmla="*/ 51 w 57"/>
              <a:gd name="T5" fmla="*/ 10 h 117"/>
              <a:gd name="T6" fmla="*/ 50 w 57"/>
              <a:gd name="T7" fmla="*/ 3 h 117"/>
              <a:gd name="T8" fmla="*/ 3 w 57"/>
              <a:gd name="T9" fmla="*/ 67 h 117"/>
              <a:gd name="T10" fmla="*/ 52 w 57"/>
              <a:gd name="T11" fmla="*/ 100 h 117"/>
              <a:gd name="T12" fmla="*/ 48 w 57"/>
              <a:gd name="T13" fmla="*/ 9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117">
                <a:moveTo>
                  <a:pt x="48" y="90"/>
                </a:moveTo>
                <a:cubicBezTo>
                  <a:pt x="25" y="99"/>
                  <a:pt x="15" y="76"/>
                  <a:pt x="15" y="57"/>
                </a:cubicBezTo>
                <a:cubicBezTo>
                  <a:pt x="16" y="34"/>
                  <a:pt x="28" y="14"/>
                  <a:pt x="51" y="10"/>
                </a:cubicBezTo>
                <a:cubicBezTo>
                  <a:pt x="55" y="10"/>
                  <a:pt x="54" y="4"/>
                  <a:pt x="50" y="3"/>
                </a:cubicBezTo>
                <a:cubicBezTo>
                  <a:pt x="16" y="0"/>
                  <a:pt x="0" y="37"/>
                  <a:pt x="3" y="67"/>
                </a:cubicBezTo>
                <a:cubicBezTo>
                  <a:pt x="5" y="89"/>
                  <a:pt x="28" y="117"/>
                  <a:pt x="52" y="100"/>
                </a:cubicBezTo>
                <a:cubicBezTo>
                  <a:pt x="57" y="96"/>
                  <a:pt x="54" y="87"/>
                  <a:pt x="48" y="90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iṣ1îḋe">
            <a:extLst>
              <a:ext uri="{FF2B5EF4-FFF2-40B4-BE49-F238E27FC236}">
                <a16:creationId xmlns:a16="http://schemas.microsoft.com/office/drawing/2014/main" id="{B95015C4-73F0-441E-8CB3-78B509366D39}"/>
              </a:ext>
            </a:extLst>
          </p:cNvPr>
          <p:cNvSpPr/>
          <p:nvPr/>
        </p:nvSpPr>
        <p:spPr bwMode="auto">
          <a:xfrm>
            <a:off x="2432297" y="4037711"/>
            <a:ext cx="78096" cy="182226"/>
          </a:xfrm>
          <a:custGeom>
            <a:avLst/>
            <a:gdLst>
              <a:gd name="T0" fmla="*/ 45 w 51"/>
              <a:gd name="T1" fmla="*/ 105 h 121"/>
              <a:gd name="T2" fmla="*/ 13 w 51"/>
              <a:gd name="T3" fmla="*/ 67 h 121"/>
              <a:gd name="T4" fmla="*/ 44 w 51"/>
              <a:gd name="T5" fmla="*/ 26 h 121"/>
              <a:gd name="T6" fmla="*/ 47 w 51"/>
              <a:gd name="T7" fmla="*/ 21 h 121"/>
              <a:gd name="T8" fmla="*/ 1 w 51"/>
              <a:gd name="T9" fmla="*/ 62 h 121"/>
              <a:gd name="T10" fmla="*/ 13 w 51"/>
              <a:gd name="T11" fmla="*/ 106 h 121"/>
              <a:gd name="T12" fmla="*/ 47 w 51"/>
              <a:gd name="T13" fmla="*/ 113 h 121"/>
              <a:gd name="T14" fmla="*/ 45 w 51"/>
              <a:gd name="T15" fmla="*/ 105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" h="121">
                <a:moveTo>
                  <a:pt x="45" y="105"/>
                </a:moveTo>
                <a:cubicBezTo>
                  <a:pt x="22" y="103"/>
                  <a:pt x="13" y="90"/>
                  <a:pt x="13" y="67"/>
                </a:cubicBezTo>
                <a:cubicBezTo>
                  <a:pt x="13" y="48"/>
                  <a:pt x="20" y="23"/>
                  <a:pt x="44" y="26"/>
                </a:cubicBezTo>
                <a:cubicBezTo>
                  <a:pt x="47" y="27"/>
                  <a:pt x="50" y="23"/>
                  <a:pt x="47" y="21"/>
                </a:cubicBezTo>
                <a:cubicBezTo>
                  <a:pt x="20" y="0"/>
                  <a:pt x="2" y="40"/>
                  <a:pt x="1" y="62"/>
                </a:cubicBezTo>
                <a:cubicBezTo>
                  <a:pt x="0" y="77"/>
                  <a:pt x="2" y="94"/>
                  <a:pt x="13" y="106"/>
                </a:cubicBezTo>
                <a:cubicBezTo>
                  <a:pt x="22" y="115"/>
                  <a:pt x="36" y="121"/>
                  <a:pt x="47" y="113"/>
                </a:cubicBezTo>
                <a:cubicBezTo>
                  <a:pt x="51" y="111"/>
                  <a:pt x="49" y="106"/>
                  <a:pt x="45" y="105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ísḻîḍé">
            <a:extLst>
              <a:ext uri="{FF2B5EF4-FFF2-40B4-BE49-F238E27FC236}">
                <a16:creationId xmlns:a16="http://schemas.microsoft.com/office/drawing/2014/main" id="{92F26BA1-7F94-437E-99E0-A40F3E8D01B5}"/>
              </a:ext>
            </a:extLst>
          </p:cNvPr>
          <p:cNvSpPr/>
          <p:nvPr/>
        </p:nvSpPr>
        <p:spPr bwMode="auto">
          <a:xfrm>
            <a:off x="2536425" y="4058537"/>
            <a:ext cx="20825" cy="164003"/>
          </a:xfrm>
          <a:custGeom>
            <a:avLst/>
            <a:gdLst>
              <a:gd name="T0" fmla="*/ 11 w 13"/>
              <a:gd name="T1" fmla="*/ 93 h 109"/>
              <a:gd name="T2" fmla="*/ 9 w 13"/>
              <a:gd name="T3" fmla="*/ 4 h 109"/>
              <a:gd name="T4" fmla="*/ 3 w 13"/>
              <a:gd name="T5" fmla="*/ 4 h 109"/>
              <a:gd name="T6" fmla="*/ 1 w 13"/>
              <a:gd name="T7" fmla="*/ 101 h 109"/>
              <a:gd name="T8" fmla="*/ 11 w 13"/>
              <a:gd name="T9" fmla="*/ 103 h 109"/>
              <a:gd name="T10" fmla="*/ 12 w 13"/>
              <a:gd name="T11" fmla="*/ 97 h 109"/>
              <a:gd name="T12" fmla="*/ 11 w 13"/>
              <a:gd name="T13" fmla="*/ 9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09">
                <a:moveTo>
                  <a:pt x="11" y="93"/>
                </a:moveTo>
                <a:cubicBezTo>
                  <a:pt x="11" y="64"/>
                  <a:pt x="10" y="34"/>
                  <a:pt x="9" y="4"/>
                </a:cubicBezTo>
                <a:cubicBezTo>
                  <a:pt x="8" y="0"/>
                  <a:pt x="3" y="0"/>
                  <a:pt x="3" y="4"/>
                </a:cubicBezTo>
                <a:cubicBezTo>
                  <a:pt x="0" y="36"/>
                  <a:pt x="0" y="69"/>
                  <a:pt x="1" y="101"/>
                </a:cubicBezTo>
                <a:cubicBezTo>
                  <a:pt x="1" y="107"/>
                  <a:pt x="10" y="109"/>
                  <a:pt x="11" y="103"/>
                </a:cubicBezTo>
                <a:cubicBezTo>
                  <a:pt x="12" y="101"/>
                  <a:pt x="12" y="99"/>
                  <a:pt x="12" y="97"/>
                </a:cubicBezTo>
                <a:cubicBezTo>
                  <a:pt x="13" y="96"/>
                  <a:pt x="12" y="94"/>
                  <a:pt x="11" y="93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iṥḻïďe">
            <a:extLst>
              <a:ext uri="{FF2B5EF4-FFF2-40B4-BE49-F238E27FC236}">
                <a16:creationId xmlns:a16="http://schemas.microsoft.com/office/drawing/2014/main" id="{53DCA417-FDF2-441D-ADC2-9E83D066B6C1}"/>
              </a:ext>
            </a:extLst>
          </p:cNvPr>
          <p:cNvSpPr/>
          <p:nvPr/>
        </p:nvSpPr>
        <p:spPr bwMode="auto">
          <a:xfrm>
            <a:off x="2554647" y="4055933"/>
            <a:ext cx="57271" cy="169210"/>
          </a:xfrm>
          <a:custGeom>
            <a:avLst/>
            <a:gdLst>
              <a:gd name="T0" fmla="*/ 29 w 38"/>
              <a:gd name="T1" fmla="*/ 2 h 112"/>
              <a:gd name="T2" fmla="*/ 25 w 38"/>
              <a:gd name="T3" fmla="*/ 3 h 112"/>
              <a:gd name="T4" fmla="*/ 21 w 38"/>
              <a:gd name="T5" fmla="*/ 69 h 112"/>
              <a:gd name="T6" fmla="*/ 10 w 38"/>
              <a:gd name="T7" fmla="*/ 70 h 112"/>
              <a:gd name="T8" fmla="*/ 0 w 38"/>
              <a:gd name="T9" fmla="*/ 74 h 112"/>
              <a:gd name="T10" fmla="*/ 0 w 38"/>
              <a:gd name="T11" fmla="*/ 77 h 112"/>
              <a:gd name="T12" fmla="*/ 10 w 38"/>
              <a:gd name="T13" fmla="*/ 81 h 112"/>
              <a:gd name="T14" fmla="*/ 22 w 38"/>
              <a:gd name="T15" fmla="*/ 82 h 112"/>
              <a:gd name="T16" fmla="*/ 24 w 38"/>
              <a:gd name="T17" fmla="*/ 107 h 112"/>
              <a:gd name="T18" fmla="*/ 34 w 38"/>
              <a:gd name="T19" fmla="*/ 105 h 112"/>
              <a:gd name="T20" fmla="*/ 29 w 38"/>
              <a:gd name="T21" fmla="*/ 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" h="112">
                <a:moveTo>
                  <a:pt x="29" y="2"/>
                </a:moveTo>
                <a:cubicBezTo>
                  <a:pt x="29" y="0"/>
                  <a:pt x="25" y="1"/>
                  <a:pt x="25" y="3"/>
                </a:cubicBezTo>
                <a:cubicBezTo>
                  <a:pt x="22" y="24"/>
                  <a:pt x="21" y="47"/>
                  <a:pt x="21" y="69"/>
                </a:cubicBezTo>
                <a:cubicBezTo>
                  <a:pt x="17" y="70"/>
                  <a:pt x="13" y="70"/>
                  <a:pt x="10" y="70"/>
                </a:cubicBezTo>
                <a:cubicBezTo>
                  <a:pt x="6" y="71"/>
                  <a:pt x="2" y="71"/>
                  <a:pt x="0" y="74"/>
                </a:cubicBezTo>
                <a:cubicBezTo>
                  <a:pt x="0" y="75"/>
                  <a:pt x="0" y="76"/>
                  <a:pt x="0" y="77"/>
                </a:cubicBezTo>
                <a:cubicBezTo>
                  <a:pt x="2" y="80"/>
                  <a:pt x="6" y="81"/>
                  <a:pt x="10" y="81"/>
                </a:cubicBezTo>
                <a:cubicBezTo>
                  <a:pt x="14" y="81"/>
                  <a:pt x="18" y="81"/>
                  <a:pt x="22" y="82"/>
                </a:cubicBezTo>
                <a:cubicBezTo>
                  <a:pt x="22" y="90"/>
                  <a:pt x="23" y="99"/>
                  <a:pt x="24" y="107"/>
                </a:cubicBezTo>
                <a:cubicBezTo>
                  <a:pt x="25" y="112"/>
                  <a:pt x="33" y="110"/>
                  <a:pt x="34" y="105"/>
                </a:cubicBezTo>
                <a:cubicBezTo>
                  <a:pt x="38" y="73"/>
                  <a:pt x="34" y="35"/>
                  <a:pt x="29" y="2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ïṡḷîḑè">
            <a:extLst>
              <a:ext uri="{FF2B5EF4-FFF2-40B4-BE49-F238E27FC236}">
                <a16:creationId xmlns:a16="http://schemas.microsoft.com/office/drawing/2014/main" id="{0717D4CF-4726-4453-9B99-FD0E87E847B6}"/>
              </a:ext>
            </a:extLst>
          </p:cNvPr>
          <p:cNvSpPr/>
          <p:nvPr/>
        </p:nvSpPr>
        <p:spPr bwMode="auto">
          <a:xfrm>
            <a:off x="2661380" y="4139235"/>
            <a:ext cx="41652" cy="20825"/>
          </a:xfrm>
          <a:custGeom>
            <a:avLst/>
            <a:gdLst>
              <a:gd name="T0" fmla="*/ 23 w 29"/>
              <a:gd name="T1" fmla="*/ 1 h 13"/>
              <a:gd name="T2" fmla="*/ 4 w 29"/>
              <a:gd name="T3" fmla="*/ 2 h 13"/>
              <a:gd name="T4" fmla="*/ 4 w 29"/>
              <a:gd name="T5" fmla="*/ 11 h 13"/>
              <a:gd name="T6" fmla="*/ 23 w 29"/>
              <a:gd name="T7" fmla="*/ 12 h 13"/>
              <a:gd name="T8" fmla="*/ 23 w 29"/>
              <a:gd name="T9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3">
                <a:moveTo>
                  <a:pt x="23" y="1"/>
                </a:moveTo>
                <a:cubicBezTo>
                  <a:pt x="18" y="0"/>
                  <a:pt x="10" y="1"/>
                  <a:pt x="4" y="2"/>
                </a:cubicBezTo>
                <a:cubicBezTo>
                  <a:pt x="0" y="4"/>
                  <a:pt x="0" y="10"/>
                  <a:pt x="4" y="11"/>
                </a:cubicBezTo>
                <a:cubicBezTo>
                  <a:pt x="10" y="13"/>
                  <a:pt x="18" y="13"/>
                  <a:pt x="23" y="12"/>
                </a:cubicBezTo>
                <a:cubicBezTo>
                  <a:pt x="29" y="12"/>
                  <a:pt x="29" y="2"/>
                  <a:pt x="23" y="1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ïṧlïďe">
            <a:extLst>
              <a:ext uri="{FF2B5EF4-FFF2-40B4-BE49-F238E27FC236}">
                <a16:creationId xmlns:a16="http://schemas.microsoft.com/office/drawing/2014/main" id="{F869B0CB-CC5C-46CE-8E2C-F0C1C5E5C75D}"/>
              </a:ext>
            </a:extLst>
          </p:cNvPr>
          <p:cNvSpPr/>
          <p:nvPr/>
        </p:nvSpPr>
        <p:spPr bwMode="auto">
          <a:xfrm>
            <a:off x="2744682" y="4061139"/>
            <a:ext cx="98922" cy="174417"/>
          </a:xfrm>
          <a:custGeom>
            <a:avLst/>
            <a:gdLst>
              <a:gd name="T0" fmla="*/ 45 w 65"/>
              <a:gd name="T1" fmla="*/ 5 h 116"/>
              <a:gd name="T2" fmla="*/ 36 w 65"/>
              <a:gd name="T3" fmla="*/ 4 h 116"/>
              <a:gd name="T4" fmla="*/ 5 w 65"/>
              <a:gd name="T5" fmla="*/ 53 h 116"/>
              <a:gd name="T6" fmla="*/ 20 w 65"/>
              <a:gd name="T7" fmla="*/ 109 h 116"/>
              <a:gd name="T8" fmla="*/ 58 w 65"/>
              <a:gd name="T9" fmla="*/ 78 h 116"/>
              <a:gd name="T10" fmla="*/ 45 w 65"/>
              <a:gd name="T11" fmla="*/ 5 h 116"/>
              <a:gd name="T12" fmla="*/ 43 w 65"/>
              <a:gd name="T13" fmla="*/ 84 h 116"/>
              <a:gd name="T14" fmla="*/ 20 w 65"/>
              <a:gd name="T15" fmla="*/ 93 h 116"/>
              <a:gd name="T16" fmla="*/ 16 w 65"/>
              <a:gd name="T17" fmla="*/ 81 h 116"/>
              <a:gd name="T18" fmla="*/ 16 w 65"/>
              <a:gd name="T19" fmla="*/ 61 h 116"/>
              <a:gd name="T20" fmla="*/ 36 w 65"/>
              <a:gd name="T21" fmla="*/ 11 h 116"/>
              <a:gd name="T22" fmla="*/ 43 w 65"/>
              <a:gd name="T23" fmla="*/ 84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116">
                <a:moveTo>
                  <a:pt x="45" y="5"/>
                </a:moveTo>
                <a:cubicBezTo>
                  <a:pt x="43" y="2"/>
                  <a:pt x="39" y="2"/>
                  <a:pt x="36" y="4"/>
                </a:cubicBezTo>
                <a:cubicBezTo>
                  <a:pt x="14" y="0"/>
                  <a:pt x="8" y="38"/>
                  <a:pt x="5" y="53"/>
                </a:cubicBezTo>
                <a:cubicBezTo>
                  <a:pt x="3" y="69"/>
                  <a:pt x="0" y="101"/>
                  <a:pt x="20" y="109"/>
                </a:cubicBezTo>
                <a:cubicBezTo>
                  <a:pt x="40" y="116"/>
                  <a:pt x="54" y="93"/>
                  <a:pt x="58" y="78"/>
                </a:cubicBezTo>
                <a:cubicBezTo>
                  <a:pt x="65" y="53"/>
                  <a:pt x="60" y="26"/>
                  <a:pt x="45" y="5"/>
                </a:cubicBezTo>
                <a:close/>
                <a:moveTo>
                  <a:pt x="43" y="84"/>
                </a:moveTo>
                <a:cubicBezTo>
                  <a:pt x="40" y="93"/>
                  <a:pt x="32" y="96"/>
                  <a:pt x="20" y="93"/>
                </a:cubicBezTo>
                <a:cubicBezTo>
                  <a:pt x="18" y="89"/>
                  <a:pt x="17" y="85"/>
                  <a:pt x="16" y="81"/>
                </a:cubicBezTo>
                <a:cubicBezTo>
                  <a:pt x="16" y="75"/>
                  <a:pt x="16" y="67"/>
                  <a:pt x="16" y="61"/>
                </a:cubicBezTo>
                <a:cubicBezTo>
                  <a:pt x="17" y="49"/>
                  <a:pt x="21" y="16"/>
                  <a:pt x="36" y="11"/>
                </a:cubicBezTo>
                <a:cubicBezTo>
                  <a:pt x="49" y="31"/>
                  <a:pt x="57" y="62"/>
                  <a:pt x="43" y="8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îŝḷidè">
            <a:extLst>
              <a:ext uri="{FF2B5EF4-FFF2-40B4-BE49-F238E27FC236}">
                <a16:creationId xmlns:a16="http://schemas.microsoft.com/office/drawing/2014/main" id="{B307F553-F359-4DA5-82B5-B5BE43BBB6C6}"/>
              </a:ext>
            </a:extLst>
          </p:cNvPr>
          <p:cNvSpPr/>
          <p:nvPr/>
        </p:nvSpPr>
        <p:spPr bwMode="auto">
          <a:xfrm>
            <a:off x="2848811" y="4061139"/>
            <a:ext cx="83302" cy="166606"/>
          </a:xfrm>
          <a:custGeom>
            <a:avLst/>
            <a:gdLst>
              <a:gd name="T0" fmla="*/ 53 w 56"/>
              <a:gd name="T1" fmla="*/ 64 h 111"/>
              <a:gd name="T2" fmla="*/ 45 w 56"/>
              <a:gd name="T3" fmla="*/ 5 h 111"/>
              <a:gd name="T4" fmla="*/ 40 w 56"/>
              <a:gd name="T5" fmla="*/ 5 h 111"/>
              <a:gd name="T6" fmla="*/ 41 w 56"/>
              <a:gd name="T7" fmla="*/ 54 h 111"/>
              <a:gd name="T8" fmla="*/ 40 w 56"/>
              <a:gd name="T9" fmla="*/ 64 h 111"/>
              <a:gd name="T10" fmla="*/ 35 w 56"/>
              <a:gd name="T11" fmla="*/ 65 h 111"/>
              <a:gd name="T12" fmla="*/ 17 w 56"/>
              <a:gd name="T13" fmla="*/ 65 h 111"/>
              <a:gd name="T14" fmla="*/ 12 w 56"/>
              <a:gd name="T15" fmla="*/ 5 h 111"/>
              <a:gd name="T16" fmla="*/ 4 w 56"/>
              <a:gd name="T17" fmla="*/ 5 h 111"/>
              <a:gd name="T18" fmla="*/ 7 w 56"/>
              <a:gd name="T19" fmla="*/ 107 h 111"/>
              <a:gd name="T20" fmla="*/ 15 w 56"/>
              <a:gd name="T21" fmla="*/ 107 h 111"/>
              <a:gd name="T22" fmla="*/ 17 w 56"/>
              <a:gd name="T23" fmla="*/ 73 h 111"/>
              <a:gd name="T24" fmla="*/ 35 w 56"/>
              <a:gd name="T25" fmla="*/ 75 h 111"/>
              <a:gd name="T26" fmla="*/ 40 w 56"/>
              <a:gd name="T27" fmla="*/ 75 h 111"/>
              <a:gd name="T28" fmla="*/ 38 w 56"/>
              <a:gd name="T29" fmla="*/ 103 h 111"/>
              <a:gd name="T30" fmla="*/ 48 w 56"/>
              <a:gd name="T31" fmla="*/ 105 h 111"/>
              <a:gd name="T32" fmla="*/ 53 w 56"/>
              <a:gd name="T33" fmla="*/ 72 h 111"/>
              <a:gd name="T34" fmla="*/ 53 w 56"/>
              <a:gd name="T35" fmla="*/ 72 h 111"/>
              <a:gd name="T36" fmla="*/ 53 w 56"/>
              <a:gd name="T37" fmla="*/ 64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111">
                <a:moveTo>
                  <a:pt x="53" y="64"/>
                </a:moveTo>
                <a:cubicBezTo>
                  <a:pt x="53" y="44"/>
                  <a:pt x="50" y="23"/>
                  <a:pt x="45" y="5"/>
                </a:cubicBezTo>
                <a:cubicBezTo>
                  <a:pt x="44" y="2"/>
                  <a:pt x="40" y="3"/>
                  <a:pt x="40" y="5"/>
                </a:cubicBezTo>
                <a:cubicBezTo>
                  <a:pt x="41" y="22"/>
                  <a:pt x="41" y="38"/>
                  <a:pt x="41" y="54"/>
                </a:cubicBezTo>
                <a:cubicBezTo>
                  <a:pt x="41" y="58"/>
                  <a:pt x="41" y="61"/>
                  <a:pt x="40" y="64"/>
                </a:cubicBezTo>
                <a:cubicBezTo>
                  <a:pt x="39" y="64"/>
                  <a:pt x="37" y="65"/>
                  <a:pt x="35" y="65"/>
                </a:cubicBezTo>
                <a:cubicBezTo>
                  <a:pt x="29" y="66"/>
                  <a:pt x="23" y="65"/>
                  <a:pt x="17" y="65"/>
                </a:cubicBezTo>
                <a:cubicBezTo>
                  <a:pt x="16" y="45"/>
                  <a:pt x="13" y="25"/>
                  <a:pt x="12" y="5"/>
                </a:cubicBezTo>
                <a:cubicBezTo>
                  <a:pt x="12" y="0"/>
                  <a:pt x="4" y="0"/>
                  <a:pt x="4" y="5"/>
                </a:cubicBezTo>
                <a:cubicBezTo>
                  <a:pt x="4" y="38"/>
                  <a:pt x="0" y="75"/>
                  <a:pt x="7" y="107"/>
                </a:cubicBezTo>
                <a:cubicBezTo>
                  <a:pt x="8" y="111"/>
                  <a:pt x="14" y="111"/>
                  <a:pt x="15" y="107"/>
                </a:cubicBezTo>
                <a:cubicBezTo>
                  <a:pt x="17" y="96"/>
                  <a:pt x="17" y="85"/>
                  <a:pt x="17" y="73"/>
                </a:cubicBezTo>
                <a:cubicBezTo>
                  <a:pt x="23" y="74"/>
                  <a:pt x="29" y="74"/>
                  <a:pt x="35" y="75"/>
                </a:cubicBezTo>
                <a:cubicBezTo>
                  <a:pt x="36" y="75"/>
                  <a:pt x="38" y="75"/>
                  <a:pt x="40" y="75"/>
                </a:cubicBezTo>
                <a:cubicBezTo>
                  <a:pt x="39" y="84"/>
                  <a:pt x="38" y="94"/>
                  <a:pt x="38" y="103"/>
                </a:cubicBezTo>
                <a:cubicBezTo>
                  <a:pt x="39" y="109"/>
                  <a:pt x="46" y="110"/>
                  <a:pt x="48" y="105"/>
                </a:cubicBezTo>
                <a:cubicBezTo>
                  <a:pt x="51" y="95"/>
                  <a:pt x="52" y="84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6" y="70"/>
                  <a:pt x="56" y="66"/>
                  <a:pt x="53" y="6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iSḷiḑè">
            <a:extLst>
              <a:ext uri="{FF2B5EF4-FFF2-40B4-BE49-F238E27FC236}">
                <a16:creationId xmlns:a16="http://schemas.microsoft.com/office/drawing/2014/main" id="{E892F123-C669-49B7-9A37-F913803D8F43}"/>
              </a:ext>
            </a:extLst>
          </p:cNvPr>
          <p:cNvSpPr/>
          <p:nvPr/>
        </p:nvSpPr>
        <p:spPr bwMode="auto">
          <a:xfrm>
            <a:off x="2304739" y="3897137"/>
            <a:ext cx="140573" cy="140574"/>
          </a:xfrm>
          <a:custGeom>
            <a:avLst/>
            <a:gdLst>
              <a:gd name="T0" fmla="*/ 87 w 94"/>
              <a:gd name="T1" fmla="*/ 77 h 94"/>
              <a:gd name="T2" fmla="*/ 49 w 94"/>
              <a:gd name="T3" fmla="*/ 40 h 94"/>
              <a:gd name="T4" fmla="*/ 31 w 94"/>
              <a:gd name="T5" fmla="*/ 24 h 94"/>
              <a:gd name="T6" fmla="*/ 9 w 94"/>
              <a:gd name="T7" fmla="*/ 4 h 94"/>
              <a:gd name="T8" fmla="*/ 7 w 94"/>
              <a:gd name="T9" fmla="*/ 1 h 94"/>
              <a:gd name="T10" fmla="*/ 6 w 94"/>
              <a:gd name="T11" fmla="*/ 1 h 94"/>
              <a:gd name="T12" fmla="*/ 0 w 94"/>
              <a:gd name="T13" fmla="*/ 7 h 94"/>
              <a:gd name="T14" fmla="*/ 10 w 94"/>
              <a:gd name="T15" fmla="*/ 20 h 94"/>
              <a:gd name="T16" fmla="*/ 33 w 94"/>
              <a:gd name="T17" fmla="*/ 44 h 94"/>
              <a:gd name="T18" fmla="*/ 76 w 94"/>
              <a:gd name="T19" fmla="*/ 88 h 94"/>
              <a:gd name="T20" fmla="*/ 87 w 94"/>
              <a:gd name="T21" fmla="*/ 7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4" h="94">
                <a:moveTo>
                  <a:pt x="87" y="77"/>
                </a:moveTo>
                <a:cubicBezTo>
                  <a:pt x="74" y="65"/>
                  <a:pt x="61" y="53"/>
                  <a:pt x="49" y="40"/>
                </a:cubicBezTo>
                <a:cubicBezTo>
                  <a:pt x="43" y="35"/>
                  <a:pt x="37" y="29"/>
                  <a:pt x="31" y="24"/>
                </a:cubicBezTo>
                <a:cubicBezTo>
                  <a:pt x="28" y="21"/>
                  <a:pt x="10" y="8"/>
                  <a:pt x="9" y="4"/>
                </a:cubicBezTo>
                <a:cubicBezTo>
                  <a:pt x="9" y="3"/>
                  <a:pt x="8" y="1"/>
                  <a:pt x="7" y="1"/>
                </a:cubicBezTo>
                <a:cubicBezTo>
                  <a:pt x="7" y="1"/>
                  <a:pt x="6" y="1"/>
                  <a:pt x="6" y="1"/>
                </a:cubicBezTo>
                <a:cubicBezTo>
                  <a:pt x="2" y="0"/>
                  <a:pt x="0" y="3"/>
                  <a:pt x="0" y="7"/>
                </a:cubicBezTo>
                <a:cubicBezTo>
                  <a:pt x="1" y="12"/>
                  <a:pt x="6" y="16"/>
                  <a:pt x="10" y="20"/>
                </a:cubicBezTo>
                <a:cubicBezTo>
                  <a:pt x="17" y="28"/>
                  <a:pt x="25" y="36"/>
                  <a:pt x="33" y="44"/>
                </a:cubicBezTo>
                <a:cubicBezTo>
                  <a:pt x="47" y="58"/>
                  <a:pt x="62" y="73"/>
                  <a:pt x="76" y="88"/>
                </a:cubicBezTo>
                <a:cubicBezTo>
                  <a:pt x="83" y="94"/>
                  <a:pt x="94" y="84"/>
                  <a:pt x="87" y="77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ïṥḷiḑê">
            <a:extLst>
              <a:ext uri="{FF2B5EF4-FFF2-40B4-BE49-F238E27FC236}">
                <a16:creationId xmlns:a16="http://schemas.microsoft.com/office/drawing/2014/main" id="{ADA06CCD-DEF1-464F-9834-0009F32CB9A5}"/>
              </a:ext>
            </a:extLst>
          </p:cNvPr>
          <p:cNvSpPr/>
          <p:nvPr/>
        </p:nvSpPr>
        <p:spPr bwMode="auto">
          <a:xfrm>
            <a:off x="2283913" y="4232951"/>
            <a:ext cx="150986" cy="119748"/>
          </a:xfrm>
          <a:custGeom>
            <a:avLst/>
            <a:gdLst>
              <a:gd name="T0" fmla="*/ 88 w 100"/>
              <a:gd name="T1" fmla="*/ 3 h 80"/>
              <a:gd name="T2" fmla="*/ 47 w 100"/>
              <a:gd name="T3" fmla="*/ 34 h 80"/>
              <a:gd name="T4" fmla="*/ 4 w 100"/>
              <a:gd name="T5" fmla="*/ 69 h 80"/>
              <a:gd name="T6" fmla="*/ 10 w 100"/>
              <a:gd name="T7" fmla="*/ 76 h 80"/>
              <a:gd name="T8" fmla="*/ 55 w 100"/>
              <a:gd name="T9" fmla="*/ 44 h 80"/>
              <a:gd name="T10" fmla="*/ 95 w 100"/>
              <a:gd name="T11" fmla="*/ 13 h 80"/>
              <a:gd name="T12" fmla="*/ 88 w 100"/>
              <a:gd name="T13" fmla="*/ 3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" h="80">
                <a:moveTo>
                  <a:pt x="88" y="3"/>
                </a:moveTo>
                <a:cubicBezTo>
                  <a:pt x="73" y="12"/>
                  <a:pt x="60" y="23"/>
                  <a:pt x="47" y="34"/>
                </a:cubicBezTo>
                <a:cubicBezTo>
                  <a:pt x="33" y="45"/>
                  <a:pt x="18" y="57"/>
                  <a:pt x="4" y="69"/>
                </a:cubicBezTo>
                <a:cubicBezTo>
                  <a:pt x="0" y="72"/>
                  <a:pt x="5" y="80"/>
                  <a:pt x="10" y="76"/>
                </a:cubicBezTo>
                <a:cubicBezTo>
                  <a:pt x="25" y="66"/>
                  <a:pt x="40" y="55"/>
                  <a:pt x="55" y="44"/>
                </a:cubicBezTo>
                <a:cubicBezTo>
                  <a:pt x="69" y="34"/>
                  <a:pt x="84" y="25"/>
                  <a:pt x="95" y="13"/>
                </a:cubicBezTo>
                <a:cubicBezTo>
                  <a:pt x="100" y="8"/>
                  <a:pt x="94" y="0"/>
                  <a:pt x="88" y="3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îslíde">
            <a:extLst>
              <a:ext uri="{FF2B5EF4-FFF2-40B4-BE49-F238E27FC236}">
                <a16:creationId xmlns:a16="http://schemas.microsoft.com/office/drawing/2014/main" id="{7C69ED8B-A056-43AE-9CC3-9E1FDC6F0D41}"/>
              </a:ext>
            </a:extLst>
          </p:cNvPr>
          <p:cNvSpPr/>
          <p:nvPr/>
        </p:nvSpPr>
        <p:spPr bwMode="auto">
          <a:xfrm>
            <a:off x="2973765" y="3925772"/>
            <a:ext cx="411307" cy="437341"/>
          </a:xfrm>
          <a:custGeom>
            <a:avLst/>
            <a:gdLst>
              <a:gd name="T0" fmla="*/ 266 w 273"/>
              <a:gd name="T1" fmla="*/ 122 h 290"/>
              <a:gd name="T2" fmla="*/ 257 w 273"/>
              <a:gd name="T3" fmla="*/ 121 h 290"/>
              <a:gd name="T4" fmla="*/ 249 w 273"/>
              <a:gd name="T5" fmla="*/ 122 h 290"/>
              <a:gd name="T6" fmla="*/ 236 w 273"/>
              <a:gd name="T7" fmla="*/ 122 h 290"/>
              <a:gd name="T8" fmla="*/ 209 w 273"/>
              <a:gd name="T9" fmla="*/ 122 h 290"/>
              <a:gd name="T10" fmla="*/ 176 w 273"/>
              <a:gd name="T11" fmla="*/ 127 h 290"/>
              <a:gd name="T12" fmla="*/ 175 w 273"/>
              <a:gd name="T13" fmla="*/ 126 h 290"/>
              <a:gd name="T14" fmla="*/ 9 w 273"/>
              <a:gd name="T15" fmla="*/ 3 h 290"/>
              <a:gd name="T16" fmla="*/ 3 w 273"/>
              <a:gd name="T17" fmla="*/ 10 h 290"/>
              <a:gd name="T18" fmla="*/ 161 w 273"/>
              <a:gd name="T19" fmla="*/ 133 h 290"/>
              <a:gd name="T20" fmla="*/ 43 w 273"/>
              <a:gd name="T21" fmla="*/ 276 h 290"/>
              <a:gd name="T22" fmla="*/ 55 w 273"/>
              <a:gd name="T23" fmla="*/ 283 h 290"/>
              <a:gd name="T24" fmla="*/ 177 w 273"/>
              <a:gd name="T25" fmla="*/ 137 h 290"/>
              <a:gd name="T26" fmla="*/ 178 w 273"/>
              <a:gd name="T27" fmla="*/ 134 h 290"/>
              <a:gd name="T28" fmla="*/ 199 w 273"/>
              <a:gd name="T29" fmla="*/ 137 h 290"/>
              <a:gd name="T30" fmla="*/ 243 w 273"/>
              <a:gd name="T31" fmla="*/ 137 h 290"/>
              <a:gd name="T32" fmla="*/ 266 w 273"/>
              <a:gd name="T33" fmla="*/ 122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73" h="290">
                <a:moveTo>
                  <a:pt x="266" y="122"/>
                </a:moveTo>
                <a:cubicBezTo>
                  <a:pt x="264" y="119"/>
                  <a:pt x="259" y="119"/>
                  <a:pt x="257" y="121"/>
                </a:cubicBezTo>
                <a:cubicBezTo>
                  <a:pt x="256" y="120"/>
                  <a:pt x="254" y="121"/>
                  <a:pt x="249" y="122"/>
                </a:cubicBezTo>
                <a:cubicBezTo>
                  <a:pt x="245" y="122"/>
                  <a:pt x="240" y="122"/>
                  <a:pt x="236" y="122"/>
                </a:cubicBezTo>
                <a:cubicBezTo>
                  <a:pt x="227" y="122"/>
                  <a:pt x="218" y="122"/>
                  <a:pt x="209" y="122"/>
                </a:cubicBezTo>
                <a:cubicBezTo>
                  <a:pt x="197" y="122"/>
                  <a:pt x="186" y="121"/>
                  <a:pt x="176" y="127"/>
                </a:cubicBezTo>
                <a:cubicBezTo>
                  <a:pt x="176" y="126"/>
                  <a:pt x="176" y="126"/>
                  <a:pt x="175" y="126"/>
                </a:cubicBezTo>
                <a:cubicBezTo>
                  <a:pt x="120" y="84"/>
                  <a:pt x="66" y="40"/>
                  <a:pt x="9" y="3"/>
                </a:cubicBezTo>
                <a:cubicBezTo>
                  <a:pt x="4" y="0"/>
                  <a:pt x="0" y="7"/>
                  <a:pt x="3" y="10"/>
                </a:cubicBezTo>
                <a:cubicBezTo>
                  <a:pt x="53" y="54"/>
                  <a:pt x="108" y="93"/>
                  <a:pt x="161" y="133"/>
                </a:cubicBezTo>
                <a:cubicBezTo>
                  <a:pt x="117" y="176"/>
                  <a:pt x="77" y="224"/>
                  <a:pt x="43" y="276"/>
                </a:cubicBezTo>
                <a:cubicBezTo>
                  <a:pt x="38" y="283"/>
                  <a:pt x="50" y="290"/>
                  <a:pt x="55" y="283"/>
                </a:cubicBezTo>
                <a:cubicBezTo>
                  <a:pt x="92" y="231"/>
                  <a:pt x="131" y="182"/>
                  <a:pt x="177" y="137"/>
                </a:cubicBezTo>
                <a:cubicBezTo>
                  <a:pt x="178" y="136"/>
                  <a:pt x="178" y="135"/>
                  <a:pt x="178" y="134"/>
                </a:cubicBezTo>
                <a:cubicBezTo>
                  <a:pt x="184" y="137"/>
                  <a:pt x="190" y="136"/>
                  <a:pt x="199" y="137"/>
                </a:cubicBezTo>
                <a:cubicBezTo>
                  <a:pt x="213" y="137"/>
                  <a:pt x="228" y="137"/>
                  <a:pt x="243" y="137"/>
                </a:cubicBezTo>
                <a:cubicBezTo>
                  <a:pt x="252" y="137"/>
                  <a:pt x="273" y="138"/>
                  <a:pt x="266" y="122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ïṣ1ïḓè">
            <a:extLst>
              <a:ext uri="{FF2B5EF4-FFF2-40B4-BE49-F238E27FC236}">
                <a16:creationId xmlns:a16="http://schemas.microsoft.com/office/drawing/2014/main" id="{8B8CE41A-8579-46AB-B9E6-42A7AE1F530F}"/>
              </a:ext>
            </a:extLst>
          </p:cNvPr>
          <p:cNvSpPr/>
          <p:nvPr/>
        </p:nvSpPr>
        <p:spPr bwMode="auto">
          <a:xfrm>
            <a:off x="3426723" y="4045520"/>
            <a:ext cx="111937" cy="148384"/>
          </a:xfrm>
          <a:custGeom>
            <a:avLst/>
            <a:gdLst>
              <a:gd name="T0" fmla="*/ 34 w 74"/>
              <a:gd name="T1" fmla="*/ 3 h 98"/>
              <a:gd name="T2" fmla="*/ 31 w 74"/>
              <a:gd name="T3" fmla="*/ 4 h 98"/>
              <a:gd name="T4" fmla="*/ 3 w 74"/>
              <a:gd name="T5" fmla="*/ 51 h 98"/>
              <a:gd name="T6" fmla="*/ 32 w 74"/>
              <a:gd name="T7" fmla="*/ 98 h 98"/>
              <a:gd name="T8" fmla="*/ 34 w 74"/>
              <a:gd name="T9" fmla="*/ 3 h 98"/>
              <a:gd name="T10" fmla="*/ 48 w 74"/>
              <a:gd name="T11" fmla="*/ 64 h 98"/>
              <a:gd name="T12" fmla="*/ 34 w 74"/>
              <a:gd name="T13" fmla="*/ 80 h 98"/>
              <a:gd name="T14" fmla="*/ 22 w 74"/>
              <a:gd name="T15" fmla="*/ 79 h 98"/>
              <a:gd name="T16" fmla="*/ 15 w 74"/>
              <a:gd name="T17" fmla="*/ 63 h 98"/>
              <a:gd name="T18" fmla="*/ 16 w 74"/>
              <a:gd name="T19" fmla="*/ 44 h 98"/>
              <a:gd name="T20" fmla="*/ 31 w 74"/>
              <a:gd name="T21" fmla="*/ 11 h 98"/>
              <a:gd name="T22" fmla="*/ 32 w 74"/>
              <a:gd name="T23" fmla="*/ 12 h 98"/>
              <a:gd name="T24" fmla="*/ 50 w 74"/>
              <a:gd name="T25" fmla="*/ 45 h 98"/>
              <a:gd name="T26" fmla="*/ 48 w 74"/>
              <a:gd name="T27" fmla="*/ 6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4" h="98">
                <a:moveTo>
                  <a:pt x="34" y="3"/>
                </a:moveTo>
                <a:cubicBezTo>
                  <a:pt x="33" y="3"/>
                  <a:pt x="32" y="3"/>
                  <a:pt x="31" y="4"/>
                </a:cubicBezTo>
                <a:cubicBezTo>
                  <a:pt x="10" y="7"/>
                  <a:pt x="5" y="32"/>
                  <a:pt x="3" y="51"/>
                </a:cubicBezTo>
                <a:cubicBezTo>
                  <a:pt x="0" y="70"/>
                  <a:pt x="7" y="98"/>
                  <a:pt x="32" y="98"/>
                </a:cubicBezTo>
                <a:cubicBezTo>
                  <a:pt x="74" y="97"/>
                  <a:pt x="72" y="0"/>
                  <a:pt x="34" y="3"/>
                </a:cubicBezTo>
                <a:close/>
                <a:moveTo>
                  <a:pt x="48" y="64"/>
                </a:moveTo>
                <a:cubicBezTo>
                  <a:pt x="45" y="74"/>
                  <a:pt x="44" y="77"/>
                  <a:pt x="34" y="80"/>
                </a:cubicBezTo>
                <a:cubicBezTo>
                  <a:pt x="29" y="84"/>
                  <a:pt x="25" y="84"/>
                  <a:pt x="22" y="79"/>
                </a:cubicBezTo>
                <a:cubicBezTo>
                  <a:pt x="17" y="75"/>
                  <a:pt x="14" y="70"/>
                  <a:pt x="15" y="63"/>
                </a:cubicBezTo>
                <a:cubicBezTo>
                  <a:pt x="14" y="57"/>
                  <a:pt x="15" y="50"/>
                  <a:pt x="16" y="44"/>
                </a:cubicBezTo>
                <a:cubicBezTo>
                  <a:pt x="18" y="32"/>
                  <a:pt x="21" y="18"/>
                  <a:pt x="31" y="11"/>
                </a:cubicBezTo>
                <a:cubicBezTo>
                  <a:pt x="32" y="12"/>
                  <a:pt x="32" y="12"/>
                  <a:pt x="32" y="12"/>
                </a:cubicBezTo>
                <a:cubicBezTo>
                  <a:pt x="46" y="17"/>
                  <a:pt x="49" y="33"/>
                  <a:pt x="50" y="45"/>
                </a:cubicBezTo>
                <a:cubicBezTo>
                  <a:pt x="50" y="52"/>
                  <a:pt x="50" y="58"/>
                  <a:pt x="48" y="6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iṩlïďê">
            <a:extLst>
              <a:ext uri="{FF2B5EF4-FFF2-40B4-BE49-F238E27FC236}">
                <a16:creationId xmlns:a16="http://schemas.microsoft.com/office/drawing/2014/main" id="{587B3A62-F2EE-46DC-86AD-CE1492B11D1D}"/>
              </a:ext>
            </a:extLst>
          </p:cNvPr>
          <p:cNvSpPr/>
          <p:nvPr/>
        </p:nvSpPr>
        <p:spPr bwMode="auto">
          <a:xfrm>
            <a:off x="3536057" y="4029900"/>
            <a:ext cx="91112" cy="166606"/>
          </a:xfrm>
          <a:custGeom>
            <a:avLst/>
            <a:gdLst>
              <a:gd name="T0" fmla="*/ 48 w 60"/>
              <a:gd name="T1" fmla="*/ 4 h 111"/>
              <a:gd name="T2" fmla="*/ 42 w 60"/>
              <a:gd name="T3" fmla="*/ 5 h 111"/>
              <a:gd name="T4" fmla="*/ 42 w 60"/>
              <a:gd name="T5" fmla="*/ 59 h 111"/>
              <a:gd name="T6" fmla="*/ 42 w 60"/>
              <a:gd name="T7" fmla="*/ 62 h 111"/>
              <a:gd name="T8" fmla="*/ 16 w 60"/>
              <a:gd name="T9" fmla="*/ 65 h 111"/>
              <a:gd name="T10" fmla="*/ 10 w 60"/>
              <a:gd name="T11" fmla="*/ 9 h 111"/>
              <a:gd name="T12" fmla="*/ 1 w 60"/>
              <a:gd name="T13" fmla="*/ 9 h 111"/>
              <a:gd name="T14" fmla="*/ 8 w 60"/>
              <a:gd name="T15" fmla="*/ 103 h 111"/>
              <a:gd name="T16" fmla="*/ 19 w 60"/>
              <a:gd name="T17" fmla="*/ 101 h 111"/>
              <a:gd name="T18" fmla="*/ 17 w 60"/>
              <a:gd name="T19" fmla="*/ 73 h 111"/>
              <a:gd name="T20" fmla="*/ 42 w 60"/>
              <a:gd name="T21" fmla="*/ 73 h 111"/>
              <a:gd name="T22" fmla="*/ 43 w 60"/>
              <a:gd name="T23" fmla="*/ 107 h 111"/>
              <a:gd name="T24" fmla="*/ 53 w 60"/>
              <a:gd name="T25" fmla="*/ 107 h 111"/>
              <a:gd name="T26" fmla="*/ 48 w 60"/>
              <a:gd name="T27" fmla="*/ 4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0" h="111">
                <a:moveTo>
                  <a:pt x="48" y="4"/>
                </a:moveTo>
                <a:cubicBezTo>
                  <a:pt x="47" y="0"/>
                  <a:pt x="42" y="1"/>
                  <a:pt x="42" y="5"/>
                </a:cubicBezTo>
                <a:cubicBezTo>
                  <a:pt x="41" y="23"/>
                  <a:pt x="42" y="41"/>
                  <a:pt x="42" y="59"/>
                </a:cubicBezTo>
                <a:cubicBezTo>
                  <a:pt x="42" y="60"/>
                  <a:pt x="42" y="61"/>
                  <a:pt x="42" y="62"/>
                </a:cubicBezTo>
                <a:cubicBezTo>
                  <a:pt x="33" y="63"/>
                  <a:pt x="25" y="64"/>
                  <a:pt x="16" y="65"/>
                </a:cubicBezTo>
                <a:cubicBezTo>
                  <a:pt x="14" y="47"/>
                  <a:pt x="11" y="28"/>
                  <a:pt x="10" y="9"/>
                </a:cubicBezTo>
                <a:cubicBezTo>
                  <a:pt x="10" y="4"/>
                  <a:pt x="1" y="3"/>
                  <a:pt x="1" y="9"/>
                </a:cubicBezTo>
                <a:cubicBezTo>
                  <a:pt x="1" y="39"/>
                  <a:pt x="0" y="73"/>
                  <a:pt x="8" y="103"/>
                </a:cubicBezTo>
                <a:cubicBezTo>
                  <a:pt x="10" y="108"/>
                  <a:pt x="19" y="107"/>
                  <a:pt x="19" y="101"/>
                </a:cubicBezTo>
                <a:cubicBezTo>
                  <a:pt x="19" y="92"/>
                  <a:pt x="18" y="82"/>
                  <a:pt x="17" y="73"/>
                </a:cubicBezTo>
                <a:cubicBezTo>
                  <a:pt x="25" y="73"/>
                  <a:pt x="34" y="73"/>
                  <a:pt x="42" y="73"/>
                </a:cubicBezTo>
                <a:cubicBezTo>
                  <a:pt x="42" y="84"/>
                  <a:pt x="41" y="96"/>
                  <a:pt x="43" y="107"/>
                </a:cubicBezTo>
                <a:cubicBezTo>
                  <a:pt x="44" y="111"/>
                  <a:pt x="52" y="111"/>
                  <a:pt x="53" y="107"/>
                </a:cubicBezTo>
                <a:cubicBezTo>
                  <a:pt x="60" y="76"/>
                  <a:pt x="55" y="35"/>
                  <a:pt x="48" y="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ïşľîḓê">
            <a:extLst>
              <a:ext uri="{FF2B5EF4-FFF2-40B4-BE49-F238E27FC236}">
                <a16:creationId xmlns:a16="http://schemas.microsoft.com/office/drawing/2014/main" id="{02DBCB24-7AE7-4AC9-A6CC-F27E5E81FBB4}"/>
              </a:ext>
            </a:extLst>
          </p:cNvPr>
          <p:cNvSpPr/>
          <p:nvPr/>
        </p:nvSpPr>
        <p:spPr bwMode="auto">
          <a:xfrm>
            <a:off x="2408867" y="3043280"/>
            <a:ext cx="419116" cy="653410"/>
          </a:xfrm>
          <a:custGeom>
            <a:avLst/>
            <a:gdLst>
              <a:gd name="T0" fmla="*/ 263 w 278"/>
              <a:gd name="T1" fmla="*/ 364 h 434"/>
              <a:gd name="T2" fmla="*/ 259 w 278"/>
              <a:gd name="T3" fmla="*/ 204 h 434"/>
              <a:gd name="T4" fmla="*/ 246 w 278"/>
              <a:gd name="T5" fmla="*/ 36 h 434"/>
              <a:gd name="T6" fmla="*/ 185 w 278"/>
              <a:gd name="T7" fmla="*/ 45 h 434"/>
              <a:gd name="T8" fmla="*/ 187 w 278"/>
              <a:gd name="T9" fmla="*/ 124 h 434"/>
              <a:gd name="T10" fmla="*/ 191 w 278"/>
              <a:gd name="T11" fmla="*/ 209 h 434"/>
              <a:gd name="T12" fmla="*/ 191 w 278"/>
              <a:gd name="T13" fmla="*/ 216 h 434"/>
              <a:gd name="T14" fmla="*/ 119 w 278"/>
              <a:gd name="T15" fmla="*/ 221 h 434"/>
              <a:gd name="T16" fmla="*/ 82 w 278"/>
              <a:gd name="T17" fmla="*/ 225 h 434"/>
              <a:gd name="T18" fmla="*/ 70 w 278"/>
              <a:gd name="T19" fmla="*/ 65 h 434"/>
              <a:gd name="T20" fmla="*/ 3 w 278"/>
              <a:gd name="T21" fmla="*/ 65 h 434"/>
              <a:gd name="T22" fmla="*/ 16 w 278"/>
              <a:gd name="T23" fmla="*/ 256 h 434"/>
              <a:gd name="T24" fmla="*/ 18 w 278"/>
              <a:gd name="T25" fmla="*/ 346 h 434"/>
              <a:gd name="T26" fmla="*/ 38 w 278"/>
              <a:gd name="T27" fmla="*/ 419 h 434"/>
              <a:gd name="T28" fmla="*/ 87 w 278"/>
              <a:gd name="T29" fmla="*/ 382 h 434"/>
              <a:gd name="T30" fmla="*/ 87 w 278"/>
              <a:gd name="T31" fmla="*/ 376 h 434"/>
              <a:gd name="T32" fmla="*/ 87 w 278"/>
              <a:gd name="T33" fmla="*/ 356 h 434"/>
              <a:gd name="T34" fmla="*/ 86 w 278"/>
              <a:gd name="T35" fmla="*/ 316 h 434"/>
              <a:gd name="T36" fmla="*/ 85 w 278"/>
              <a:gd name="T37" fmla="*/ 289 h 434"/>
              <a:gd name="T38" fmla="*/ 124 w 278"/>
              <a:gd name="T39" fmla="*/ 288 h 434"/>
              <a:gd name="T40" fmla="*/ 193 w 278"/>
              <a:gd name="T41" fmla="*/ 284 h 434"/>
              <a:gd name="T42" fmla="*/ 195 w 278"/>
              <a:gd name="T43" fmla="*/ 373 h 434"/>
              <a:gd name="T44" fmla="*/ 263 w 278"/>
              <a:gd name="T45" fmla="*/ 36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8" h="434">
                <a:moveTo>
                  <a:pt x="263" y="364"/>
                </a:moveTo>
                <a:cubicBezTo>
                  <a:pt x="263" y="310"/>
                  <a:pt x="261" y="257"/>
                  <a:pt x="259" y="204"/>
                </a:cubicBezTo>
                <a:cubicBezTo>
                  <a:pt x="257" y="150"/>
                  <a:pt x="260" y="89"/>
                  <a:pt x="246" y="36"/>
                </a:cubicBezTo>
                <a:cubicBezTo>
                  <a:pt x="236" y="0"/>
                  <a:pt x="188" y="12"/>
                  <a:pt x="185" y="45"/>
                </a:cubicBezTo>
                <a:cubicBezTo>
                  <a:pt x="182" y="71"/>
                  <a:pt x="186" y="98"/>
                  <a:pt x="187" y="124"/>
                </a:cubicBezTo>
                <a:cubicBezTo>
                  <a:pt x="188" y="152"/>
                  <a:pt x="190" y="180"/>
                  <a:pt x="191" y="209"/>
                </a:cubicBezTo>
                <a:cubicBezTo>
                  <a:pt x="191" y="211"/>
                  <a:pt x="191" y="214"/>
                  <a:pt x="191" y="216"/>
                </a:cubicBezTo>
                <a:cubicBezTo>
                  <a:pt x="167" y="216"/>
                  <a:pt x="143" y="219"/>
                  <a:pt x="119" y="221"/>
                </a:cubicBezTo>
                <a:cubicBezTo>
                  <a:pt x="106" y="222"/>
                  <a:pt x="94" y="223"/>
                  <a:pt x="82" y="225"/>
                </a:cubicBezTo>
                <a:cubicBezTo>
                  <a:pt x="80" y="172"/>
                  <a:pt x="75" y="118"/>
                  <a:pt x="70" y="65"/>
                </a:cubicBezTo>
                <a:cubicBezTo>
                  <a:pt x="66" y="23"/>
                  <a:pt x="0" y="22"/>
                  <a:pt x="3" y="65"/>
                </a:cubicBezTo>
                <a:cubicBezTo>
                  <a:pt x="9" y="128"/>
                  <a:pt x="13" y="192"/>
                  <a:pt x="16" y="256"/>
                </a:cubicBezTo>
                <a:cubicBezTo>
                  <a:pt x="17" y="286"/>
                  <a:pt x="18" y="316"/>
                  <a:pt x="18" y="346"/>
                </a:cubicBezTo>
                <a:cubicBezTo>
                  <a:pt x="19" y="371"/>
                  <a:pt x="12" y="404"/>
                  <a:pt x="38" y="419"/>
                </a:cubicBezTo>
                <a:cubicBezTo>
                  <a:pt x="64" y="434"/>
                  <a:pt x="93" y="409"/>
                  <a:pt x="87" y="382"/>
                </a:cubicBezTo>
                <a:cubicBezTo>
                  <a:pt x="90" y="389"/>
                  <a:pt x="87" y="381"/>
                  <a:pt x="87" y="376"/>
                </a:cubicBezTo>
                <a:cubicBezTo>
                  <a:pt x="87" y="369"/>
                  <a:pt x="87" y="363"/>
                  <a:pt x="87" y="356"/>
                </a:cubicBezTo>
                <a:cubicBezTo>
                  <a:pt x="87" y="343"/>
                  <a:pt x="86" y="329"/>
                  <a:pt x="86" y="316"/>
                </a:cubicBezTo>
                <a:cubicBezTo>
                  <a:pt x="86" y="307"/>
                  <a:pt x="85" y="298"/>
                  <a:pt x="85" y="289"/>
                </a:cubicBezTo>
                <a:cubicBezTo>
                  <a:pt x="98" y="290"/>
                  <a:pt x="111" y="289"/>
                  <a:pt x="124" y="288"/>
                </a:cubicBezTo>
                <a:cubicBezTo>
                  <a:pt x="147" y="286"/>
                  <a:pt x="170" y="286"/>
                  <a:pt x="193" y="284"/>
                </a:cubicBezTo>
                <a:cubicBezTo>
                  <a:pt x="193" y="314"/>
                  <a:pt x="194" y="343"/>
                  <a:pt x="195" y="373"/>
                </a:cubicBezTo>
                <a:cubicBezTo>
                  <a:pt x="196" y="431"/>
                  <a:pt x="278" y="401"/>
                  <a:pt x="263" y="36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íŝḷíḑe">
            <a:extLst>
              <a:ext uri="{FF2B5EF4-FFF2-40B4-BE49-F238E27FC236}">
                <a16:creationId xmlns:a16="http://schemas.microsoft.com/office/drawing/2014/main" id="{A4E44591-22A7-4066-B71F-B28AACDB85A0}"/>
              </a:ext>
            </a:extLst>
          </p:cNvPr>
          <p:cNvSpPr/>
          <p:nvPr/>
        </p:nvSpPr>
        <p:spPr bwMode="auto">
          <a:xfrm>
            <a:off x="2952938" y="2991216"/>
            <a:ext cx="432133" cy="676837"/>
          </a:xfrm>
          <a:custGeom>
            <a:avLst/>
            <a:gdLst>
              <a:gd name="T0" fmla="*/ 283 w 287"/>
              <a:gd name="T1" fmla="*/ 176 h 450"/>
              <a:gd name="T2" fmla="*/ 129 w 287"/>
              <a:gd name="T3" fmla="*/ 9 h 450"/>
              <a:gd name="T4" fmla="*/ 125 w 287"/>
              <a:gd name="T5" fmla="*/ 10 h 450"/>
              <a:gd name="T6" fmla="*/ 50 w 287"/>
              <a:gd name="T7" fmla="*/ 37 h 450"/>
              <a:gd name="T8" fmla="*/ 4 w 287"/>
              <a:gd name="T9" fmla="*/ 138 h 450"/>
              <a:gd name="T10" fmla="*/ 1 w 287"/>
              <a:gd name="T11" fmla="*/ 269 h 450"/>
              <a:gd name="T12" fmla="*/ 30 w 287"/>
              <a:gd name="T13" fmla="*/ 384 h 450"/>
              <a:gd name="T14" fmla="*/ 218 w 287"/>
              <a:gd name="T15" fmla="*/ 397 h 450"/>
              <a:gd name="T16" fmla="*/ 283 w 287"/>
              <a:gd name="T17" fmla="*/ 176 h 450"/>
              <a:gd name="T18" fmla="*/ 215 w 287"/>
              <a:gd name="T19" fmla="*/ 216 h 450"/>
              <a:gd name="T20" fmla="*/ 132 w 287"/>
              <a:gd name="T21" fmla="*/ 368 h 450"/>
              <a:gd name="T22" fmla="*/ 70 w 287"/>
              <a:gd name="T23" fmla="*/ 209 h 450"/>
              <a:gd name="T24" fmla="*/ 81 w 287"/>
              <a:gd name="T25" fmla="*/ 106 h 450"/>
              <a:gd name="T26" fmla="*/ 114 w 287"/>
              <a:gd name="T27" fmla="*/ 75 h 450"/>
              <a:gd name="T28" fmla="*/ 129 w 287"/>
              <a:gd name="T29" fmla="*/ 77 h 450"/>
              <a:gd name="T30" fmla="*/ 215 w 287"/>
              <a:gd name="T31" fmla="*/ 216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7" h="450">
                <a:moveTo>
                  <a:pt x="283" y="176"/>
                </a:moveTo>
                <a:cubicBezTo>
                  <a:pt x="278" y="94"/>
                  <a:pt x="224" y="0"/>
                  <a:pt x="129" y="9"/>
                </a:cubicBezTo>
                <a:cubicBezTo>
                  <a:pt x="128" y="9"/>
                  <a:pt x="126" y="10"/>
                  <a:pt x="125" y="10"/>
                </a:cubicBezTo>
                <a:cubicBezTo>
                  <a:pt x="99" y="6"/>
                  <a:pt x="69" y="20"/>
                  <a:pt x="50" y="37"/>
                </a:cubicBezTo>
                <a:cubicBezTo>
                  <a:pt x="20" y="62"/>
                  <a:pt x="8" y="100"/>
                  <a:pt x="4" y="138"/>
                </a:cubicBezTo>
                <a:cubicBezTo>
                  <a:pt x="0" y="181"/>
                  <a:pt x="1" y="226"/>
                  <a:pt x="1" y="269"/>
                </a:cubicBezTo>
                <a:cubicBezTo>
                  <a:pt x="1" y="309"/>
                  <a:pt x="7" y="351"/>
                  <a:pt x="30" y="384"/>
                </a:cubicBezTo>
                <a:cubicBezTo>
                  <a:pt x="76" y="450"/>
                  <a:pt x="162" y="449"/>
                  <a:pt x="218" y="397"/>
                </a:cubicBezTo>
                <a:cubicBezTo>
                  <a:pt x="275" y="346"/>
                  <a:pt x="287" y="249"/>
                  <a:pt x="283" y="176"/>
                </a:cubicBezTo>
                <a:close/>
                <a:moveTo>
                  <a:pt x="215" y="216"/>
                </a:moveTo>
                <a:cubicBezTo>
                  <a:pt x="211" y="269"/>
                  <a:pt x="199" y="359"/>
                  <a:pt x="132" y="368"/>
                </a:cubicBezTo>
                <a:cubicBezTo>
                  <a:pt x="56" y="378"/>
                  <a:pt x="70" y="252"/>
                  <a:pt x="70" y="209"/>
                </a:cubicBezTo>
                <a:cubicBezTo>
                  <a:pt x="71" y="176"/>
                  <a:pt x="66" y="136"/>
                  <a:pt x="81" y="106"/>
                </a:cubicBezTo>
                <a:cubicBezTo>
                  <a:pt x="88" y="91"/>
                  <a:pt x="100" y="82"/>
                  <a:pt x="114" y="75"/>
                </a:cubicBezTo>
                <a:cubicBezTo>
                  <a:pt x="118" y="77"/>
                  <a:pt x="123" y="78"/>
                  <a:pt x="129" y="77"/>
                </a:cubicBezTo>
                <a:cubicBezTo>
                  <a:pt x="204" y="70"/>
                  <a:pt x="218" y="160"/>
                  <a:pt x="215" y="21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îŝlíḍê">
            <a:extLst>
              <a:ext uri="{FF2B5EF4-FFF2-40B4-BE49-F238E27FC236}">
                <a16:creationId xmlns:a16="http://schemas.microsoft.com/office/drawing/2014/main" id="{A0CDE6E3-CC88-41BC-B3F8-00C7385AC8A0}"/>
              </a:ext>
            </a:extLst>
          </p:cNvPr>
          <p:cNvSpPr/>
          <p:nvPr/>
        </p:nvSpPr>
        <p:spPr bwMode="auto">
          <a:xfrm>
            <a:off x="2833191" y="3501447"/>
            <a:ext cx="101525" cy="137972"/>
          </a:xfrm>
          <a:custGeom>
            <a:avLst/>
            <a:gdLst>
              <a:gd name="T0" fmla="*/ 48 w 67"/>
              <a:gd name="T1" fmla="*/ 67 h 92"/>
              <a:gd name="T2" fmla="*/ 35 w 67"/>
              <a:gd name="T3" fmla="*/ 69 h 92"/>
              <a:gd name="T4" fmla="*/ 43 w 67"/>
              <a:gd name="T5" fmla="*/ 19 h 92"/>
              <a:gd name="T6" fmla="*/ 5 w 67"/>
              <a:gd name="T7" fmla="*/ 23 h 92"/>
              <a:gd name="T8" fmla="*/ 18 w 67"/>
              <a:gd name="T9" fmla="*/ 26 h 92"/>
              <a:gd name="T10" fmla="*/ 25 w 67"/>
              <a:gd name="T11" fmla="*/ 32 h 92"/>
              <a:gd name="T12" fmla="*/ 22 w 67"/>
              <a:gd name="T13" fmla="*/ 48 h 92"/>
              <a:gd name="T14" fmla="*/ 7 w 67"/>
              <a:gd name="T15" fmla="*/ 72 h 92"/>
              <a:gd name="T16" fmla="*/ 14 w 67"/>
              <a:gd name="T17" fmla="*/ 90 h 92"/>
              <a:gd name="T18" fmla="*/ 54 w 67"/>
              <a:gd name="T19" fmla="*/ 88 h 92"/>
              <a:gd name="T20" fmla="*/ 48 w 67"/>
              <a:gd name="T21" fmla="*/ 67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" h="92">
                <a:moveTo>
                  <a:pt x="48" y="67"/>
                </a:moveTo>
                <a:cubicBezTo>
                  <a:pt x="44" y="68"/>
                  <a:pt x="39" y="68"/>
                  <a:pt x="35" y="69"/>
                </a:cubicBezTo>
                <a:cubicBezTo>
                  <a:pt x="45" y="53"/>
                  <a:pt x="51" y="36"/>
                  <a:pt x="43" y="19"/>
                </a:cubicBezTo>
                <a:cubicBezTo>
                  <a:pt x="34" y="3"/>
                  <a:pt x="6" y="0"/>
                  <a:pt x="5" y="23"/>
                </a:cubicBezTo>
                <a:cubicBezTo>
                  <a:pt x="5" y="29"/>
                  <a:pt x="15" y="32"/>
                  <a:pt x="18" y="26"/>
                </a:cubicBezTo>
                <a:cubicBezTo>
                  <a:pt x="21" y="18"/>
                  <a:pt x="25" y="30"/>
                  <a:pt x="25" y="32"/>
                </a:cubicBezTo>
                <a:cubicBezTo>
                  <a:pt x="26" y="38"/>
                  <a:pt x="24" y="43"/>
                  <a:pt x="22" y="48"/>
                </a:cubicBezTo>
                <a:cubicBezTo>
                  <a:pt x="19" y="57"/>
                  <a:pt x="13" y="64"/>
                  <a:pt x="7" y="72"/>
                </a:cubicBezTo>
                <a:cubicBezTo>
                  <a:pt x="0" y="79"/>
                  <a:pt x="5" y="89"/>
                  <a:pt x="14" y="90"/>
                </a:cubicBezTo>
                <a:cubicBezTo>
                  <a:pt x="28" y="92"/>
                  <a:pt x="41" y="91"/>
                  <a:pt x="54" y="88"/>
                </a:cubicBezTo>
                <a:cubicBezTo>
                  <a:pt x="67" y="84"/>
                  <a:pt x="61" y="64"/>
                  <a:pt x="48" y="6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ïśļïdè">
            <a:extLst>
              <a:ext uri="{FF2B5EF4-FFF2-40B4-BE49-F238E27FC236}">
                <a16:creationId xmlns:a16="http://schemas.microsoft.com/office/drawing/2014/main" id="{711041B4-EB3F-4651-8DDF-A0039A9D30A7}"/>
              </a:ext>
            </a:extLst>
          </p:cNvPr>
          <p:cNvSpPr/>
          <p:nvPr/>
        </p:nvSpPr>
        <p:spPr bwMode="auto">
          <a:xfrm>
            <a:off x="4475815" y="1991578"/>
            <a:ext cx="109335" cy="117145"/>
          </a:xfrm>
          <a:custGeom>
            <a:avLst/>
            <a:gdLst>
              <a:gd name="T0" fmla="*/ 67 w 72"/>
              <a:gd name="T1" fmla="*/ 34 h 78"/>
              <a:gd name="T2" fmla="*/ 23 w 72"/>
              <a:gd name="T3" fmla="*/ 11 h 78"/>
              <a:gd name="T4" fmla="*/ 6 w 72"/>
              <a:gd name="T5" fmla="*/ 22 h 78"/>
              <a:gd name="T6" fmla="*/ 1 w 72"/>
              <a:gd name="T7" fmla="*/ 48 h 78"/>
              <a:gd name="T8" fmla="*/ 40 w 72"/>
              <a:gd name="T9" fmla="*/ 74 h 78"/>
              <a:gd name="T10" fmla="*/ 67 w 72"/>
              <a:gd name="T11" fmla="*/ 34 h 78"/>
              <a:gd name="T12" fmla="*/ 35 w 72"/>
              <a:gd name="T13" fmla="*/ 60 h 78"/>
              <a:gd name="T14" fmla="*/ 14 w 72"/>
              <a:gd name="T15" fmla="*/ 42 h 78"/>
              <a:gd name="T16" fmla="*/ 18 w 72"/>
              <a:gd name="T17" fmla="*/ 27 h 78"/>
              <a:gd name="T18" fmla="*/ 26 w 72"/>
              <a:gd name="T19" fmla="*/ 19 h 78"/>
              <a:gd name="T20" fmla="*/ 53 w 72"/>
              <a:gd name="T21" fmla="*/ 37 h 78"/>
              <a:gd name="T22" fmla="*/ 35 w 72"/>
              <a:gd name="T23" fmla="*/ 6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2" h="78">
                <a:moveTo>
                  <a:pt x="67" y="34"/>
                </a:moveTo>
                <a:cubicBezTo>
                  <a:pt x="62" y="16"/>
                  <a:pt x="40" y="0"/>
                  <a:pt x="23" y="11"/>
                </a:cubicBezTo>
                <a:cubicBezTo>
                  <a:pt x="16" y="10"/>
                  <a:pt x="10" y="17"/>
                  <a:pt x="6" y="22"/>
                </a:cubicBezTo>
                <a:cubicBezTo>
                  <a:pt x="1" y="30"/>
                  <a:pt x="0" y="39"/>
                  <a:pt x="1" y="48"/>
                </a:cubicBezTo>
                <a:cubicBezTo>
                  <a:pt x="4" y="67"/>
                  <a:pt x="22" y="78"/>
                  <a:pt x="40" y="74"/>
                </a:cubicBezTo>
                <a:cubicBezTo>
                  <a:pt x="58" y="70"/>
                  <a:pt x="72" y="53"/>
                  <a:pt x="67" y="34"/>
                </a:cubicBezTo>
                <a:close/>
                <a:moveTo>
                  <a:pt x="35" y="60"/>
                </a:moveTo>
                <a:cubicBezTo>
                  <a:pt x="23" y="62"/>
                  <a:pt x="14" y="54"/>
                  <a:pt x="14" y="42"/>
                </a:cubicBezTo>
                <a:cubicBezTo>
                  <a:pt x="14" y="36"/>
                  <a:pt x="15" y="31"/>
                  <a:pt x="18" y="27"/>
                </a:cubicBezTo>
                <a:cubicBezTo>
                  <a:pt x="21" y="24"/>
                  <a:pt x="24" y="22"/>
                  <a:pt x="26" y="19"/>
                </a:cubicBezTo>
                <a:cubicBezTo>
                  <a:pt x="37" y="19"/>
                  <a:pt x="50" y="25"/>
                  <a:pt x="53" y="37"/>
                </a:cubicBezTo>
                <a:cubicBezTo>
                  <a:pt x="56" y="49"/>
                  <a:pt x="46" y="59"/>
                  <a:pt x="35" y="60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í$ľíde">
            <a:extLst>
              <a:ext uri="{FF2B5EF4-FFF2-40B4-BE49-F238E27FC236}">
                <a16:creationId xmlns:a16="http://schemas.microsoft.com/office/drawing/2014/main" id="{9ADB4E05-D0E4-48C5-922F-79021FF1473B}"/>
              </a:ext>
            </a:extLst>
          </p:cNvPr>
          <p:cNvSpPr/>
          <p:nvPr/>
        </p:nvSpPr>
        <p:spPr bwMode="auto">
          <a:xfrm>
            <a:off x="4056700" y="1562046"/>
            <a:ext cx="934551" cy="1010050"/>
          </a:xfrm>
          <a:custGeom>
            <a:avLst/>
            <a:gdLst>
              <a:gd name="T0" fmla="*/ 579 w 621"/>
              <a:gd name="T1" fmla="*/ 255 h 673"/>
              <a:gd name="T2" fmla="*/ 570 w 621"/>
              <a:gd name="T3" fmla="*/ 183 h 673"/>
              <a:gd name="T4" fmla="*/ 409 w 621"/>
              <a:gd name="T5" fmla="*/ 151 h 673"/>
              <a:gd name="T6" fmla="*/ 283 w 621"/>
              <a:gd name="T7" fmla="*/ 16 h 673"/>
              <a:gd name="T8" fmla="*/ 183 w 621"/>
              <a:gd name="T9" fmla="*/ 141 h 673"/>
              <a:gd name="T10" fmla="*/ 101 w 621"/>
              <a:gd name="T11" fmla="*/ 341 h 673"/>
              <a:gd name="T12" fmla="*/ 21 w 621"/>
              <a:gd name="T13" fmla="*/ 399 h 673"/>
              <a:gd name="T14" fmla="*/ 99 w 621"/>
              <a:gd name="T15" fmla="*/ 561 h 673"/>
              <a:gd name="T16" fmla="*/ 237 w 621"/>
              <a:gd name="T17" fmla="*/ 652 h 673"/>
              <a:gd name="T18" fmla="*/ 425 w 621"/>
              <a:gd name="T19" fmla="*/ 544 h 673"/>
              <a:gd name="T20" fmla="*/ 562 w 621"/>
              <a:gd name="T21" fmla="*/ 523 h 673"/>
              <a:gd name="T22" fmla="*/ 604 w 621"/>
              <a:gd name="T23" fmla="*/ 375 h 673"/>
              <a:gd name="T24" fmla="*/ 593 w 621"/>
              <a:gd name="T25" fmla="*/ 220 h 673"/>
              <a:gd name="T26" fmla="*/ 578 w 621"/>
              <a:gd name="T27" fmla="*/ 192 h 673"/>
              <a:gd name="T28" fmla="*/ 553 w 621"/>
              <a:gd name="T29" fmla="*/ 255 h 673"/>
              <a:gd name="T30" fmla="*/ 513 w 621"/>
              <a:gd name="T31" fmla="*/ 278 h 673"/>
              <a:gd name="T32" fmla="*/ 412 w 621"/>
              <a:gd name="T33" fmla="*/ 166 h 673"/>
              <a:gd name="T34" fmla="*/ 538 w 621"/>
              <a:gd name="T35" fmla="*/ 314 h 673"/>
              <a:gd name="T36" fmla="*/ 428 w 621"/>
              <a:gd name="T37" fmla="*/ 419 h 673"/>
              <a:gd name="T38" fmla="*/ 414 w 621"/>
              <a:gd name="T39" fmla="*/ 430 h 673"/>
              <a:gd name="T40" fmla="*/ 183 w 621"/>
              <a:gd name="T41" fmla="*/ 380 h 673"/>
              <a:gd name="T42" fmla="*/ 334 w 621"/>
              <a:gd name="T43" fmla="*/ 202 h 673"/>
              <a:gd name="T44" fmla="*/ 348 w 621"/>
              <a:gd name="T45" fmla="*/ 472 h 673"/>
              <a:gd name="T46" fmla="*/ 185 w 621"/>
              <a:gd name="T47" fmla="*/ 397 h 673"/>
              <a:gd name="T48" fmla="*/ 403 w 621"/>
              <a:gd name="T49" fmla="*/ 196 h 673"/>
              <a:gd name="T50" fmla="*/ 349 w 621"/>
              <a:gd name="T51" fmla="*/ 193 h 673"/>
              <a:gd name="T52" fmla="*/ 288 w 621"/>
              <a:gd name="T53" fmla="*/ 21 h 673"/>
              <a:gd name="T54" fmla="*/ 276 w 621"/>
              <a:gd name="T55" fmla="*/ 53 h 673"/>
              <a:gd name="T56" fmla="*/ 266 w 621"/>
              <a:gd name="T57" fmla="*/ 61 h 673"/>
              <a:gd name="T58" fmla="*/ 397 w 621"/>
              <a:gd name="T59" fmla="*/ 155 h 673"/>
              <a:gd name="T60" fmla="*/ 198 w 621"/>
              <a:gd name="T61" fmla="*/ 143 h 673"/>
              <a:gd name="T62" fmla="*/ 316 w 621"/>
              <a:gd name="T63" fmla="*/ 194 h 673"/>
              <a:gd name="T64" fmla="*/ 193 w 621"/>
              <a:gd name="T65" fmla="*/ 156 h 673"/>
              <a:gd name="T66" fmla="*/ 167 w 621"/>
              <a:gd name="T67" fmla="*/ 153 h 673"/>
              <a:gd name="T68" fmla="*/ 162 w 621"/>
              <a:gd name="T69" fmla="*/ 290 h 673"/>
              <a:gd name="T70" fmla="*/ 165 w 621"/>
              <a:gd name="T71" fmla="*/ 369 h 673"/>
              <a:gd name="T72" fmla="*/ 165 w 621"/>
              <a:gd name="T73" fmla="*/ 369 h 673"/>
              <a:gd name="T74" fmla="*/ 27 w 621"/>
              <a:gd name="T75" fmla="*/ 403 h 673"/>
              <a:gd name="T76" fmla="*/ 24 w 621"/>
              <a:gd name="T77" fmla="*/ 440 h 673"/>
              <a:gd name="T78" fmla="*/ 42 w 621"/>
              <a:gd name="T79" fmla="*/ 463 h 673"/>
              <a:gd name="T80" fmla="*/ 70 w 621"/>
              <a:gd name="T81" fmla="*/ 391 h 673"/>
              <a:gd name="T82" fmla="*/ 193 w 621"/>
              <a:gd name="T83" fmla="*/ 537 h 673"/>
              <a:gd name="T84" fmla="*/ 209 w 621"/>
              <a:gd name="T85" fmla="*/ 610 h 673"/>
              <a:gd name="T86" fmla="*/ 255 w 621"/>
              <a:gd name="T87" fmla="*/ 602 h 673"/>
              <a:gd name="T88" fmla="*/ 263 w 621"/>
              <a:gd name="T89" fmla="*/ 633 h 673"/>
              <a:gd name="T90" fmla="*/ 217 w 621"/>
              <a:gd name="T91" fmla="*/ 576 h 673"/>
              <a:gd name="T92" fmla="*/ 368 w 621"/>
              <a:gd name="T93" fmla="*/ 478 h 673"/>
              <a:gd name="T94" fmla="*/ 382 w 621"/>
              <a:gd name="T95" fmla="*/ 470 h 673"/>
              <a:gd name="T96" fmla="*/ 382 w 621"/>
              <a:gd name="T97" fmla="*/ 470 h 673"/>
              <a:gd name="T98" fmla="*/ 541 w 621"/>
              <a:gd name="T99" fmla="*/ 483 h 673"/>
              <a:gd name="T100" fmla="*/ 580 w 621"/>
              <a:gd name="T101" fmla="*/ 463 h 673"/>
              <a:gd name="T102" fmla="*/ 585 w 621"/>
              <a:gd name="T103" fmla="*/ 451 h 673"/>
              <a:gd name="T104" fmla="*/ 528 w 621"/>
              <a:gd name="T105" fmla="*/ 486 h 673"/>
              <a:gd name="T106" fmla="*/ 470 w 621"/>
              <a:gd name="T107" fmla="*/ 406 h 673"/>
              <a:gd name="T108" fmla="*/ 585 w 621"/>
              <a:gd name="T109" fmla="*/ 451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21" h="673">
                <a:moveTo>
                  <a:pt x="604" y="375"/>
                </a:moveTo>
                <a:cubicBezTo>
                  <a:pt x="594" y="351"/>
                  <a:pt x="579" y="331"/>
                  <a:pt x="560" y="314"/>
                </a:cubicBezTo>
                <a:cubicBezTo>
                  <a:pt x="571" y="296"/>
                  <a:pt x="578" y="276"/>
                  <a:pt x="579" y="255"/>
                </a:cubicBezTo>
                <a:cubicBezTo>
                  <a:pt x="592" y="251"/>
                  <a:pt x="603" y="239"/>
                  <a:pt x="606" y="226"/>
                </a:cubicBezTo>
                <a:cubicBezTo>
                  <a:pt x="612" y="206"/>
                  <a:pt x="599" y="178"/>
                  <a:pt x="575" y="179"/>
                </a:cubicBezTo>
                <a:cubicBezTo>
                  <a:pt x="573" y="179"/>
                  <a:pt x="571" y="181"/>
                  <a:pt x="570" y="183"/>
                </a:cubicBezTo>
                <a:cubicBezTo>
                  <a:pt x="566" y="182"/>
                  <a:pt x="563" y="182"/>
                  <a:pt x="559" y="182"/>
                </a:cubicBezTo>
                <a:cubicBezTo>
                  <a:pt x="559" y="181"/>
                  <a:pt x="558" y="180"/>
                  <a:pt x="557" y="179"/>
                </a:cubicBezTo>
                <a:cubicBezTo>
                  <a:pt x="518" y="132"/>
                  <a:pt x="462" y="133"/>
                  <a:pt x="409" y="151"/>
                </a:cubicBezTo>
                <a:cubicBezTo>
                  <a:pt x="401" y="104"/>
                  <a:pt x="386" y="49"/>
                  <a:pt x="339" y="37"/>
                </a:cubicBezTo>
                <a:cubicBezTo>
                  <a:pt x="338" y="31"/>
                  <a:pt x="336" y="26"/>
                  <a:pt x="333" y="20"/>
                </a:cubicBezTo>
                <a:cubicBezTo>
                  <a:pt x="322" y="6"/>
                  <a:pt x="295" y="0"/>
                  <a:pt x="283" y="16"/>
                </a:cubicBezTo>
                <a:cubicBezTo>
                  <a:pt x="273" y="18"/>
                  <a:pt x="266" y="27"/>
                  <a:pt x="264" y="37"/>
                </a:cubicBezTo>
                <a:cubicBezTo>
                  <a:pt x="263" y="37"/>
                  <a:pt x="263" y="37"/>
                  <a:pt x="262" y="37"/>
                </a:cubicBezTo>
                <a:cubicBezTo>
                  <a:pt x="223" y="62"/>
                  <a:pt x="198" y="99"/>
                  <a:pt x="183" y="141"/>
                </a:cubicBezTo>
                <a:cubicBezTo>
                  <a:pt x="115" y="134"/>
                  <a:pt x="13" y="142"/>
                  <a:pt x="15" y="222"/>
                </a:cubicBezTo>
                <a:cubicBezTo>
                  <a:pt x="15" y="265"/>
                  <a:pt x="48" y="299"/>
                  <a:pt x="79" y="324"/>
                </a:cubicBezTo>
                <a:cubicBezTo>
                  <a:pt x="86" y="330"/>
                  <a:pt x="94" y="336"/>
                  <a:pt x="101" y="341"/>
                </a:cubicBezTo>
                <a:cubicBezTo>
                  <a:pt x="86" y="355"/>
                  <a:pt x="73" y="370"/>
                  <a:pt x="60" y="386"/>
                </a:cubicBezTo>
                <a:cubicBezTo>
                  <a:pt x="45" y="380"/>
                  <a:pt x="26" y="383"/>
                  <a:pt x="21" y="398"/>
                </a:cubicBezTo>
                <a:cubicBezTo>
                  <a:pt x="21" y="398"/>
                  <a:pt x="21" y="399"/>
                  <a:pt x="21" y="399"/>
                </a:cubicBezTo>
                <a:cubicBezTo>
                  <a:pt x="5" y="410"/>
                  <a:pt x="0" y="432"/>
                  <a:pt x="13" y="449"/>
                </a:cubicBezTo>
                <a:cubicBezTo>
                  <a:pt x="18" y="455"/>
                  <a:pt x="24" y="459"/>
                  <a:pt x="31" y="461"/>
                </a:cubicBezTo>
                <a:cubicBezTo>
                  <a:pt x="10" y="507"/>
                  <a:pt x="54" y="553"/>
                  <a:pt x="99" y="561"/>
                </a:cubicBezTo>
                <a:cubicBezTo>
                  <a:pt x="130" y="567"/>
                  <a:pt x="165" y="562"/>
                  <a:pt x="198" y="553"/>
                </a:cubicBezTo>
                <a:cubicBezTo>
                  <a:pt x="201" y="562"/>
                  <a:pt x="204" y="572"/>
                  <a:pt x="208" y="581"/>
                </a:cubicBezTo>
                <a:cubicBezTo>
                  <a:pt x="182" y="604"/>
                  <a:pt x="193" y="665"/>
                  <a:pt x="237" y="652"/>
                </a:cubicBezTo>
                <a:cubicBezTo>
                  <a:pt x="245" y="650"/>
                  <a:pt x="252" y="645"/>
                  <a:pt x="258" y="639"/>
                </a:cubicBezTo>
                <a:cubicBezTo>
                  <a:pt x="300" y="673"/>
                  <a:pt x="362" y="664"/>
                  <a:pt x="397" y="623"/>
                </a:cubicBezTo>
                <a:cubicBezTo>
                  <a:pt x="416" y="601"/>
                  <a:pt x="423" y="573"/>
                  <a:pt x="425" y="544"/>
                </a:cubicBezTo>
                <a:cubicBezTo>
                  <a:pt x="426" y="528"/>
                  <a:pt x="427" y="511"/>
                  <a:pt x="427" y="495"/>
                </a:cubicBezTo>
                <a:cubicBezTo>
                  <a:pt x="461" y="503"/>
                  <a:pt x="496" y="506"/>
                  <a:pt x="530" y="497"/>
                </a:cubicBezTo>
                <a:cubicBezTo>
                  <a:pt x="533" y="512"/>
                  <a:pt x="543" y="524"/>
                  <a:pt x="562" y="523"/>
                </a:cubicBezTo>
                <a:cubicBezTo>
                  <a:pt x="583" y="522"/>
                  <a:pt x="603" y="505"/>
                  <a:pt x="604" y="484"/>
                </a:cubicBezTo>
                <a:cubicBezTo>
                  <a:pt x="605" y="475"/>
                  <a:pt x="602" y="468"/>
                  <a:pt x="597" y="462"/>
                </a:cubicBezTo>
                <a:cubicBezTo>
                  <a:pt x="621" y="445"/>
                  <a:pt x="612" y="397"/>
                  <a:pt x="604" y="375"/>
                </a:cubicBezTo>
                <a:close/>
                <a:moveTo>
                  <a:pt x="578" y="192"/>
                </a:moveTo>
                <a:cubicBezTo>
                  <a:pt x="578" y="192"/>
                  <a:pt x="578" y="192"/>
                  <a:pt x="579" y="192"/>
                </a:cubicBezTo>
                <a:cubicBezTo>
                  <a:pt x="589" y="198"/>
                  <a:pt x="596" y="206"/>
                  <a:pt x="593" y="220"/>
                </a:cubicBezTo>
                <a:cubicBezTo>
                  <a:pt x="589" y="236"/>
                  <a:pt x="572" y="248"/>
                  <a:pt x="556" y="240"/>
                </a:cubicBezTo>
                <a:cubicBezTo>
                  <a:pt x="544" y="234"/>
                  <a:pt x="538" y="219"/>
                  <a:pt x="546" y="207"/>
                </a:cubicBezTo>
                <a:cubicBezTo>
                  <a:pt x="552" y="196"/>
                  <a:pt x="566" y="192"/>
                  <a:pt x="578" y="192"/>
                </a:cubicBezTo>
                <a:close/>
                <a:moveTo>
                  <a:pt x="544" y="188"/>
                </a:moveTo>
                <a:cubicBezTo>
                  <a:pt x="538" y="191"/>
                  <a:pt x="533" y="197"/>
                  <a:pt x="530" y="204"/>
                </a:cubicBezTo>
                <a:cubicBezTo>
                  <a:pt x="521" y="224"/>
                  <a:pt x="534" y="248"/>
                  <a:pt x="553" y="255"/>
                </a:cubicBezTo>
                <a:cubicBezTo>
                  <a:pt x="557" y="257"/>
                  <a:pt x="561" y="257"/>
                  <a:pt x="565" y="257"/>
                </a:cubicBezTo>
                <a:cubicBezTo>
                  <a:pt x="563" y="274"/>
                  <a:pt x="557" y="289"/>
                  <a:pt x="548" y="303"/>
                </a:cubicBezTo>
                <a:cubicBezTo>
                  <a:pt x="537" y="294"/>
                  <a:pt x="525" y="286"/>
                  <a:pt x="513" y="278"/>
                </a:cubicBezTo>
                <a:cubicBezTo>
                  <a:pt x="483" y="258"/>
                  <a:pt x="452" y="242"/>
                  <a:pt x="420" y="226"/>
                </a:cubicBezTo>
                <a:cubicBezTo>
                  <a:pt x="419" y="212"/>
                  <a:pt x="417" y="197"/>
                  <a:pt x="414" y="183"/>
                </a:cubicBezTo>
                <a:cubicBezTo>
                  <a:pt x="413" y="177"/>
                  <a:pt x="413" y="172"/>
                  <a:pt x="412" y="166"/>
                </a:cubicBezTo>
                <a:cubicBezTo>
                  <a:pt x="458" y="151"/>
                  <a:pt x="506" y="150"/>
                  <a:pt x="544" y="188"/>
                </a:cubicBezTo>
                <a:close/>
                <a:moveTo>
                  <a:pt x="422" y="244"/>
                </a:moveTo>
                <a:cubicBezTo>
                  <a:pt x="462" y="264"/>
                  <a:pt x="503" y="286"/>
                  <a:pt x="538" y="314"/>
                </a:cubicBezTo>
                <a:cubicBezTo>
                  <a:pt x="538" y="315"/>
                  <a:pt x="539" y="315"/>
                  <a:pt x="540" y="316"/>
                </a:cubicBezTo>
                <a:cubicBezTo>
                  <a:pt x="520" y="344"/>
                  <a:pt x="490" y="369"/>
                  <a:pt x="465" y="390"/>
                </a:cubicBezTo>
                <a:cubicBezTo>
                  <a:pt x="453" y="400"/>
                  <a:pt x="441" y="410"/>
                  <a:pt x="428" y="419"/>
                </a:cubicBezTo>
                <a:cubicBezTo>
                  <a:pt x="429" y="361"/>
                  <a:pt x="428" y="302"/>
                  <a:pt x="422" y="244"/>
                </a:cubicBezTo>
                <a:close/>
                <a:moveTo>
                  <a:pt x="415" y="388"/>
                </a:moveTo>
                <a:cubicBezTo>
                  <a:pt x="414" y="402"/>
                  <a:pt x="414" y="416"/>
                  <a:pt x="414" y="430"/>
                </a:cubicBezTo>
                <a:cubicBezTo>
                  <a:pt x="397" y="442"/>
                  <a:pt x="380" y="453"/>
                  <a:pt x="363" y="463"/>
                </a:cubicBezTo>
                <a:cubicBezTo>
                  <a:pt x="333" y="453"/>
                  <a:pt x="303" y="440"/>
                  <a:pt x="276" y="428"/>
                </a:cubicBezTo>
                <a:cubicBezTo>
                  <a:pt x="245" y="413"/>
                  <a:pt x="213" y="398"/>
                  <a:pt x="183" y="380"/>
                </a:cubicBezTo>
                <a:cubicBezTo>
                  <a:pt x="180" y="354"/>
                  <a:pt x="178" y="328"/>
                  <a:pt x="177" y="301"/>
                </a:cubicBezTo>
                <a:cubicBezTo>
                  <a:pt x="212" y="276"/>
                  <a:pt x="248" y="252"/>
                  <a:pt x="286" y="229"/>
                </a:cubicBezTo>
                <a:cubicBezTo>
                  <a:pt x="301" y="221"/>
                  <a:pt x="317" y="211"/>
                  <a:pt x="334" y="202"/>
                </a:cubicBezTo>
                <a:cubicBezTo>
                  <a:pt x="359" y="213"/>
                  <a:pt x="384" y="225"/>
                  <a:pt x="408" y="237"/>
                </a:cubicBezTo>
                <a:cubicBezTo>
                  <a:pt x="413" y="287"/>
                  <a:pt x="415" y="338"/>
                  <a:pt x="415" y="388"/>
                </a:cubicBezTo>
                <a:close/>
                <a:moveTo>
                  <a:pt x="348" y="472"/>
                </a:moveTo>
                <a:cubicBezTo>
                  <a:pt x="341" y="476"/>
                  <a:pt x="334" y="480"/>
                  <a:pt x="326" y="484"/>
                </a:cubicBezTo>
                <a:cubicBezTo>
                  <a:pt x="289" y="504"/>
                  <a:pt x="249" y="520"/>
                  <a:pt x="208" y="533"/>
                </a:cubicBezTo>
                <a:cubicBezTo>
                  <a:pt x="199" y="488"/>
                  <a:pt x="191" y="442"/>
                  <a:pt x="185" y="397"/>
                </a:cubicBezTo>
                <a:cubicBezTo>
                  <a:pt x="192" y="401"/>
                  <a:pt x="199" y="405"/>
                  <a:pt x="206" y="409"/>
                </a:cubicBezTo>
                <a:cubicBezTo>
                  <a:pt x="252" y="434"/>
                  <a:pt x="299" y="455"/>
                  <a:pt x="348" y="472"/>
                </a:cubicBezTo>
                <a:close/>
                <a:moveTo>
                  <a:pt x="403" y="196"/>
                </a:moveTo>
                <a:cubicBezTo>
                  <a:pt x="404" y="204"/>
                  <a:pt x="405" y="211"/>
                  <a:pt x="406" y="219"/>
                </a:cubicBezTo>
                <a:cubicBezTo>
                  <a:pt x="393" y="213"/>
                  <a:pt x="381" y="207"/>
                  <a:pt x="368" y="202"/>
                </a:cubicBezTo>
                <a:cubicBezTo>
                  <a:pt x="362" y="199"/>
                  <a:pt x="355" y="196"/>
                  <a:pt x="349" y="193"/>
                </a:cubicBezTo>
                <a:cubicBezTo>
                  <a:pt x="365" y="185"/>
                  <a:pt x="382" y="177"/>
                  <a:pt x="399" y="170"/>
                </a:cubicBezTo>
                <a:cubicBezTo>
                  <a:pt x="400" y="180"/>
                  <a:pt x="402" y="188"/>
                  <a:pt x="403" y="196"/>
                </a:cubicBezTo>
                <a:close/>
                <a:moveTo>
                  <a:pt x="288" y="21"/>
                </a:moveTo>
                <a:cubicBezTo>
                  <a:pt x="301" y="16"/>
                  <a:pt x="317" y="15"/>
                  <a:pt x="324" y="30"/>
                </a:cubicBezTo>
                <a:cubicBezTo>
                  <a:pt x="330" y="44"/>
                  <a:pt x="323" y="62"/>
                  <a:pt x="309" y="67"/>
                </a:cubicBezTo>
                <a:cubicBezTo>
                  <a:pt x="297" y="71"/>
                  <a:pt x="281" y="66"/>
                  <a:pt x="276" y="53"/>
                </a:cubicBezTo>
                <a:cubicBezTo>
                  <a:pt x="272" y="41"/>
                  <a:pt x="279" y="29"/>
                  <a:pt x="288" y="21"/>
                </a:cubicBezTo>
                <a:close/>
                <a:moveTo>
                  <a:pt x="263" y="52"/>
                </a:moveTo>
                <a:cubicBezTo>
                  <a:pt x="264" y="55"/>
                  <a:pt x="264" y="58"/>
                  <a:pt x="266" y="61"/>
                </a:cubicBezTo>
                <a:cubicBezTo>
                  <a:pt x="274" y="80"/>
                  <a:pt x="301" y="86"/>
                  <a:pt x="319" y="76"/>
                </a:cubicBezTo>
                <a:cubicBezTo>
                  <a:pt x="329" y="71"/>
                  <a:pt x="336" y="61"/>
                  <a:pt x="338" y="50"/>
                </a:cubicBezTo>
                <a:cubicBezTo>
                  <a:pt x="376" y="63"/>
                  <a:pt x="389" y="112"/>
                  <a:pt x="397" y="155"/>
                </a:cubicBezTo>
                <a:cubicBezTo>
                  <a:pt x="374" y="164"/>
                  <a:pt x="351" y="175"/>
                  <a:pt x="331" y="185"/>
                </a:cubicBezTo>
                <a:cubicBezTo>
                  <a:pt x="293" y="169"/>
                  <a:pt x="255" y="155"/>
                  <a:pt x="214" y="146"/>
                </a:cubicBezTo>
                <a:cubicBezTo>
                  <a:pt x="209" y="145"/>
                  <a:pt x="204" y="144"/>
                  <a:pt x="198" y="143"/>
                </a:cubicBezTo>
                <a:cubicBezTo>
                  <a:pt x="211" y="108"/>
                  <a:pt x="232" y="77"/>
                  <a:pt x="263" y="52"/>
                </a:cubicBezTo>
                <a:close/>
                <a:moveTo>
                  <a:pt x="193" y="156"/>
                </a:moveTo>
                <a:cubicBezTo>
                  <a:pt x="235" y="163"/>
                  <a:pt x="276" y="177"/>
                  <a:pt x="316" y="194"/>
                </a:cubicBezTo>
                <a:cubicBezTo>
                  <a:pt x="313" y="195"/>
                  <a:pt x="311" y="197"/>
                  <a:pt x="308" y="198"/>
                </a:cubicBezTo>
                <a:cubicBezTo>
                  <a:pt x="264" y="223"/>
                  <a:pt x="218" y="250"/>
                  <a:pt x="176" y="280"/>
                </a:cubicBezTo>
                <a:cubicBezTo>
                  <a:pt x="175" y="238"/>
                  <a:pt x="180" y="195"/>
                  <a:pt x="193" y="156"/>
                </a:cubicBezTo>
                <a:close/>
                <a:moveTo>
                  <a:pt x="71" y="298"/>
                </a:moveTo>
                <a:cubicBezTo>
                  <a:pt x="41" y="269"/>
                  <a:pt x="7" y="217"/>
                  <a:pt x="46" y="181"/>
                </a:cubicBezTo>
                <a:cubicBezTo>
                  <a:pt x="76" y="151"/>
                  <a:pt x="128" y="149"/>
                  <a:pt x="167" y="153"/>
                </a:cubicBezTo>
                <a:cubicBezTo>
                  <a:pt x="171" y="153"/>
                  <a:pt x="175" y="154"/>
                  <a:pt x="178" y="154"/>
                </a:cubicBezTo>
                <a:cubicBezTo>
                  <a:pt x="167" y="190"/>
                  <a:pt x="162" y="228"/>
                  <a:pt x="162" y="264"/>
                </a:cubicBezTo>
                <a:cubicBezTo>
                  <a:pt x="162" y="273"/>
                  <a:pt x="162" y="282"/>
                  <a:pt x="162" y="290"/>
                </a:cubicBezTo>
                <a:cubicBezTo>
                  <a:pt x="144" y="303"/>
                  <a:pt x="127" y="317"/>
                  <a:pt x="111" y="332"/>
                </a:cubicBezTo>
                <a:cubicBezTo>
                  <a:pt x="97" y="321"/>
                  <a:pt x="84" y="310"/>
                  <a:pt x="71" y="298"/>
                </a:cubicBezTo>
                <a:close/>
                <a:moveTo>
                  <a:pt x="165" y="369"/>
                </a:moveTo>
                <a:cubicBezTo>
                  <a:pt x="152" y="361"/>
                  <a:pt x="138" y="352"/>
                  <a:pt x="125" y="342"/>
                </a:cubicBezTo>
                <a:cubicBezTo>
                  <a:pt x="137" y="332"/>
                  <a:pt x="150" y="322"/>
                  <a:pt x="162" y="312"/>
                </a:cubicBezTo>
                <a:cubicBezTo>
                  <a:pt x="163" y="331"/>
                  <a:pt x="164" y="350"/>
                  <a:pt x="165" y="369"/>
                </a:cubicBezTo>
                <a:close/>
                <a:moveTo>
                  <a:pt x="24" y="440"/>
                </a:moveTo>
                <a:cubicBezTo>
                  <a:pt x="16" y="429"/>
                  <a:pt x="18" y="414"/>
                  <a:pt x="26" y="404"/>
                </a:cubicBezTo>
                <a:cubicBezTo>
                  <a:pt x="26" y="404"/>
                  <a:pt x="27" y="404"/>
                  <a:pt x="27" y="403"/>
                </a:cubicBezTo>
                <a:cubicBezTo>
                  <a:pt x="39" y="398"/>
                  <a:pt x="51" y="391"/>
                  <a:pt x="62" y="402"/>
                </a:cubicBezTo>
                <a:cubicBezTo>
                  <a:pt x="74" y="413"/>
                  <a:pt x="72" y="433"/>
                  <a:pt x="60" y="443"/>
                </a:cubicBezTo>
                <a:cubicBezTo>
                  <a:pt x="49" y="452"/>
                  <a:pt x="33" y="452"/>
                  <a:pt x="24" y="440"/>
                </a:cubicBezTo>
                <a:close/>
                <a:moveTo>
                  <a:pt x="173" y="542"/>
                </a:moveTo>
                <a:cubicBezTo>
                  <a:pt x="142" y="549"/>
                  <a:pt x="104" y="554"/>
                  <a:pt x="75" y="537"/>
                </a:cubicBezTo>
                <a:cubicBezTo>
                  <a:pt x="49" y="522"/>
                  <a:pt x="34" y="492"/>
                  <a:pt x="42" y="463"/>
                </a:cubicBezTo>
                <a:cubicBezTo>
                  <a:pt x="52" y="463"/>
                  <a:pt x="62" y="460"/>
                  <a:pt x="71" y="452"/>
                </a:cubicBezTo>
                <a:cubicBezTo>
                  <a:pt x="87" y="436"/>
                  <a:pt x="88" y="409"/>
                  <a:pt x="72" y="393"/>
                </a:cubicBezTo>
                <a:cubicBezTo>
                  <a:pt x="71" y="392"/>
                  <a:pt x="71" y="392"/>
                  <a:pt x="70" y="391"/>
                </a:cubicBezTo>
                <a:cubicBezTo>
                  <a:pt x="85" y="378"/>
                  <a:pt x="99" y="364"/>
                  <a:pt x="114" y="351"/>
                </a:cubicBezTo>
                <a:cubicBezTo>
                  <a:pt x="131" y="363"/>
                  <a:pt x="149" y="375"/>
                  <a:pt x="167" y="386"/>
                </a:cubicBezTo>
                <a:cubicBezTo>
                  <a:pt x="171" y="437"/>
                  <a:pt x="180" y="488"/>
                  <a:pt x="193" y="537"/>
                </a:cubicBezTo>
                <a:cubicBezTo>
                  <a:pt x="187" y="538"/>
                  <a:pt x="180" y="540"/>
                  <a:pt x="173" y="542"/>
                </a:cubicBezTo>
                <a:close/>
                <a:moveTo>
                  <a:pt x="231" y="638"/>
                </a:moveTo>
                <a:cubicBezTo>
                  <a:pt x="214" y="640"/>
                  <a:pt x="206" y="624"/>
                  <a:pt x="209" y="610"/>
                </a:cubicBezTo>
                <a:cubicBezTo>
                  <a:pt x="211" y="599"/>
                  <a:pt x="217" y="592"/>
                  <a:pt x="224" y="585"/>
                </a:cubicBezTo>
                <a:cubicBezTo>
                  <a:pt x="224" y="585"/>
                  <a:pt x="224" y="585"/>
                  <a:pt x="224" y="585"/>
                </a:cubicBezTo>
                <a:cubicBezTo>
                  <a:pt x="237" y="588"/>
                  <a:pt x="251" y="586"/>
                  <a:pt x="255" y="602"/>
                </a:cubicBezTo>
                <a:cubicBezTo>
                  <a:pt x="259" y="618"/>
                  <a:pt x="247" y="635"/>
                  <a:pt x="231" y="638"/>
                </a:cubicBezTo>
                <a:close/>
                <a:moveTo>
                  <a:pt x="406" y="573"/>
                </a:moveTo>
                <a:cubicBezTo>
                  <a:pt x="390" y="640"/>
                  <a:pt x="320" y="659"/>
                  <a:pt x="263" y="633"/>
                </a:cubicBezTo>
                <a:cubicBezTo>
                  <a:pt x="269" y="623"/>
                  <a:pt x="271" y="611"/>
                  <a:pt x="269" y="600"/>
                </a:cubicBezTo>
                <a:cubicBezTo>
                  <a:pt x="266" y="585"/>
                  <a:pt x="242" y="564"/>
                  <a:pt x="227" y="574"/>
                </a:cubicBezTo>
                <a:cubicBezTo>
                  <a:pt x="223" y="574"/>
                  <a:pt x="220" y="575"/>
                  <a:pt x="217" y="576"/>
                </a:cubicBezTo>
                <a:cubicBezTo>
                  <a:pt x="215" y="567"/>
                  <a:pt x="213" y="558"/>
                  <a:pt x="211" y="549"/>
                </a:cubicBezTo>
                <a:cubicBezTo>
                  <a:pt x="240" y="540"/>
                  <a:pt x="268" y="528"/>
                  <a:pt x="293" y="517"/>
                </a:cubicBezTo>
                <a:cubicBezTo>
                  <a:pt x="319" y="506"/>
                  <a:pt x="344" y="493"/>
                  <a:pt x="368" y="478"/>
                </a:cubicBezTo>
                <a:cubicBezTo>
                  <a:pt x="383" y="483"/>
                  <a:pt x="397" y="487"/>
                  <a:pt x="412" y="491"/>
                </a:cubicBezTo>
                <a:cubicBezTo>
                  <a:pt x="412" y="519"/>
                  <a:pt x="412" y="547"/>
                  <a:pt x="406" y="573"/>
                </a:cubicBezTo>
                <a:close/>
                <a:moveTo>
                  <a:pt x="382" y="470"/>
                </a:moveTo>
                <a:cubicBezTo>
                  <a:pt x="393" y="463"/>
                  <a:pt x="403" y="456"/>
                  <a:pt x="413" y="449"/>
                </a:cubicBezTo>
                <a:cubicBezTo>
                  <a:pt x="413" y="459"/>
                  <a:pt x="413" y="469"/>
                  <a:pt x="412" y="478"/>
                </a:cubicBezTo>
                <a:cubicBezTo>
                  <a:pt x="402" y="476"/>
                  <a:pt x="392" y="473"/>
                  <a:pt x="382" y="470"/>
                </a:cubicBezTo>
                <a:close/>
                <a:moveTo>
                  <a:pt x="589" y="489"/>
                </a:moveTo>
                <a:cubicBezTo>
                  <a:pt x="585" y="501"/>
                  <a:pt x="570" y="511"/>
                  <a:pt x="557" y="509"/>
                </a:cubicBezTo>
                <a:cubicBezTo>
                  <a:pt x="545" y="507"/>
                  <a:pt x="541" y="495"/>
                  <a:pt x="541" y="483"/>
                </a:cubicBezTo>
                <a:cubicBezTo>
                  <a:pt x="542" y="471"/>
                  <a:pt x="549" y="460"/>
                  <a:pt x="560" y="455"/>
                </a:cubicBezTo>
                <a:cubicBezTo>
                  <a:pt x="560" y="458"/>
                  <a:pt x="563" y="462"/>
                  <a:pt x="568" y="461"/>
                </a:cubicBezTo>
                <a:cubicBezTo>
                  <a:pt x="572" y="460"/>
                  <a:pt x="576" y="461"/>
                  <a:pt x="580" y="463"/>
                </a:cubicBezTo>
                <a:cubicBezTo>
                  <a:pt x="581" y="464"/>
                  <a:pt x="582" y="465"/>
                  <a:pt x="583" y="466"/>
                </a:cubicBezTo>
                <a:cubicBezTo>
                  <a:pt x="589" y="471"/>
                  <a:pt x="592" y="480"/>
                  <a:pt x="589" y="489"/>
                </a:cubicBezTo>
                <a:close/>
                <a:moveTo>
                  <a:pt x="585" y="451"/>
                </a:moveTo>
                <a:cubicBezTo>
                  <a:pt x="580" y="449"/>
                  <a:pt x="573" y="447"/>
                  <a:pt x="566" y="448"/>
                </a:cubicBezTo>
                <a:cubicBezTo>
                  <a:pt x="566" y="448"/>
                  <a:pt x="565" y="447"/>
                  <a:pt x="564" y="446"/>
                </a:cubicBezTo>
                <a:cubicBezTo>
                  <a:pt x="542" y="441"/>
                  <a:pt x="529" y="464"/>
                  <a:pt x="528" y="486"/>
                </a:cubicBezTo>
                <a:cubicBezTo>
                  <a:pt x="496" y="491"/>
                  <a:pt x="461" y="489"/>
                  <a:pt x="427" y="482"/>
                </a:cubicBezTo>
                <a:cubicBezTo>
                  <a:pt x="428" y="467"/>
                  <a:pt x="428" y="453"/>
                  <a:pt x="428" y="439"/>
                </a:cubicBezTo>
                <a:cubicBezTo>
                  <a:pt x="442" y="429"/>
                  <a:pt x="456" y="418"/>
                  <a:pt x="470" y="406"/>
                </a:cubicBezTo>
                <a:cubicBezTo>
                  <a:pt x="497" y="383"/>
                  <a:pt x="529" y="357"/>
                  <a:pt x="552" y="326"/>
                </a:cubicBezTo>
                <a:cubicBezTo>
                  <a:pt x="565" y="339"/>
                  <a:pt x="576" y="353"/>
                  <a:pt x="585" y="369"/>
                </a:cubicBezTo>
                <a:cubicBezTo>
                  <a:pt x="593" y="386"/>
                  <a:pt x="611" y="442"/>
                  <a:pt x="585" y="451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isļiḍé">
            <a:extLst>
              <a:ext uri="{FF2B5EF4-FFF2-40B4-BE49-F238E27FC236}">
                <a16:creationId xmlns:a16="http://schemas.microsoft.com/office/drawing/2014/main" id="{15980079-BD74-4DA4-AB86-DDDF8BD096EF}"/>
              </a:ext>
            </a:extLst>
          </p:cNvPr>
          <p:cNvSpPr/>
          <p:nvPr/>
        </p:nvSpPr>
        <p:spPr bwMode="auto">
          <a:xfrm>
            <a:off x="708973" y="1546427"/>
            <a:ext cx="1395320" cy="859063"/>
          </a:xfrm>
          <a:custGeom>
            <a:avLst/>
            <a:gdLst>
              <a:gd name="T0" fmla="*/ 845 w 926"/>
              <a:gd name="T1" fmla="*/ 331 h 571"/>
              <a:gd name="T2" fmla="*/ 843 w 926"/>
              <a:gd name="T3" fmla="*/ 330 h 571"/>
              <a:gd name="T4" fmla="*/ 789 w 926"/>
              <a:gd name="T5" fmla="*/ 143 h 571"/>
              <a:gd name="T6" fmla="*/ 776 w 926"/>
              <a:gd name="T7" fmla="*/ 133 h 571"/>
              <a:gd name="T8" fmla="*/ 608 w 926"/>
              <a:gd name="T9" fmla="*/ 99 h 571"/>
              <a:gd name="T10" fmla="*/ 581 w 926"/>
              <a:gd name="T11" fmla="*/ 49 h 571"/>
              <a:gd name="T12" fmla="*/ 597 w 926"/>
              <a:gd name="T13" fmla="*/ 101 h 571"/>
              <a:gd name="T14" fmla="*/ 481 w 926"/>
              <a:gd name="T15" fmla="*/ 216 h 571"/>
              <a:gd name="T16" fmla="*/ 309 w 926"/>
              <a:gd name="T17" fmla="*/ 184 h 571"/>
              <a:gd name="T18" fmla="*/ 249 w 926"/>
              <a:gd name="T19" fmla="*/ 8 h 571"/>
              <a:gd name="T20" fmla="*/ 301 w 926"/>
              <a:gd name="T21" fmla="*/ 185 h 571"/>
              <a:gd name="T22" fmla="*/ 231 w 926"/>
              <a:gd name="T23" fmla="*/ 244 h 571"/>
              <a:gd name="T24" fmla="*/ 81 w 926"/>
              <a:gd name="T25" fmla="*/ 297 h 571"/>
              <a:gd name="T26" fmla="*/ 5 w 926"/>
              <a:gd name="T27" fmla="*/ 294 h 571"/>
              <a:gd name="T28" fmla="*/ 158 w 926"/>
              <a:gd name="T29" fmla="*/ 323 h 571"/>
              <a:gd name="T30" fmla="*/ 182 w 926"/>
              <a:gd name="T31" fmla="*/ 408 h 571"/>
              <a:gd name="T32" fmla="*/ 205 w 926"/>
              <a:gd name="T33" fmla="*/ 482 h 571"/>
              <a:gd name="T34" fmla="*/ 205 w 926"/>
              <a:gd name="T35" fmla="*/ 490 h 571"/>
              <a:gd name="T36" fmla="*/ 211 w 926"/>
              <a:gd name="T37" fmla="*/ 494 h 571"/>
              <a:gd name="T38" fmla="*/ 404 w 926"/>
              <a:gd name="T39" fmla="*/ 567 h 571"/>
              <a:gd name="T40" fmla="*/ 536 w 926"/>
              <a:gd name="T41" fmla="*/ 422 h 571"/>
              <a:gd name="T42" fmla="*/ 540 w 926"/>
              <a:gd name="T43" fmla="*/ 415 h 571"/>
              <a:gd name="T44" fmla="*/ 706 w 926"/>
              <a:gd name="T45" fmla="*/ 484 h 571"/>
              <a:gd name="T46" fmla="*/ 844 w 926"/>
              <a:gd name="T47" fmla="*/ 340 h 571"/>
              <a:gd name="T48" fmla="*/ 918 w 926"/>
              <a:gd name="T49" fmla="*/ 360 h 571"/>
              <a:gd name="T50" fmla="*/ 526 w 926"/>
              <a:gd name="T51" fmla="*/ 416 h 571"/>
              <a:gd name="T52" fmla="*/ 402 w 926"/>
              <a:gd name="T53" fmla="*/ 557 h 571"/>
              <a:gd name="T54" fmla="*/ 218 w 926"/>
              <a:gd name="T55" fmla="*/ 487 h 571"/>
              <a:gd name="T56" fmla="*/ 166 w 926"/>
              <a:gd name="T57" fmla="*/ 324 h 571"/>
              <a:gd name="T58" fmla="*/ 238 w 926"/>
              <a:gd name="T59" fmla="*/ 257 h 571"/>
              <a:gd name="T60" fmla="*/ 310 w 926"/>
              <a:gd name="T61" fmla="*/ 194 h 571"/>
              <a:gd name="T62" fmla="*/ 496 w 926"/>
              <a:gd name="T63" fmla="*/ 307 h 571"/>
              <a:gd name="T64" fmla="*/ 530 w 926"/>
              <a:gd name="T65" fmla="*/ 414 h 571"/>
              <a:gd name="T66" fmla="*/ 703 w 926"/>
              <a:gd name="T67" fmla="*/ 475 h 571"/>
              <a:gd name="T68" fmla="*/ 485 w 926"/>
              <a:gd name="T69" fmla="*/ 227 h 571"/>
              <a:gd name="T70" fmla="*/ 486 w 926"/>
              <a:gd name="T71" fmla="*/ 226 h 571"/>
              <a:gd name="T72" fmla="*/ 608 w 926"/>
              <a:gd name="T73" fmla="*/ 108 h 571"/>
              <a:gd name="T74" fmla="*/ 774 w 926"/>
              <a:gd name="T75" fmla="*/ 147 h 571"/>
              <a:gd name="T76" fmla="*/ 779 w 926"/>
              <a:gd name="T77" fmla="*/ 147 h 571"/>
              <a:gd name="T78" fmla="*/ 703 w 926"/>
              <a:gd name="T79" fmla="*/ 475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26" h="571">
                <a:moveTo>
                  <a:pt x="921" y="349"/>
                </a:moveTo>
                <a:cubicBezTo>
                  <a:pt x="900" y="335"/>
                  <a:pt x="869" y="333"/>
                  <a:pt x="845" y="331"/>
                </a:cubicBezTo>
                <a:cubicBezTo>
                  <a:pt x="845" y="331"/>
                  <a:pt x="844" y="331"/>
                  <a:pt x="844" y="331"/>
                </a:cubicBezTo>
                <a:cubicBezTo>
                  <a:pt x="844" y="330"/>
                  <a:pt x="844" y="330"/>
                  <a:pt x="843" y="330"/>
                </a:cubicBezTo>
                <a:cubicBezTo>
                  <a:pt x="846" y="300"/>
                  <a:pt x="835" y="272"/>
                  <a:pt x="825" y="244"/>
                </a:cubicBezTo>
                <a:cubicBezTo>
                  <a:pt x="814" y="211"/>
                  <a:pt x="805" y="174"/>
                  <a:pt x="789" y="143"/>
                </a:cubicBezTo>
                <a:cubicBezTo>
                  <a:pt x="787" y="139"/>
                  <a:pt x="783" y="139"/>
                  <a:pt x="781" y="142"/>
                </a:cubicBezTo>
                <a:cubicBezTo>
                  <a:pt x="782" y="138"/>
                  <a:pt x="780" y="134"/>
                  <a:pt x="776" y="133"/>
                </a:cubicBezTo>
                <a:cubicBezTo>
                  <a:pt x="750" y="125"/>
                  <a:pt x="720" y="122"/>
                  <a:pt x="693" y="116"/>
                </a:cubicBezTo>
                <a:cubicBezTo>
                  <a:pt x="665" y="111"/>
                  <a:pt x="637" y="103"/>
                  <a:pt x="608" y="99"/>
                </a:cubicBezTo>
                <a:cubicBezTo>
                  <a:pt x="611" y="79"/>
                  <a:pt x="604" y="58"/>
                  <a:pt x="595" y="40"/>
                </a:cubicBezTo>
                <a:cubicBezTo>
                  <a:pt x="590" y="31"/>
                  <a:pt x="576" y="39"/>
                  <a:pt x="581" y="49"/>
                </a:cubicBezTo>
                <a:cubicBezTo>
                  <a:pt x="589" y="65"/>
                  <a:pt x="592" y="82"/>
                  <a:pt x="598" y="100"/>
                </a:cubicBezTo>
                <a:cubicBezTo>
                  <a:pt x="598" y="100"/>
                  <a:pt x="597" y="100"/>
                  <a:pt x="597" y="101"/>
                </a:cubicBezTo>
                <a:cubicBezTo>
                  <a:pt x="559" y="139"/>
                  <a:pt x="521" y="178"/>
                  <a:pt x="483" y="216"/>
                </a:cubicBezTo>
                <a:cubicBezTo>
                  <a:pt x="482" y="216"/>
                  <a:pt x="482" y="216"/>
                  <a:pt x="481" y="216"/>
                </a:cubicBezTo>
                <a:cubicBezTo>
                  <a:pt x="480" y="213"/>
                  <a:pt x="478" y="213"/>
                  <a:pt x="476" y="214"/>
                </a:cubicBezTo>
                <a:cubicBezTo>
                  <a:pt x="422" y="198"/>
                  <a:pt x="366" y="185"/>
                  <a:pt x="309" y="184"/>
                </a:cubicBezTo>
                <a:cubicBezTo>
                  <a:pt x="309" y="184"/>
                  <a:pt x="309" y="183"/>
                  <a:pt x="309" y="182"/>
                </a:cubicBezTo>
                <a:cubicBezTo>
                  <a:pt x="298" y="122"/>
                  <a:pt x="275" y="64"/>
                  <a:pt x="249" y="8"/>
                </a:cubicBezTo>
                <a:cubicBezTo>
                  <a:pt x="245" y="0"/>
                  <a:pt x="234" y="7"/>
                  <a:pt x="237" y="15"/>
                </a:cubicBezTo>
                <a:cubicBezTo>
                  <a:pt x="263" y="70"/>
                  <a:pt x="281" y="127"/>
                  <a:pt x="301" y="185"/>
                </a:cubicBezTo>
                <a:cubicBezTo>
                  <a:pt x="301" y="186"/>
                  <a:pt x="302" y="186"/>
                  <a:pt x="302" y="187"/>
                </a:cubicBezTo>
                <a:cubicBezTo>
                  <a:pt x="276" y="201"/>
                  <a:pt x="253" y="224"/>
                  <a:pt x="231" y="244"/>
                </a:cubicBezTo>
                <a:cubicBezTo>
                  <a:pt x="206" y="266"/>
                  <a:pt x="182" y="289"/>
                  <a:pt x="160" y="314"/>
                </a:cubicBezTo>
                <a:cubicBezTo>
                  <a:pt x="134" y="307"/>
                  <a:pt x="107" y="303"/>
                  <a:pt x="81" y="297"/>
                </a:cubicBezTo>
                <a:cubicBezTo>
                  <a:pt x="56" y="293"/>
                  <a:pt x="32" y="285"/>
                  <a:pt x="7" y="283"/>
                </a:cubicBezTo>
                <a:cubicBezTo>
                  <a:pt x="0" y="282"/>
                  <a:pt x="0" y="292"/>
                  <a:pt x="5" y="294"/>
                </a:cubicBezTo>
                <a:cubicBezTo>
                  <a:pt x="31" y="305"/>
                  <a:pt x="60" y="309"/>
                  <a:pt x="87" y="314"/>
                </a:cubicBezTo>
                <a:cubicBezTo>
                  <a:pt x="110" y="318"/>
                  <a:pt x="134" y="322"/>
                  <a:pt x="158" y="323"/>
                </a:cubicBezTo>
                <a:cubicBezTo>
                  <a:pt x="158" y="323"/>
                  <a:pt x="158" y="323"/>
                  <a:pt x="158" y="323"/>
                </a:cubicBezTo>
                <a:cubicBezTo>
                  <a:pt x="165" y="352"/>
                  <a:pt x="173" y="380"/>
                  <a:pt x="182" y="408"/>
                </a:cubicBezTo>
                <a:cubicBezTo>
                  <a:pt x="186" y="421"/>
                  <a:pt x="189" y="433"/>
                  <a:pt x="193" y="446"/>
                </a:cubicBezTo>
                <a:cubicBezTo>
                  <a:pt x="196" y="453"/>
                  <a:pt x="205" y="471"/>
                  <a:pt x="205" y="482"/>
                </a:cubicBezTo>
                <a:cubicBezTo>
                  <a:pt x="203" y="483"/>
                  <a:pt x="202" y="487"/>
                  <a:pt x="204" y="489"/>
                </a:cubicBezTo>
                <a:cubicBezTo>
                  <a:pt x="204" y="489"/>
                  <a:pt x="205" y="490"/>
                  <a:pt x="205" y="490"/>
                </a:cubicBezTo>
                <a:cubicBezTo>
                  <a:pt x="206" y="492"/>
                  <a:pt x="208" y="493"/>
                  <a:pt x="210" y="493"/>
                </a:cubicBezTo>
                <a:cubicBezTo>
                  <a:pt x="210" y="494"/>
                  <a:pt x="210" y="494"/>
                  <a:pt x="211" y="494"/>
                </a:cubicBezTo>
                <a:cubicBezTo>
                  <a:pt x="270" y="524"/>
                  <a:pt x="333" y="548"/>
                  <a:pt x="396" y="570"/>
                </a:cubicBezTo>
                <a:cubicBezTo>
                  <a:pt x="399" y="571"/>
                  <a:pt x="402" y="570"/>
                  <a:pt x="404" y="567"/>
                </a:cubicBezTo>
                <a:cubicBezTo>
                  <a:pt x="404" y="567"/>
                  <a:pt x="405" y="567"/>
                  <a:pt x="406" y="567"/>
                </a:cubicBezTo>
                <a:cubicBezTo>
                  <a:pt x="460" y="535"/>
                  <a:pt x="510" y="479"/>
                  <a:pt x="536" y="422"/>
                </a:cubicBezTo>
                <a:cubicBezTo>
                  <a:pt x="537" y="420"/>
                  <a:pt x="537" y="418"/>
                  <a:pt x="536" y="417"/>
                </a:cubicBezTo>
                <a:cubicBezTo>
                  <a:pt x="537" y="417"/>
                  <a:pt x="539" y="416"/>
                  <a:pt x="540" y="415"/>
                </a:cubicBezTo>
                <a:cubicBezTo>
                  <a:pt x="590" y="443"/>
                  <a:pt x="644" y="469"/>
                  <a:pt x="698" y="488"/>
                </a:cubicBezTo>
                <a:cubicBezTo>
                  <a:pt x="702" y="489"/>
                  <a:pt x="705" y="487"/>
                  <a:pt x="706" y="484"/>
                </a:cubicBezTo>
                <a:cubicBezTo>
                  <a:pt x="762" y="448"/>
                  <a:pt x="800" y="389"/>
                  <a:pt x="844" y="340"/>
                </a:cubicBezTo>
                <a:cubicBezTo>
                  <a:pt x="844" y="340"/>
                  <a:pt x="844" y="340"/>
                  <a:pt x="844" y="340"/>
                </a:cubicBezTo>
                <a:cubicBezTo>
                  <a:pt x="857" y="343"/>
                  <a:pt x="870" y="347"/>
                  <a:pt x="883" y="351"/>
                </a:cubicBezTo>
                <a:cubicBezTo>
                  <a:pt x="895" y="354"/>
                  <a:pt x="906" y="359"/>
                  <a:pt x="918" y="360"/>
                </a:cubicBezTo>
                <a:cubicBezTo>
                  <a:pt x="925" y="361"/>
                  <a:pt x="926" y="352"/>
                  <a:pt x="921" y="349"/>
                </a:cubicBezTo>
                <a:close/>
                <a:moveTo>
                  <a:pt x="526" y="416"/>
                </a:moveTo>
                <a:cubicBezTo>
                  <a:pt x="508" y="444"/>
                  <a:pt x="490" y="471"/>
                  <a:pt x="467" y="496"/>
                </a:cubicBezTo>
                <a:cubicBezTo>
                  <a:pt x="447" y="518"/>
                  <a:pt x="425" y="537"/>
                  <a:pt x="402" y="557"/>
                </a:cubicBezTo>
                <a:cubicBezTo>
                  <a:pt x="402" y="556"/>
                  <a:pt x="401" y="555"/>
                  <a:pt x="400" y="555"/>
                </a:cubicBezTo>
                <a:cubicBezTo>
                  <a:pt x="339" y="533"/>
                  <a:pt x="279" y="509"/>
                  <a:pt x="218" y="487"/>
                </a:cubicBezTo>
                <a:cubicBezTo>
                  <a:pt x="222" y="471"/>
                  <a:pt x="206" y="441"/>
                  <a:pt x="201" y="428"/>
                </a:cubicBezTo>
                <a:cubicBezTo>
                  <a:pt x="190" y="393"/>
                  <a:pt x="179" y="358"/>
                  <a:pt x="166" y="324"/>
                </a:cubicBezTo>
                <a:cubicBezTo>
                  <a:pt x="167" y="324"/>
                  <a:pt x="168" y="323"/>
                  <a:pt x="168" y="322"/>
                </a:cubicBezTo>
                <a:cubicBezTo>
                  <a:pt x="192" y="301"/>
                  <a:pt x="214" y="278"/>
                  <a:pt x="238" y="257"/>
                </a:cubicBezTo>
                <a:cubicBezTo>
                  <a:pt x="261" y="236"/>
                  <a:pt x="288" y="217"/>
                  <a:pt x="310" y="194"/>
                </a:cubicBezTo>
                <a:cubicBezTo>
                  <a:pt x="310" y="194"/>
                  <a:pt x="310" y="194"/>
                  <a:pt x="310" y="194"/>
                </a:cubicBezTo>
                <a:cubicBezTo>
                  <a:pt x="365" y="205"/>
                  <a:pt x="420" y="214"/>
                  <a:pt x="475" y="230"/>
                </a:cubicBezTo>
                <a:cubicBezTo>
                  <a:pt x="477" y="256"/>
                  <a:pt x="488" y="282"/>
                  <a:pt x="496" y="307"/>
                </a:cubicBezTo>
                <a:cubicBezTo>
                  <a:pt x="507" y="342"/>
                  <a:pt x="518" y="377"/>
                  <a:pt x="529" y="412"/>
                </a:cubicBezTo>
                <a:cubicBezTo>
                  <a:pt x="529" y="413"/>
                  <a:pt x="530" y="413"/>
                  <a:pt x="530" y="414"/>
                </a:cubicBezTo>
                <a:cubicBezTo>
                  <a:pt x="529" y="414"/>
                  <a:pt x="527" y="415"/>
                  <a:pt x="526" y="416"/>
                </a:cubicBezTo>
                <a:close/>
                <a:moveTo>
                  <a:pt x="703" y="475"/>
                </a:moveTo>
                <a:cubicBezTo>
                  <a:pt x="652" y="448"/>
                  <a:pt x="596" y="426"/>
                  <a:pt x="542" y="407"/>
                </a:cubicBezTo>
                <a:cubicBezTo>
                  <a:pt x="524" y="346"/>
                  <a:pt x="506" y="286"/>
                  <a:pt x="485" y="227"/>
                </a:cubicBezTo>
                <a:cubicBezTo>
                  <a:pt x="485" y="227"/>
                  <a:pt x="485" y="226"/>
                  <a:pt x="485" y="226"/>
                </a:cubicBezTo>
                <a:cubicBezTo>
                  <a:pt x="486" y="226"/>
                  <a:pt x="486" y="226"/>
                  <a:pt x="486" y="226"/>
                </a:cubicBezTo>
                <a:cubicBezTo>
                  <a:pt x="531" y="193"/>
                  <a:pt x="573" y="153"/>
                  <a:pt x="607" y="109"/>
                </a:cubicBezTo>
                <a:cubicBezTo>
                  <a:pt x="608" y="109"/>
                  <a:pt x="608" y="109"/>
                  <a:pt x="608" y="108"/>
                </a:cubicBezTo>
                <a:cubicBezTo>
                  <a:pt x="634" y="119"/>
                  <a:pt x="662" y="126"/>
                  <a:pt x="689" y="131"/>
                </a:cubicBezTo>
                <a:cubicBezTo>
                  <a:pt x="717" y="137"/>
                  <a:pt x="746" y="145"/>
                  <a:pt x="774" y="147"/>
                </a:cubicBezTo>
                <a:cubicBezTo>
                  <a:pt x="776" y="147"/>
                  <a:pt x="778" y="146"/>
                  <a:pt x="779" y="145"/>
                </a:cubicBezTo>
                <a:cubicBezTo>
                  <a:pt x="779" y="146"/>
                  <a:pt x="779" y="146"/>
                  <a:pt x="779" y="147"/>
                </a:cubicBezTo>
                <a:cubicBezTo>
                  <a:pt x="791" y="209"/>
                  <a:pt x="832" y="269"/>
                  <a:pt x="831" y="333"/>
                </a:cubicBezTo>
                <a:cubicBezTo>
                  <a:pt x="787" y="379"/>
                  <a:pt x="749" y="430"/>
                  <a:pt x="703" y="475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íSľíďè">
            <a:extLst>
              <a:ext uri="{FF2B5EF4-FFF2-40B4-BE49-F238E27FC236}">
                <a16:creationId xmlns:a16="http://schemas.microsoft.com/office/drawing/2014/main" id="{60421B41-5D55-47D4-A5DC-B96679EF1477}"/>
              </a:ext>
            </a:extLst>
          </p:cNvPr>
          <p:cNvSpPr/>
          <p:nvPr/>
        </p:nvSpPr>
        <p:spPr bwMode="auto">
          <a:xfrm>
            <a:off x="1466506" y="1358995"/>
            <a:ext cx="140573" cy="200449"/>
          </a:xfrm>
          <a:custGeom>
            <a:avLst/>
            <a:gdLst>
              <a:gd name="T0" fmla="*/ 66 w 92"/>
              <a:gd name="T1" fmla="*/ 28 h 134"/>
              <a:gd name="T2" fmla="*/ 16 w 92"/>
              <a:gd name="T3" fmla="*/ 20 h 134"/>
              <a:gd name="T4" fmla="*/ 16 w 92"/>
              <a:gd name="T5" fmla="*/ 20 h 134"/>
              <a:gd name="T6" fmla="*/ 10 w 92"/>
              <a:gd name="T7" fmla="*/ 24 h 134"/>
              <a:gd name="T8" fmla="*/ 22 w 92"/>
              <a:gd name="T9" fmla="*/ 100 h 134"/>
              <a:gd name="T10" fmla="*/ 79 w 92"/>
              <a:gd name="T11" fmla="*/ 108 h 134"/>
              <a:gd name="T12" fmla="*/ 66 w 92"/>
              <a:gd name="T13" fmla="*/ 28 h 134"/>
              <a:gd name="T14" fmla="*/ 47 w 92"/>
              <a:gd name="T15" fmla="*/ 104 h 134"/>
              <a:gd name="T16" fmla="*/ 22 w 92"/>
              <a:gd name="T17" fmla="*/ 68 h 134"/>
              <a:gd name="T18" fmla="*/ 24 w 92"/>
              <a:gd name="T19" fmla="*/ 29 h 134"/>
              <a:gd name="T20" fmla="*/ 25 w 92"/>
              <a:gd name="T21" fmla="*/ 29 h 134"/>
              <a:gd name="T22" fmla="*/ 62 w 92"/>
              <a:gd name="T23" fmla="*/ 53 h 134"/>
              <a:gd name="T24" fmla="*/ 69 w 92"/>
              <a:gd name="T25" fmla="*/ 80 h 134"/>
              <a:gd name="T26" fmla="*/ 47 w 92"/>
              <a:gd name="T27" fmla="*/ 10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2" h="134">
                <a:moveTo>
                  <a:pt x="66" y="28"/>
                </a:moveTo>
                <a:cubicBezTo>
                  <a:pt x="55" y="12"/>
                  <a:pt x="29" y="0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3" y="20"/>
                  <a:pt x="11" y="22"/>
                  <a:pt x="10" y="24"/>
                </a:cubicBezTo>
                <a:cubicBezTo>
                  <a:pt x="0" y="49"/>
                  <a:pt x="6" y="79"/>
                  <a:pt x="22" y="100"/>
                </a:cubicBezTo>
                <a:cubicBezTo>
                  <a:pt x="36" y="118"/>
                  <a:pt x="63" y="134"/>
                  <a:pt x="79" y="108"/>
                </a:cubicBezTo>
                <a:cubicBezTo>
                  <a:pt x="92" y="85"/>
                  <a:pt x="80" y="48"/>
                  <a:pt x="66" y="28"/>
                </a:cubicBezTo>
                <a:close/>
                <a:moveTo>
                  <a:pt x="47" y="104"/>
                </a:moveTo>
                <a:cubicBezTo>
                  <a:pt x="34" y="98"/>
                  <a:pt x="26" y="80"/>
                  <a:pt x="22" y="68"/>
                </a:cubicBezTo>
                <a:cubicBezTo>
                  <a:pt x="19" y="58"/>
                  <a:pt x="14" y="36"/>
                  <a:pt x="24" y="29"/>
                </a:cubicBezTo>
                <a:cubicBezTo>
                  <a:pt x="24" y="29"/>
                  <a:pt x="24" y="29"/>
                  <a:pt x="25" y="29"/>
                </a:cubicBezTo>
                <a:cubicBezTo>
                  <a:pt x="44" y="18"/>
                  <a:pt x="56" y="37"/>
                  <a:pt x="62" y="53"/>
                </a:cubicBezTo>
                <a:cubicBezTo>
                  <a:pt x="65" y="61"/>
                  <a:pt x="68" y="70"/>
                  <a:pt x="69" y="80"/>
                </a:cubicBezTo>
                <a:cubicBezTo>
                  <a:pt x="70" y="90"/>
                  <a:pt x="70" y="114"/>
                  <a:pt x="47" y="10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íṥ1iḍê">
            <a:extLst>
              <a:ext uri="{FF2B5EF4-FFF2-40B4-BE49-F238E27FC236}">
                <a16:creationId xmlns:a16="http://schemas.microsoft.com/office/drawing/2014/main" id="{F42DDE3D-3168-431E-B60F-32C18B3F3705}"/>
              </a:ext>
            </a:extLst>
          </p:cNvPr>
          <p:cNvSpPr/>
          <p:nvPr/>
        </p:nvSpPr>
        <p:spPr bwMode="auto">
          <a:xfrm>
            <a:off x="2132927" y="1999387"/>
            <a:ext cx="111937" cy="205655"/>
          </a:xfrm>
          <a:custGeom>
            <a:avLst/>
            <a:gdLst>
              <a:gd name="T0" fmla="*/ 59 w 75"/>
              <a:gd name="T1" fmla="*/ 13 h 136"/>
              <a:gd name="T2" fmla="*/ 14 w 75"/>
              <a:gd name="T3" fmla="*/ 6 h 136"/>
              <a:gd name="T4" fmla="*/ 0 w 75"/>
              <a:gd name="T5" fmla="*/ 22 h 136"/>
              <a:gd name="T6" fmla="*/ 0 w 75"/>
              <a:gd name="T7" fmla="*/ 23 h 136"/>
              <a:gd name="T8" fmla="*/ 20 w 75"/>
              <a:gd name="T9" fmla="*/ 72 h 136"/>
              <a:gd name="T10" fmla="*/ 48 w 75"/>
              <a:gd name="T11" fmla="*/ 132 h 136"/>
              <a:gd name="T12" fmla="*/ 58 w 75"/>
              <a:gd name="T13" fmla="*/ 129 h 136"/>
              <a:gd name="T14" fmla="*/ 40 w 75"/>
              <a:gd name="T15" fmla="*/ 80 h 136"/>
              <a:gd name="T16" fmla="*/ 69 w 75"/>
              <a:gd name="T17" fmla="*/ 55 h 136"/>
              <a:gd name="T18" fmla="*/ 59 w 75"/>
              <a:gd name="T19" fmla="*/ 13 h 136"/>
              <a:gd name="T20" fmla="*/ 53 w 75"/>
              <a:gd name="T21" fmla="*/ 55 h 136"/>
              <a:gd name="T22" fmla="*/ 35 w 75"/>
              <a:gd name="T23" fmla="*/ 69 h 136"/>
              <a:gd name="T24" fmla="*/ 6 w 75"/>
              <a:gd name="T25" fmla="*/ 24 h 136"/>
              <a:gd name="T26" fmla="*/ 32 w 75"/>
              <a:gd name="T27" fmla="*/ 16 h 136"/>
              <a:gd name="T28" fmla="*/ 55 w 75"/>
              <a:gd name="T29" fmla="*/ 31 h 136"/>
              <a:gd name="T30" fmla="*/ 53 w 75"/>
              <a:gd name="T31" fmla="*/ 55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5" h="136">
                <a:moveTo>
                  <a:pt x="59" y="13"/>
                </a:moveTo>
                <a:cubicBezTo>
                  <a:pt x="47" y="2"/>
                  <a:pt x="29" y="0"/>
                  <a:pt x="14" y="6"/>
                </a:cubicBezTo>
                <a:cubicBezTo>
                  <a:pt x="8" y="9"/>
                  <a:pt x="0" y="15"/>
                  <a:pt x="0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1" y="40"/>
                  <a:pt x="13" y="56"/>
                  <a:pt x="20" y="72"/>
                </a:cubicBezTo>
                <a:cubicBezTo>
                  <a:pt x="30" y="91"/>
                  <a:pt x="36" y="114"/>
                  <a:pt x="48" y="132"/>
                </a:cubicBezTo>
                <a:cubicBezTo>
                  <a:pt x="51" y="136"/>
                  <a:pt x="59" y="135"/>
                  <a:pt x="58" y="129"/>
                </a:cubicBezTo>
                <a:cubicBezTo>
                  <a:pt x="56" y="112"/>
                  <a:pt x="48" y="96"/>
                  <a:pt x="40" y="80"/>
                </a:cubicBezTo>
                <a:cubicBezTo>
                  <a:pt x="53" y="80"/>
                  <a:pt x="65" y="67"/>
                  <a:pt x="69" y="55"/>
                </a:cubicBezTo>
                <a:cubicBezTo>
                  <a:pt x="75" y="41"/>
                  <a:pt x="70" y="24"/>
                  <a:pt x="59" y="13"/>
                </a:cubicBezTo>
                <a:close/>
                <a:moveTo>
                  <a:pt x="53" y="55"/>
                </a:moveTo>
                <a:cubicBezTo>
                  <a:pt x="48" y="62"/>
                  <a:pt x="41" y="64"/>
                  <a:pt x="35" y="69"/>
                </a:cubicBezTo>
                <a:cubicBezTo>
                  <a:pt x="28" y="53"/>
                  <a:pt x="20" y="34"/>
                  <a:pt x="6" y="24"/>
                </a:cubicBezTo>
                <a:cubicBezTo>
                  <a:pt x="9" y="19"/>
                  <a:pt x="30" y="16"/>
                  <a:pt x="32" y="16"/>
                </a:cubicBezTo>
                <a:cubicBezTo>
                  <a:pt x="42" y="17"/>
                  <a:pt x="50" y="22"/>
                  <a:pt x="55" y="31"/>
                </a:cubicBezTo>
                <a:cubicBezTo>
                  <a:pt x="58" y="39"/>
                  <a:pt x="58" y="48"/>
                  <a:pt x="53" y="55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iṣ1ídé">
            <a:extLst>
              <a:ext uri="{FF2B5EF4-FFF2-40B4-BE49-F238E27FC236}">
                <a16:creationId xmlns:a16="http://schemas.microsoft.com/office/drawing/2014/main" id="{B8A3532F-0878-461A-A07A-734592CD92E6}"/>
              </a:ext>
            </a:extLst>
          </p:cNvPr>
          <p:cNvSpPr/>
          <p:nvPr/>
        </p:nvSpPr>
        <p:spPr bwMode="auto">
          <a:xfrm>
            <a:off x="2234453" y="1988974"/>
            <a:ext cx="148382" cy="174417"/>
          </a:xfrm>
          <a:custGeom>
            <a:avLst/>
            <a:gdLst>
              <a:gd name="T0" fmla="*/ 85 w 98"/>
              <a:gd name="T1" fmla="*/ 60 h 116"/>
              <a:gd name="T2" fmla="*/ 58 w 98"/>
              <a:gd name="T3" fmla="*/ 41 h 116"/>
              <a:gd name="T4" fmla="*/ 31 w 98"/>
              <a:gd name="T5" fmla="*/ 51 h 116"/>
              <a:gd name="T6" fmla="*/ 5 w 98"/>
              <a:gd name="T7" fmla="*/ 1 h 116"/>
              <a:gd name="T8" fmla="*/ 0 w 98"/>
              <a:gd name="T9" fmla="*/ 3 h 116"/>
              <a:gd name="T10" fmla="*/ 18 w 98"/>
              <a:gd name="T11" fmla="*/ 57 h 116"/>
              <a:gd name="T12" fmla="*/ 42 w 98"/>
              <a:gd name="T13" fmla="*/ 110 h 116"/>
              <a:gd name="T14" fmla="*/ 53 w 98"/>
              <a:gd name="T15" fmla="*/ 105 h 116"/>
              <a:gd name="T16" fmla="*/ 36 w 98"/>
              <a:gd name="T17" fmla="*/ 62 h 116"/>
              <a:gd name="T18" fmla="*/ 52 w 98"/>
              <a:gd name="T19" fmla="*/ 54 h 116"/>
              <a:gd name="T20" fmla="*/ 69 w 98"/>
              <a:gd name="T21" fmla="*/ 63 h 116"/>
              <a:gd name="T22" fmla="*/ 86 w 98"/>
              <a:gd name="T23" fmla="*/ 98 h 116"/>
              <a:gd name="T24" fmla="*/ 95 w 98"/>
              <a:gd name="T25" fmla="*/ 95 h 116"/>
              <a:gd name="T26" fmla="*/ 85 w 98"/>
              <a:gd name="T27" fmla="*/ 6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8" h="116">
                <a:moveTo>
                  <a:pt x="85" y="60"/>
                </a:moveTo>
                <a:cubicBezTo>
                  <a:pt x="79" y="51"/>
                  <a:pt x="69" y="43"/>
                  <a:pt x="58" y="41"/>
                </a:cubicBezTo>
                <a:cubicBezTo>
                  <a:pt x="49" y="40"/>
                  <a:pt x="37" y="44"/>
                  <a:pt x="31" y="51"/>
                </a:cubicBezTo>
                <a:cubicBezTo>
                  <a:pt x="23" y="34"/>
                  <a:pt x="17" y="15"/>
                  <a:pt x="5" y="1"/>
                </a:cubicBezTo>
                <a:cubicBezTo>
                  <a:pt x="3" y="0"/>
                  <a:pt x="0" y="1"/>
                  <a:pt x="0" y="3"/>
                </a:cubicBezTo>
                <a:cubicBezTo>
                  <a:pt x="1" y="22"/>
                  <a:pt x="11" y="40"/>
                  <a:pt x="18" y="57"/>
                </a:cubicBezTo>
                <a:cubicBezTo>
                  <a:pt x="25" y="75"/>
                  <a:pt x="31" y="94"/>
                  <a:pt x="42" y="110"/>
                </a:cubicBezTo>
                <a:cubicBezTo>
                  <a:pt x="46" y="116"/>
                  <a:pt x="55" y="112"/>
                  <a:pt x="53" y="105"/>
                </a:cubicBezTo>
                <a:cubicBezTo>
                  <a:pt x="50" y="90"/>
                  <a:pt x="43" y="76"/>
                  <a:pt x="36" y="62"/>
                </a:cubicBezTo>
                <a:cubicBezTo>
                  <a:pt x="38" y="56"/>
                  <a:pt x="47" y="53"/>
                  <a:pt x="52" y="54"/>
                </a:cubicBezTo>
                <a:cubicBezTo>
                  <a:pt x="59" y="55"/>
                  <a:pt x="65" y="58"/>
                  <a:pt x="69" y="63"/>
                </a:cubicBezTo>
                <a:cubicBezTo>
                  <a:pt x="78" y="73"/>
                  <a:pt x="77" y="89"/>
                  <a:pt x="86" y="98"/>
                </a:cubicBezTo>
                <a:cubicBezTo>
                  <a:pt x="89" y="101"/>
                  <a:pt x="94" y="100"/>
                  <a:pt x="95" y="95"/>
                </a:cubicBezTo>
                <a:cubicBezTo>
                  <a:pt x="98" y="84"/>
                  <a:pt x="91" y="69"/>
                  <a:pt x="85" y="60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işḻiḋé">
            <a:extLst>
              <a:ext uri="{FF2B5EF4-FFF2-40B4-BE49-F238E27FC236}">
                <a16:creationId xmlns:a16="http://schemas.microsoft.com/office/drawing/2014/main" id="{9C8D736E-6D1A-48CB-A469-62D89E86EECE}"/>
              </a:ext>
            </a:extLst>
          </p:cNvPr>
          <p:cNvSpPr/>
          <p:nvPr/>
        </p:nvSpPr>
        <p:spPr bwMode="auto">
          <a:xfrm>
            <a:off x="669925" y="4079362"/>
            <a:ext cx="1397922" cy="1796223"/>
          </a:xfrm>
          <a:custGeom>
            <a:avLst/>
            <a:gdLst>
              <a:gd name="T0" fmla="*/ 726 w 928"/>
              <a:gd name="T1" fmla="*/ 1038 h 1193"/>
              <a:gd name="T2" fmla="*/ 682 w 928"/>
              <a:gd name="T3" fmla="*/ 941 h 1193"/>
              <a:gd name="T4" fmla="*/ 634 w 928"/>
              <a:gd name="T5" fmla="*/ 891 h 1193"/>
              <a:gd name="T6" fmla="*/ 521 w 928"/>
              <a:gd name="T7" fmla="*/ 992 h 1193"/>
              <a:gd name="T8" fmla="*/ 140 w 928"/>
              <a:gd name="T9" fmla="*/ 1095 h 1193"/>
              <a:gd name="T10" fmla="*/ 143 w 928"/>
              <a:gd name="T11" fmla="*/ 245 h 1193"/>
              <a:gd name="T12" fmla="*/ 505 w 928"/>
              <a:gd name="T13" fmla="*/ 208 h 1193"/>
              <a:gd name="T14" fmla="*/ 559 w 928"/>
              <a:gd name="T15" fmla="*/ 252 h 1193"/>
              <a:gd name="T16" fmla="*/ 416 w 928"/>
              <a:gd name="T17" fmla="*/ 622 h 1193"/>
              <a:gd name="T18" fmla="*/ 476 w 928"/>
              <a:gd name="T19" fmla="*/ 868 h 1193"/>
              <a:gd name="T20" fmla="*/ 860 w 928"/>
              <a:gd name="T21" fmla="*/ 690 h 1193"/>
              <a:gd name="T22" fmla="*/ 721 w 928"/>
              <a:gd name="T23" fmla="*/ 253 h 1193"/>
              <a:gd name="T24" fmla="*/ 665 w 928"/>
              <a:gd name="T25" fmla="*/ 124 h 1193"/>
              <a:gd name="T26" fmla="*/ 687 w 928"/>
              <a:gd name="T27" fmla="*/ 93 h 1193"/>
              <a:gd name="T28" fmla="*/ 576 w 928"/>
              <a:gd name="T29" fmla="*/ 32 h 1193"/>
              <a:gd name="T30" fmla="*/ 575 w 928"/>
              <a:gd name="T31" fmla="*/ 123 h 1193"/>
              <a:gd name="T32" fmla="*/ 555 w 928"/>
              <a:gd name="T33" fmla="*/ 150 h 1193"/>
              <a:gd name="T34" fmla="*/ 182 w 928"/>
              <a:gd name="T35" fmla="*/ 165 h 1193"/>
              <a:gd name="T36" fmla="*/ 121 w 928"/>
              <a:gd name="T37" fmla="*/ 2 h 1193"/>
              <a:gd name="T38" fmla="*/ 95 w 928"/>
              <a:gd name="T39" fmla="*/ 138 h 1193"/>
              <a:gd name="T40" fmla="*/ 14 w 928"/>
              <a:gd name="T41" fmla="*/ 165 h 1193"/>
              <a:gd name="T42" fmla="*/ 14 w 928"/>
              <a:gd name="T43" fmla="*/ 208 h 1193"/>
              <a:gd name="T44" fmla="*/ 98 w 928"/>
              <a:gd name="T45" fmla="*/ 673 h 1193"/>
              <a:gd name="T46" fmla="*/ 47 w 928"/>
              <a:gd name="T47" fmla="*/ 1180 h 1193"/>
              <a:gd name="T48" fmla="*/ 909 w 928"/>
              <a:gd name="T49" fmla="*/ 1192 h 1193"/>
              <a:gd name="T50" fmla="*/ 807 w 928"/>
              <a:gd name="T51" fmla="*/ 589 h 1193"/>
              <a:gd name="T52" fmla="*/ 452 w 928"/>
              <a:gd name="T53" fmla="*/ 855 h 1193"/>
              <a:gd name="T54" fmla="*/ 584 w 928"/>
              <a:gd name="T55" fmla="*/ 259 h 1193"/>
              <a:gd name="T56" fmla="*/ 552 w 928"/>
              <a:gd name="T57" fmla="*/ 61 h 1193"/>
              <a:gd name="T58" fmla="*/ 684 w 928"/>
              <a:gd name="T59" fmla="*/ 80 h 1193"/>
              <a:gd name="T60" fmla="*/ 654 w 928"/>
              <a:gd name="T61" fmla="*/ 124 h 1193"/>
              <a:gd name="T62" fmla="*/ 582 w 928"/>
              <a:gd name="T63" fmla="*/ 80 h 1193"/>
              <a:gd name="T64" fmla="*/ 568 w 928"/>
              <a:gd name="T65" fmla="*/ 132 h 1193"/>
              <a:gd name="T66" fmla="*/ 633 w 928"/>
              <a:gd name="T67" fmla="*/ 135 h 1193"/>
              <a:gd name="T68" fmla="*/ 713 w 928"/>
              <a:gd name="T69" fmla="*/ 248 h 1193"/>
              <a:gd name="T70" fmla="*/ 553 w 928"/>
              <a:gd name="T71" fmla="*/ 211 h 1193"/>
              <a:gd name="T72" fmla="*/ 183 w 928"/>
              <a:gd name="T73" fmla="*/ 180 h 1193"/>
              <a:gd name="T74" fmla="*/ 501 w 928"/>
              <a:gd name="T75" fmla="*/ 182 h 1193"/>
              <a:gd name="T76" fmla="*/ 183 w 928"/>
              <a:gd name="T77" fmla="*/ 180 h 1193"/>
              <a:gd name="T78" fmla="*/ 67 w 928"/>
              <a:gd name="T79" fmla="*/ 172 h 1193"/>
              <a:gd name="T80" fmla="*/ 536 w 928"/>
              <a:gd name="T81" fmla="*/ 1012 h 1193"/>
              <a:gd name="T82" fmla="*/ 626 w 928"/>
              <a:gd name="T83" fmla="*/ 902 h 1193"/>
              <a:gd name="T84" fmla="*/ 693 w 928"/>
              <a:gd name="T85" fmla="*/ 953 h 1193"/>
              <a:gd name="T86" fmla="*/ 676 w 928"/>
              <a:gd name="T87" fmla="*/ 1093 h 1193"/>
              <a:gd name="T88" fmla="*/ 122 w 928"/>
              <a:gd name="T89" fmla="*/ 14 h 1193"/>
              <a:gd name="T90" fmla="*/ 111 w 928"/>
              <a:gd name="T91" fmla="*/ 133 h 1193"/>
              <a:gd name="T92" fmla="*/ 108 w 928"/>
              <a:gd name="T93" fmla="*/ 19 h 1193"/>
              <a:gd name="T94" fmla="*/ 124 w 928"/>
              <a:gd name="T95" fmla="*/ 141 h 1193"/>
              <a:gd name="T96" fmla="*/ 110 w 928"/>
              <a:gd name="T97" fmla="*/ 673 h 1193"/>
              <a:gd name="T98" fmla="*/ 136 w 928"/>
              <a:gd name="T99" fmla="*/ 248 h 1193"/>
              <a:gd name="T100" fmla="*/ 105 w 928"/>
              <a:gd name="T101" fmla="*/ 1101 h 1193"/>
              <a:gd name="T102" fmla="*/ 492 w 928"/>
              <a:gd name="T103" fmla="*/ 1175 h 1193"/>
              <a:gd name="T104" fmla="*/ 249 w 928"/>
              <a:gd name="T105" fmla="*/ 1103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28" h="1193">
                <a:moveTo>
                  <a:pt x="891" y="1117"/>
                </a:moveTo>
                <a:cubicBezTo>
                  <a:pt x="859" y="1095"/>
                  <a:pt x="816" y="1098"/>
                  <a:pt x="778" y="1099"/>
                </a:cubicBezTo>
                <a:cubicBezTo>
                  <a:pt x="750" y="1100"/>
                  <a:pt x="721" y="1100"/>
                  <a:pt x="692" y="1100"/>
                </a:cubicBezTo>
                <a:cubicBezTo>
                  <a:pt x="714" y="1087"/>
                  <a:pt x="727" y="1065"/>
                  <a:pt x="726" y="1038"/>
                </a:cubicBezTo>
                <a:cubicBezTo>
                  <a:pt x="726" y="1034"/>
                  <a:pt x="721" y="1030"/>
                  <a:pt x="717" y="1033"/>
                </a:cubicBezTo>
                <a:cubicBezTo>
                  <a:pt x="713" y="1037"/>
                  <a:pt x="708" y="1039"/>
                  <a:pt x="702" y="1040"/>
                </a:cubicBezTo>
                <a:cubicBezTo>
                  <a:pt x="731" y="1009"/>
                  <a:pt x="726" y="962"/>
                  <a:pt x="691" y="936"/>
                </a:cubicBezTo>
                <a:cubicBezTo>
                  <a:pt x="687" y="934"/>
                  <a:pt x="682" y="937"/>
                  <a:pt x="682" y="941"/>
                </a:cubicBezTo>
                <a:cubicBezTo>
                  <a:pt x="683" y="948"/>
                  <a:pt x="682" y="955"/>
                  <a:pt x="679" y="961"/>
                </a:cubicBezTo>
                <a:cubicBezTo>
                  <a:pt x="675" y="956"/>
                  <a:pt x="670" y="953"/>
                  <a:pt x="663" y="949"/>
                </a:cubicBezTo>
                <a:cubicBezTo>
                  <a:pt x="640" y="938"/>
                  <a:pt x="630" y="925"/>
                  <a:pt x="639" y="898"/>
                </a:cubicBezTo>
                <a:cubicBezTo>
                  <a:pt x="641" y="894"/>
                  <a:pt x="637" y="891"/>
                  <a:pt x="634" y="891"/>
                </a:cubicBezTo>
                <a:cubicBezTo>
                  <a:pt x="605" y="888"/>
                  <a:pt x="587" y="914"/>
                  <a:pt x="577" y="939"/>
                </a:cubicBezTo>
                <a:cubicBezTo>
                  <a:pt x="567" y="967"/>
                  <a:pt x="567" y="996"/>
                  <a:pt x="575" y="1024"/>
                </a:cubicBezTo>
                <a:cubicBezTo>
                  <a:pt x="557" y="1017"/>
                  <a:pt x="543" y="1005"/>
                  <a:pt x="533" y="989"/>
                </a:cubicBezTo>
                <a:cubicBezTo>
                  <a:pt x="529" y="983"/>
                  <a:pt x="521" y="985"/>
                  <a:pt x="521" y="992"/>
                </a:cubicBezTo>
                <a:cubicBezTo>
                  <a:pt x="519" y="1037"/>
                  <a:pt x="544" y="1081"/>
                  <a:pt x="587" y="1097"/>
                </a:cubicBezTo>
                <a:cubicBezTo>
                  <a:pt x="551" y="1096"/>
                  <a:pt x="515" y="1095"/>
                  <a:pt x="478" y="1093"/>
                </a:cubicBezTo>
                <a:cubicBezTo>
                  <a:pt x="379" y="1090"/>
                  <a:pt x="279" y="1087"/>
                  <a:pt x="179" y="1092"/>
                </a:cubicBezTo>
                <a:cubicBezTo>
                  <a:pt x="169" y="1093"/>
                  <a:pt x="155" y="1094"/>
                  <a:pt x="140" y="1095"/>
                </a:cubicBezTo>
                <a:cubicBezTo>
                  <a:pt x="138" y="954"/>
                  <a:pt x="137" y="814"/>
                  <a:pt x="138" y="673"/>
                </a:cubicBezTo>
                <a:cubicBezTo>
                  <a:pt x="138" y="603"/>
                  <a:pt x="139" y="532"/>
                  <a:pt x="140" y="462"/>
                </a:cubicBezTo>
                <a:cubicBezTo>
                  <a:pt x="142" y="390"/>
                  <a:pt x="146" y="318"/>
                  <a:pt x="144" y="246"/>
                </a:cubicBezTo>
                <a:cubicBezTo>
                  <a:pt x="143" y="246"/>
                  <a:pt x="143" y="246"/>
                  <a:pt x="143" y="245"/>
                </a:cubicBezTo>
                <a:cubicBezTo>
                  <a:pt x="157" y="239"/>
                  <a:pt x="168" y="226"/>
                  <a:pt x="174" y="212"/>
                </a:cubicBezTo>
                <a:cubicBezTo>
                  <a:pt x="195" y="216"/>
                  <a:pt x="217" y="214"/>
                  <a:pt x="239" y="213"/>
                </a:cubicBezTo>
                <a:cubicBezTo>
                  <a:pt x="269" y="211"/>
                  <a:pt x="299" y="209"/>
                  <a:pt x="329" y="208"/>
                </a:cubicBezTo>
                <a:cubicBezTo>
                  <a:pt x="388" y="207"/>
                  <a:pt x="446" y="207"/>
                  <a:pt x="505" y="208"/>
                </a:cubicBezTo>
                <a:cubicBezTo>
                  <a:pt x="505" y="208"/>
                  <a:pt x="505" y="208"/>
                  <a:pt x="505" y="207"/>
                </a:cubicBezTo>
                <a:cubicBezTo>
                  <a:pt x="507" y="211"/>
                  <a:pt x="510" y="215"/>
                  <a:pt x="513" y="218"/>
                </a:cubicBezTo>
                <a:cubicBezTo>
                  <a:pt x="523" y="228"/>
                  <a:pt x="538" y="229"/>
                  <a:pt x="552" y="227"/>
                </a:cubicBezTo>
                <a:cubicBezTo>
                  <a:pt x="552" y="237"/>
                  <a:pt x="553" y="246"/>
                  <a:pt x="559" y="252"/>
                </a:cubicBezTo>
                <a:cubicBezTo>
                  <a:pt x="560" y="253"/>
                  <a:pt x="560" y="253"/>
                  <a:pt x="561" y="254"/>
                </a:cubicBezTo>
                <a:cubicBezTo>
                  <a:pt x="562" y="255"/>
                  <a:pt x="563" y="257"/>
                  <a:pt x="566" y="257"/>
                </a:cubicBezTo>
                <a:cubicBezTo>
                  <a:pt x="568" y="258"/>
                  <a:pt x="571" y="258"/>
                  <a:pt x="573" y="258"/>
                </a:cubicBezTo>
                <a:cubicBezTo>
                  <a:pt x="523" y="380"/>
                  <a:pt x="470" y="502"/>
                  <a:pt x="416" y="622"/>
                </a:cubicBezTo>
                <a:cubicBezTo>
                  <a:pt x="403" y="650"/>
                  <a:pt x="390" y="678"/>
                  <a:pt x="378" y="706"/>
                </a:cubicBezTo>
                <a:cubicBezTo>
                  <a:pt x="367" y="731"/>
                  <a:pt x="354" y="756"/>
                  <a:pt x="350" y="783"/>
                </a:cubicBezTo>
                <a:cubicBezTo>
                  <a:pt x="343" y="823"/>
                  <a:pt x="360" y="856"/>
                  <a:pt x="401" y="865"/>
                </a:cubicBezTo>
                <a:cubicBezTo>
                  <a:pt x="425" y="870"/>
                  <a:pt x="452" y="868"/>
                  <a:pt x="476" y="868"/>
                </a:cubicBezTo>
                <a:cubicBezTo>
                  <a:pt x="511" y="869"/>
                  <a:pt x="546" y="871"/>
                  <a:pt x="580" y="873"/>
                </a:cubicBezTo>
                <a:cubicBezTo>
                  <a:pt x="646" y="877"/>
                  <a:pt x="712" y="882"/>
                  <a:pt x="778" y="880"/>
                </a:cubicBezTo>
                <a:cubicBezTo>
                  <a:pt x="819" y="879"/>
                  <a:pt x="876" y="880"/>
                  <a:pt x="894" y="835"/>
                </a:cubicBezTo>
                <a:cubicBezTo>
                  <a:pt x="912" y="788"/>
                  <a:pt x="877" y="731"/>
                  <a:pt x="860" y="690"/>
                </a:cubicBezTo>
                <a:cubicBezTo>
                  <a:pt x="800" y="547"/>
                  <a:pt x="743" y="404"/>
                  <a:pt x="685" y="261"/>
                </a:cubicBezTo>
                <a:cubicBezTo>
                  <a:pt x="695" y="260"/>
                  <a:pt x="705" y="259"/>
                  <a:pt x="714" y="258"/>
                </a:cubicBezTo>
                <a:cubicBezTo>
                  <a:pt x="716" y="258"/>
                  <a:pt x="717" y="257"/>
                  <a:pt x="717" y="256"/>
                </a:cubicBezTo>
                <a:cubicBezTo>
                  <a:pt x="719" y="256"/>
                  <a:pt x="721" y="255"/>
                  <a:pt x="721" y="253"/>
                </a:cubicBezTo>
                <a:cubicBezTo>
                  <a:pt x="735" y="216"/>
                  <a:pt x="736" y="172"/>
                  <a:pt x="724" y="134"/>
                </a:cubicBezTo>
                <a:cubicBezTo>
                  <a:pt x="723" y="130"/>
                  <a:pt x="720" y="129"/>
                  <a:pt x="718" y="130"/>
                </a:cubicBezTo>
                <a:cubicBezTo>
                  <a:pt x="717" y="128"/>
                  <a:pt x="716" y="127"/>
                  <a:pt x="714" y="127"/>
                </a:cubicBezTo>
                <a:cubicBezTo>
                  <a:pt x="698" y="124"/>
                  <a:pt x="682" y="124"/>
                  <a:pt x="665" y="124"/>
                </a:cubicBezTo>
                <a:cubicBezTo>
                  <a:pt x="666" y="118"/>
                  <a:pt x="667" y="111"/>
                  <a:pt x="667" y="105"/>
                </a:cubicBezTo>
                <a:cubicBezTo>
                  <a:pt x="667" y="101"/>
                  <a:pt x="667" y="96"/>
                  <a:pt x="667" y="92"/>
                </a:cubicBezTo>
                <a:cubicBezTo>
                  <a:pt x="670" y="93"/>
                  <a:pt x="673" y="94"/>
                  <a:pt x="675" y="94"/>
                </a:cubicBezTo>
                <a:cubicBezTo>
                  <a:pt x="679" y="95"/>
                  <a:pt x="683" y="95"/>
                  <a:pt x="687" y="93"/>
                </a:cubicBezTo>
                <a:cubicBezTo>
                  <a:pt x="694" y="91"/>
                  <a:pt x="700" y="85"/>
                  <a:pt x="704" y="78"/>
                </a:cubicBezTo>
                <a:cubicBezTo>
                  <a:pt x="708" y="68"/>
                  <a:pt x="704" y="43"/>
                  <a:pt x="690" y="43"/>
                </a:cubicBezTo>
                <a:cubicBezTo>
                  <a:pt x="689" y="41"/>
                  <a:pt x="688" y="40"/>
                  <a:pt x="686" y="40"/>
                </a:cubicBezTo>
                <a:cubicBezTo>
                  <a:pt x="651" y="33"/>
                  <a:pt x="612" y="32"/>
                  <a:pt x="576" y="32"/>
                </a:cubicBezTo>
                <a:cubicBezTo>
                  <a:pt x="561" y="33"/>
                  <a:pt x="545" y="35"/>
                  <a:pt x="543" y="50"/>
                </a:cubicBezTo>
                <a:cubicBezTo>
                  <a:pt x="533" y="57"/>
                  <a:pt x="541" y="76"/>
                  <a:pt x="547" y="82"/>
                </a:cubicBezTo>
                <a:cubicBezTo>
                  <a:pt x="555" y="91"/>
                  <a:pt x="566" y="93"/>
                  <a:pt x="576" y="90"/>
                </a:cubicBezTo>
                <a:cubicBezTo>
                  <a:pt x="576" y="101"/>
                  <a:pt x="575" y="112"/>
                  <a:pt x="575" y="123"/>
                </a:cubicBezTo>
                <a:cubicBezTo>
                  <a:pt x="571" y="124"/>
                  <a:pt x="567" y="124"/>
                  <a:pt x="563" y="124"/>
                </a:cubicBezTo>
                <a:cubicBezTo>
                  <a:pt x="562" y="124"/>
                  <a:pt x="561" y="125"/>
                  <a:pt x="560" y="126"/>
                </a:cubicBezTo>
                <a:cubicBezTo>
                  <a:pt x="558" y="127"/>
                  <a:pt x="555" y="129"/>
                  <a:pt x="555" y="132"/>
                </a:cubicBezTo>
                <a:cubicBezTo>
                  <a:pt x="555" y="138"/>
                  <a:pt x="555" y="144"/>
                  <a:pt x="555" y="150"/>
                </a:cubicBezTo>
                <a:cubicBezTo>
                  <a:pt x="538" y="144"/>
                  <a:pt x="518" y="152"/>
                  <a:pt x="508" y="166"/>
                </a:cubicBezTo>
                <a:cubicBezTo>
                  <a:pt x="507" y="166"/>
                  <a:pt x="506" y="165"/>
                  <a:pt x="505" y="165"/>
                </a:cubicBezTo>
                <a:cubicBezTo>
                  <a:pt x="449" y="163"/>
                  <a:pt x="392" y="164"/>
                  <a:pt x="336" y="164"/>
                </a:cubicBezTo>
                <a:cubicBezTo>
                  <a:pt x="286" y="164"/>
                  <a:pt x="232" y="159"/>
                  <a:pt x="182" y="165"/>
                </a:cubicBezTo>
                <a:cubicBezTo>
                  <a:pt x="177" y="146"/>
                  <a:pt x="161" y="133"/>
                  <a:pt x="141" y="129"/>
                </a:cubicBezTo>
                <a:cubicBezTo>
                  <a:pt x="144" y="98"/>
                  <a:pt x="147" y="59"/>
                  <a:pt x="139" y="29"/>
                </a:cubicBezTo>
                <a:cubicBezTo>
                  <a:pt x="139" y="28"/>
                  <a:pt x="140" y="28"/>
                  <a:pt x="140" y="28"/>
                </a:cubicBezTo>
                <a:cubicBezTo>
                  <a:pt x="145" y="17"/>
                  <a:pt x="131" y="3"/>
                  <a:pt x="121" y="2"/>
                </a:cubicBezTo>
                <a:cubicBezTo>
                  <a:pt x="109" y="0"/>
                  <a:pt x="97" y="9"/>
                  <a:pt x="98" y="21"/>
                </a:cubicBezTo>
                <a:cubicBezTo>
                  <a:pt x="98" y="23"/>
                  <a:pt x="99" y="24"/>
                  <a:pt x="101" y="25"/>
                </a:cubicBezTo>
                <a:cubicBezTo>
                  <a:pt x="100" y="42"/>
                  <a:pt x="95" y="131"/>
                  <a:pt x="100" y="133"/>
                </a:cubicBezTo>
                <a:cubicBezTo>
                  <a:pt x="96" y="132"/>
                  <a:pt x="94" y="135"/>
                  <a:pt x="95" y="138"/>
                </a:cubicBezTo>
                <a:cubicBezTo>
                  <a:pt x="86" y="143"/>
                  <a:pt x="77" y="151"/>
                  <a:pt x="72" y="161"/>
                </a:cubicBezTo>
                <a:cubicBezTo>
                  <a:pt x="71" y="160"/>
                  <a:pt x="70" y="160"/>
                  <a:pt x="69" y="161"/>
                </a:cubicBezTo>
                <a:cubicBezTo>
                  <a:pt x="53" y="165"/>
                  <a:pt x="36" y="166"/>
                  <a:pt x="20" y="165"/>
                </a:cubicBezTo>
                <a:cubicBezTo>
                  <a:pt x="18" y="164"/>
                  <a:pt x="16" y="164"/>
                  <a:pt x="14" y="165"/>
                </a:cubicBezTo>
                <a:cubicBezTo>
                  <a:pt x="14" y="165"/>
                  <a:pt x="13" y="165"/>
                  <a:pt x="12" y="165"/>
                </a:cubicBezTo>
                <a:cubicBezTo>
                  <a:pt x="9" y="164"/>
                  <a:pt x="8" y="168"/>
                  <a:pt x="9" y="170"/>
                </a:cubicBezTo>
                <a:cubicBezTo>
                  <a:pt x="0" y="181"/>
                  <a:pt x="0" y="197"/>
                  <a:pt x="9" y="209"/>
                </a:cubicBezTo>
                <a:cubicBezTo>
                  <a:pt x="11" y="211"/>
                  <a:pt x="13" y="210"/>
                  <a:pt x="14" y="208"/>
                </a:cubicBezTo>
                <a:cubicBezTo>
                  <a:pt x="31" y="211"/>
                  <a:pt x="50" y="212"/>
                  <a:pt x="67" y="207"/>
                </a:cubicBezTo>
                <a:cubicBezTo>
                  <a:pt x="73" y="226"/>
                  <a:pt x="88" y="242"/>
                  <a:pt x="108" y="248"/>
                </a:cubicBezTo>
                <a:cubicBezTo>
                  <a:pt x="101" y="316"/>
                  <a:pt x="103" y="387"/>
                  <a:pt x="102" y="456"/>
                </a:cubicBezTo>
                <a:cubicBezTo>
                  <a:pt x="101" y="528"/>
                  <a:pt x="99" y="600"/>
                  <a:pt x="98" y="673"/>
                </a:cubicBezTo>
                <a:cubicBezTo>
                  <a:pt x="97" y="816"/>
                  <a:pt x="96" y="959"/>
                  <a:pt x="95" y="1102"/>
                </a:cubicBezTo>
                <a:cubicBezTo>
                  <a:pt x="95" y="1102"/>
                  <a:pt x="95" y="1103"/>
                  <a:pt x="95" y="1103"/>
                </a:cubicBezTo>
                <a:cubicBezTo>
                  <a:pt x="57" y="1114"/>
                  <a:pt x="25" y="1135"/>
                  <a:pt x="42" y="1179"/>
                </a:cubicBezTo>
                <a:cubicBezTo>
                  <a:pt x="43" y="1181"/>
                  <a:pt x="46" y="1181"/>
                  <a:pt x="47" y="1180"/>
                </a:cubicBezTo>
                <a:cubicBezTo>
                  <a:pt x="48" y="1181"/>
                  <a:pt x="49" y="1181"/>
                  <a:pt x="50" y="1181"/>
                </a:cubicBezTo>
                <a:cubicBezTo>
                  <a:pt x="194" y="1192"/>
                  <a:pt x="338" y="1190"/>
                  <a:pt x="482" y="1189"/>
                </a:cubicBezTo>
                <a:cubicBezTo>
                  <a:pt x="552" y="1188"/>
                  <a:pt x="622" y="1186"/>
                  <a:pt x="692" y="1184"/>
                </a:cubicBezTo>
                <a:cubicBezTo>
                  <a:pt x="764" y="1181"/>
                  <a:pt x="839" y="1173"/>
                  <a:pt x="909" y="1192"/>
                </a:cubicBezTo>
                <a:cubicBezTo>
                  <a:pt x="911" y="1193"/>
                  <a:pt x="913" y="1192"/>
                  <a:pt x="915" y="1191"/>
                </a:cubicBezTo>
                <a:cubicBezTo>
                  <a:pt x="918" y="1193"/>
                  <a:pt x="922" y="1192"/>
                  <a:pt x="923" y="1187"/>
                </a:cubicBezTo>
                <a:cubicBezTo>
                  <a:pt x="928" y="1159"/>
                  <a:pt x="915" y="1133"/>
                  <a:pt x="891" y="1117"/>
                </a:cubicBezTo>
                <a:close/>
                <a:moveTo>
                  <a:pt x="807" y="589"/>
                </a:moveTo>
                <a:cubicBezTo>
                  <a:pt x="829" y="644"/>
                  <a:pt x="851" y="698"/>
                  <a:pt x="872" y="753"/>
                </a:cubicBezTo>
                <a:cubicBezTo>
                  <a:pt x="881" y="778"/>
                  <a:pt x="893" y="809"/>
                  <a:pt x="879" y="835"/>
                </a:cubicBezTo>
                <a:cubicBezTo>
                  <a:pt x="864" y="863"/>
                  <a:pt x="826" y="864"/>
                  <a:pt x="798" y="865"/>
                </a:cubicBezTo>
                <a:cubicBezTo>
                  <a:pt x="682" y="871"/>
                  <a:pt x="567" y="857"/>
                  <a:pt x="452" y="855"/>
                </a:cubicBezTo>
                <a:cubicBezTo>
                  <a:pt x="426" y="854"/>
                  <a:pt x="394" y="857"/>
                  <a:pt x="374" y="838"/>
                </a:cubicBezTo>
                <a:cubicBezTo>
                  <a:pt x="353" y="817"/>
                  <a:pt x="361" y="783"/>
                  <a:pt x="370" y="758"/>
                </a:cubicBezTo>
                <a:cubicBezTo>
                  <a:pt x="389" y="705"/>
                  <a:pt x="416" y="653"/>
                  <a:pt x="439" y="602"/>
                </a:cubicBezTo>
                <a:cubicBezTo>
                  <a:pt x="490" y="489"/>
                  <a:pt x="543" y="376"/>
                  <a:pt x="584" y="259"/>
                </a:cubicBezTo>
                <a:cubicBezTo>
                  <a:pt x="613" y="262"/>
                  <a:pt x="643" y="263"/>
                  <a:pt x="672" y="262"/>
                </a:cubicBezTo>
                <a:cubicBezTo>
                  <a:pt x="717" y="371"/>
                  <a:pt x="762" y="480"/>
                  <a:pt x="807" y="589"/>
                </a:cubicBezTo>
                <a:close/>
                <a:moveTo>
                  <a:pt x="556" y="72"/>
                </a:moveTo>
                <a:cubicBezTo>
                  <a:pt x="554" y="68"/>
                  <a:pt x="553" y="64"/>
                  <a:pt x="552" y="61"/>
                </a:cubicBezTo>
                <a:cubicBezTo>
                  <a:pt x="552" y="58"/>
                  <a:pt x="553" y="55"/>
                  <a:pt x="552" y="52"/>
                </a:cubicBezTo>
                <a:cubicBezTo>
                  <a:pt x="562" y="34"/>
                  <a:pt x="661" y="48"/>
                  <a:pt x="683" y="50"/>
                </a:cubicBezTo>
                <a:cubicBezTo>
                  <a:pt x="684" y="55"/>
                  <a:pt x="690" y="57"/>
                  <a:pt x="692" y="63"/>
                </a:cubicBezTo>
                <a:cubicBezTo>
                  <a:pt x="694" y="70"/>
                  <a:pt x="691" y="77"/>
                  <a:pt x="684" y="80"/>
                </a:cubicBezTo>
                <a:cubicBezTo>
                  <a:pt x="678" y="83"/>
                  <a:pt x="671" y="81"/>
                  <a:pt x="665" y="81"/>
                </a:cubicBezTo>
                <a:cubicBezTo>
                  <a:pt x="661" y="78"/>
                  <a:pt x="654" y="79"/>
                  <a:pt x="653" y="84"/>
                </a:cubicBezTo>
                <a:cubicBezTo>
                  <a:pt x="651" y="91"/>
                  <a:pt x="652" y="98"/>
                  <a:pt x="652" y="105"/>
                </a:cubicBezTo>
                <a:cubicBezTo>
                  <a:pt x="653" y="111"/>
                  <a:pt x="653" y="118"/>
                  <a:pt x="654" y="124"/>
                </a:cubicBezTo>
                <a:cubicBezTo>
                  <a:pt x="650" y="124"/>
                  <a:pt x="647" y="124"/>
                  <a:pt x="643" y="123"/>
                </a:cubicBezTo>
                <a:cubicBezTo>
                  <a:pt x="624" y="123"/>
                  <a:pt x="605" y="122"/>
                  <a:pt x="587" y="123"/>
                </a:cubicBezTo>
                <a:cubicBezTo>
                  <a:pt x="589" y="111"/>
                  <a:pt x="590" y="98"/>
                  <a:pt x="591" y="86"/>
                </a:cubicBezTo>
                <a:cubicBezTo>
                  <a:pt x="591" y="81"/>
                  <a:pt x="586" y="79"/>
                  <a:pt x="582" y="80"/>
                </a:cubicBezTo>
                <a:cubicBezTo>
                  <a:pt x="581" y="80"/>
                  <a:pt x="581" y="80"/>
                  <a:pt x="580" y="80"/>
                </a:cubicBezTo>
                <a:cubicBezTo>
                  <a:pt x="571" y="82"/>
                  <a:pt x="561" y="79"/>
                  <a:pt x="556" y="72"/>
                </a:cubicBezTo>
                <a:close/>
                <a:moveTo>
                  <a:pt x="566" y="193"/>
                </a:moveTo>
                <a:cubicBezTo>
                  <a:pt x="566" y="173"/>
                  <a:pt x="567" y="152"/>
                  <a:pt x="568" y="132"/>
                </a:cubicBezTo>
                <a:cubicBezTo>
                  <a:pt x="568" y="132"/>
                  <a:pt x="567" y="132"/>
                  <a:pt x="567" y="131"/>
                </a:cubicBezTo>
                <a:cubicBezTo>
                  <a:pt x="571" y="132"/>
                  <a:pt x="574" y="132"/>
                  <a:pt x="577" y="132"/>
                </a:cubicBezTo>
                <a:cubicBezTo>
                  <a:pt x="579" y="134"/>
                  <a:pt x="582" y="135"/>
                  <a:pt x="584" y="133"/>
                </a:cubicBezTo>
                <a:cubicBezTo>
                  <a:pt x="600" y="134"/>
                  <a:pt x="617" y="135"/>
                  <a:pt x="633" y="135"/>
                </a:cubicBezTo>
                <a:cubicBezTo>
                  <a:pt x="659" y="136"/>
                  <a:pt x="687" y="139"/>
                  <a:pt x="713" y="136"/>
                </a:cubicBezTo>
                <a:cubicBezTo>
                  <a:pt x="713" y="136"/>
                  <a:pt x="713" y="136"/>
                  <a:pt x="713" y="137"/>
                </a:cubicBezTo>
                <a:cubicBezTo>
                  <a:pt x="719" y="175"/>
                  <a:pt x="719" y="210"/>
                  <a:pt x="714" y="248"/>
                </a:cubicBezTo>
                <a:cubicBezTo>
                  <a:pt x="713" y="248"/>
                  <a:pt x="713" y="248"/>
                  <a:pt x="713" y="248"/>
                </a:cubicBezTo>
                <a:cubicBezTo>
                  <a:pt x="665" y="245"/>
                  <a:pt x="616" y="247"/>
                  <a:pt x="568" y="247"/>
                </a:cubicBezTo>
                <a:cubicBezTo>
                  <a:pt x="560" y="234"/>
                  <a:pt x="565" y="208"/>
                  <a:pt x="566" y="193"/>
                </a:cubicBezTo>
                <a:close/>
                <a:moveTo>
                  <a:pt x="554" y="164"/>
                </a:moveTo>
                <a:cubicBezTo>
                  <a:pt x="554" y="180"/>
                  <a:pt x="554" y="195"/>
                  <a:pt x="553" y="211"/>
                </a:cubicBezTo>
                <a:cubicBezTo>
                  <a:pt x="553" y="214"/>
                  <a:pt x="553" y="216"/>
                  <a:pt x="553" y="219"/>
                </a:cubicBezTo>
                <a:cubicBezTo>
                  <a:pt x="535" y="216"/>
                  <a:pt x="514" y="210"/>
                  <a:pt x="515" y="187"/>
                </a:cubicBezTo>
                <a:cubicBezTo>
                  <a:pt x="516" y="166"/>
                  <a:pt x="537" y="160"/>
                  <a:pt x="554" y="164"/>
                </a:cubicBezTo>
                <a:close/>
                <a:moveTo>
                  <a:pt x="183" y="180"/>
                </a:moveTo>
                <a:cubicBezTo>
                  <a:pt x="183" y="177"/>
                  <a:pt x="183" y="174"/>
                  <a:pt x="183" y="171"/>
                </a:cubicBezTo>
                <a:cubicBezTo>
                  <a:pt x="232" y="178"/>
                  <a:pt x="286" y="174"/>
                  <a:pt x="336" y="174"/>
                </a:cubicBezTo>
                <a:cubicBezTo>
                  <a:pt x="392" y="175"/>
                  <a:pt x="447" y="177"/>
                  <a:pt x="503" y="176"/>
                </a:cubicBezTo>
                <a:cubicBezTo>
                  <a:pt x="502" y="178"/>
                  <a:pt x="502" y="180"/>
                  <a:pt x="501" y="182"/>
                </a:cubicBezTo>
                <a:cubicBezTo>
                  <a:pt x="501" y="186"/>
                  <a:pt x="501" y="191"/>
                  <a:pt x="501" y="195"/>
                </a:cubicBezTo>
                <a:cubicBezTo>
                  <a:pt x="446" y="194"/>
                  <a:pt x="390" y="195"/>
                  <a:pt x="334" y="197"/>
                </a:cubicBezTo>
                <a:cubicBezTo>
                  <a:pt x="282" y="199"/>
                  <a:pt x="229" y="207"/>
                  <a:pt x="177" y="205"/>
                </a:cubicBezTo>
                <a:cubicBezTo>
                  <a:pt x="180" y="197"/>
                  <a:pt x="182" y="188"/>
                  <a:pt x="183" y="180"/>
                </a:cubicBezTo>
                <a:close/>
                <a:moveTo>
                  <a:pt x="65" y="198"/>
                </a:moveTo>
                <a:cubicBezTo>
                  <a:pt x="47" y="200"/>
                  <a:pt x="31" y="202"/>
                  <a:pt x="13" y="201"/>
                </a:cubicBezTo>
                <a:cubicBezTo>
                  <a:pt x="10" y="192"/>
                  <a:pt x="13" y="180"/>
                  <a:pt x="21" y="173"/>
                </a:cubicBezTo>
                <a:cubicBezTo>
                  <a:pt x="36" y="176"/>
                  <a:pt x="51" y="175"/>
                  <a:pt x="67" y="172"/>
                </a:cubicBezTo>
                <a:cubicBezTo>
                  <a:pt x="65" y="177"/>
                  <a:pt x="64" y="183"/>
                  <a:pt x="64" y="188"/>
                </a:cubicBezTo>
                <a:cubicBezTo>
                  <a:pt x="64" y="192"/>
                  <a:pt x="64" y="195"/>
                  <a:pt x="65" y="198"/>
                </a:cubicBezTo>
                <a:close/>
                <a:moveTo>
                  <a:pt x="593" y="1089"/>
                </a:moveTo>
                <a:cubicBezTo>
                  <a:pt x="563" y="1071"/>
                  <a:pt x="542" y="1045"/>
                  <a:pt x="536" y="1012"/>
                </a:cubicBezTo>
                <a:cubicBezTo>
                  <a:pt x="549" y="1025"/>
                  <a:pt x="564" y="1035"/>
                  <a:pt x="583" y="1040"/>
                </a:cubicBezTo>
                <a:cubicBezTo>
                  <a:pt x="587" y="1041"/>
                  <a:pt x="592" y="1037"/>
                  <a:pt x="590" y="1033"/>
                </a:cubicBezTo>
                <a:cubicBezTo>
                  <a:pt x="581" y="1010"/>
                  <a:pt x="578" y="986"/>
                  <a:pt x="583" y="962"/>
                </a:cubicBezTo>
                <a:cubicBezTo>
                  <a:pt x="588" y="940"/>
                  <a:pt x="601" y="907"/>
                  <a:pt x="626" y="902"/>
                </a:cubicBezTo>
                <a:cubicBezTo>
                  <a:pt x="623" y="915"/>
                  <a:pt x="622" y="929"/>
                  <a:pt x="630" y="941"/>
                </a:cubicBezTo>
                <a:cubicBezTo>
                  <a:pt x="641" y="957"/>
                  <a:pt x="665" y="956"/>
                  <a:pt x="675" y="973"/>
                </a:cubicBezTo>
                <a:cubicBezTo>
                  <a:pt x="677" y="977"/>
                  <a:pt x="682" y="977"/>
                  <a:pt x="685" y="973"/>
                </a:cubicBezTo>
                <a:cubicBezTo>
                  <a:pt x="689" y="967"/>
                  <a:pt x="692" y="960"/>
                  <a:pt x="693" y="953"/>
                </a:cubicBezTo>
                <a:cubicBezTo>
                  <a:pt x="717" y="979"/>
                  <a:pt x="714" y="1017"/>
                  <a:pt x="686" y="1039"/>
                </a:cubicBezTo>
                <a:cubicBezTo>
                  <a:pt x="682" y="1042"/>
                  <a:pt x="684" y="1048"/>
                  <a:pt x="688" y="1049"/>
                </a:cubicBezTo>
                <a:cubicBezTo>
                  <a:pt x="698" y="1052"/>
                  <a:pt x="706" y="1052"/>
                  <a:pt x="714" y="1049"/>
                </a:cubicBezTo>
                <a:cubicBezTo>
                  <a:pt x="710" y="1069"/>
                  <a:pt x="696" y="1086"/>
                  <a:pt x="676" y="1093"/>
                </a:cubicBezTo>
                <a:cubicBezTo>
                  <a:pt x="673" y="1094"/>
                  <a:pt x="671" y="1097"/>
                  <a:pt x="671" y="1099"/>
                </a:cubicBezTo>
                <a:cubicBezTo>
                  <a:pt x="645" y="1099"/>
                  <a:pt x="619" y="1098"/>
                  <a:pt x="593" y="1097"/>
                </a:cubicBezTo>
                <a:cubicBezTo>
                  <a:pt x="595" y="1096"/>
                  <a:pt x="596" y="1091"/>
                  <a:pt x="593" y="1089"/>
                </a:cubicBezTo>
                <a:close/>
                <a:moveTo>
                  <a:pt x="122" y="14"/>
                </a:moveTo>
                <a:cubicBezTo>
                  <a:pt x="126" y="16"/>
                  <a:pt x="127" y="20"/>
                  <a:pt x="129" y="23"/>
                </a:cubicBezTo>
                <a:cubicBezTo>
                  <a:pt x="123" y="55"/>
                  <a:pt x="128" y="94"/>
                  <a:pt x="131" y="127"/>
                </a:cubicBezTo>
                <a:cubicBezTo>
                  <a:pt x="125" y="126"/>
                  <a:pt x="120" y="127"/>
                  <a:pt x="115" y="127"/>
                </a:cubicBezTo>
                <a:cubicBezTo>
                  <a:pt x="112" y="128"/>
                  <a:pt x="111" y="131"/>
                  <a:pt x="111" y="133"/>
                </a:cubicBezTo>
                <a:cubicBezTo>
                  <a:pt x="110" y="134"/>
                  <a:pt x="109" y="134"/>
                  <a:pt x="108" y="134"/>
                </a:cubicBezTo>
                <a:cubicBezTo>
                  <a:pt x="113" y="124"/>
                  <a:pt x="111" y="108"/>
                  <a:pt x="112" y="99"/>
                </a:cubicBezTo>
                <a:cubicBezTo>
                  <a:pt x="114" y="74"/>
                  <a:pt x="113" y="48"/>
                  <a:pt x="111" y="23"/>
                </a:cubicBezTo>
                <a:cubicBezTo>
                  <a:pt x="110" y="21"/>
                  <a:pt x="109" y="20"/>
                  <a:pt x="108" y="19"/>
                </a:cubicBezTo>
                <a:cubicBezTo>
                  <a:pt x="110" y="13"/>
                  <a:pt x="117" y="11"/>
                  <a:pt x="122" y="14"/>
                </a:cubicBezTo>
                <a:close/>
                <a:moveTo>
                  <a:pt x="80" y="188"/>
                </a:moveTo>
                <a:cubicBezTo>
                  <a:pt x="81" y="164"/>
                  <a:pt x="101" y="149"/>
                  <a:pt x="122" y="142"/>
                </a:cubicBezTo>
                <a:cubicBezTo>
                  <a:pt x="123" y="141"/>
                  <a:pt x="124" y="141"/>
                  <a:pt x="124" y="141"/>
                </a:cubicBezTo>
                <a:cubicBezTo>
                  <a:pt x="149" y="146"/>
                  <a:pt x="173" y="155"/>
                  <a:pt x="164" y="188"/>
                </a:cubicBezTo>
                <a:cubicBezTo>
                  <a:pt x="159" y="209"/>
                  <a:pt x="147" y="235"/>
                  <a:pt x="121" y="233"/>
                </a:cubicBezTo>
                <a:cubicBezTo>
                  <a:pt x="98" y="232"/>
                  <a:pt x="80" y="210"/>
                  <a:pt x="80" y="188"/>
                </a:cubicBezTo>
                <a:close/>
                <a:moveTo>
                  <a:pt x="110" y="673"/>
                </a:moveTo>
                <a:cubicBezTo>
                  <a:pt x="111" y="602"/>
                  <a:pt x="112" y="531"/>
                  <a:pt x="113" y="461"/>
                </a:cubicBezTo>
                <a:cubicBezTo>
                  <a:pt x="115" y="391"/>
                  <a:pt x="120" y="319"/>
                  <a:pt x="116" y="249"/>
                </a:cubicBezTo>
                <a:cubicBezTo>
                  <a:pt x="119" y="250"/>
                  <a:pt x="121" y="250"/>
                  <a:pt x="124" y="250"/>
                </a:cubicBezTo>
                <a:cubicBezTo>
                  <a:pt x="128" y="250"/>
                  <a:pt x="132" y="249"/>
                  <a:pt x="136" y="248"/>
                </a:cubicBezTo>
                <a:cubicBezTo>
                  <a:pt x="129" y="317"/>
                  <a:pt x="130" y="388"/>
                  <a:pt x="129" y="457"/>
                </a:cubicBezTo>
                <a:cubicBezTo>
                  <a:pt x="127" y="529"/>
                  <a:pt x="126" y="601"/>
                  <a:pt x="126" y="673"/>
                </a:cubicBezTo>
                <a:cubicBezTo>
                  <a:pt x="125" y="814"/>
                  <a:pt x="126" y="955"/>
                  <a:pt x="128" y="1097"/>
                </a:cubicBezTo>
                <a:cubicBezTo>
                  <a:pt x="121" y="1098"/>
                  <a:pt x="113" y="1099"/>
                  <a:pt x="105" y="1101"/>
                </a:cubicBezTo>
                <a:cubicBezTo>
                  <a:pt x="106" y="958"/>
                  <a:pt x="108" y="815"/>
                  <a:pt x="110" y="673"/>
                </a:cubicBezTo>
                <a:close/>
                <a:moveTo>
                  <a:pt x="910" y="1178"/>
                </a:moveTo>
                <a:cubicBezTo>
                  <a:pt x="846" y="1161"/>
                  <a:pt x="779" y="1167"/>
                  <a:pt x="712" y="1169"/>
                </a:cubicBezTo>
                <a:cubicBezTo>
                  <a:pt x="639" y="1172"/>
                  <a:pt x="565" y="1174"/>
                  <a:pt x="492" y="1175"/>
                </a:cubicBezTo>
                <a:cubicBezTo>
                  <a:pt x="345" y="1176"/>
                  <a:pt x="198" y="1171"/>
                  <a:pt x="50" y="1171"/>
                </a:cubicBezTo>
                <a:cubicBezTo>
                  <a:pt x="49" y="1171"/>
                  <a:pt x="48" y="1172"/>
                  <a:pt x="48" y="1172"/>
                </a:cubicBezTo>
                <a:cubicBezTo>
                  <a:pt x="43" y="1125"/>
                  <a:pt x="98" y="1111"/>
                  <a:pt x="135" y="1108"/>
                </a:cubicBezTo>
                <a:cubicBezTo>
                  <a:pt x="173" y="1105"/>
                  <a:pt x="211" y="1104"/>
                  <a:pt x="249" y="1103"/>
                </a:cubicBezTo>
                <a:cubicBezTo>
                  <a:pt x="325" y="1102"/>
                  <a:pt x="402" y="1104"/>
                  <a:pt x="478" y="1107"/>
                </a:cubicBezTo>
                <a:cubicBezTo>
                  <a:pt x="555" y="1110"/>
                  <a:pt x="632" y="1113"/>
                  <a:pt x="708" y="1113"/>
                </a:cubicBezTo>
                <a:cubicBezTo>
                  <a:pt x="760" y="1113"/>
                  <a:pt x="918" y="1090"/>
                  <a:pt x="910" y="1178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îsļîḍè">
            <a:extLst>
              <a:ext uri="{FF2B5EF4-FFF2-40B4-BE49-F238E27FC236}">
                <a16:creationId xmlns:a16="http://schemas.microsoft.com/office/drawing/2014/main" id="{0EB65749-8F22-4EFB-9E08-CDD97C2B1920}"/>
              </a:ext>
            </a:extLst>
          </p:cNvPr>
          <p:cNvSpPr/>
          <p:nvPr/>
        </p:nvSpPr>
        <p:spPr bwMode="auto">
          <a:xfrm>
            <a:off x="1208789" y="4855122"/>
            <a:ext cx="780962" cy="505025"/>
          </a:xfrm>
          <a:custGeom>
            <a:avLst/>
            <a:gdLst>
              <a:gd name="T0" fmla="*/ 506 w 519"/>
              <a:gd name="T1" fmla="*/ 251 h 336"/>
              <a:gd name="T2" fmla="*/ 408 w 519"/>
              <a:gd name="T3" fmla="*/ 47 h 336"/>
              <a:gd name="T4" fmla="*/ 404 w 519"/>
              <a:gd name="T5" fmla="*/ 44 h 336"/>
              <a:gd name="T6" fmla="*/ 401 w 519"/>
              <a:gd name="T7" fmla="*/ 43 h 336"/>
              <a:gd name="T8" fmla="*/ 399 w 519"/>
              <a:gd name="T9" fmla="*/ 38 h 336"/>
              <a:gd name="T10" fmla="*/ 270 w 519"/>
              <a:gd name="T11" fmla="*/ 3 h 336"/>
              <a:gd name="T12" fmla="*/ 131 w 519"/>
              <a:gd name="T13" fmla="*/ 24 h 336"/>
              <a:gd name="T14" fmla="*/ 131 w 519"/>
              <a:gd name="T15" fmla="*/ 24 h 336"/>
              <a:gd name="T16" fmla="*/ 126 w 519"/>
              <a:gd name="T17" fmla="*/ 25 h 336"/>
              <a:gd name="T18" fmla="*/ 46 w 519"/>
              <a:gd name="T19" fmla="*/ 202 h 336"/>
              <a:gd name="T20" fmla="*/ 52 w 519"/>
              <a:gd name="T21" fmla="*/ 316 h 336"/>
              <a:gd name="T22" fmla="*/ 123 w 519"/>
              <a:gd name="T23" fmla="*/ 324 h 336"/>
              <a:gd name="T24" fmla="*/ 228 w 519"/>
              <a:gd name="T25" fmla="*/ 329 h 336"/>
              <a:gd name="T26" fmla="*/ 436 w 519"/>
              <a:gd name="T27" fmla="*/ 335 h 336"/>
              <a:gd name="T28" fmla="*/ 439 w 519"/>
              <a:gd name="T29" fmla="*/ 336 h 336"/>
              <a:gd name="T30" fmla="*/ 500 w 519"/>
              <a:gd name="T31" fmla="*/ 318 h 336"/>
              <a:gd name="T32" fmla="*/ 506 w 519"/>
              <a:gd name="T33" fmla="*/ 251 h 336"/>
              <a:gd name="T34" fmla="*/ 266 w 519"/>
              <a:gd name="T35" fmla="*/ 15 h 336"/>
              <a:gd name="T36" fmla="*/ 389 w 519"/>
              <a:gd name="T37" fmla="*/ 46 h 336"/>
              <a:gd name="T38" fmla="*/ 263 w 519"/>
              <a:gd name="T39" fmla="*/ 57 h 336"/>
              <a:gd name="T40" fmla="*/ 135 w 519"/>
              <a:gd name="T41" fmla="*/ 30 h 336"/>
              <a:gd name="T42" fmla="*/ 266 w 519"/>
              <a:gd name="T43" fmla="*/ 15 h 336"/>
              <a:gd name="T44" fmla="*/ 502 w 519"/>
              <a:gd name="T45" fmla="*/ 285 h 336"/>
              <a:gd name="T46" fmla="*/ 445 w 519"/>
              <a:gd name="T47" fmla="*/ 328 h 336"/>
              <a:gd name="T48" fmla="*/ 441 w 519"/>
              <a:gd name="T49" fmla="*/ 325 h 336"/>
              <a:gd name="T50" fmla="*/ 98 w 519"/>
              <a:gd name="T51" fmla="*/ 313 h 336"/>
              <a:gd name="T52" fmla="*/ 35 w 519"/>
              <a:gd name="T53" fmla="*/ 258 h 336"/>
              <a:gd name="T54" fmla="*/ 65 w 519"/>
              <a:gd name="T55" fmla="*/ 182 h 336"/>
              <a:gd name="T56" fmla="*/ 129 w 519"/>
              <a:gd name="T57" fmla="*/ 35 h 336"/>
              <a:gd name="T58" fmla="*/ 130 w 519"/>
              <a:gd name="T59" fmla="*/ 36 h 336"/>
              <a:gd name="T60" fmla="*/ 249 w 519"/>
              <a:gd name="T61" fmla="*/ 68 h 336"/>
              <a:gd name="T62" fmla="*/ 398 w 519"/>
              <a:gd name="T63" fmla="*/ 53 h 336"/>
              <a:gd name="T64" fmla="*/ 471 w 519"/>
              <a:gd name="T65" fmla="*/ 201 h 336"/>
              <a:gd name="T66" fmla="*/ 502 w 519"/>
              <a:gd name="T67" fmla="*/ 285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19" h="336">
                <a:moveTo>
                  <a:pt x="506" y="251"/>
                </a:moveTo>
                <a:cubicBezTo>
                  <a:pt x="480" y="181"/>
                  <a:pt x="443" y="113"/>
                  <a:pt x="408" y="47"/>
                </a:cubicBezTo>
                <a:cubicBezTo>
                  <a:pt x="407" y="45"/>
                  <a:pt x="405" y="44"/>
                  <a:pt x="404" y="44"/>
                </a:cubicBezTo>
                <a:cubicBezTo>
                  <a:pt x="403" y="44"/>
                  <a:pt x="402" y="43"/>
                  <a:pt x="401" y="43"/>
                </a:cubicBezTo>
                <a:cubicBezTo>
                  <a:pt x="401" y="41"/>
                  <a:pt x="401" y="39"/>
                  <a:pt x="399" y="38"/>
                </a:cubicBezTo>
                <a:cubicBezTo>
                  <a:pt x="363" y="14"/>
                  <a:pt x="312" y="6"/>
                  <a:pt x="270" y="3"/>
                </a:cubicBezTo>
                <a:cubicBezTo>
                  <a:pt x="223" y="0"/>
                  <a:pt x="175" y="6"/>
                  <a:pt x="131" y="24"/>
                </a:cubicBezTo>
                <a:cubicBezTo>
                  <a:pt x="131" y="24"/>
                  <a:pt x="131" y="24"/>
                  <a:pt x="131" y="24"/>
                </a:cubicBezTo>
                <a:cubicBezTo>
                  <a:pt x="129" y="23"/>
                  <a:pt x="127" y="23"/>
                  <a:pt x="126" y="25"/>
                </a:cubicBezTo>
                <a:cubicBezTo>
                  <a:pt x="93" y="80"/>
                  <a:pt x="70" y="143"/>
                  <a:pt x="46" y="202"/>
                </a:cubicBezTo>
                <a:cubicBezTo>
                  <a:pt x="31" y="238"/>
                  <a:pt x="0" y="295"/>
                  <a:pt x="52" y="316"/>
                </a:cubicBezTo>
                <a:cubicBezTo>
                  <a:pt x="74" y="324"/>
                  <a:pt x="100" y="323"/>
                  <a:pt x="123" y="324"/>
                </a:cubicBezTo>
                <a:cubicBezTo>
                  <a:pt x="158" y="326"/>
                  <a:pt x="193" y="327"/>
                  <a:pt x="228" y="329"/>
                </a:cubicBezTo>
                <a:cubicBezTo>
                  <a:pt x="297" y="331"/>
                  <a:pt x="367" y="335"/>
                  <a:pt x="436" y="335"/>
                </a:cubicBezTo>
                <a:cubicBezTo>
                  <a:pt x="437" y="335"/>
                  <a:pt x="438" y="335"/>
                  <a:pt x="439" y="336"/>
                </a:cubicBezTo>
                <a:cubicBezTo>
                  <a:pt x="460" y="336"/>
                  <a:pt x="484" y="333"/>
                  <a:pt x="500" y="318"/>
                </a:cubicBezTo>
                <a:cubicBezTo>
                  <a:pt x="519" y="299"/>
                  <a:pt x="515" y="274"/>
                  <a:pt x="506" y="251"/>
                </a:cubicBezTo>
                <a:close/>
                <a:moveTo>
                  <a:pt x="266" y="15"/>
                </a:moveTo>
                <a:cubicBezTo>
                  <a:pt x="310" y="18"/>
                  <a:pt x="348" y="33"/>
                  <a:pt x="389" y="46"/>
                </a:cubicBezTo>
                <a:cubicBezTo>
                  <a:pt x="348" y="57"/>
                  <a:pt x="306" y="59"/>
                  <a:pt x="263" y="57"/>
                </a:cubicBezTo>
                <a:cubicBezTo>
                  <a:pt x="218" y="55"/>
                  <a:pt x="174" y="55"/>
                  <a:pt x="135" y="30"/>
                </a:cubicBezTo>
                <a:cubicBezTo>
                  <a:pt x="178" y="19"/>
                  <a:pt x="221" y="12"/>
                  <a:pt x="266" y="15"/>
                </a:cubicBezTo>
                <a:close/>
                <a:moveTo>
                  <a:pt x="502" y="285"/>
                </a:moveTo>
                <a:cubicBezTo>
                  <a:pt x="501" y="316"/>
                  <a:pt x="470" y="322"/>
                  <a:pt x="445" y="328"/>
                </a:cubicBezTo>
                <a:cubicBezTo>
                  <a:pt x="444" y="326"/>
                  <a:pt x="443" y="326"/>
                  <a:pt x="441" y="325"/>
                </a:cubicBezTo>
                <a:cubicBezTo>
                  <a:pt x="327" y="319"/>
                  <a:pt x="213" y="319"/>
                  <a:pt x="98" y="313"/>
                </a:cubicBezTo>
                <a:cubicBezTo>
                  <a:pt x="65" y="312"/>
                  <a:pt x="23" y="304"/>
                  <a:pt x="35" y="258"/>
                </a:cubicBezTo>
                <a:cubicBezTo>
                  <a:pt x="42" y="232"/>
                  <a:pt x="55" y="207"/>
                  <a:pt x="65" y="182"/>
                </a:cubicBezTo>
                <a:cubicBezTo>
                  <a:pt x="86" y="133"/>
                  <a:pt x="111" y="85"/>
                  <a:pt x="129" y="35"/>
                </a:cubicBezTo>
                <a:cubicBezTo>
                  <a:pt x="130" y="35"/>
                  <a:pt x="130" y="36"/>
                  <a:pt x="130" y="36"/>
                </a:cubicBezTo>
                <a:cubicBezTo>
                  <a:pt x="162" y="67"/>
                  <a:pt x="207" y="65"/>
                  <a:pt x="249" y="68"/>
                </a:cubicBezTo>
                <a:cubicBezTo>
                  <a:pt x="299" y="71"/>
                  <a:pt x="350" y="70"/>
                  <a:pt x="398" y="53"/>
                </a:cubicBezTo>
                <a:cubicBezTo>
                  <a:pt x="424" y="102"/>
                  <a:pt x="448" y="151"/>
                  <a:pt x="471" y="201"/>
                </a:cubicBezTo>
                <a:cubicBezTo>
                  <a:pt x="482" y="226"/>
                  <a:pt x="504" y="258"/>
                  <a:pt x="502" y="285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íṩlîdè">
            <a:extLst>
              <a:ext uri="{FF2B5EF4-FFF2-40B4-BE49-F238E27FC236}">
                <a16:creationId xmlns:a16="http://schemas.microsoft.com/office/drawing/2014/main" id="{67AE4081-9873-44AA-8FDF-FAF87CADCAC1}"/>
              </a:ext>
            </a:extLst>
          </p:cNvPr>
          <p:cNvSpPr/>
          <p:nvPr/>
        </p:nvSpPr>
        <p:spPr bwMode="auto">
          <a:xfrm>
            <a:off x="1294694" y="5211763"/>
            <a:ext cx="72890" cy="75495"/>
          </a:xfrm>
          <a:custGeom>
            <a:avLst/>
            <a:gdLst>
              <a:gd name="T0" fmla="*/ 44 w 48"/>
              <a:gd name="T1" fmla="*/ 19 h 50"/>
              <a:gd name="T2" fmla="*/ 17 w 48"/>
              <a:gd name="T3" fmla="*/ 5 h 50"/>
              <a:gd name="T4" fmla="*/ 19 w 48"/>
              <a:gd name="T5" fmla="*/ 11 h 50"/>
              <a:gd name="T6" fmla="*/ 36 w 48"/>
              <a:gd name="T7" fmla="*/ 23 h 50"/>
              <a:gd name="T8" fmla="*/ 26 w 48"/>
              <a:gd name="T9" fmla="*/ 37 h 50"/>
              <a:gd name="T10" fmla="*/ 16 w 48"/>
              <a:gd name="T11" fmla="*/ 12 h 50"/>
              <a:gd name="T12" fmla="*/ 13 w 48"/>
              <a:gd name="T13" fmla="*/ 8 h 50"/>
              <a:gd name="T14" fmla="*/ 3 w 48"/>
              <a:gd name="T15" fmla="*/ 35 h 50"/>
              <a:gd name="T16" fmla="*/ 31 w 48"/>
              <a:gd name="T17" fmla="*/ 46 h 50"/>
              <a:gd name="T18" fmla="*/ 44 w 48"/>
              <a:gd name="T19" fmla="*/ 1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50">
                <a:moveTo>
                  <a:pt x="44" y="19"/>
                </a:moveTo>
                <a:cubicBezTo>
                  <a:pt x="41" y="8"/>
                  <a:pt x="28" y="0"/>
                  <a:pt x="17" y="5"/>
                </a:cubicBezTo>
                <a:cubicBezTo>
                  <a:pt x="15" y="7"/>
                  <a:pt x="16" y="11"/>
                  <a:pt x="19" y="11"/>
                </a:cubicBezTo>
                <a:cubicBezTo>
                  <a:pt x="26" y="11"/>
                  <a:pt x="34" y="15"/>
                  <a:pt x="36" y="23"/>
                </a:cubicBezTo>
                <a:cubicBezTo>
                  <a:pt x="38" y="30"/>
                  <a:pt x="32" y="36"/>
                  <a:pt x="26" y="37"/>
                </a:cubicBezTo>
                <a:cubicBezTo>
                  <a:pt x="11" y="41"/>
                  <a:pt x="6" y="20"/>
                  <a:pt x="16" y="12"/>
                </a:cubicBezTo>
                <a:cubicBezTo>
                  <a:pt x="18" y="10"/>
                  <a:pt x="15" y="6"/>
                  <a:pt x="13" y="8"/>
                </a:cubicBezTo>
                <a:cubicBezTo>
                  <a:pt x="3" y="13"/>
                  <a:pt x="0" y="25"/>
                  <a:pt x="3" y="35"/>
                </a:cubicBezTo>
                <a:cubicBezTo>
                  <a:pt x="8" y="45"/>
                  <a:pt x="20" y="50"/>
                  <a:pt x="31" y="46"/>
                </a:cubicBezTo>
                <a:cubicBezTo>
                  <a:pt x="41" y="42"/>
                  <a:pt x="48" y="30"/>
                  <a:pt x="44" y="19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íṡľiḑé">
            <a:extLst>
              <a:ext uri="{FF2B5EF4-FFF2-40B4-BE49-F238E27FC236}">
                <a16:creationId xmlns:a16="http://schemas.microsoft.com/office/drawing/2014/main" id="{9741BEDD-8C67-4D18-831A-9F1C2CF43836}"/>
              </a:ext>
            </a:extLst>
          </p:cNvPr>
          <p:cNvSpPr/>
          <p:nvPr/>
        </p:nvSpPr>
        <p:spPr bwMode="auto">
          <a:xfrm>
            <a:off x="1320725" y="5133666"/>
            <a:ext cx="59873" cy="67683"/>
          </a:xfrm>
          <a:custGeom>
            <a:avLst/>
            <a:gdLst>
              <a:gd name="T0" fmla="*/ 38 w 40"/>
              <a:gd name="T1" fmla="*/ 19 h 44"/>
              <a:gd name="T2" fmla="*/ 14 w 40"/>
              <a:gd name="T3" fmla="*/ 7 h 44"/>
              <a:gd name="T4" fmla="*/ 13 w 40"/>
              <a:gd name="T5" fmla="*/ 8 h 44"/>
              <a:gd name="T6" fmla="*/ 11 w 40"/>
              <a:gd name="T7" fmla="*/ 8 h 44"/>
              <a:gd name="T8" fmla="*/ 2 w 40"/>
              <a:gd name="T9" fmla="*/ 30 h 44"/>
              <a:gd name="T10" fmla="*/ 25 w 40"/>
              <a:gd name="T11" fmla="*/ 41 h 44"/>
              <a:gd name="T12" fmla="*/ 38 w 40"/>
              <a:gd name="T13" fmla="*/ 19 h 44"/>
              <a:gd name="T14" fmla="*/ 22 w 40"/>
              <a:gd name="T15" fmla="*/ 32 h 44"/>
              <a:gd name="T16" fmla="*/ 13 w 40"/>
              <a:gd name="T17" fmla="*/ 12 h 44"/>
              <a:gd name="T18" fmla="*/ 14 w 40"/>
              <a:gd name="T19" fmla="*/ 12 h 44"/>
              <a:gd name="T20" fmla="*/ 14 w 40"/>
              <a:gd name="T21" fmla="*/ 12 h 44"/>
              <a:gd name="T22" fmla="*/ 28 w 40"/>
              <a:gd name="T23" fmla="*/ 20 h 44"/>
              <a:gd name="T24" fmla="*/ 22 w 40"/>
              <a:gd name="T25" fmla="*/ 3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" h="44">
                <a:moveTo>
                  <a:pt x="38" y="19"/>
                </a:moveTo>
                <a:cubicBezTo>
                  <a:pt x="35" y="10"/>
                  <a:pt x="22" y="0"/>
                  <a:pt x="14" y="7"/>
                </a:cubicBezTo>
                <a:cubicBezTo>
                  <a:pt x="13" y="7"/>
                  <a:pt x="13" y="8"/>
                  <a:pt x="13" y="8"/>
                </a:cubicBezTo>
                <a:cubicBezTo>
                  <a:pt x="12" y="8"/>
                  <a:pt x="12" y="8"/>
                  <a:pt x="11" y="8"/>
                </a:cubicBezTo>
                <a:cubicBezTo>
                  <a:pt x="3" y="12"/>
                  <a:pt x="0" y="22"/>
                  <a:pt x="2" y="30"/>
                </a:cubicBezTo>
                <a:cubicBezTo>
                  <a:pt x="5" y="40"/>
                  <a:pt x="16" y="44"/>
                  <a:pt x="25" y="41"/>
                </a:cubicBezTo>
                <a:cubicBezTo>
                  <a:pt x="34" y="38"/>
                  <a:pt x="40" y="28"/>
                  <a:pt x="38" y="19"/>
                </a:cubicBezTo>
                <a:close/>
                <a:moveTo>
                  <a:pt x="22" y="32"/>
                </a:moveTo>
                <a:cubicBezTo>
                  <a:pt x="10" y="35"/>
                  <a:pt x="5" y="19"/>
                  <a:pt x="13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20" y="13"/>
                  <a:pt x="26" y="14"/>
                  <a:pt x="28" y="20"/>
                </a:cubicBezTo>
                <a:cubicBezTo>
                  <a:pt x="30" y="25"/>
                  <a:pt x="27" y="30"/>
                  <a:pt x="22" y="32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ísḻídé">
            <a:extLst>
              <a:ext uri="{FF2B5EF4-FFF2-40B4-BE49-F238E27FC236}">
                <a16:creationId xmlns:a16="http://schemas.microsoft.com/office/drawing/2014/main" id="{0AA72F62-B4A1-49B8-A706-3A261FCFB2CE}"/>
              </a:ext>
            </a:extLst>
          </p:cNvPr>
          <p:cNvSpPr/>
          <p:nvPr/>
        </p:nvSpPr>
        <p:spPr bwMode="auto">
          <a:xfrm>
            <a:off x="1404029" y="5175318"/>
            <a:ext cx="54667" cy="54668"/>
          </a:xfrm>
          <a:custGeom>
            <a:avLst/>
            <a:gdLst>
              <a:gd name="T0" fmla="*/ 34 w 36"/>
              <a:gd name="T1" fmla="*/ 15 h 35"/>
              <a:gd name="T2" fmla="*/ 27 w 36"/>
              <a:gd name="T3" fmla="*/ 3 h 35"/>
              <a:gd name="T4" fmla="*/ 15 w 36"/>
              <a:gd name="T5" fmla="*/ 3 h 35"/>
              <a:gd name="T6" fmla="*/ 14 w 36"/>
              <a:gd name="T7" fmla="*/ 2 h 35"/>
              <a:gd name="T8" fmla="*/ 1 w 36"/>
              <a:gd name="T9" fmla="*/ 21 h 35"/>
              <a:gd name="T10" fmla="*/ 20 w 36"/>
              <a:gd name="T11" fmla="*/ 34 h 35"/>
              <a:gd name="T12" fmla="*/ 34 w 36"/>
              <a:gd name="T13" fmla="*/ 15 h 35"/>
              <a:gd name="T14" fmla="*/ 18 w 36"/>
              <a:gd name="T15" fmla="*/ 24 h 35"/>
              <a:gd name="T16" fmla="*/ 16 w 36"/>
              <a:gd name="T17" fmla="*/ 8 h 35"/>
              <a:gd name="T18" fmla="*/ 16 w 36"/>
              <a:gd name="T19" fmla="*/ 8 h 35"/>
              <a:gd name="T20" fmla="*/ 24 w 36"/>
              <a:gd name="T21" fmla="*/ 16 h 35"/>
              <a:gd name="T22" fmla="*/ 18 w 36"/>
              <a:gd name="T23" fmla="*/ 24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6" h="35">
                <a:moveTo>
                  <a:pt x="34" y="15"/>
                </a:moveTo>
                <a:cubicBezTo>
                  <a:pt x="33" y="11"/>
                  <a:pt x="31" y="6"/>
                  <a:pt x="27" y="3"/>
                </a:cubicBezTo>
                <a:cubicBezTo>
                  <a:pt x="23" y="1"/>
                  <a:pt x="19" y="0"/>
                  <a:pt x="15" y="3"/>
                </a:cubicBezTo>
                <a:cubicBezTo>
                  <a:pt x="15" y="3"/>
                  <a:pt x="14" y="2"/>
                  <a:pt x="14" y="2"/>
                </a:cubicBezTo>
                <a:cubicBezTo>
                  <a:pt x="5" y="4"/>
                  <a:pt x="0" y="12"/>
                  <a:pt x="1" y="21"/>
                </a:cubicBezTo>
                <a:cubicBezTo>
                  <a:pt x="2" y="30"/>
                  <a:pt x="11" y="35"/>
                  <a:pt x="20" y="34"/>
                </a:cubicBezTo>
                <a:cubicBezTo>
                  <a:pt x="29" y="32"/>
                  <a:pt x="36" y="24"/>
                  <a:pt x="34" y="15"/>
                </a:cubicBezTo>
                <a:close/>
                <a:moveTo>
                  <a:pt x="18" y="24"/>
                </a:moveTo>
                <a:cubicBezTo>
                  <a:pt x="8" y="26"/>
                  <a:pt x="8" y="11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9" y="10"/>
                  <a:pt x="23" y="11"/>
                  <a:pt x="24" y="16"/>
                </a:cubicBezTo>
                <a:cubicBezTo>
                  <a:pt x="26" y="20"/>
                  <a:pt x="23" y="24"/>
                  <a:pt x="18" y="2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iŝ1ïďè">
            <a:extLst>
              <a:ext uri="{FF2B5EF4-FFF2-40B4-BE49-F238E27FC236}">
                <a16:creationId xmlns:a16="http://schemas.microsoft.com/office/drawing/2014/main" id="{DFE539B9-A008-40B1-8E21-CD81309C595C}"/>
              </a:ext>
            </a:extLst>
          </p:cNvPr>
          <p:cNvSpPr/>
          <p:nvPr/>
        </p:nvSpPr>
        <p:spPr bwMode="auto">
          <a:xfrm>
            <a:off x="1396220" y="4993092"/>
            <a:ext cx="78096" cy="75495"/>
          </a:xfrm>
          <a:custGeom>
            <a:avLst/>
            <a:gdLst>
              <a:gd name="T0" fmla="*/ 50 w 52"/>
              <a:gd name="T1" fmla="*/ 24 h 51"/>
              <a:gd name="T2" fmla="*/ 22 w 52"/>
              <a:gd name="T3" fmla="*/ 6 h 51"/>
              <a:gd name="T4" fmla="*/ 1 w 52"/>
              <a:gd name="T5" fmla="*/ 26 h 51"/>
              <a:gd name="T6" fmla="*/ 26 w 52"/>
              <a:gd name="T7" fmla="*/ 50 h 51"/>
              <a:gd name="T8" fmla="*/ 50 w 52"/>
              <a:gd name="T9" fmla="*/ 24 h 51"/>
              <a:gd name="T10" fmla="*/ 28 w 52"/>
              <a:gd name="T11" fmla="*/ 40 h 51"/>
              <a:gd name="T12" fmla="*/ 22 w 52"/>
              <a:gd name="T13" fmla="*/ 11 h 51"/>
              <a:gd name="T14" fmla="*/ 25 w 52"/>
              <a:gd name="T15" fmla="*/ 10 h 51"/>
              <a:gd name="T16" fmla="*/ 39 w 52"/>
              <a:gd name="T17" fmla="*/ 22 h 51"/>
              <a:gd name="T18" fmla="*/ 28 w 52"/>
              <a:gd name="T19" fmla="*/ 4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51">
                <a:moveTo>
                  <a:pt x="50" y="24"/>
                </a:moveTo>
                <a:cubicBezTo>
                  <a:pt x="48" y="11"/>
                  <a:pt x="35" y="2"/>
                  <a:pt x="22" y="6"/>
                </a:cubicBezTo>
                <a:cubicBezTo>
                  <a:pt x="11" y="0"/>
                  <a:pt x="0" y="15"/>
                  <a:pt x="1" y="26"/>
                </a:cubicBezTo>
                <a:cubicBezTo>
                  <a:pt x="2" y="39"/>
                  <a:pt x="13" y="51"/>
                  <a:pt x="26" y="50"/>
                </a:cubicBezTo>
                <a:cubicBezTo>
                  <a:pt x="40" y="49"/>
                  <a:pt x="52" y="37"/>
                  <a:pt x="50" y="24"/>
                </a:cubicBezTo>
                <a:close/>
                <a:moveTo>
                  <a:pt x="28" y="40"/>
                </a:moveTo>
                <a:cubicBezTo>
                  <a:pt x="7" y="45"/>
                  <a:pt x="5" y="7"/>
                  <a:pt x="22" y="11"/>
                </a:cubicBezTo>
                <a:cubicBezTo>
                  <a:pt x="23" y="12"/>
                  <a:pt x="24" y="11"/>
                  <a:pt x="25" y="10"/>
                </a:cubicBezTo>
                <a:cubicBezTo>
                  <a:pt x="31" y="11"/>
                  <a:pt x="37" y="16"/>
                  <a:pt x="39" y="22"/>
                </a:cubicBezTo>
                <a:cubicBezTo>
                  <a:pt x="42" y="30"/>
                  <a:pt x="36" y="38"/>
                  <a:pt x="28" y="40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îśḷïďê">
            <a:extLst>
              <a:ext uri="{FF2B5EF4-FFF2-40B4-BE49-F238E27FC236}">
                <a16:creationId xmlns:a16="http://schemas.microsoft.com/office/drawing/2014/main" id="{83766C2C-D1DC-4930-BE26-1685AA1115D6}"/>
              </a:ext>
            </a:extLst>
          </p:cNvPr>
          <p:cNvSpPr/>
          <p:nvPr/>
        </p:nvSpPr>
        <p:spPr bwMode="auto">
          <a:xfrm>
            <a:off x="1484729" y="4980077"/>
            <a:ext cx="52064" cy="46858"/>
          </a:xfrm>
          <a:custGeom>
            <a:avLst/>
            <a:gdLst>
              <a:gd name="T0" fmla="*/ 24 w 35"/>
              <a:gd name="T1" fmla="*/ 3 h 31"/>
              <a:gd name="T2" fmla="*/ 22 w 35"/>
              <a:gd name="T3" fmla="*/ 6 h 31"/>
              <a:gd name="T4" fmla="*/ 24 w 35"/>
              <a:gd name="T5" fmla="*/ 10 h 31"/>
              <a:gd name="T6" fmla="*/ 25 w 35"/>
              <a:gd name="T7" fmla="*/ 14 h 31"/>
              <a:gd name="T8" fmla="*/ 21 w 35"/>
              <a:gd name="T9" fmla="*/ 21 h 31"/>
              <a:gd name="T10" fmla="*/ 16 w 35"/>
              <a:gd name="T11" fmla="*/ 8 h 31"/>
              <a:gd name="T12" fmla="*/ 13 w 35"/>
              <a:gd name="T13" fmla="*/ 3 h 31"/>
              <a:gd name="T14" fmla="*/ 21 w 35"/>
              <a:gd name="T15" fmla="*/ 30 h 31"/>
              <a:gd name="T16" fmla="*/ 34 w 35"/>
              <a:gd name="T17" fmla="*/ 16 h 31"/>
              <a:gd name="T18" fmla="*/ 24 w 35"/>
              <a:gd name="T19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" h="31">
                <a:moveTo>
                  <a:pt x="24" y="3"/>
                </a:moveTo>
                <a:cubicBezTo>
                  <a:pt x="23" y="4"/>
                  <a:pt x="22" y="5"/>
                  <a:pt x="22" y="6"/>
                </a:cubicBezTo>
                <a:cubicBezTo>
                  <a:pt x="22" y="8"/>
                  <a:pt x="23" y="9"/>
                  <a:pt x="24" y="10"/>
                </a:cubicBezTo>
                <a:cubicBezTo>
                  <a:pt x="24" y="12"/>
                  <a:pt x="25" y="13"/>
                  <a:pt x="25" y="14"/>
                </a:cubicBezTo>
                <a:cubicBezTo>
                  <a:pt x="24" y="17"/>
                  <a:pt x="23" y="20"/>
                  <a:pt x="21" y="21"/>
                </a:cubicBezTo>
                <a:cubicBezTo>
                  <a:pt x="14" y="24"/>
                  <a:pt x="11" y="11"/>
                  <a:pt x="16" y="8"/>
                </a:cubicBezTo>
                <a:cubicBezTo>
                  <a:pt x="18" y="6"/>
                  <a:pt x="16" y="1"/>
                  <a:pt x="13" y="3"/>
                </a:cubicBezTo>
                <a:cubicBezTo>
                  <a:pt x="0" y="10"/>
                  <a:pt x="7" y="31"/>
                  <a:pt x="21" y="30"/>
                </a:cubicBezTo>
                <a:cubicBezTo>
                  <a:pt x="28" y="30"/>
                  <a:pt x="33" y="23"/>
                  <a:pt x="34" y="16"/>
                </a:cubicBezTo>
                <a:cubicBezTo>
                  <a:pt x="35" y="11"/>
                  <a:pt x="31" y="0"/>
                  <a:pt x="24" y="3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ïŝ1îḑê">
            <a:extLst>
              <a:ext uri="{FF2B5EF4-FFF2-40B4-BE49-F238E27FC236}">
                <a16:creationId xmlns:a16="http://schemas.microsoft.com/office/drawing/2014/main" id="{88350119-2E30-498C-8804-869788D6E39F}"/>
              </a:ext>
            </a:extLst>
          </p:cNvPr>
          <p:cNvSpPr/>
          <p:nvPr/>
        </p:nvSpPr>
        <p:spPr bwMode="auto">
          <a:xfrm>
            <a:off x="1549808" y="5193542"/>
            <a:ext cx="59873" cy="62477"/>
          </a:xfrm>
          <a:custGeom>
            <a:avLst/>
            <a:gdLst>
              <a:gd name="T0" fmla="*/ 23 w 40"/>
              <a:gd name="T1" fmla="*/ 1 h 42"/>
              <a:gd name="T2" fmla="*/ 21 w 40"/>
              <a:gd name="T3" fmla="*/ 8 h 42"/>
              <a:gd name="T4" fmla="*/ 30 w 40"/>
              <a:gd name="T5" fmla="*/ 21 h 42"/>
              <a:gd name="T6" fmla="*/ 20 w 40"/>
              <a:gd name="T7" fmla="*/ 33 h 42"/>
              <a:gd name="T8" fmla="*/ 8 w 40"/>
              <a:gd name="T9" fmla="*/ 24 h 42"/>
              <a:gd name="T10" fmla="*/ 18 w 40"/>
              <a:gd name="T11" fmla="*/ 10 h 42"/>
              <a:gd name="T12" fmla="*/ 17 w 40"/>
              <a:gd name="T13" fmla="*/ 6 h 42"/>
              <a:gd name="T14" fmla="*/ 0 w 40"/>
              <a:gd name="T15" fmla="*/ 23 h 42"/>
              <a:gd name="T16" fmla="*/ 18 w 40"/>
              <a:gd name="T17" fmla="*/ 41 h 42"/>
              <a:gd name="T18" fmla="*/ 39 w 40"/>
              <a:gd name="T19" fmla="*/ 25 h 42"/>
              <a:gd name="T20" fmla="*/ 23 w 40"/>
              <a:gd name="T21" fmla="*/ 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" h="42">
                <a:moveTo>
                  <a:pt x="23" y="1"/>
                </a:moveTo>
                <a:cubicBezTo>
                  <a:pt x="20" y="0"/>
                  <a:pt x="17" y="6"/>
                  <a:pt x="21" y="8"/>
                </a:cubicBezTo>
                <a:cubicBezTo>
                  <a:pt x="26" y="11"/>
                  <a:pt x="30" y="15"/>
                  <a:pt x="30" y="21"/>
                </a:cubicBezTo>
                <a:cubicBezTo>
                  <a:pt x="31" y="28"/>
                  <a:pt x="26" y="32"/>
                  <a:pt x="20" y="33"/>
                </a:cubicBezTo>
                <a:cubicBezTo>
                  <a:pt x="14" y="34"/>
                  <a:pt x="8" y="30"/>
                  <a:pt x="8" y="24"/>
                </a:cubicBezTo>
                <a:cubicBezTo>
                  <a:pt x="7" y="18"/>
                  <a:pt x="11" y="11"/>
                  <a:pt x="18" y="10"/>
                </a:cubicBezTo>
                <a:cubicBezTo>
                  <a:pt x="20" y="10"/>
                  <a:pt x="20" y="6"/>
                  <a:pt x="17" y="6"/>
                </a:cubicBezTo>
                <a:cubicBezTo>
                  <a:pt x="8" y="6"/>
                  <a:pt x="0" y="14"/>
                  <a:pt x="0" y="23"/>
                </a:cubicBezTo>
                <a:cubicBezTo>
                  <a:pt x="0" y="34"/>
                  <a:pt x="8" y="41"/>
                  <a:pt x="18" y="41"/>
                </a:cubicBezTo>
                <a:cubicBezTo>
                  <a:pt x="29" y="42"/>
                  <a:pt x="38" y="35"/>
                  <a:pt x="39" y="25"/>
                </a:cubicBezTo>
                <a:cubicBezTo>
                  <a:pt x="40" y="15"/>
                  <a:pt x="34" y="3"/>
                  <a:pt x="23" y="1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îṩļïdé">
            <a:extLst>
              <a:ext uri="{FF2B5EF4-FFF2-40B4-BE49-F238E27FC236}">
                <a16:creationId xmlns:a16="http://schemas.microsoft.com/office/drawing/2014/main" id="{1A5D951A-9E55-48B6-A7B4-775120601587}"/>
              </a:ext>
            </a:extLst>
          </p:cNvPr>
          <p:cNvSpPr/>
          <p:nvPr/>
        </p:nvSpPr>
        <p:spPr bwMode="auto">
          <a:xfrm>
            <a:off x="4603373" y="4009075"/>
            <a:ext cx="190033" cy="252513"/>
          </a:xfrm>
          <a:custGeom>
            <a:avLst/>
            <a:gdLst>
              <a:gd name="T0" fmla="*/ 123 w 126"/>
              <a:gd name="T1" fmla="*/ 129 h 167"/>
              <a:gd name="T2" fmla="*/ 60 w 126"/>
              <a:gd name="T3" fmla="*/ 4 h 167"/>
              <a:gd name="T4" fmla="*/ 52 w 126"/>
              <a:gd name="T5" fmla="*/ 7 h 167"/>
              <a:gd name="T6" fmla="*/ 87 w 126"/>
              <a:gd name="T7" fmla="*/ 96 h 167"/>
              <a:gd name="T8" fmla="*/ 71 w 126"/>
              <a:gd name="T9" fmla="*/ 103 h 167"/>
              <a:gd name="T10" fmla="*/ 54 w 126"/>
              <a:gd name="T11" fmla="*/ 114 h 167"/>
              <a:gd name="T12" fmla="*/ 10 w 126"/>
              <a:gd name="T13" fmla="*/ 32 h 167"/>
              <a:gd name="T14" fmla="*/ 2 w 126"/>
              <a:gd name="T15" fmla="*/ 35 h 167"/>
              <a:gd name="T16" fmla="*/ 54 w 126"/>
              <a:gd name="T17" fmla="*/ 158 h 167"/>
              <a:gd name="T18" fmla="*/ 69 w 126"/>
              <a:gd name="T19" fmla="*/ 154 h 167"/>
              <a:gd name="T20" fmla="*/ 56 w 126"/>
              <a:gd name="T21" fmla="*/ 119 h 167"/>
              <a:gd name="T22" fmla="*/ 77 w 126"/>
              <a:gd name="T23" fmla="*/ 113 h 167"/>
              <a:gd name="T24" fmla="*/ 93 w 126"/>
              <a:gd name="T25" fmla="*/ 106 h 167"/>
              <a:gd name="T26" fmla="*/ 111 w 126"/>
              <a:gd name="T27" fmla="*/ 136 h 167"/>
              <a:gd name="T28" fmla="*/ 123 w 126"/>
              <a:gd name="T29" fmla="*/ 129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6" h="167">
                <a:moveTo>
                  <a:pt x="123" y="129"/>
                </a:moveTo>
                <a:cubicBezTo>
                  <a:pt x="103" y="87"/>
                  <a:pt x="80" y="46"/>
                  <a:pt x="60" y="4"/>
                </a:cubicBezTo>
                <a:cubicBezTo>
                  <a:pt x="58" y="0"/>
                  <a:pt x="51" y="2"/>
                  <a:pt x="52" y="7"/>
                </a:cubicBezTo>
                <a:cubicBezTo>
                  <a:pt x="61" y="36"/>
                  <a:pt x="73" y="67"/>
                  <a:pt x="87" y="96"/>
                </a:cubicBezTo>
                <a:cubicBezTo>
                  <a:pt x="82" y="97"/>
                  <a:pt x="76" y="101"/>
                  <a:pt x="71" y="103"/>
                </a:cubicBezTo>
                <a:cubicBezTo>
                  <a:pt x="65" y="106"/>
                  <a:pt x="57" y="109"/>
                  <a:pt x="54" y="114"/>
                </a:cubicBezTo>
                <a:cubicBezTo>
                  <a:pt x="42" y="85"/>
                  <a:pt x="29" y="56"/>
                  <a:pt x="10" y="32"/>
                </a:cubicBezTo>
                <a:cubicBezTo>
                  <a:pt x="8" y="28"/>
                  <a:pt x="0" y="30"/>
                  <a:pt x="2" y="35"/>
                </a:cubicBezTo>
                <a:cubicBezTo>
                  <a:pt x="15" y="77"/>
                  <a:pt x="38" y="117"/>
                  <a:pt x="54" y="158"/>
                </a:cubicBezTo>
                <a:cubicBezTo>
                  <a:pt x="58" y="167"/>
                  <a:pt x="72" y="163"/>
                  <a:pt x="69" y="154"/>
                </a:cubicBezTo>
                <a:cubicBezTo>
                  <a:pt x="65" y="143"/>
                  <a:pt x="60" y="131"/>
                  <a:pt x="56" y="119"/>
                </a:cubicBezTo>
                <a:cubicBezTo>
                  <a:pt x="63" y="121"/>
                  <a:pt x="70" y="116"/>
                  <a:pt x="77" y="113"/>
                </a:cubicBezTo>
                <a:cubicBezTo>
                  <a:pt x="82" y="111"/>
                  <a:pt x="88" y="110"/>
                  <a:pt x="93" y="106"/>
                </a:cubicBezTo>
                <a:cubicBezTo>
                  <a:pt x="98" y="117"/>
                  <a:pt x="104" y="127"/>
                  <a:pt x="111" y="136"/>
                </a:cubicBezTo>
                <a:cubicBezTo>
                  <a:pt x="116" y="143"/>
                  <a:pt x="126" y="137"/>
                  <a:pt x="123" y="129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íSľíḑe">
            <a:extLst>
              <a:ext uri="{FF2B5EF4-FFF2-40B4-BE49-F238E27FC236}">
                <a16:creationId xmlns:a16="http://schemas.microsoft.com/office/drawing/2014/main" id="{521A748E-BB88-4DA7-88E5-6FC17F9B2411}"/>
              </a:ext>
            </a:extLst>
          </p:cNvPr>
          <p:cNvSpPr/>
          <p:nvPr/>
        </p:nvSpPr>
        <p:spPr bwMode="auto">
          <a:xfrm>
            <a:off x="4801217" y="4131427"/>
            <a:ext cx="88509" cy="85907"/>
          </a:xfrm>
          <a:custGeom>
            <a:avLst/>
            <a:gdLst>
              <a:gd name="T0" fmla="*/ 49 w 58"/>
              <a:gd name="T1" fmla="*/ 39 h 57"/>
              <a:gd name="T2" fmla="*/ 33 w 58"/>
              <a:gd name="T3" fmla="*/ 42 h 57"/>
              <a:gd name="T4" fmla="*/ 27 w 58"/>
              <a:gd name="T5" fmla="*/ 8 h 57"/>
              <a:gd name="T6" fmla="*/ 2 w 58"/>
              <a:gd name="T7" fmla="*/ 22 h 57"/>
              <a:gd name="T8" fmla="*/ 10 w 58"/>
              <a:gd name="T9" fmla="*/ 21 h 57"/>
              <a:gd name="T10" fmla="*/ 21 w 58"/>
              <a:gd name="T11" fmla="*/ 16 h 57"/>
              <a:gd name="T12" fmla="*/ 25 w 58"/>
              <a:gd name="T13" fmla="*/ 25 h 57"/>
              <a:gd name="T14" fmla="*/ 16 w 58"/>
              <a:gd name="T15" fmla="*/ 47 h 57"/>
              <a:gd name="T16" fmla="*/ 22 w 58"/>
              <a:gd name="T17" fmla="*/ 57 h 57"/>
              <a:gd name="T18" fmla="*/ 51 w 58"/>
              <a:gd name="T19" fmla="*/ 52 h 57"/>
              <a:gd name="T20" fmla="*/ 49 w 58"/>
              <a:gd name="T21" fmla="*/ 39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" h="57">
                <a:moveTo>
                  <a:pt x="49" y="39"/>
                </a:moveTo>
                <a:cubicBezTo>
                  <a:pt x="44" y="40"/>
                  <a:pt x="38" y="41"/>
                  <a:pt x="33" y="42"/>
                </a:cubicBezTo>
                <a:cubicBezTo>
                  <a:pt x="37" y="30"/>
                  <a:pt x="40" y="16"/>
                  <a:pt x="27" y="8"/>
                </a:cubicBezTo>
                <a:cubicBezTo>
                  <a:pt x="16" y="0"/>
                  <a:pt x="0" y="8"/>
                  <a:pt x="2" y="22"/>
                </a:cubicBezTo>
                <a:cubicBezTo>
                  <a:pt x="3" y="27"/>
                  <a:pt x="11" y="26"/>
                  <a:pt x="10" y="21"/>
                </a:cubicBezTo>
                <a:cubicBezTo>
                  <a:pt x="10" y="15"/>
                  <a:pt x="16" y="13"/>
                  <a:pt x="21" y="16"/>
                </a:cubicBezTo>
                <a:cubicBezTo>
                  <a:pt x="23" y="18"/>
                  <a:pt x="25" y="22"/>
                  <a:pt x="25" y="25"/>
                </a:cubicBezTo>
                <a:cubicBezTo>
                  <a:pt x="25" y="33"/>
                  <a:pt x="21" y="41"/>
                  <a:pt x="16" y="47"/>
                </a:cubicBezTo>
                <a:cubicBezTo>
                  <a:pt x="14" y="50"/>
                  <a:pt x="17" y="57"/>
                  <a:pt x="22" y="57"/>
                </a:cubicBezTo>
                <a:cubicBezTo>
                  <a:pt x="32" y="55"/>
                  <a:pt x="42" y="54"/>
                  <a:pt x="51" y="52"/>
                </a:cubicBezTo>
                <a:cubicBezTo>
                  <a:pt x="58" y="50"/>
                  <a:pt x="57" y="39"/>
                  <a:pt x="49" y="39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îs1ïḑé">
            <a:extLst>
              <a:ext uri="{FF2B5EF4-FFF2-40B4-BE49-F238E27FC236}">
                <a16:creationId xmlns:a16="http://schemas.microsoft.com/office/drawing/2014/main" id="{D85D5CD1-090C-49AA-ACC6-AAB967E358E9}"/>
              </a:ext>
            </a:extLst>
          </p:cNvPr>
          <p:cNvSpPr/>
          <p:nvPr/>
        </p:nvSpPr>
        <p:spPr bwMode="auto">
          <a:xfrm>
            <a:off x="4827249" y="3904946"/>
            <a:ext cx="153588" cy="252513"/>
          </a:xfrm>
          <a:custGeom>
            <a:avLst/>
            <a:gdLst>
              <a:gd name="T0" fmla="*/ 97 w 102"/>
              <a:gd name="T1" fmla="*/ 108 h 168"/>
              <a:gd name="T2" fmla="*/ 75 w 102"/>
              <a:gd name="T3" fmla="*/ 77 h 168"/>
              <a:gd name="T4" fmla="*/ 19 w 102"/>
              <a:gd name="T5" fmla="*/ 54 h 168"/>
              <a:gd name="T6" fmla="*/ 18 w 102"/>
              <a:gd name="T7" fmla="*/ 44 h 168"/>
              <a:gd name="T8" fmla="*/ 21 w 102"/>
              <a:gd name="T9" fmla="*/ 29 h 168"/>
              <a:gd name="T10" fmla="*/ 41 w 102"/>
              <a:gd name="T11" fmla="*/ 9 h 168"/>
              <a:gd name="T12" fmla="*/ 38 w 102"/>
              <a:gd name="T13" fmla="*/ 0 h 168"/>
              <a:gd name="T14" fmla="*/ 8 w 102"/>
              <a:gd name="T15" fmla="*/ 24 h 168"/>
              <a:gd name="T16" fmla="*/ 11 w 102"/>
              <a:gd name="T17" fmla="*/ 59 h 168"/>
              <a:gd name="T18" fmla="*/ 12 w 102"/>
              <a:gd name="T19" fmla="*/ 60 h 168"/>
              <a:gd name="T20" fmla="*/ 35 w 102"/>
              <a:gd name="T21" fmla="*/ 78 h 168"/>
              <a:gd name="T22" fmla="*/ 84 w 102"/>
              <a:gd name="T23" fmla="*/ 108 h 168"/>
              <a:gd name="T24" fmla="*/ 72 w 102"/>
              <a:gd name="T25" fmla="*/ 154 h 168"/>
              <a:gd name="T26" fmla="*/ 75 w 102"/>
              <a:gd name="T27" fmla="*/ 164 h 168"/>
              <a:gd name="T28" fmla="*/ 97 w 102"/>
              <a:gd name="T29" fmla="*/ 10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2" h="168">
                <a:moveTo>
                  <a:pt x="97" y="108"/>
                </a:moveTo>
                <a:cubicBezTo>
                  <a:pt x="94" y="95"/>
                  <a:pt x="86" y="84"/>
                  <a:pt x="75" y="77"/>
                </a:cubicBezTo>
                <a:cubicBezTo>
                  <a:pt x="59" y="69"/>
                  <a:pt x="31" y="69"/>
                  <a:pt x="19" y="54"/>
                </a:cubicBezTo>
                <a:cubicBezTo>
                  <a:pt x="20" y="51"/>
                  <a:pt x="18" y="48"/>
                  <a:pt x="18" y="44"/>
                </a:cubicBezTo>
                <a:cubicBezTo>
                  <a:pt x="18" y="39"/>
                  <a:pt x="19" y="34"/>
                  <a:pt x="21" y="29"/>
                </a:cubicBezTo>
                <a:cubicBezTo>
                  <a:pt x="25" y="20"/>
                  <a:pt x="32" y="13"/>
                  <a:pt x="41" y="9"/>
                </a:cubicBezTo>
                <a:cubicBezTo>
                  <a:pt x="47" y="7"/>
                  <a:pt x="42" y="0"/>
                  <a:pt x="38" y="0"/>
                </a:cubicBezTo>
                <a:cubicBezTo>
                  <a:pt x="24" y="2"/>
                  <a:pt x="13" y="12"/>
                  <a:pt x="8" y="24"/>
                </a:cubicBezTo>
                <a:cubicBezTo>
                  <a:pt x="4" y="34"/>
                  <a:pt x="0" y="53"/>
                  <a:pt x="11" y="59"/>
                </a:cubicBezTo>
                <a:cubicBezTo>
                  <a:pt x="11" y="60"/>
                  <a:pt x="11" y="60"/>
                  <a:pt x="12" y="60"/>
                </a:cubicBezTo>
                <a:cubicBezTo>
                  <a:pt x="16" y="68"/>
                  <a:pt x="25" y="74"/>
                  <a:pt x="35" y="78"/>
                </a:cubicBezTo>
                <a:cubicBezTo>
                  <a:pt x="54" y="86"/>
                  <a:pt x="76" y="85"/>
                  <a:pt x="84" y="108"/>
                </a:cubicBezTo>
                <a:cubicBezTo>
                  <a:pt x="89" y="123"/>
                  <a:pt x="88" y="147"/>
                  <a:pt x="72" y="154"/>
                </a:cubicBezTo>
                <a:cubicBezTo>
                  <a:pt x="66" y="156"/>
                  <a:pt x="70" y="164"/>
                  <a:pt x="75" y="164"/>
                </a:cubicBezTo>
                <a:cubicBezTo>
                  <a:pt x="101" y="168"/>
                  <a:pt x="102" y="124"/>
                  <a:pt x="97" y="108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íṥļïďê">
            <a:extLst>
              <a:ext uri="{FF2B5EF4-FFF2-40B4-BE49-F238E27FC236}">
                <a16:creationId xmlns:a16="http://schemas.microsoft.com/office/drawing/2014/main" id="{2E3555C7-1F9B-414D-AE77-0125A585C95B}"/>
              </a:ext>
            </a:extLst>
          </p:cNvPr>
          <p:cNvSpPr/>
          <p:nvPr/>
        </p:nvSpPr>
        <p:spPr bwMode="auto">
          <a:xfrm>
            <a:off x="4946997" y="3858088"/>
            <a:ext cx="184827" cy="249909"/>
          </a:xfrm>
          <a:custGeom>
            <a:avLst/>
            <a:gdLst>
              <a:gd name="T0" fmla="*/ 95 w 123"/>
              <a:gd name="T1" fmla="*/ 51 h 166"/>
              <a:gd name="T2" fmla="*/ 32 w 123"/>
              <a:gd name="T3" fmla="*/ 0 h 166"/>
              <a:gd name="T4" fmla="*/ 28 w 123"/>
              <a:gd name="T5" fmla="*/ 3 h 166"/>
              <a:gd name="T6" fmla="*/ 17 w 123"/>
              <a:gd name="T7" fmla="*/ 90 h 166"/>
              <a:gd name="T8" fmla="*/ 97 w 123"/>
              <a:gd name="T9" fmla="*/ 159 h 166"/>
              <a:gd name="T10" fmla="*/ 102 w 123"/>
              <a:gd name="T11" fmla="*/ 156 h 166"/>
              <a:gd name="T12" fmla="*/ 110 w 123"/>
              <a:gd name="T13" fmla="*/ 152 h 166"/>
              <a:gd name="T14" fmla="*/ 95 w 123"/>
              <a:gd name="T15" fmla="*/ 51 h 166"/>
              <a:gd name="T16" fmla="*/ 32 w 123"/>
              <a:gd name="T17" fmla="*/ 90 h 166"/>
              <a:gd name="T18" fmla="*/ 23 w 123"/>
              <a:gd name="T19" fmla="*/ 51 h 166"/>
              <a:gd name="T20" fmla="*/ 33 w 123"/>
              <a:gd name="T21" fmla="*/ 10 h 166"/>
              <a:gd name="T22" fmla="*/ 34 w 123"/>
              <a:gd name="T23" fmla="*/ 10 h 166"/>
              <a:gd name="T24" fmla="*/ 85 w 123"/>
              <a:gd name="T25" fmla="*/ 61 h 166"/>
              <a:gd name="T26" fmla="*/ 96 w 123"/>
              <a:gd name="T27" fmla="*/ 147 h 166"/>
              <a:gd name="T28" fmla="*/ 96 w 123"/>
              <a:gd name="T29" fmla="*/ 147 h 166"/>
              <a:gd name="T30" fmla="*/ 32 w 123"/>
              <a:gd name="T31" fmla="*/ 9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3" h="166">
                <a:moveTo>
                  <a:pt x="95" y="51"/>
                </a:moveTo>
                <a:cubicBezTo>
                  <a:pt x="81" y="27"/>
                  <a:pt x="62" y="1"/>
                  <a:pt x="32" y="0"/>
                </a:cubicBezTo>
                <a:cubicBezTo>
                  <a:pt x="30" y="0"/>
                  <a:pt x="29" y="1"/>
                  <a:pt x="28" y="3"/>
                </a:cubicBezTo>
                <a:cubicBezTo>
                  <a:pt x="0" y="3"/>
                  <a:pt x="13" y="76"/>
                  <a:pt x="17" y="90"/>
                </a:cubicBezTo>
                <a:cubicBezTo>
                  <a:pt x="28" y="126"/>
                  <a:pt x="55" y="166"/>
                  <a:pt x="97" y="159"/>
                </a:cubicBezTo>
                <a:cubicBezTo>
                  <a:pt x="100" y="159"/>
                  <a:pt x="101" y="158"/>
                  <a:pt x="102" y="156"/>
                </a:cubicBezTo>
                <a:cubicBezTo>
                  <a:pt x="105" y="157"/>
                  <a:pt x="108" y="155"/>
                  <a:pt x="110" y="152"/>
                </a:cubicBezTo>
                <a:cubicBezTo>
                  <a:pt x="123" y="117"/>
                  <a:pt x="114" y="82"/>
                  <a:pt x="95" y="51"/>
                </a:cubicBezTo>
                <a:close/>
                <a:moveTo>
                  <a:pt x="32" y="90"/>
                </a:moveTo>
                <a:cubicBezTo>
                  <a:pt x="28" y="77"/>
                  <a:pt x="24" y="64"/>
                  <a:pt x="23" y="51"/>
                </a:cubicBezTo>
                <a:cubicBezTo>
                  <a:pt x="23" y="44"/>
                  <a:pt x="22" y="12"/>
                  <a:pt x="33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59" y="16"/>
                  <a:pt x="73" y="40"/>
                  <a:pt x="85" y="61"/>
                </a:cubicBezTo>
                <a:cubicBezTo>
                  <a:pt x="100" y="88"/>
                  <a:pt x="107" y="117"/>
                  <a:pt x="96" y="147"/>
                </a:cubicBezTo>
                <a:cubicBezTo>
                  <a:pt x="96" y="147"/>
                  <a:pt x="96" y="147"/>
                  <a:pt x="96" y="147"/>
                </a:cubicBezTo>
                <a:cubicBezTo>
                  <a:pt x="60" y="145"/>
                  <a:pt x="43" y="121"/>
                  <a:pt x="32" y="90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îṥľîḋê">
            <a:extLst>
              <a:ext uri="{FF2B5EF4-FFF2-40B4-BE49-F238E27FC236}">
                <a16:creationId xmlns:a16="http://schemas.microsoft.com/office/drawing/2014/main" id="{B160B675-ADC9-461A-9F91-1EB27DADC0B3}"/>
              </a:ext>
            </a:extLst>
          </p:cNvPr>
          <p:cNvSpPr/>
          <p:nvPr/>
        </p:nvSpPr>
        <p:spPr bwMode="auto">
          <a:xfrm>
            <a:off x="5134428" y="3983042"/>
            <a:ext cx="101525" cy="106733"/>
          </a:xfrm>
          <a:custGeom>
            <a:avLst/>
            <a:gdLst>
              <a:gd name="T0" fmla="*/ 63 w 67"/>
              <a:gd name="T1" fmla="*/ 58 h 71"/>
              <a:gd name="T2" fmla="*/ 45 w 67"/>
              <a:gd name="T3" fmla="*/ 21 h 71"/>
              <a:gd name="T4" fmla="*/ 40 w 67"/>
              <a:gd name="T5" fmla="*/ 6 h 71"/>
              <a:gd name="T6" fmla="*/ 29 w 67"/>
              <a:gd name="T7" fmla="*/ 12 h 71"/>
              <a:gd name="T8" fmla="*/ 31 w 67"/>
              <a:gd name="T9" fmla="*/ 22 h 71"/>
              <a:gd name="T10" fmla="*/ 23 w 67"/>
              <a:gd name="T11" fmla="*/ 27 h 71"/>
              <a:gd name="T12" fmla="*/ 16 w 67"/>
              <a:gd name="T13" fmla="*/ 11 h 71"/>
              <a:gd name="T14" fmla="*/ 8 w 67"/>
              <a:gd name="T15" fmla="*/ 7 h 71"/>
              <a:gd name="T16" fmla="*/ 27 w 67"/>
              <a:gd name="T17" fmla="*/ 40 h 71"/>
              <a:gd name="T18" fmla="*/ 36 w 67"/>
              <a:gd name="T19" fmla="*/ 37 h 71"/>
              <a:gd name="T20" fmla="*/ 52 w 67"/>
              <a:gd name="T21" fmla="*/ 66 h 71"/>
              <a:gd name="T22" fmla="*/ 63 w 67"/>
              <a:gd name="T23" fmla="*/ 58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7" h="71">
                <a:moveTo>
                  <a:pt x="63" y="58"/>
                </a:moveTo>
                <a:cubicBezTo>
                  <a:pt x="55" y="46"/>
                  <a:pt x="49" y="34"/>
                  <a:pt x="45" y="21"/>
                </a:cubicBezTo>
                <a:cubicBezTo>
                  <a:pt x="45" y="16"/>
                  <a:pt x="44" y="10"/>
                  <a:pt x="40" y="6"/>
                </a:cubicBezTo>
                <a:cubicBezTo>
                  <a:pt x="35" y="0"/>
                  <a:pt x="28" y="6"/>
                  <a:pt x="29" y="12"/>
                </a:cubicBezTo>
                <a:cubicBezTo>
                  <a:pt x="29" y="15"/>
                  <a:pt x="30" y="18"/>
                  <a:pt x="31" y="22"/>
                </a:cubicBezTo>
                <a:cubicBezTo>
                  <a:pt x="30" y="25"/>
                  <a:pt x="26" y="28"/>
                  <a:pt x="23" y="27"/>
                </a:cubicBezTo>
                <a:cubicBezTo>
                  <a:pt x="16" y="26"/>
                  <a:pt x="14" y="16"/>
                  <a:pt x="16" y="11"/>
                </a:cubicBezTo>
                <a:cubicBezTo>
                  <a:pt x="18" y="6"/>
                  <a:pt x="11" y="3"/>
                  <a:pt x="8" y="7"/>
                </a:cubicBezTo>
                <a:cubicBezTo>
                  <a:pt x="0" y="21"/>
                  <a:pt x="10" y="41"/>
                  <a:pt x="27" y="40"/>
                </a:cubicBezTo>
                <a:cubicBezTo>
                  <a:pt x="30" y="40"/>
                  <a:pt x="33" y="38"/>
                  <a:pt x="36" y="37"/>
                </a:cubicBezTo>
                <a:cubicBezTo>
                  <a:pt x="40" y="47"/>
                  <a:pt x="45" y="57"/>
                  <a:pt x="52" y="66"/>
                </a:cubicBezTo>
                <a:cubicBezTo>
                  <a:pt x="57" y="71"/>
                  <a:pt x="67" y="64"/>
                  <a:pt x="63" y="58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íṧľïḑé">
            <a:extLst>
              <a:ext uri="{FF2B5EF4-FFF2-40B4-BE49-F238E27FC236}">
                <a16:creationId xmlns:a16="http://schemas.microsoft.com/office/drawing/2014/main" id="{45FC83C9-0EB2-4D18-8A27-8267BC5C838E}"/>
              </a:ext>
            </a:extLst>
          </p:cNvPr>
          <p:cNvSpPr/>
          <p:nvPr/>
        </p:nvSpPr>
        <p:spPr bwMode="auto">
          <a:xfrm>
            <a:off x="3096115" y="4253778"/>
            <a:ext cx="2173678" cy="1624410"/>
          </a:xfrm>
          <a:custGeom>
            <a:avLst/>
            <a:gdLst>
              <a:gd name="T0" fmla="*/ 1273 w 1444"/>
              <a:gd name="T1" fmla="*/ 149 h 1081"/>
              <a:gd name="T2" fmla="*/ 1206 w 1444"/>
              <a:gd name="T3" fmla="*/ 201 h 1081"/>
              <a:gd name="T4" fmla="*/ 822 w 1444"/>
              <a:gd name="T5" fmla="*/ 243 h 1081"/>
              <a:gd name="T6" fmla="*/ 684 w 1444"/>
              <a:gd name="T7" fmla="*/ 606 h 1081"/>
              <a:gd name="T8" fmla="*/ 564 w 1444"/>
              <a:gd name="T9" fmla="*/ 370 h 1081"/>
              <a:gd name="T10" fmla="*/ 339 w 1444"/>
              <a:gd name="T11" fmla="*/ 295 h 1081"/>
              <a:gd name="T12" fmla="*/ 321 w 1444"/>
              <a:gd name="T13" fmla="*/ 176 h 1081"/>
              <a:gd name="T14" fmla="*/ 131 w 1444"/>
              <a:gd name="T15" fmla="*/ 301 h 1081"/>
              <a:gd name="T16" fmla="*/ 336 w 1444"/>
              <a:gd name="T17" fmla="*/ 369 h 1081"/>
              <a:gd name="T18" fmla="*/ 142 w 1444"/>
              <a:gd name="T19" fmla="*/ 786 h 1081"/>
              <a:gd name="T20" fmla="*/ 288 w 1444"/>
              <a:gd name="T21" fmla="*/ 932 h 1081"/>
              <a:gd name="T22" fmla="*/ 371 w 1444"/>
              <a:gd name="T23" fmla="*/ 813 h 1081"/>
              <a:gd name="T24" fmla="*/ 623 w 1444"/>
              <a:gd name="T25" fmla="*/ 682 h 1081"/>
              <a:gd name="T26" fmla="*/ 882 w 1444"/>
              <a:gd name="T27" fmla="*/ 778 h 1081"/>
              <a:gd name="T28" fmla="*/ 1019 w 1444"/>
              <a:gd name="T29" fmla="*/ 755 h 1081"/>
              <a:gd name="T30" fmla="*/ 1249 w 1444"/>
              <a:gd name="T31" fmla="*/ 735 h 1081"/>
              <a:gd name="T32" fmla="*/ 1337 w 1444"/>
              <a:gd name="T33" fmla="*/ 301 h 1081"/>
              <a:gd name="T34" fmla="*/ 116 w 1444"/>
              <a:gd name="T35" fmla="*/ 806 h 1081"/>
              <a:gd name="T36" fmla="*/ 135 w 1444"/>
              <a:gd name="T37" fmla="*/ 815 h 1081"/>
              <a:gd name="T38" fmla="*/ 544 w 1444"/>
              <a:gd name="T39" fmla="*/ 316 h 1081"/>
              <a:gd name="T40" fmla="*/ 399 w 1444"/>
              <a:gd name="T41" fmla="*/ 97 h 1081"/>
              <a:gd name="T42" fmla="*/ 331 w 1444"/>
              <a:gd name="T43" fmla="*/ 187 h 1081"/>
              <a:gd name="T44" fmla="*/ 165 w 1444"/>
              <a:gd name="T45" fmla="*/ 87 h 1081"/>
              <a:gd name="T46" fmla="*/ 86 w 1444"/>
              <a:gd name="T47" fmla="*/ 413 h 1081"/>
              <a:gd name="T48" fmla="*/ 163 w 1444"/>
              <a:gd name="T49" fmla="*/ 293 h 1081"/>
              <a:gd name="T50" fmla="*/ 245 w 1444"/>
              <a:gd name="T51" fmla="*/ 203 h 1081"/>
              <a:gd name="T52" fmla="*/ 329 w 1444"/>
              <a:gd name="T53" fmla="*/ 345 h 1081"/>
              <a:gd name="T54" fmla="*/ 501 w 1444"/>
              <a:gd name="T55" fmla="*/ 354 h 1081"/>
              <a:gd name="T56" fmla="*/ 455 w 1444"/>
              <a:gd name="T57" fmla="*/ 529 h 1081"/>
              <a:gd name="T58" fmla="*/ 298 w 1444"/>
              <a:gd name="T59" fmla="*/ 931 h 1081"/>
              <a:gd name="T60" fmla="*/ 358 w 1444"/>
              <a:gd name="T61" fmla="*/ 822 h 1081"/>
              <a:gd name="T62" fmla="*/ 391 w 1444"/>
              <a:gd name="T63" fmla="*/ 781 h 1081"/>
              <a:gd name="T64" fmla="*/ 638 w 1444"/>
              <a:gd name="T65" fmla="*/ 782 h 1081"/>
              <a:gd name="T66" fmla="*/ 582 w 1444"/>
              <a:gd name="T67" fmla="*/ 750 h 1081"/>
              <a:gd name="T68" fmla="*/ 470 w 1444"/>
              <a:gd name="T69" fmla="*/ 607 h 1081"/>
              <a:gd name="T70" fmla="*/ 690 w 1444"/>
              <a:gd name="T71" fmla="*/ 636 h 1081"/>
              <a:gd name="T72" fmla="*/ 1263 w 1444"/>
              <a:gd name="T73" fmla="*/ 157 h 1081"/>
              <a:gd name="T74" fmla="*/ 1244 w 1444"/>
              <a:gd name="T75" fmla="*/ 143 h 1081"/>
              <a:gd name="T76" fmla="*/ 1315 w 1444"/>
              <a:gd name="T77" fmla="*/ 299 h 1081"/>
              <a:gd name="T78" fmla="*/ 1129 w 1444"/>
              <a:gd name="T79" fmla="*/ 233 h 1081"/>
              <a:gd name="T80" fmla="*/ 1112 w 1444"/>
              <a:gd name="T81" fmla="*/ 188 h 1081"/>
              <a:gd name="T82" fmla="*/ 964 w 1444"/>
              <a:gd name="T83" fmla="*/ 249 h 1081"/>
              <a:gd name="T84" fmla="*/ 815 w 1444"/>
              <a:gd name="T85" fmla="*/ 231 h 1081"/>
              <a:gd name="T86" fmla="*/ 793 w 1444"/>
              <a:gd name="T87" fmla="*/ 246 h 1081"/>
              <a:gd name="T88" fmla="*/ 777 w 1444"/>
              <a:gd name="T89" fmla="*/ 441 h 1081"/>
              <a:gd name="T90" fmla="*/ 736 w 1444"/>
              <a:gd name="T91" fmla="*/ 522 h 1081"/>
              <a:gd name="T92" fmla="*/ 858 w 1444"/>
              <a:gd name="T93" fmla="*/ 681 h 1081"/>
              <a:gd name="T94" fmla="*/ 939 w 1444"/>
              <a:gd name="T95" fmla="*/ 858 h 1081"/>
              <a:gd name="T96" fmla="*/ 913 w 1444"/>
              <a:gd name="T97" fmla="*/ 671 h 1081"/>
              <a:gd name="T98" fmla="*/ 1041 w 1444"/>
              <a:gd name="T99" fmla="*/ 313 h 1081"/>
              <a:gd name="T100" fmla="*/ 1264 w 1444"/>
              <a:gd name="T101" fmla="*/ 583 h 1081"/>
              <a:gd name="T102" fmla="*/ 1075 w 1444"/>
              <a:gd name="T103" fmla="*/ 706 h 1081"/>
              <a:gd name="T104" fmla="*/ 1173 w 1444"/>
              <a:gd name="T105" fmla="*/ 739 h 1081"/>
              <a:gd name="T106" fmla="*/ 1275 w 1444"/>
              <a:gd name="T107" fmla="*/ 817 h 1081"/>
              <a:gd name="T108" fmla="*/ 1184 w 1444"/>
              <a:gd name="T109" fmla="*/ 740 h 1081"/>
              <a:gd name="T110" fmla="*/ 1272 w 1444"/>
              <a:gd name="T111" fmla="*/ 592 h 1081"/>
              <a:gd name="T112" fmla="*/ 1324 w 1444"/>
              <a:gd name="T113" fmla="*/ 442 h 1081"/>
              <a:gd name="T114" fmla="*/ 1373 w 1444"/>
              <a:gd name="T115" fmla="*/ 270 h 1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44" h="1081">
                <a:moveTo>
                  <a:pt x="1426" y="239"/>
                </a:moveTo>
                <a:cubicBezTo>
                  <a:pt x="1415" y="231"/>
                  <a:pt x="1396" y="231"/>
                  <a:pt x="1386" y="241"/>
                </a:cubicBezTo>
                <a:cubicBezTo>
                  <a:pt x="1385" y="241"/>
                  <a:pt x="1385" y="241"/>
                  <a:pt x="1384" y="242"/>
                </a:cubicBezTo>
                <a:cubicBezTo>
                  <a:pt x="1378" y="239"/>
                  <a:pt x="1372" y="241"/>
                  <a:pt x="1366" y="242"/>
                </a:cubicBezTo>
                <a:cubicBezTo>
                  <a:pt x="1360" y="242"/>
                  <a:pt x="1354" y="242"/>
                  <a:pt x="1347" y="241"/>
                </a:cubicBezTo>
                <a:cubicBezTo>
                  <a:pt x="1345" y="222"/>
                  <a:pt x="1335" y="203"/>
                  <a:pt x="1316" y="190"/>
                </a:cubicBezTo>
                <a:cubicBezTo>
                  <a:pt x="1305" y="183"/>
                  <a:pt x="1291" y="178"/>
                  <a:pt x="1277" y="176"/>
                </a:cubicBezTo>
                <a:cubicBezTo>
                  <a:pt x="1277" y="176"/>
                  <a:pt x="1277" y="176"/>
                  <a:pt x="1277" y="176"/>
                </a:cubicBezTo>
                <a:cubicBezTo>
                  <a:pt x="1276" y="169"/>
                  <a:pt x="1275" y="163"/>
                  <a:pt x="1274" y="157"/>
                </a:cubicBezTo>
                <a:cubicBezTo>
                  <a:pt x="1274" y="154"/>
                  <a:pt x="1274" y="151"/>
                  <a:pt x="1273" y="149"/>
                </a:cubicBezTo>
                <a:cubicBezTo>
                  <a:pt x="1278" y="146"/>
                  <a:pt x="1281" y="142"/>
                  <a:pt x="1284" y="137"/>
                </a:cubicBezTo>
                <a:cubicBezTo>
                  <a:pt x="1292" y="121"/>
                  <a:pt x="1285" y="99"/>
                  <a:pt x="1270" y="91"/>
                </a:cubicBezTo>
                <a:cubicBezTo>
                  <a:pt x="1254" y="82"/>
                  <a:pt x="1232" y="88"/>
                  <a:pt x="1222" y="103"/>
                </a:cubicBezTo>
                <a:cubicBezTo>
                  <a:pt x="1212" y="118"/>
                  <a:pt x="1216" y="141"/>
                  <a:pt x="1231" y="151"/>
                </a:cubicBezTo>
                <a:cubicBezTo>
                  <a:pt x="1231" y="151"/>
                  <a:pt x="1232" y="151"/>
                  <a:pt x="1232" y="152"/>
                </a:cubicBezTo>
                <a:cubicBezTo>
                  <a:pt x="1230" y="156"/>
                  <a:pt x="1232" y="161"/>
                  <a:pt x="1233" y="165"/>
                </a:cubicBezTo>
                <a:cubicBezTo>
                  <a:pt x="1234" y="170"/>
                  <a:pt x="1235" y="175"/>
                  <a:pt x="1237" y="179"/>
                </a:cubicBezTo>
                <a:cubicBezTo>
                  <a:pt x="1226" y="183"/>
                  <a:pt x="1216" y="191"/>
                  <a:pt x="1210" y="203"/>
                </a:cubicBezTo>
                <a:cubicBezTo>
                  <a:pt x="1210" y="203"/>
                  <a:pt x="1209" y="203"/>
                  <a:pt x="1209" y="203"/>
                </a:cubicBezTo>
                <a:cubicBezTo>
                  <a:pt x="1208" y="202"/>
                  <a:pt x="1207" y="201"/>
                  <a:pt x="1206" y="201"/>
                </a:cubicBezTo>
                <a:cubicBezTo>
                  <a:pt x="1183" y="198"/>
                  <a:pt x="1161" y="194"/>
                  <a:pt x="1138" y="192"/>
                </a:cubicBezTo>
                <a:cubicBezTo>
                  <a:pt x="1136" y="153"/>
                  <a:pt x="1072" y="130"/>
                  <a:pt x="1040" y="132"/>
                </a:cubicBezTo>
                <a:cubicBezTo>
                  <a:pt x="994" y="135"/>
                  <a:pt x="961" y="179"/>
                  <a:pt x="962" y="223"/>
                </a:cubicBezTo>
                <a:cubicBezTo>
                  <a:pt x="962" y="228"/>
                  <a:pt x="963" y="234"/>
                  <a:pt x="964" y="240"/>
                </a:cubicBezTo>
                <a:cubicBezTo>
                  <a:pt x="962" y="240"/>
                  <a:pt x="959" y="241"/>
                  <a:pt x="957" y="242"/>
                </a:cubicBezTo>
                <a:cubicBezTo>
                  <a:pt x="956" y="243"/>
                  <a:pt x="955" y="244"/>
                  <a:pt x="954" y="245"/>
                </a:cubicBezTo>
                <a:cubicBezTo>
                  <a:pt x="937" y="253"/>
                  <a:pt x="923" y="266"/>
                  <a:pt x="907" y="276"/>
                </a:cubicBezTo>
                <a:cubicBezTo>
                  <a:pt x="890" y="286"/>
                  <a:pt x="873" y="294"/>
                  <a:pt x="857" y="303"/>
                </a:cubicBezTo>
                <a:cubicBezTo>
                  <a:pt x="846" y="297"/>
                  <a:pt x="835" y="292"/>
                  <a:pt x="822" y="289"/>
                </a:cubicBezTo>
                <a:cubicBezTo>
                  <a:pt x="822" y="273"/>
                  <a:pt x="823" y="258"/>
                  <a:pt x="822" y="243"/>
                </a:cubicBezTo>
                <a:cubicBezTo>
                  <a:pt x="842" y="236"/>
                  <a:pt x="854" y="213"/>
                  <a:pt x="848" y="192"/>
                </a:cubicBezTo>
                <a:cubicBezTo>
                  <a:pt x="840" y="168"/>
                  <a:pt x="810" y="155"/>
                  <a:pt x="786" y="165"/>
                </a:cubicBezTo>
                <a:cubicBezTo>
                  <a:pt x="764" y="174"/>
                  <a:pt x="749" y="203"/>
                  <a:pt x="761" y="226"/>
                </a:cubicBezTo>
                <a:cubicBezTo>
                  <a:pt x="766" y="235"/>
                  <a:pt x="774" y="241"/>
                  <a:pt x="783" y="244"/>
                </a:cubicBezTo>
                <a:cubicBezTo>
                  <a:pt x="780" y="258"/>
                  <a:pt x="782" y="274"/>
                  <a:pt x="785" y="288"/>
                </a:cubicBezTo>
                <a:cubicBezTo>
                  <a:pt x="750" y="294"/>
                  <a:pt x="719" y="320"/>
                  <a:pt x="712" y="356"/>
                </a:cubicBezTo>
                <a:cubicBezTo>
                  <a:pt x="702" y="400"/>
                  <a:pt x="730" y="447"/>
                  <a:pt x="776" y="450"/>
                </a:cubicBezTo>
                <a:cubicBezTo>
                  <a:pt x="774" y="465"/>
                  <a:pt x="772" y="481"/>
                  <a:pt x="771" y="497"/>
                </a:cubicBezTo>
                <a:cubicBezTo>
                  <a:pt x="760" y="498"/>
                  <a:pt x="750" y="502"/>
                  <a:pt x="741" y="509"/>
                </a:cubicBezTo>
                <a:cubicBezTo>
                  <a:pt x="699" y="514"/>
                  <a:pt x="681" y="567"/>
                  <a:pt x="684" y="606"/>
                </a:cubicBezTo>
                <a:cubicBezTo>
                  <a:pt x="672" y="608"/>
                  <a:pt x="660" y="614"/>
                  <a:pt x="648" y="619"/>
                </a:cubicBezTo>
                <a:cubicBezTo>
                  <a:pt x="635" y="624"/>
                  <a:pt x="622" y="630"/>
                  <a:pt x="609" y="636"/>
                </a:cubicBezTo>
                <a:cubicBezTo>
                  <a:pt x="609" y="635"/>
                  <a:pt x="608" y="633"/>
                  <a:pt x="607" y="632"/>
                </a:cubicBezTo>
                <a:cubicBezTo>
                  <a:pt x="590" y="590"/>
                  <a:pt x="557" y="578"/>
                  <a:pt x="515" y="586"/>
                </a:cubicBezTo>
                <a:cubicBezTo>
                  <a:pt x="508" y="562"/>
                  <a:pt x="498" y="537"/>
                  <a:pt x="489" y="515"/>
                </a:cubicBezTo>
                <a:cubicBezTo>
                  <a:pt x="489" y="515"/>
                  <a:pt x="489" y="514"/>
                  <a:pt x="489" y="514"/>
                </a:cubicBezTo>
                <a:cubicBezTo>
                  <a:pt x="490" y="513"/>
                  <a:pt x="492" y="512"/>
                  <a:pt x="493" y="510"/>
                </a:cubicBezTo>
                <a:cubicBezTo>
                  <a:pt x="526" y="486"/>
                  <a:pt x="549" y="431"/>
                  <a:pt x="538" y="388"/>
                </a:cubicBezTo>
                <a:cubicBezTo>
                  <a:pt x="542" y="386"/>
                  <a:pt x="546" y="383"/>
                  <a:pt x="549" y="381"/>
                </a:cubicBezTo>
                <a:cubicBezTo>
                  <a:pt x="553" y="378"/>
                  <a:pt x="560" y="375"/>
                  <a:pt x="564" y="370"/>
                </a:cubicBezTo>
                <a:cubicBezTo>
                  <a:pt x="570" y="373"/>
                  <a:pt x="576" y="374"/>
                  <a:pt x="583" y="375"/>
                </a:cubicBezTo>
                <a:cubicBezTo>
                  <a:pt x="618" y="376"/>
                  <a:pt x="647" y="347"/>
                  <a:pt x="645" y="311"/>
                </a:cubicBezTo>
                <a:cubicBezTo>
                  <a:pt x="642" y="277"/>
                  <a:pt x="612" y="253"/>
                  <a:pt x="578" y="255"/>
                </a:cubicBezTo>
                <a:cubicBezTo>
                  <a:pt x="550" y="257"/>
                  <a:pt x="515" y="287"/>
                  <a:pt x="532" y="317"/>
                </a:cubicBezTo>
                <a:cubicBezTo>
                  <a:pt x="531" y="321"/>
                  <a:pt x="532" y="324"/>
                  <a:pt x="532" y="328"/>
                </a:cubicBezTo>
                <a:cubicBezTo>
                  <a:pt x="527" y="329"/>
                  <a:pt x="524" y="333"/>
                  <a:pt x="521" y="336"/>
                </a:cubicBezTo>
                <a:cubicBezTo>
                  <a:pt x="518" y="338"/>
                  <a:pt x="515" y="341"/>
                  <a:pt x="512" y="343"/>
                </a:cubicBezTo>
                <a:cubicBezTo>
                  <a:pt x="480" y="307"/>
                  <a:pt x="415" y="311"/>
                  <a:pt x="374" y="334"/>
                </a:cubicBezTo>
                <a:cubicBezTo>
                  <a:pt x="362" y="322"/>
                  <a:pt x="350" y="309"/>
                  <a:pt x="338" y="296"/>
                </a:cubicBezTo>
                <a:cubicBezTo>
                  <a:pt x="339" y="296"/>
                  <a:pt x="339" y="295"/>
                  <a:pt x="339" y="295"/>
                </a:cubicBezTo>
                <a:cubicBezTo>
                  <a:pt x="352" y="268"/>
                  <a:pt x="354" y="237"/>
                  <a:pt x="343" y="210"/>
                </a:cubicBezTo>
                <a:cubicBezTo>
                  <a:pt x="354" y="204"/>
                  <a:pt x="365" y="197"/>
                  <a:pt x="375" y="189"/>
                </a:cubicBezTo>
                <a:cubicBezTo>
                  <a:pt x="386" y="182"/>
                  <a:pt x="394" y="173"/>
                  <a:pt x="403" y="164"/>
                </a:cubicBezTo>
                <a:cubicBezTo>
                  <a:pt x="403" y="164"/>
                  <a:pt x="403" y="163"/>
                  <a:pt x="403" y="163"/>
                </a:cubicBezTo>
                <a:cubicBezTo>
                  <a:pt x="419" y="173"/>
                  <a:pt x="442" y="174"/>
                  <a:pt x="458" y="165"/>
                </a:cubicBezTo>
                <a:cubicBezTo>
                  <a:pt x="483" y="150"/>
                  <a:pt x="491" y="115"/>
                  <a:pt x="473" y="92"/>
                </a:cubicBezTo>
                <a:cubicBezTo>
                  <a:pt x="454" y="66"/>
                  <a:pt x="417" y="65"/>
                  <a:pt x="393" y="84"/>
                </a:cubicBezTo>
                <a:cubicBezTo>
                  <a:pt x="377" y="96"/>
                  <a:pt x="375" y="115"/>
                  <a:pt x="381" y="131"/>
                </a:cubicBezTo>
                <a:cubicBezTo>
                  <a:pt x="380" y="131"/>
                  <a:pt x="379" y="132"/>
                  <a:pt x="378" y="132"/>
                </a:cubicBezTo>
                <a:cubicBezTo>
                  <a:pt x="358" y="145"/>
                  <a:pt x="340" y="162"/>
                  <a:pt x="321" y="176"/>
                </a:cubicBezTo>
                <a:cubicBezTo>
                  <a:pt x="303" y="159"/>
                  <a:pt x="275" y="142"/>
                  <a:pt x="252" y="149"/>
                </a:cubicBezTo>
                <a:cubicBezTo>
                  <a:pt x="248" y="136"/>
                  <a:pt x="243" y="123"/>
                  <a:pt x="237" y="111"/>
                </a:cubicBezTo>
                <a:cubicBezTo>
                  <a:pt x="263" y="98"/>
                  <a:pt x="264" y="61"/>
                  <a:pt x="251" y="38"/>
                </a:cubicBezTo>
                <a:cubicBezTo>
                  <a:pt x="235" y="10"/>
                  <a:pt x="198" y="0"/>
                  <a:pt x="170" y="16"/>
                </a:cubicBezTo>
                <a:cubicBezTo>
                  <a:pt x="143" y="32"/>
                  <a:pt x="134" y="69"/>
                  <a:pt x="151" y="95"/>
                </a:cubicBezTo>
                <a:cubicBezTo>
                  <a:pt x="160" y="109"/>
                  <a:pt x="174" y="117"/>
                  <a:pt x="189" y="118"/>
                </a:cubicBezTo>
                <a:cubicBezTo>
                  <a:pt x="194" y="134"/>
                  <a:pt x="200" y="149"/>
                  <a:pt x="205" y="164"/>
                </a:cubicBezTo>
                <a:cubicBezTo>
                  <a:pt x="161" y="185"/>
                  <a:pt x="142" y="239"/>
                  <a:pt x="159" y="285"/>
                </a:cubicBezTo>
                <a:cubicBezTo>
                  <a:pt x="159" y="285"/>
                  <a:pt x="159" y="285"/>
                  <a:pt x="159" y="285"/>
                </a:cubicBezTo>
                <a:cubicBezTo>
                  <a:pt x="149" y="288"/>
                  <a:pt x="140" y="296"/>
                  <a:pt x="131" y="301"/>
                </a:cubicBezTo>
                <a:cubicBezTo>
                  <a:pt x="122" y="307"/>
                  <a:pt x="114" y="312"/>
                  <a:pt x="106" y="318"/>
                </a:cubicBezTo>
                <a:cubicBezTo>
                  <a:pt x="90" y="306"/>
                  <a:pt x="70" y="301"/>
                  <a:pt x="50" y="307"/>
                </a:cubicBezTo>
                <a:cubicBezTo>
                  <a:pt x="19" y="317"/>
                  <a:pt x="0" y="354"/>
                  <a:pt x="10" y="386"/>
                </a:cubicBezTo>
                <a:cubicBezTo>
                  <a:pt x="20" y="417"/>
                  <a:pt x="58" y="436"/>
                  <a:pt x="89" y="426"/>
                </a:cubicBezTo>
                <a:cubicBezTo>
                  <a:pt x="119" y="416"/>
                  <a:pt x="137" y="382"/>
                  <a:pt x="130" y="352"/>
                </a:cubicBezTo>
                <a:cubicBezTo>
                  <a:pt x="149" y="345"/>
                  <a:pt x="169" y="335"/>
                  <a:pt x="183" y="320"/>
                </a:cubicBezTo>
                <a:cubicBezTo>
                  <a:pt x="212" y="347"/>
                  <a:pt x="255" y="356"/>
                  <a:pt x="290" y="333"/>
                </a:cubicBezTo>
                <a:cubicBezTo>
                  <a:pt x="291" y="333"/>
                  <a:pt x="292" y="332"/>
                  <a:pt x="293" y="330"/>
                </a:cubicBezTo>
                <a:cubicBezTo>
                  <a:pt x="298" y="337"/>
                  <a:pt x="304" y="343"/>
                  <a:pt x="310" y="349"/>
                </a:cubicBezTo>
                <a:cubicBezTo>
                  <a:pt x="317" y="355"/>
                  <a:pt x="326" y="366"/>
                  <a:pt x="336" y="369"/>
                </a:cubicBezTo>
                <a:cubicBezTo>
                  <a:pt x="312" y="404"/>
                  <a:pt x="309" y="451"/>
                  <a:pt x="336" y="489"/>
                </a:cubicBezTo>
                <a:cubicBezTo>
                  <a:pt x="361" y="526"/>
                  <a:pt x="406" y="540"/>
                  <a:pt x="447" y="531"/>
                </a:cubicBezTo>
                <a:cubicBezTo>
                  <a:pt x="453" y="552"/>
                  <a:pt x="459" y="574"/>
                  <a:pt x="466" y="595"/>
                </a:cubicBezTo>
                <a:cubicBezTo>
                  <a:pt x="403" y="607"/>
                  <a:pt x="387" y="679"/>
                  <a:pt x="405" y="733"/>
                </a:cubicBezTo>
                <a:cubicBezTo>
                  <a:pt x="403" y="733"/>
                  <a:pt x="401" y="733"/>
                  <a:pt x="400" y="734"/>
                </a:cubicBezTo>
                <a:cubicBezTo>
                  <a:pt x="382" y="748"/>
                  <a:pt x="365" y="763"/>
                  <a:pt x="348" y="777"/>
                </a:cubicBezTo>
                <a:cubicBezTo>
                  <a:pt x="319" y="740"/>
                  <a:pt x="260" y="735"/>
                  <a:pt x="220" y="759"/>
                </a:cubicBezTo>
                <a:cubicBezTo>
                  <a:pt x="206" y="768"/>
                  <a:pt x="195" y="781"/>
                  <a:pt x="187" y="795"/>
                </a:cubicBezTo>
                <a:cubicBezTo>
                  <a:pt x="187" y="795"/>
                  <a:pt x="186" y="795"/>
                  <a:pt x="185" y="794"/>
                </a:cubicBezTo>
                <a:cubicBezTo>
                  <a:pt x="171" y="791"/>
                  <a:pt x="157" y="788"/>
                  <a:pt x="142" y="786"/>
                </a:cubicBezTo>
                <a:cubicBezTo>
                  <a:pt x="140" y="770"/>
                  <a:pt x="130" y="754"/>
                  <a:pt x="120" y="746"/>
                </a:cubicBezTo>
                <a:cubicBezTo>
                  <a:pt x="96" y="728"/>
                  <a:pt x="62" y="731"/>
                  <a:pt x="43" y="754"/>
                </a:cubicBezTo>
                <a:cubicBezTo>
                  <a:pt x="25" y="776"/>
                  <a:pt x="30" y="809"/>
                  <a:pt x="52" y="826"/>
                </a:cubicBezTo>
                <a:cubicBezTo>
                  <a:pt x="73" y="842"/>
                  <a:pt x="103" y="838"/>
                  <a:pt x="121" y="820"/>
                </a:cubicBezTo>
                <a:cubicBezTo>
                  <a:pt x="122" y="821"/>
                  <a:pt x="123" y="822"/>
                  <a:pt x="124" y="822"/>
                </a:cubicBezTo>
                <a:cubicBezTo>
                  <a:pt x="134" y="824"/>
                  <a:pt x="143" y="826"/>
                  <a:pt x="153" y="828"/>
                </a:cubicBezTo>
                <a:cubicBezTo>
                  <a:pt x="161" y="830"/>
                  <a:pt x="169" y="833"/>
                  <a:pt x="177" y="831"/>
                </a:cubicBezTo>
                <a:cubicBezTo>
                  <a:pt x="177" y="830"/>
                  <a:pt x="178" y="830"/>
                  <a:pt x="178" y="830"/>
                </a:cubicBezTo>
                <a:cubicBezTo>
                  <a:pt x="177" y="847"/>
                  <a:pt x="180" y="864"/>
                  <a:pt x="187" y="880"/>
                </a:cubicBezTo>
                <a:cubicBezTo>
                  <a:pt x="207" y="920"/>
                  <a:pt x="249" y="936"/>
                  <a:pt x="288" y="932"/>
                </a:cubicBezTo>
                <a:cubicBezTo>
                  <a:pt x="290" y="941"/>
                  <a:pt x="292" y="950"/>
                  <a:pt x="294" y="959"/>
                </a:cubicBezTo>
                <a:cubicBezTo>
                  <a:pt x="296" y="967"/>
                  <a:pt x="297" y="976"/>
                  <a:pt x="301" y="983"/>
                </a:cubicBezTo>
                <a:cubicBezTo>
                  <a:pt x="294" y="990"/>
                  <a:pt x="288" y="998"/>
                  <a:pt x="285" y="1008"/>
                </a:cubicBezTo>
                <a:cubicBezTo>
                  <a:pt x="276" y="1036"/>
                  <a:pt x="295" y="1068"/>
                  <a:pt x="324" y="1075"/>
                </a:cubicBezTo>
                <a:cubicBezTo>
                  <a:pt x="354" y="1081"/>
                  <a:pt x="384" y="1058"/>
                  <a:pt x="392" y="1030"/>
                </a:cubicBezTo>
                <a:cubicBezTo>
                  <a:pt x="400" y="1001"/>
                  <a:pt x="382" y="972"/>
                  <a:pt x="352" y="969"/>
                </a:cubicBezTo>
                <a:cubicBezTo>
                  <a:pt x="352" y="969"/>
                  <a:pt x="352" y="969"/>
                  <a:pt x="352" y="969"/>
                </a:cubicBezTo>
                <a:cubicBezTo>
                  <a:pt x="349" y="952"/>
                  <a:pt x="341" y="935"/>
                  <a:pt x="331" y="920"/>
                </a:cubicBezTo>
                <a:cubicBezTo>
                  <a:pt x="368" y="902"/>
                  <a:pt x="393" y="865"/>
                  <a:pt x="374" y="816"/>
                </a:cubicBezTo>
                <a:cubicBezTo>
                  <a:pt x="373" y="815"/>
                  <a:pt x="372" y="813"/>
                  <a:pt x="371" y="813"/>
                </a:cubicBezTo>
                <a:cubicBezTo>
                  <a:pt x="381" y="806"/>
                  <a:pt x="390" y="799"/>
                  <a:pt x="399" y="792"/>
                </a:cubicBezTo>
                <a:cubicBezTo>
                  <a:pt x="407" y="786"/>
                  <a:pt x="419" y="779"/>
                  <a:pt x="424" y="771"/>
                </a:cubicBezTo>
                <a:cubicBezTo>
                  <a:pt x="437" y="787"/>
                  <a:pt x="453" y="801"/>
                  <a:pt x="475" y="804"/>
                </a:cubicBezTo>
                <a:cubicBezTo>
                  <a:pt x="501" y="808"/>
                  <a:pt x="534" y="806"/>
                  <a:pt x="555" y="789"/>
                </a:cubicBezTo>
                <a:cubicBezTo>
                  <a:pt x="551" y="799"/>
                  <a:pt x="551" y="810"/>
                  <a:pt x="554" y="821"/>
                </a:cubicBezTo>
                <a:cubicBezTo>
                  <a:pt x="563" y="851"/>
                  <a:pt x="596" y="867"/>
                  <a:pt x="625" y="855"/>
                </a:cubicBezTo>
                <a:cubicBezTo>
                  <a:pt x="653" y="844"/>
                  <a:pt x="665" y="811"/>
                  <a:pt x="654" y="783"/>
                </a:cubicBezTo>
                <a:cubicBezTo>
                  <a:pt x="646" y="763"/>
                  <a:pt x="625" y="748"/>
                  <a:pt x="603" y="747"/>
                </a:cubicBezTo>
                <a:cubicBezTo>
                  <a:pt x="612" y="728"/>
                  <a:pt x="617" y="708"/>
                  <a:pt x="618" y="688"/>
                </a:cubicBezTo>
                <a:cubicBezTo>
                  <a:pt x="620" y="687"/>
                  <a:pt x="621" y="684"/>
                  <a:pt x="623" y="682"/>
                </a:cubicBezTo>
                <a:cubicBezTo>
                  <a:pt x="625" y="681"/>
                  <a:pt x="627" y="679"/>
                  <a:pt x="628" y="678"/>
                </a:cubicBezTo>
                <a:cubicBezTo>
                  <a:pt x="637" y="677"/>
                  <a:pt x="646" y="671"/>
                  <a:pt x="653" y="668"/>
                </a:cubicBezTo>
                <a:cubicBezTo>
                  <a:pt x="668" y="662"/>
                  <a:pt x="683" y="655"/>
                  <a:pt x="697" y="648"/>
                </a:cubicBezTo>
                <a:cubicBezTo>
                  <a:pt x="698" y="647"/>
                  <a:pt x="698" y="646"/>
                  <a:pt x="699" y="646"/>
                </a:cubicBezTo>
                <a:cubicBezTo>
                  <a:pt x="724" y="679"/>
                  <a:pt x="773" y="688"/>
                  <a:pt x="812" y="667"/>
                </a:cubicBezTo>
                <a:cubicBezTo>
                  <a:pt x="814" y="665"/>
                  <a:pt x="815" y="664"/>
                  <a:pt x="817" y="663"/>
                </a:cubicBezTo>
                <a:cubicBezTo>
                  <a:pt x="817" y="663"/>
                  <a:pt x="818" y="664"/>
                  <a:pt x="818" y="664"/>
                </a:cubicBezTo>
                <a:cubicBezTo>
                  <a:pt x="828" y="673"/>
                  <a:pt x="839" y="682"/>
                  <a:pt x="850" y="690"/>
                </a:cubicBezTo>
                <a:cubicBezTo>
                  <a:pt x="859" y="696"/>
                  <a:pt x="868" y="703"/>
                  <a:pt x="877" y="707"/>
                </a:cubicBezTo>
                <a:cubicBezTo>
                  <a:pt x="867" y="730"/>
                  <a:pt x="868" y="757"/>
                  <a:pt x="882" y="778"/>
                </a:cubicBezTo>
                <a:cubicBezTo>
                  <a:pt x="889" y="789"/>
                  <a:pt x="899" y="797"/>
                  <a:pt x="911" y="803"/>
                </a:cubicBezTo>
                <a:cubicBezTo>
                  <a:pt x="909" y="820"/>
                  <a:pt x="909" y="838"/>
                  <a:pt x="909" y="855"/>
                </a:cubicBezTo>
                <a:cubicBezTo>
                  <a:pt x="901" y="858"/>
                  <a:pt x="894" y="863"/>
                  <a:pt x="889" y="871"/>
                </a:cubicBezTo>
                <a:cubicBezTo>
                  <a:pt x="877" y="890"/>
                  <a:pt x="883" y="916"/>
                  <a:pt x="902" y="927"/>
                </a:cubicBezTo>
                <a:cubicBezTo>
                  <a:pt x="920" y="939"/>
                  <a:pt x="945" y="933"/>
                  <a:pt x="958" y="917"/>
                </a:cubicBezTo>
                <a:cubicBezTo>
                  <a:pt x="973" y="899"/>
                  <a:pt x="969" y="872"/>
                  <a:pt x="953" y="856"/>
                </a:cubicBezTo>
                <a:cubicBezTo>
                  <a:pt x="953" y="855"/>
                  <a:pt x="952" y="855"/>
                  <a:pt x="951" y="854"/>
                </a:cubicBezTo>
                <a:cubicBezTo>
                  <a:pt x="952" y="840"/>
                  <a:pt x="953" y="825"/>
                  <a:pt x="953" y="810"/>
                </a:cubicBezTo>
                <a:cubicBezTo>
                  <a:pt x="965" y="809"/>
                  <a:pt x="976" y="805"/>
                  <a:pt x="986" y="799"/>
                </a:cubicBezTo>
                <a:cubicBezTo>
                  <a:pt x="1001" y="788"/>
                  <a:pt x="1013" y="772"/>
                  <a:pt x="1019" y="755"/>
                </a:cubicBezTo>
                <a:cubicBezTo>
                  <a:pt x="1020" y="755"/>
                  <a:pt x="1020" y="755"/>
                  <a:pt x="1020" y="755"/>
                </a:cubicBezTo>
                <a:cubicBezTo>
                  <a:pt x="1043" y="751"/>
                  <a:pt x="1068" y="748"/>
                  <a:pt x="1089" y="740"/>
                </a:cubicBezTo>
                <a:cubicBezTo>
                  <a:pt x="1090" y="740"/>
                  <a:pt x="1090" y="739"/>
                  <a:pt x="1091" y="739"/>
                </a:cubicBezTo>
                <a:cubicBezTo>
                  <a:pt x="1114" y="769"/>
                  <a:pt x="1156" y="786"/>
                  <a:pt x="1195" y="761"/>
                </a:cubicBezTo>
                <a:cubicBezTo>
                  <a:pt x="1207" y="771"/>
                  <a:pt x="1219" y="779"/>
                  <a:pt x="1232" y="787"/>
                </a:cubicBezTo>
                <a:cubicBezTo>
                  <a:pt x="1231" y="792"/>
                  <a:pt x="1232" y="797"/>
                  <a:pt x="1233" y="802"/>
                </a:cubicBezTo>
                <a:cubicBezTo>
                  <a:pt x="1239" y="823"/>
                  <a:pt x="1262" y="835"/>
                  <a:pt x="1282" y="831"/>
                </a:cubicBezTo>
                <a:cubicBezTo>
                  <a:pt x="1304" y="826"/>
                  <a:pt x="1317" y="804"/>
                  <a:pt x="1315" y="782"/>
                </a:cubicBezTo>
                <a:cubicBezTo>
                  <a:pt x="1313" y="763"/>
                  <a:pt x="1289" y="738"/>
                  <a:pt x="1269" y="749"/>
                </a:cubicBezTo>
                <a:cubicBezTo>
                  <a:pt x="1265" y="743"/>
                  <a:pt x="1255" y="738"/>
                  <a:pt x="1249" y="735"/>
                </a:cubicBezTo>
                <a:cubicBezTo>
                  <a:pt x="1244" y="731"/>
                  <a:pt x="1239" y="728"/>
                  <a:pt x="1233" y="725"/>
                </a:cubicBezTo>
                <a:cubicBezTo>
                  <a:pt x="1234" y="724"/>
                  <a:pt x="1235" y="724"/>
                  <a:pt x="1236" y="723"/>
                </a:cubicBezTo>
                <a:cubicBezTo>
                  <a:pt x="1242" y="708"/>
                  <a:pt x="1244" y="693"/>
                  <a:pt x="1242" y="678"/>
                </a:cubicBezTo>
                <a:cubicBezTo>
                  <a:pt x="1252" y="666"/>
                  <a:pt x="1263" y="653"/>
                  <a:pt x="1273" y="641"/>
                </a:cubicBezTo>
                <a:cubicBezTo>
                  <a:pt x="1283" y="630"/>
                  <a:pt x="1295" y="619"/>
                  <a:pt x="1300" y="605"/>
                </a:cubicBezTo>
                <a:cubicBezTo>
                  <a:pt x="1348" y="618"/>
                  <a:pt x="1400" y="610"/>
                  <a:pt x="1422" y="559"/>
                </a:cubicBezTo>
                <a:cubicBezTo>
                  <a:pt x="1440" y="518"/>
                  <a:pt x="1420" y="468"/>
                  <a:pt x="1381" y="448"/>
                </a:cubicBezTo>
                <a:cubicBezTo>
                  <a:pt x="1377" y="446"/>
                  <a:pt x="1373" y="444"/>
                  <a:pt x="1368" y="443"/>
                </a:cubicBezTo>
                <a:cubicBezTo>
                  <a:pt x="1368" y="443"/>
                  <a:pt x="1368" y="442"/>
                  <a:pt x="1368" y="441"/>
                </a:cubicBezTo>
                <a:cubicBezTo>
                  <a:pt x="1356" y="395"/>
                  <a:pt x="1349" y="347"/>
                  <a:pt x="1337" y="301"/>
                </a:cubicBezTo>
                <a:cubicBezTo>
                  <a:pt x="1336" y="300"/>
                  <a:pt x="1335" y="299"/>
                  <a:pt x="1334" y="298"/>
                </a:cubicBezTo>
                <a:cubicBezTo>
                  <a:pt x="1338" y="291"/>
                  <a:pt x="1341" y="284"/>
                  <a:pt x="1344" y="277"/>
                </a:cubicBezTo>
                <a:cubicBezTo>
                  <a:pt x="1351" y="278"/>
                  <a:pt x="1358" y="279"/>
                  <a:pt x="1365" y="280"/>
                </a:cubicBezTo>
                <a:cubicBezTo>
                  <a:pt x="1368" y="281"/>
                  <a:pt x="1371" y="281"/>
                  <a:pt x="1374" y="282"/>
                </a:cubicBezTo>
                <a:cubicBezTo>
                  <a:pt x="1376" y="288"/>
                  <a:pt x="1380" y="294"/>
                  <a:pt x="1386" y="298"/>
                </a:cubicBezTo>
                <a:cubicBezTo>
                  <a:pt x="1401" y="308"/>
                  <a:pt x="1423" y="303"/>
                  <a:pt x="1434" y="289"/>
                </a:cubicBezTo>
                <a:cubicBezTo>
                  <a:pt x="1444" y="274"/>
                  <a:pt x="1442" y="250"/>
                  <a:pt x="1426" y="239"/>
                </a:cubicBezTo>
                <a:close/>
                <a:moveTo>
                  <a:pt x="123" y="800"/>
                </a:moveTo>
                <a:cubicBezTo>
                  <a:pt x="122" y="801"/>
                  <a:pt x="121" y="803"/>
                  <a:pt x="120" y="805"/>
                </a:cubicBezTo>
                <a:cubicBezTo>
                  <a:pt x="119" y="805"/>
                  <a:pt x="117" y="805"/>
                  <a:pt x="116" y="806"/>
                </a:cubicBezTo>
                <a:cubicBezTo>
                  <a:pt x="104" y="818"/>
                  <a:pt x="88" y="826"/>
                  <a:pt x="70" y="820"/>
                </a:cubicBezTo>
                <a:cubicBezTo>
                  <a:pt x="51" y="813"/>
                  <a:pt x="40" y="788"/>
                  <a:pt x="49" y="770"/>
                </a:cubicBezTo>
                <a:cubicBezTo>
                  <a:pt x="59" y="751"/>
                  <a:pt x="83" y="743"/>
                  <a:pt x="103" y="752"/>
                </a:cubicBezTo>
                <a:cubicBezTo>
                  <a:pt x="113" y="757"/>
                  <a:pt x="120" y="764"/>
                  <a:pt x="124" y="774"/>
                </a:cubicBezTo>
                <a:cubicBezTo>
                  <a:pt x="124" y="776"/>
                  <a:pt x="126" y="785"/>
                  <a:pt x="126" y="794"/>
                </a:cubicBezTo>
                <a:cubicBezTo>
                  <a:pt x="125" y="796"/>
                  <a:pt x="124" y="798"/>
                  <a:pt x="123" y="800"/>
                </a:cubicBezTo>
                <a:close/>
                <a:moveTo>
                  <a:pt x="179" y="824"/>
                </a:moveTo>
                <a:cubicBezTo>
                  <a:pt x="179" y="824"/>
                  <a:pt x="179" y="824"/>
                  <a:pt x="179" y="824"/>
                </a:cubicBezTo>
                <a:cubicBezTo>
                  <a:pt x="172" y="819"/>
                  <a:pt x="164" y="819"/>
                  <a:pt x="156" y="818"/>
                </a:cubicBezTo>
                <a:cubicBezTo>
                  <a:pt x="149" y="817"/>
                  <a:pt x="142" y="816"/>
                  <a:pt x="135" y="815"/>
                </a:cubicBezTo>
                <a:cubicBezTo>
                  <a:pt x="139" y="810"/>
                  <a:pt x="142" y="804"/>
                  <a:pt x="142" y="798"/>
                </a:cubicBezTo>
                <a:cubicBezTo>
                  <a:pt x="155" y="801"/>
                  <a:pt x="169" y="804"/>
                  <a:pt x="182" y="807"/>
                </a:cubicBezTo>
                <a:cubicBezTo>
                  <a:pt x="182" y="807"/>
                  <a:pt x="183" y="807"/>
                  <a:pt x="183" y="807"/>
                </a:cubicBezTo>
                <a:cubicBezTo>
                  <a:pt x="181" y="812"/>
                  <a:pt x="179" y="818"/>
                  <a:pt x="179" y="824"/>
                </a:cubicBezTo>
                <a:close/>
                <a:moveTo>
                  <a:pt x="552" y="284"/>
                </a:moveTo>
                <a:cubicBezTo>
                  <a:pt x="559" y="275"/>
                  <a:pt x="572" y="271"/>
                  <a:pt x="584" y="271"/>
                </a:cubicBezTo>
                <a:cubicBezTo>
                  <a:pt x="608" y="272"/>
                  <a:pt x="627" y="290"/>
                  <a:pt x="627" y="314"/>
                </a:cubicBezTo>
                <a:cubicBezTo>
                  <a:pt x="628" y="338"/>
                  <a:pt x="609" y="357"/>
                  <a:pt x="586" y="358"/>
                </a:cubicBezTo>
                <a:cubicBezTo>
                  <a:pt x="563" y="358"/>
                  <a:pt x="548" y="339"/>
                  <a:pt x="544" y="319"/>
                </a:cubicBezTo>
                <a:cubicBezTo>
                  <a:pt x="544" y="318"/>
                  <a:pt x="544" y="317"/>
                  <a:pt x="544" y="316"/>
                </a:cubicBezTo>
                <a:cubicBezTo>
                  <a:pt x="544" y="305"/>
                  <a:pt x="543" y="293"/>
                  <a:pt x="552" y="284"/>
                </a:cubicBezTo>
                <a:close/>
                <a:moveTo>
                  <a:pt x="528" y="345"/>
                </a:moveTo>
                <a:cubicBezTo>
                  <a:pt x="530" y="343"/>
                  <a:pt x="533" y="342"/>
                  <a:pt x="535" y="341"/>
                </a:cubicBezTo>
                <a:cubicBezTo>
                  <a:pt x="538" y="348"/>
                  <a:pt x="543" y="355"/>
                  <a:pt x="549" y="360"/>
                </a:cubicBezTo>
                <a:cubicBezTo>
                  <a:pt x="546" y="363"/>
                  <a:pt x="542" y="366"/>
                  <a:pt x="539" y="369"/>
                </a:cubicBezTo>
                <a:cubicBezTo>
                  <a:pt x="537" y="370"/>
                  <a:pt x="535" y="371"/>
                  <a:pt x="533" y="373"/>
                </a:cubicBezTo>
                <a:cubicBezTo>
                  <a:pt x="530" y="367"/>
                  <a:pt x="526" y="362"/>
                  <a:pt x="521" y="357"/>
                </a:cubicBezTo>
                <a:cubicBezTo>
                  <a:pt x="520" y="355"/>
                  <a:pt x="519" y="353"/>
                  <a:pt x="517" y="351"/>
                </a:cubicBezTo>
                <a:cubicBezTo>
                  <a:pt x="521" y="349"/>
                  <a:pt x="524" y="347"/>
                  <a:pt x="528" y="345"/>
                </a:cubicBezTo>
                <a:close/>
                <a:moveTo>
                  <a:pt x="399" y="97"/>
                </a:moveTo>
                <a:cubicBezTo>
                  <a:pt x="415" y="81"/>
                  <a:pt x="444" y="80"/>
                  <a:pt x="460" y="97"/>
                </a:cubicBezTo>
                <a:cubicBezTo>
                  <a:pt x="474" y="113"/>
                  <a:pt x="471" y="138"/>
                  <a:pt x="454" y="151"/>
                </a:cubicBezTo>
                <a:cubicBezTo>
                  <a:pt x="433" y="166"/>
                  <a:pt x="415" y="152"/>
                  <a:pt x="399" y="138"/>
                </a:cubicBezTo>
                <a:cubicBezTo>
                  <a:pt x="398" y="137"/>
                  <a:pt x="395" y="136"/>
                  <a:pt x="393" y="137"/>
                </a:cubicBezTo>
                <a:cubicBezTo>
                  <a:pt x="388" y="123"/>
                  <a:pt x="387" y="108"/>
                  <a:pt x="399" y="97"/>
                </a:cubicBezTo>
                <a:close/>
                <a:moveTo>
                  <a:pt x="385" y="141"/>
                </a:moveTo>
                <a:cubicBezTo>
                  <a:pt x="388" y="147"/>
                  <a:pt x="392" y="152"/>
                  <a:pt x="396" y="157"/>
                </a:cubicBezTo>
                <a:cubicBezTo>
                  <a:pt x="396" y="157"/>
                  <a:pt x="396" y="157"/>
                  <a:pt x="396" y="157"/>
                </a:cubicBezTo>
                <a:cubicBezTo>
                  <a:pt x="379" y="173"/>
                  <a:pt x="359" y="188"/>
                  <a:pt x="340" y="202"/>
                </a:cubicBezTo>
                <a:cubicBezTo>
                  <a:pt x="337" y="196"/>
                  <a:pt x="334" y="192"/>
                  <a:pt x="331" y="187"/>
                </a:cubicBezTo>
                <a:cubicBezTo>
                  <a:pt x="329" y="185"/>
                  <a:pt x="328" y="184"/>
                  <a:pt x="327" y="182"/>
                </a:cubicBezTo>
                <a:cubicBezTo>
                  <a:pt x="348" y="172"/>
                  <a:pt x="370" y="158"/>
                  <a:pt x="385" y="141"/>
                </a:cubicBezTo>
                <a:close/>
                <a:moveTo>
                  <a:pt x="165" y="87"/>
                </a:moveTo>
                <a:cubicBezTo>
                  <a:pt x="153" y="70"/>
                  <a:pt x="157" y="44"/>
                  <a:pt x="175" y="32"/>
                </a:cubicBezTo>
                <a:cubicBezTo>
                  <a:pt x="192" y="20"/>
                  <a:pt x="217" y="21"/>
                  <a:pt x="232" y="37"/>
                </a:cubicBezTo>
                <a:cubicBezTo>
                  <a:pt x="245" y="52"/>
                  <a:pt x="252" y="90"/>
                  <a:pt x="227" y="98"/>
                </a:cubicBezTo>
                <a:cubicBezTo>
                  <a:pt x="227" y="98"/>
                  <a:pt x="227" y="98"/>
                  <a:pt x="227" y="98"/>
                </a:cubicBezTo>
                <a:cubicBezTo>
                  <a:pt x="226" y="98"/>
                  <a:pt x="224" y="98"/>
                  <a:pt x="223" y="99"/>
                </a:cubicBezTo>
                <a:cubicBezTo>
                  <a:pt x="222" y="99"/>
                  <a:pt x="222" y="99"/>
                  <a:pt x="221" y="100"/>
                </a:cubicBezTo>
                <a:cubicBezTo>
                  <a:pt x="203" y="108"/>
                  <a:pt x="177" y="105"/>
                  <a:pt x="165" y="87"/>
                </a:cubicBezTo>
                <a:close/>
                <a:moveTo>
                  <a:pt x="201" y="118"/>
                </a:moveTo>
                <a:cubicBezTo>
                  <a:pt x="209" y="117"/>
                  <a:pt x="216" y="114"/>
                  <a:pt x="223" y="109"/>
                </a:cubicBezTo>
                <a:cubicBezTo>
                  <a:pt x="223" y="110"/>
                  <a:pt x="224" y="111"/>
                  <a:pt x="225" y="112"/>
                </a:cubicBezTo>
                <a:cubicBezTo>
                  <a:pt x="232" y="134"/>
                  <a:pt x="239" y="156"/>
                  <a:pt x="245" y="178"/>
                </a:cubicBezTo>
                <a:cubicBezTo>
                  <a:pt x="246" y="180"/>
                  <a:pt x="247" y="181"/>
                  <a:pt x="248" y="182"/>
                </a:cubicBezTo>
                <a:cubicBezTo>
                  <a:pt x="247" y="185"/>
                  <a:pt x="246" y="188"/>
                  <a:pt x="242" y="190"/>
                </a:cubicBezTo>
                <a:cubicBezTo>
                  <a:pt x="237" y="192"/>
                  <a:pt x="232" y="190"/>
                  <a:pt x="229" y="186"/>
                </a:cubicBezTo>
                <a:cubicBezTo>
                  <a:pt x="228" y="185"/>
                  <a:pt x="228" y="185"/>
                  <a:pt x="228" y="184"/>
                </a:cubicBezTo>
                <a:cubicBezTo>
                  <a:pt x="220" y="162"/>
                  <a:pt x="211" y="140"/>
                  <a:pt x="201" y="118"/>
                </a:cubicBezTo>
                <a:close/>
                <a:moveTo>
                  <a:pt x="86" y="413"/>
                </a:moveTo>
                <a:cubicBezTo>
                  <a:pt x="60" y="421"/>
                  <a:pt x="29" y="406"/>
                  <a:pt x="22" y="380"/>
                </a:cubicBezTo>
                <a:cubicBezTo>
                  <a:pt x="15" y="354"/>
                  <a:pt x="32" y="324"/>
                  <a:pt x="58" y="319"/>
                </a:cubicBezTo>
                <a:cubicBezTo>
                  <a:pt x="83" y="315"/>
                  <a:pt x="106" y="331"/>
                  <a:pt x="117" y="352"/>
                </a:cubicBezTo>
                <a:cubicBezTo>
                  <a:pt x="121" y="377"/>
                  <a:pt x="111" y="404"/>
                  <a:pt x="86" y="413"/>
                </a:cubicBezTo>
                <a:close/>
                <a:moveTo>
                  <a:pt x="155" y="327"/>
                </a:moveTo>
                <a:cubicBezTo>
                  <a:pt x="146" y="333"/>
                  <a:pt x="137" y="339"/>
                  <a:pt x="127" y="343"/>
                </a:cubicBezTo>
                <a:cubicBezTo>
                  <a:pt x="126" y="343"/>
                  <a:pt x="125" y="342"/>
                  <a:pt x="124" y="342"/>
                </a:cubicBezTo>
                <a:cubicBezTo>
                  <a:pt x="121" y="335"/>
                  <a:pt x="117" y="329"/>
                  <a:pt x="112" y="324"/>
                </a:cubicBezTo>
                <a:cubicBezTo>
                  <a:pt x="120" y="320"/>
                  <a:pt x="129" y="316"/>
                  <a:pt x="137" y="311"/>
                </a:cubicBezTo>
                <a:cubicBezTo>
                  <a:pt x="145" y="306"/>
                  <a:pt x="156" y="301"/>
                  <a:pt x="163" y="293"/>
                </a:cubicBezTo>
                <a:cubicBezTo>
                  <a:pt x="166" y="299"/>
                  <a:pt x="170" y="305"/>
                  <a:pt x="174" y="311"/>
                </a:cubicBezTo>
                <a:cubicBezTo>
                  <a:pt x="168" y="316"/>
                  <a:pt x="162" y="322"/>
                  <a:pt x="155" y="327"/>
                </a:cubicBezTo>
                <a:close/>
                <a:moveTo>
                  <a:pt x="281" y="302"/>
                </a:moveTo>
                <a:cubicBezTo>
                  <a:pt x="280" y="303"/>
                  <a:pt x="279" y="305"/>
                  <a:pt x="279" y="307"/>
                </a:cubicBezTo>
                <a:cubicBezTo>
                  <a:pt x="278" y="312"/>
                  <a:pt x="280" y="316"/>
                  <a:pt x="283" y="319"/>
                </a:cubicBezTo>
                <a:cubicBezTo>
                  <a:pt x="239" y="338"/>
                  <a:pt x="190" y="323"/>
                  <a:pt x="174" y="275"/>
                </a:cubicBezTo>
                <a:cubicBezTo>
                  <a:pt x="162" y="235"/>
                  <a:pt x="181" y="200"/>
                  <a:pt x="209" y="174"/>
                </a:cubicBezTo>
                <a:cubicBezTo>
                  <a:pt x="211" y="178"/>
                  <a:pt x="213" y="183"/>
                  <a:pt x="215" y="188"/>
                </a:cubicBezTo>
                <a:cubicBezTo>
                  <a:pt x="216" y="191"/>
                  <a:pt x="218" y="192"/>
                  <a:pt x="221" y="193"/>
                </a:cubicBezTo>
                <a:cubicBezTo>
                  <a:pt x="226" y="200"/>
                  <a:pt x="235" y="205"/>
                  <a:pt x="245" y="203"/>
                </a:cubicBezTo>
                <a:cubicBezTo>
                  <a:pt x="256" y="200"/>
                  <a:pt x="265" y="187"/>
                  <a:pt x="262" y="176"/>
                </a:cubicBezTo>
                <a:cubicBezTo>
                  <a:pt x="261" y="174"/>
                  <a:pt x="260" y="173"/>
                  <a:pt x="259" y="173"/>
                </a:cubicBezTo>
                <a:cubicBezTo>
                  <a:pt x="258" y="168"/>
                  <a:pt x="257" y="164"/>
                  <a:pt x="256" y="160"/>
                </a:cubicBezTo>
                <a:cubicBezTo>
                  <a:pt x="261" y="161"/>
                  <a:pt x="266" y="162"/>
                  <a:pt x="271" y="164"/>
                </a:cubicBezTo>
                <a:cubicBezTo>
                  <a:pt x="286" y="169"/>
                  <a:pt x="300" y="177"/>
                  <a:pt x="311" y="189"/>
                </a:cubicBezTo>
                <a:cubicBezTo>
                  <a:pt x="334" y="215"/>
                  <a:pt x="338" y="250"/>
                  <a:pt x="327" y="281"/>
                </a:cubicBezTo>
                <a:cubicBezTo>
                  <a:pt x="325" y="278"/>
                  <a:pt x="323" y="276"/>
                  <a:pt x="321" y="273"/>
                </a:cubicBezTo>
                <a:cubicBezTo>
                  <a:pt x="318" y="268"/>
                  <a:pt x="312" y="269"/>
                  <a:pt x="308" y="271"/>
                </a:cubicBezTo>
                <a:cubicBezTo>
                  <a:pt x="292" y="269"/>
                  <a:pt x="276" y="286"/>
                  <a:pt x="281" y="302"/>
                </a:cubicBezTo>
                <a:close/>
                <a:moveTo>
                  <a:pt x="329" y="345"/>
                </a:moveTo>
                <a:cubicBezTo>
                  <a:pt x="323" y="340"/>
                  <a:pt x="318" y="334"/>
                  <a:pt x="313" y="328"/>
                </a:cubicBezTo>
                <a:cubicBezTo>
                  <a:pt x="306" y="321"/>
                  <a:pt x="300" y="310"/>
                  <a:pt x="291" y="305"/>
                </a:cubicBezTo>
                <a:cubicBezTo>
                  <a:pt x="288" y="294"/>
                  <a:pt x="297" y="283"/>
                  <a:pt x="308" y="284"/>
                </a:cubicBezTo>
                <a:cubicBezTo>
                  <a:pt x="308" y="284"/>
                  <a:pt x="308" y="284"/>
                  <a:pt x="308" y="284"/>
                </a:cubicBezTo>
                <a:cubicBezTo>
                  <a:pt x="324" y="306"/>
                  <a:pt x="343" y="325"/>
                  <a:pt x="366" y="339"/>
                </a:cubicBezTo>
                <a:cubicBezTo>
                  <a:pt x="357" y="345"/>
                  <a:pt x="350" y="352"/>
                  <a:pt x="343" y="359"/>
                </a:cubicBezTo>
                <a:cubicBezTo>
                  <a:pt x="339" y="358"/>
                  <a:pt x="332" y="348"/>
                  <a:pt x="329" y="345"/>
                </a:cubicBezTo>
                <a:close/>
                <a:moveTo>
                  <a:pt x="351" y="480"/>
                </a:moveTo>
                <a:cubicBezTo>
                  <a:pt x="320" y="437"/>
                  <a:pt x="335" y="380"/>
                  <a:pt x="380" y="352"/>
                </a:cubicBezTo>
                <a:cubicBezTo>
                  <a:pt x="413" y="331"/>
                  <a:pt x="470" y="326"/>
                  <a:pt x="501" y="354"/>
                </a:cubicBezTo>
                <a:cubicBezTo>
                  <a:pt x="501" y="356"/>
                  <a:pt x="501" y="358"/>
                  <a:pt x="502" y="359"/>
                </a:cubicBezTo>
                <a:cubicBezTo>
                  <a:pt x="533" y="400"/>
                  <a:pt x="526" y="457"/>
                  <a:pt x="489" y="492"/>
                </a:cubicBezTo>
                <a:cubicBezTo>
                  <a:pt x="449" y="528"/>
                  <a:pt x="383" y="524"/>
                  <a:pt x="351" y="480"/>
                </a:cubicBezTo>
                <a:close/>
                <a:moveTo>
                  <a:pt x="455" y="529"/>
                </a:moveTo>
                <a:cubicBezTo>
                  <a:pt x="465" y="527"/>
                  <a:pt x="474" y="523"/>
                  <a:pt x="482" y="518"/>
                </a:cubicBezTo>
                <a:cubicBezTo>
                  <a:pt x="488" y="548"/>
                  <a:pt x="496" y="584"/>
                  <a:pt x="510" y="612"/>
                </a:cubicBezTo>
                <a:cubicBezTo>
                  <a:pt x="510" y="612"/>
                  <a:pt x="510" y="612"/>
                  <a:pt x="510" y="612"/>
                </a:cubicBezTo>
                <a:cubicBezTo>
                  <a:pt x="509" y="616"/>
                  <a:pt x="507" y="618"/>
                  <a:pt x="504" y="620"/>
                </a:cubicBezTo>
                <a:cubicBezTo>
                  <a:pt x="498" y="624"/>
                  <a:pt x="493" y="623"/>
                  <a:pt x="487" y="621"/>
                </a:cubicBezTo>
                <a:cubicBezTo>
                  <a:pt x="482" y="591"/>
                  <a:pt x="469" y="557"/>
                  <a:pt x="455" y="529"/>
                </a:cubicBezTo>
                <a:close/>
                <a:moveTo>
                  <a:pt x="346" y="983"/>
                </a:moveTo>
                <a:cubicBezTo>
                  <a:pt x="375" y="982"/>
                  <a:pt x="387" y="1013"/>
                  <a:pt x="374" y="1036"/>
                </a:cubicBezTo>
                <a:cubicBezTo>
                  <a:pt x="364" y="1056"/>
                  <a:pt x="339" y="1069"/>
                  <a:pt x="317" y="1057"/>
                </a:cubicBezTo>
                <a:cubicBezTo>
                  <a:pt x="299" y="1047"/>
                  <a:pt x="291" y="1023"/>
                  <a:pt x="302" y="1004"/>
                </a:cubicBezTo>
                <a:cubicBezTo>
                  <a:pt x="310" y="990"/>
                  <a:pt x="326" y="984"/>
                  <a:pt x="341" y="981"/>
                </a:cubicBezTo>
                <a:cubicBezTo>
                  <a:pt x="342" y="982"/>
                  <a:pt x="344" y="983"/>
                  <a:pt x="346" y="983"/>
                </a:cubicBezTo>
                <a:close/>
                <a:moveTo>
                  <a:pt x="338" y="971"/>
                </a:moveTo>
                <a:cubicBezTo>
                  <a:pt x="329" y="970"/>
                  <a:pt x="320" y="972"/>
                  <a:pt x="311" y="976"/>
                </a:cubicBezTo>
                <a:cubicBezTo>
                  <a:pt x="310" y="970"/>
                  <a:pt x="308" y="963"/>
                  <a:pt x="306" y="956"/>
                </a:cubicBezTo>
                <a:cubicBezTo>
                  <a:pt x="303" y="948"/>
                  <a:pt x="301" y="939"/>
                  <a:pt x="298" y="931"/>
                </a:cubicBezTo>
                <a:cubicBezTo>
                  <a:pt x="308" y="929"/>
                  <a:pt x="317" y="927"/>
                  <a:pt x="325" y="923"/>
                </a:cubicBezTo>
                <a:cubicBezTo>
                  <a:pt x="330" y="939"/>
                  <a:pt x="334" y="955"/>
                  <a:pt x="338" y="971"/>
                </a:cubicBezTo>
                <a:close/>
                <a:moveTo>
                  <a:pt x="201" y="876"/>
                </a:moveTo>
                <a:cubicBezTo>
                  <a:pt x="183" y="840"/>
                  <a:pt x="193" y="793"/>
                  <a:pt x="228" y="772"/>
                </a:cubicBezTo>
                <a:cubicBezTo>
                  <a:pt x="262" y="751"/>
                  <a:pt x="311" y="757"/>
                  <a:pt x="341" y="784"/>
                </a:cubicBezTo>
                <a:cubicBezTo>
                  <a:pt x="337" y="787"/>
                  <a:pt x="333" y="791"/>
                  <a:pt x="330" y="794"/>
                </a:cubicBezTo>
                <a:cubicBezTo>
                  <a:pt x="327" y="797"/>
                  <a:pt x="329" y="801"/>
                  <a:pt x="332" y="802"/>
                </a:cubicBezTo>
                <a:cubicBezTo>
                  <a:pt x="332" y="814"/>
                  <a:pt x="344" y="823"/>
                  <a:pt x="356" y="822"/>
                </a:cubicBezTo>
                <a:cubicBezTo>
                  <a:pt x="357" y="822"/>
                  <a:pt x="357" y="822"/>
                  <a:pt x="357" y="822"/>
                </a:cubicBezTo>
                <a:cubicBezTo>
                  <a:pt x="357" y="822"/>
                  <a:pt x="358" y="822"/>
                  <a:pt x="358" y="822"/>
                </a:cubicBezTo>
                <a:cubicBezTo>
                  <a:pt x="359" y="822"/>
                  <a:pt x="360" y="822"/>
                  <a:pt x="361" y="821"/>
                </a:cubicBezTo>
                <a:cubicBezTo>
                  <a:pt x="394" y="916"/>
                  <a:pt x="243" y="956"/>
                  <a:pt x="201" y="876"/>
                </a:cubicBezTo>
                <a:close/>
                <a:moveTo>
                  <a:pt x="391" y="781"/>
                </a:moveTo>
                <a:cubicBezTo>
                  <a:pt x="380" y="790"/>
                  <a:pt x="369" y="800"/>
                  <a:pt x="358" y="809"/>
                </a:cubicBezTo>
                <a:cubicBezTo>
                  <a:pt x="357" y="809"/>
                  <a:pt x="356" y="809"/>
                  <a:pt x="355" y="809"/>
                </a:cubicBezTo>
                <a:cubicBezTo>
                  <a:pt x="348" y="810"/>
                  <a:pt x="342" y="804"/>
                  <a:pt x="340" y="798"/>
                </a:cubicBezTo>
                <a:cubicBezTo>
                  <a:pt x="363" y="781"/>
                  <a:pt x="386" y="762"/>
                  <a:pt x="409" y="744"/>
                </a:cubicBezTo>
                <a:cubicBezTo>
                  <a:pt x="409" y="743"/>
                  <a:pt x="409" y="743"/>
                  <a:pt x="409" y="743"/>
                </a:cubicBezTo>
                <a:cubicBezTo>
                  <a:pt x="412" y="749"/>
                  <a:pt x="414" y="755"/>
                  <a:pt x="418" y="760"/>
                </a:cubicBezTo>
                <a:cubicBezTo>
                  <a:pt x="407" y="764"/>
                  <a:pt x="399" y="774"/>
                  <a:pt x="391" y="781"/>
                </a:cubicBezTo>
                <a:close/>
                <a:moveTo>
                  <a:pt x="532" y="742"/>
                </a:moveTo>
                <a:cubicBezTo>
                  <a:pt x="531" y="737"/>
                  <a:pt x="532" y="733"/>
                  <a:pt x="535" y="730"/>
                </a:cubicBezTo>
                <a:cubicBezTo>
                  <a:pt x="539" y="726"/>
                  <a:pt x="544" y="728"/>
                  <a:pt x="549" y="728"/>
                </a:cubicBezTo>
                <a:cubicBezTo>
                  <a:pt x="553" y="732"/>
                  <a:pt x="557" y="736"/>
                  <a:pt x="561" y="741"/>
                </a:cubicBezTo>
                <a:cubicBezTo>
                  <a:pt x="564" y="745"/>
                  <a:pt x="568" y="753"/>
                  <a:pt x="573" y="756"/>
                </a:cubicBezTo>
                <a:cubicBezTo>
                  <a:pt x="574" y="757"/>
                  <a:pt x="575" y="758"/>
                  <a:pt x="576" y="759"/>
                </a:cubicBezTo>
                <a:cubicBezTo>
                  <a:pt x="576" y="759"/>
                  <a:pt x="577" y="760"/>
                  <a:pt x="577" y="761"/>
                </a:cubicBezTo>
                <a:cubicBezTo>
                  <a:pt x="571" y="764"/>
                  <a:pt x="565" y="769"/>
                  <a:pt x="561" y="775"/>
                </a:cubicBezTo>
                <a:cubicBezTo>
                  <a:pt x="552" y="763"/>
                  <a:pt x="543" y="752"/>
                  <a:pt x="532" y="742"/>
                </a:cubicBezTo>
                <a:close/>
                <a:moveTo>
                  <a:pt x="638" y="782"/>
                </a:moveTo>
                <a:cubicBezTo>
                  <a:pt x="650" y="802"/>
                  <a:pt x="645" y="830"/>
                  <a:pt x="624" y="841"/>
                </a:cubicBezTo>
                <a:cubicBezTo>
                  <a:pt x="602" y="853"/>
                  <a:pt x="575" y="841"/>
                  <a:pt x="568" y="817"/>
                </a:cubicBezTo>
                <a:cubicBezTo>
                  <a:pt x="562" y="798"/>
                  <a:pt x="572" y="776"/>
                  <a:pt x="589" y="765"/>
                </a:cubicBezTo>
                <a:cubicBezTo>
                  <a:pt x="590" y="764"/>
                  <a:pt x="591" y="763"/>
                  <a:pt x="591" y="761"/>
                </a:cubicBezTo>
                <a:cubicBezTo>
                  <a:pt x="609" y="761"/>
                  <a:pt x="628" y="764"/>
                  <a:pt x="638" y="782"/>
                </a:cubicBezTo>
                <a:close/>
                <a:moveTo>
                  <a:pt x="587" y="748"/>
                </a:moveTo>
                <a:cubicBezTo>
                  <a:pt x="587" y="748"/>
                  <a:pt x="586" y="748"/>
                  <a:pt x="586" y="749"/>
                </a:cubicBezTo>
                <a:cubicBezTo>
                  <a:pt x="585" y="749"/>
                  <a:pt x="584" y="749"/>
                  <a:pt x="583" y="750"/>
                </a:cubicBezTo>
                <a:cubicBezTo>
                  <a:pt x="583" y="750"/>
                  <a:pt x="582" y="750"/>
                  <a:pt x="582" y="750"/>
                </a:cubicBezTo>
                <a:cubicBezTo>
                  <a:pt x="582" y="750"/>
                  <a:pt x="582" y="750"/>
                  <a:pt x="582" y="750"/>
                </a:cubicBezTo>
                <a:cubicBezTo>
                  <a:pt x="581" y="744"/>
                  <a:pt x="574" y="737"/>
                  <a:pt x="570" y="733"/>
                </a:cubicBezTo>
                <a:cubicBezTo>
                  <a:pt x="565" y="728"/>
                  <a:pt x="560" y="724"/>
                  <a:pt x="554" y="720"/>
                </a:cubicBezTo>
                <a:cubicBezTo>
                  <a:pt x="553" y="719"/>
                  <a:pt x="553" y="719"/>
                  <a:pt x="553" y="719"/>
                </a:cubicBezTo>
                <a:cubicBezTo>
                  <a:pt x="546" y="712"/>
                  <a:pt x="533" y="715"/>
                  <a:pt x="527" y="722"/>
                </a:cubicBezTo>
                <a:cubicBezTo>
                  <a:pt x="520" y="728"/>
                  <a:pt x="520" y="739"/>
                  <a:pt x="525" y="747"/>
                </a:cubicBezTo>
                <a:cubicBezTo>
                  <a:pt x="526" y="748"/>
                  <a:pt x="527" y="748"/>
                  <a:pt x="528" y="749"/>
                </a:cubicBezTo>
                <a:cubicBezTo>
                  <a:pt x="534" y="759"/>
                  <a:pt x="541" y="769"/>
                  <a:pt x="548" y="779"/>
                </a:cubicBezTo>
                <a:cubicBezTo>
                  <a:pt x="528" y="791"/>
                  <a:pt x="504" y="793"/>
                  <a:pt x="481" y="790"/>
                </a:cubicBezTo>
                <a:cubicBezTo>
                  <a:pt x="452" y="787"/>
                  <a:pt x="434" y="764"/>
                  <a:pt x="423" y="739"/>
                </a:cubicBezTo>
                <a:cubicBezTo>
                  <a:pt x="399" y="689"/>
                  <a:pt x="413" y="625"/>
                  <a:pt x="470" y="607"/>
                </a:cubicBezTo>
                <a:cubicBezTo>
                  <a:pt x="473" y="614"/>
                  <a:pt x="476" y="622"/>
                  <a:pt x="479" y="629"/>
                </a:cubicBezTo>
                <a:cubicBezTo>
                  <a:pt x="481" y="633"/>
                  <a:pt x="485" y="633"/>
                  <a:pt x="488" y="630"/>
                </a:cubicBezTo>
                <a:cubicBezTo>
                  <a:pt x="494" y="634"/>
                  <a:pt x="503" y="635"/>
                  <a:pt x="510" y="632"/>
                </a:cubicBezTo>
                <a:cubicBezTo>
                  <a:pt x="518" y="628"/>
                  <a:pt x="529" y="614"/>
                  <a:pt x="522" y="605"/>
                </a:cubicBezTo>
                <a:cubicBezTo>
                  <a:pt x="521" y="603"/>
                  <a:pt x="520" y="603"/>
                  <a:pt x="519" y="602"/>
                </a:cubicBezTo>
                <a:cubicBezTo>
                  <a:pt x="518" y="600"/>
                  <a:pt x="517" y="597"/>
                  <a:pt x="517" y="595"/>
                </a:cubicBezTo>
                <a:cubicBezTo>
                  <a:pt x="534" y="595"/>
                  <a:pt x="552" y="595"/>
                  <a:pt x="567" y="604"/>
                </a:cubicBezTo>
                <a:cubicBezTo>
                  <a:pt x="585" y="614"/>
                  <a:pt x="594" y="632"/>
                  <a:pt x="599" y="651"/>
                </a:cubicBezTo>
                <a:cubicBezTo>
                  <a:pt x="609" y="683"/>
                  <a:pt x="604" y="718"/>
                  <a:pt x="587" y="748"/>
                </a:cubicBezTo>
                <a:close/>
                <a:moveTo>
                  <a:pt x="690" y="636"/>
                </a:moveTo>
                <a:cubicBezTo>
                  <a:pt x="675" y="643"/>
                  <a:pt x="661" y="651"/>
                  <a:pt x="646" y="657"/>
                </a:cubicBezTo>
                <a:cubicBezTo>
                  <a:pt x="636" y="661"/>
                  <a:pt x="622" y="664"/>
                  <a:pt x="618" y="674"/>
                </a:cubicBezTo>
                <a:cubicBezTo>
                  <a:pt x="618" y="674"/>
                  <a:pt x="617" y="674"/>
                  <a:pt x="617" y="674"/>
                </a:cubicBezTo>
                <a:cubicBezTo>
                  <a:pt x="617" y="664"/>
                  <a:pt x="615" y="654"/>
                  <a:pt x="612" y="644"/>
                </a:cubicBezTo>
                <a:cubicBezTo>
                  <a:pt x="626" y="640"/>
                  <a:pt x="640" y="635"/>
                  <a:pt x="654" y="630"/>
                </a:cubicBezTo>
                <a:cubicBezTo>
                  <a:pt x="664" y="626"/>
                  <a:pt x="676" y="623"/>
                  <a:pt x="686" y="617"/>
                </a:cubicBezTo>
                <a:cubicBezTo>
                  <a:pt x="686" y="618"/>
                  <a:pt x="687" y="619"/>
                  <a:pt x="687" y="620"/>
                </a:cubicBezTo>
                <a:cubicBezTo>
                  <a:pt x="688" y="625"/>
                  <a:pt x="690" y="630"/>
                  <a:pt x="693" y="635"/>
                </a:cubicBezTo>
                <a:cubicBezTo>
                  <a:pt x="692" y="635"/>
                  <a:pt x="691" y="635"/>
                  <a:pt x="690" y="636"/>
                </a:cubicBezTo>
                <a:close/>
                <a:moveTo>
                  <a:pt x="1263" y="157"/>
                </a:moveTo>
                <a:cubicBezTo>
                  <a:pt x="1264" y="163"/>
                  <a:pt x="1266" y="169"/>
                  <a:pt x="1267" y="175"/>
                </a:cubicBezTo>
                <a:cubicBezTo>
                  <a:pt x="1260" y="175"/>
                  <a:pt x="1253" y="175"/>
                  <a:pt x="1246" y="177"/>
                </a:cubicBezTo>
                <a:cubicBezTo>
                  <a:pt x="1245" y="172"/>
                  <a:pt x="1244" y="167"/>
                  <a:pt x="1244" y="162"/>
                </a:cubicBezTo>
                <a:cubicBezTo>
                  <a:pt x="1243" y="159"/>
                  <a:pt x="1244" y="155"/>
                  <a:pt x="1243" y="152"/>
                </a:cubicBezTo>
                <a:cubicBezTo>
                  <a:pt x="1249" y="155"/>
                  <a:pt x="1255" y="155"/>
                  <a:pt x="1262" y="154"/>
                </a:cubicBezTo>
                <a:cubicBezTo>
                  <a:pt x="1262" y="155"/>
                  <a:pt x="1262" y="156"/>
                  <a:pt x="1263" y="157"/>
                </a:cubicBezTo>
                <a:close/>
                <a:moveTo>
                  <a:pt x="1235" y="105"/>
                </a:moveTo>
                <a:cubicBezTo>
                  <a:pt x="1245" y="95"/>
                  <a:pt x="1264" y="96"/>
                  <a:pt x="1271" y="109"/>
                </a:cubicBezTo>
                <a:cubicBezTo>
                  <a:pt x="1278" y="121"/>
                  <a:pt x="1274" y="135"/>
                  <a:pt x="1262" y="141"/>
                </a:cubicBezTo>
                <a:cubicBezTo>
                  <a:pt x="1256" y="144"/>
                  <a:pt x="1251" y="142"/>
                  <a:pt x="1244" y="143"/>
                </a:cubicBezTo>
                <a:cubicBezTo>
                  <a:pt x="1242" y="143"/>
                  <a:pt x="1239" y="143"/>
                  <a:pt x="1239" y="145"/>
                </a:cubicBezTo>
                <a:cubicBezTo>
                  <a:pt x="1238" y="144"/>
                  <a:pt x="1238" y="144"/>
                  <a:pt x="1237" y="143"/>
                </a:cubicBezTo>
                <a:cubicBezTo>
                  <a:pt x="1228" y="133"/>
                  <a:pt x="1223" y="116"/>
                  <a:pt x="1235" y="105"/>
                </a:cubicBezTo>
                <a:close/>
                <a:moveTo>
                  <a:pt x="1203" y="253"/>
                </a:moveTo>
                <a:cubicBezTo>
                  <a:pt x="1203" y="253"/>
                  <a:pt x="1203" y="253"/>
                  <a:pt x="1203" y="253"/>
                </a:cubicBezTo>
                <a:cubicBezTo>
                  <a:pt x="1204" y="251"/>
                  <a:pt x="1205" y="248"/>
                  <a:pt x="1203" y="246"/>
                </a:cubicBezTo>
                <a:cubicBezTo>
                  <a:pt x="1205" y="235"/>
                  <a:pt x="1208" y="223"/>
                  <a:pt x="1213" y="213"/>
                </a:cubicBezTo>
                <a:cubicBezTo>
                  <a:pt x="1216" y="214"/>
                  <a:pt x="1219" y="214"/>
                  <a:pt x="1222" y="210"/>
                </a:cubicBezTo>
                <a:cubicBezTo>
                  <a:pt x="1241" y="181"/>
                  <a:pt x="1282" y="186"/>
                  <a:pt x="1308" y="203"/>
                </a:cubicBezTo>
                <a:cubicBezTo>
                  <a:pt x="1343" y="226"/>
                  <a:pt x="1338" y="269"/>
                  <a:pt x="1315" y="299"/>
                </a:cubicBezTo>
                <a:cubicBezTo>
                  <a:pt x="1293" y="328"/>
                  <a:pt x="1255" y="339"/>
                  <a:pt x="1225" y="313"/>
                </a:cubicBezTo>
                <a:cubicBezTo>
                  <a:pt x="1207" y="297"/>
                  <a:pt x="1201" y="275"/>
                  <a:pt x="1203" y="253"/>
                </a:cubicBezTo>
                <a:close/>
                <a:moveTo>
                  <a:pt x="1136" y="204"/>
                </a:moveTo>
                <a:cubicBezTo>
                  <a:pt x="1157" y="208"/>
                  <a:pt x="1178" y="210"/>
                  <a:pt x="1199" y="212"/>
                </a:cubicBezTo>
                <a:cubicBezTo>
                  <a:pt x="1194" y="222"/>
                  <a:pt x="1190" y="233"/>
                  <a:pt x="1188" y="244"/>
                </a:cubicBezTo>
                <a:cubicBezTo>
                  <a:pt x="1188" y="244"/>
                  <a:pt x="1188" y="244"/>
                  <a:pt x="1188" y="244"/>
                </a:cubicBezTo>
                <a:cubicBezTo>
                  <a:pt x="1188" y="244"/>
                  <a:pt x="1187" y="243"/>
                  <a:pt x="1186" y="242"/>
                </a:cubicBezTo>
                <a:cubicBezTo>
                  <a:pt x="1176" y="237"/>
                  <a:pt x="1164" y="237"/>
                  <a:pt x="1153" y="236"/>
                </a:cubicBezTo>
                <a:cubicBezTo>
                  <a:pt x="1148" y="235"/>
                  <a:pt x="1143" y="235"/>
                  <a:pt x="1139" y="234"/>
                </a:cubicBezTo>
                <a:cubicBezTo>
                  <a:pt x="1136" y="232"/>
                  <a:pt x="1132" y="231"/>
                  <a:pt x="1129" y="233"/>
                </a:cubicBezTo>
                <a:cubicBezTo>
                  <a:pt x="1123" y="233"/>
                  <a:pt x="1117" y="233"/>
                  <a:pt x="1110" y="232"/>
                </a:cubicBezTo>
                <a:cubicBezTo>
                  <a:pt x="1109" y="232"/>
                  <a:pt x="1107" y="233"/>
                  <a:pt x="1107" y="234"/>
                </a:cubicBezTo>
                <a:cubicBezTo>
                  <a:pt x="1104" y="228"/>
                  <a:pt x="1103" y="220"/>
                  <a:pt x="1105" y="213"/>
                </a:cubicBezTo>
                <a:cubicBezTo>
                  <a:pt x="1107" y="207"/>
                  <a:pt x="1111" y="204"/>
                  <a:pt x="1114" y="200"/>
                </a:cubicBezTo>
                <a:cubicBezTo>
                  <a:pt x="1119" y="201"/>
                  <a:pt x="1124" y="202"/>
                  <a:pt x="1130" y="203"/>
                </a:cubicBezTo>
                <a:cubicBezTo>
                  <a:pt x="1131" y="205"/>
                  <a:pt x="1135" y="206"/>
                  <a:pt x="1136" y="204"/>
                </a:cubicBezTo>
                <a:close/>
                <a:moveTo>
                  <a:pt x="1031" y="149"/>
                </a:moveTo>
                <a:cubicBezTo>
                  <a:pt x="1065" y="141"/>
                  <a:pt x="1107" y="161"/>
                  <a:pt x="1124" y="191"/>
                </a:cubicBezTo>
                <a:cubicBezTo>
                  <a:pt x="1122" y="191"/>
                  <a:pt x="1119" y="191"/>
                  <a:pt x="1116" y="191"/>
                </a:cubicBezTo>
                <a:cubicBezTo>
                  <a:pt x="1116" y="189"/>
                  <a:pt x="1114" y="188"/>
                  <a:pt x="1112" y="188"/>
                </a:cubicBezTo>
                <a:cubicBezTo>
                  <a:pt x="1101" y="189"/>
                  <a:pt x="1095" y="201"/>
                  <a:pt x="1093" y="211"/>
                </a:cubicBezTo>
                <a:cubicBezTo>
                  <a:pt x="1091" y="222"/>
                  <a:pt x="1094" y="232"/>
                  <a:pt x="1101" y="240"/>
                </a:cubicBezTo>
                <a:cubicBezTo>
                  <a:pt x="1103" y="242"/>
                  <a:pt x="1106" y="242"/>
                  <a:pt x="1107" y="240"/>
                </a:cubicBezTo>
                <a:cubicBezTo>
                  <a:pt x="1108" y="240"/>
                  <a:pt x="1108" y="241"/>
                  <a:pt x="1109" y="241"/>
                </a:cubicBezTo>
                <a:cubicBezTo>
                  <a:pt x="1114" y="242"/>
                  <a:pt x="1120" y="243"/>
                  <a:pt x="1125" y="244"/>
                </a:cubicBezTo>
                <a:cubicBezTo>
                  <a:pt x="1115" y="275"/>
                  <a:pt x="1090" y="299"/>
                  <a:pt x="1056" y="299"/>
                </a:cubicBezTo>
                <a:cubicBezTo>
                  <a:pt x="1018" y="299"/>
                  <a:pt x="986" y="272"/>
                  <a:pt x="979" y="235"/>
                </a:cubicBezTo>
                <a:cubicBezTo>
                  <a:pt x="972" y="199"/>
                  <a:pt x="993" y="157"/>
                  <a:pt x="1031" y="149"/>
                </a:cubicBezTo>
                <a:close/>
                <a:moveTo>
                  <a:pt x="963" y="252"/>
                </a:moveTo>
                <a:cubicBezTo>
                  <a:pt x="963" y="251"/>
                  <a:pt x="964" y="250"/>
                  <a:pt x="964" y="249"/>
                </a:cubicBezTo>
                <a:cubicBezTo>
                  <a:pt x="965" y="249"/>
                  <a:pt x="966" y="249"/>
                  <a:pt x="966" y="248"/>
                </a:cubicBezTo>
                <a:cubicBezTo>
                  <a:pt x="968" y="255"/>
                  <a:pt x="971" y="261"/>
                  <a:pt x="974" y="266"/>
                </a:cubicBezTo>
                <a:cubicBezTo>
                  <a:pt x="945" y="289"/>
                  <a:pt x="916" y="311"/>
                  <a:pt x="886" y="332"/>
                </a:cubicBezTo>
                <a:cubicBezTo>
                  <a:pt x="880" y="323"/>
                  <a:pt x="872" y="316"/>
                  <a:pt x="864" y="309"/>
                </a:cubicBezTo>
                <a:cubicBezTo>
                  <a:pt x="898" y="299"/>
                  <a:pt x="940" y="278"/>
                  <a:pt x="963" y="252"/>
                </a:cubicBezTo>
                <a:close/>
                <a:moveTo>
                  <a:pt x="775" y="221"/>
                </a:moveTo>
                <a:cubicBezTo>
                  <a:pt x="765" y="206"/>
                  <a:pt x="775" y="186"/>
                  <a:pt x="789" y="178"/>
                </a:cubicBezTo>
                <a:cubicBezTo>
                  <a:pt x="804" y="170"/>
                  <a:pt x="825" y="177"/>
                  <a:pt x="833" y="192"/>
                </a:cubicBezTo>
                <a:cubicBezTo>
                  <a:pt x="842" y="208"/>
                  <a:pt x="831" y="225"/>
                  <a:pt x="816" y="230"/>
                </a:cubicBezTo>
                <a:cubicBezTo>
                  <a:pt x="815" y="230"/>
                  <a:pt x="815" y="231"/>
                  <a:pt x="815" y="231"/>
                </a:cubicBezTo>
                <a:cubicBezTo>
                  <a:pt x="813" y="231"/>
                  <a:pt x="812" y="231"/>
                  <a:pt x="811" y="232"/>
                </a:cubicBezTo>
                <a:cubicBezTo>
                  <a:pt x="811" y="232"/>
                  <a:pt x="810" y="232"/>
                  <a:pt x="810" y="232"/>
                </a:cubicBezTo>
                <a:cubicBezTo>
                  <a:pt x="797" y="236"/>
                  <a:pt x="782" y="231"/>
                  <a:pt x="775" y="221"/>
                </a:cubicBezTo>
                <a:close/>
                <a:moveTo>
                  <a:pt x="793" y="246"/>
                </a:moveTo>
                <a:cubicBezTo>
                  <a:pt x="799" y="246"/>
                  <a:pt x="804" y="245"/>
                  <a:pt x="809" y="243"/>
                </a:cubicBezTo>
                <a:cubicBezTo>
                  <a:pt x="809" y="243"/>
                  <a:pt x="809" y="243"/>
                  <a:pt x="809" y="243"/>
                </a:cubicBezTo>
                <a:cubicBezTo>
                  <a:pt x="811" y="258"/>
                  <a:pt x="813" y="273"/>
                  <a:pt x="814" y="287"/>
                </a:cubicBezTo>
                <a:cubicBezTo>
                  <a:pt x="814" y="287"/>
                  <a:pt x="814" y="287"/>
                  <a:pt x="813" y="287"/>
                </a:cubicBezTo>
                <a:cubicBezTo>
                  <a:pt x="807" y="286"/>
                  <a:pt x="800" y="286"/>
                  <a:pt x="793" y="287"/>
                </a:cubicBezTo>
                <a:cubicBezTo>
                  <a:pt x="793" y="273"/>
                  <a:pt x="794" y="259"/>
                  <a:pt x="793" y="246"/>
                </a:cubicBezTo>
                <a:close/>
                <a:moveTo>
                  <a:pt x="729" y="357"/>
                </a:moveTo>
                <a:cubicBezTo>
                  <a:pt x="738" y="319"/>
                  <a:pt x="779" y="297"/>
                  <a:pt x="816" y="304"/>
                </a:cubicBezTo>
                <a:cubicBezTo>
                  <a:pt x="849" y="310"/>
                  <a:pt x="878" y="338"/>
                  <a:pt x="885" y="371"/>
                </a:cubicBezTo>
                <a:cubicBezTo>
                  <a:pt x="890" y="393"/>
                  <a:pt x="886" y="418"/>
                  <a:pt x="870" y="434"/>
                </a:cubicBezTo>
                <a:cubicBezTo>
                  <a:pt x="858" y="446"/>
                  <a:pt x="844" y="448"/>
                  <a:pt x="829" y="451"/>
                </a:cubicBezTo>
                <a:cubicBezTo>
                  <a:pt x="831" y="441"/>
                  <a:pt x="832" y="430"/>
                  <a:pt x="833" y="420"/>
                </a:cubicBezTo>
                <a:cubicBezTo>
                  <a:pt x="833" y="415"/>
                  <a:pt x="829" y="413"/>
                  <a:pt x="825" y="413"/>
                </a:cubicBezTo>
                <a:cubicBezTo>
                  <a:pt x="816" y="405"/>
                  <a:pt x="801" y="405"/>
                  <a:pt x="790" y="409"/>
                </a:cubicBezTo>
                <a:cubicBezTo>
                  <a:pt x="787" y="407"/>
                  <a:pt x="782" y="408"/>
                  <a:pt x="781" y="413"/>
                </a:cubicBezTo>
                <a:cubicBezTo>
                  <a:pt x="780" y="422"/>
                  <a:pt x="778" y="432"/>
                  <a:pt x="777" y="441"/>
                </a:cubicBezTo>
                <a:cubicBezTo>
                  <a:pt x="744" y="426"/>
                  <a:pt x="719" y="396"/>
                  <a:pt x="729" y="357"/>
                </a:cubicBezTo>
                <a:close/>
                <a:moveTo>
                  <a:pt x="819" y="424"/>
                </a:moveTo>
                <a:cubicBezTo>
                  <a:pt x="815" y="449"/>
                  <a:pt x="811" y="474"/>
                  <a:pt x="806" y="499"/>
                </a:cubicBezTo>
                <a:cubicBezTo>
                  <a:pt x="806" y="500"/>
                  <a:pt x="806" y="501"/>
                  <a:pt x="806" y="501"/>
                </a:cubicBezTo>
                <a:cubicBezTo>
                  <a:pt x="797" y="498"/>
                  <a:pt x="788" y="496"/>
                  <a:pt x="780" y="496"/>
                </a:cubicBezTo>
                <a:cubicBezTo>
                  <a:pt x="785" y="470"/>
                  <a:pt x="789" y="444"/>
                  <a:pt x="793" y="418"/>
                </a:cubicBezTo>
                <a:cubicBezTo>
                  <a:pt x="803" y="415"/>
                  <a:pt x="811" y="419"/>
                  <a:pt x="819" y="424"/>
                </a:cubicBezTo>
                <a:close/>
                <a:moveTo>
                  <a:pt x="807" y="652"/>
                </a:moveTo>
                <a:cubicBezTo>
                  <a:pt x="769" y="675"/>
                  <a:pt x="713" y="663"/>
                  <a:pt x="701" y="616"/>
                </a:cubicBezTo>
                <a:cubicBezTo>
                  <a:pt x="691" y="577"/>
                  <a:pt x="709" y="546"/>
                  <a:pt x="736" y="522"/>
                </a:cubicBezTo>
                <a:cubicBezTo>
                  <a:pt x="738" y="524"/>
                  <a:pt x="741" y="525"/>
                  <a:pt x="744" y="523"/>
                </a:cubicBezTo>
                <a:cubicBezTo>
                  <a:pt x="780" y="497"/>
                  <a:pt x="826" y="517"/>
                  <a:pt x="842" y="555"/>
                </a:cubicBezTo>
                <a:cubicBezTo>
                  <a:pt x="857" y="591"/>
                  <a:pt x="839" y="633"/>
                  <a:pt x="807" y="652"/>
                </a:cubicBezTo>
                <a:close/>
                <a:moveTo>
                  <a:pt x="858" y="681"/>
                </a:moveTo>
                <a:cubicBezTo>
                  <a:pt x="847" y="673"/>
                  <a:pt x="835" y="666"/>
                  <a:pt x="824" y="659"/>
                </a:cubicBezTo>
                <a:cubicBezTo>
                  <a:pt x="832" y="652"/>
                  <a:pt x="839" y="644"/>
                  <a:pt x="845" y="635"/>
                </a:cubicBezTo>
                <a:cubicBezTo>
                  <a:pt x="854" y="644"/>
                  <a:pt x="864" y="652"/>
                  <a:pt x="874" y="660"/>
                </a:cubicBezTo>
                <a:cubicBezTo>
                  <a:pt x="882" y="666"/>
                  <a:pt x="892" y="675"/>
                  <a:pt x="902" y="679"/>
                </a:cubicBezTo>
                <a:cubicBezTo>
                  <a:pt x="895" y="684"/>
                  <a:pt x="889" y="689"/>
                  <a:pt x="884" y="696"/>
                </a:cubicBezTo>
                <a:cubicBezTo>
                  <a:pt x="876" y="690"/>
                  <a:pt x="867" y="686"/>
                  <a:pt x="858" y="681"/>
                </a:cubicBezTo>
                <a:close/>
                <a:moveTo>
                  <a:pt x="949" y="906"/>
                </a:moveTo>
                <a:cubicBezTo>
                  <a:pt x="941" y="918"/>
                  <a:pt x="924" y="924"/>
                  <a:pt x="911" y="917"/>
                </a:cubicBezTo>
                <a:cubicBezTo>
                  <a:pt x="898" y="910"/>
                  <a:pt x="893" y="894"/>
                  <a:pt x="899" y="881"/>
                </a:cubicBezTo>
                <a:cubicBezTo>
                  <a:pt x="906" y="866"/>
                  <a:pt x="926" y="863"/>
                  <a:pt x="940" y="868"/>
                </a:cubicBezTo>
                <a:cubicBezTo>
                  <a:pt x="942" y="868"/>
                  <a:pt x="943" y="868"/>
                  <a:pt x="944" y="867"/>
                </a:cubicBezTo>
                <a:cubicBezTo>
                  <a:pt x="944" y="867"/>
                  <a:pt x="944" y="867"/>
                  <a:pt x="945" y="867"/>
                </a:cubicBezTo>
                <a:cubicBezTo>
                  <a:pt x="954" y="878"/>
                  <a:pt x="957" y="894"/>
                  <a:pt x="949" y="906"/>
                </a:cubicBezTo>
                <a:close/>
                <a:moveTo>
                  <a:pt x="919" y="806"/>
                </a:moveTo>
                <a:cubicBezTo>
                  <a:pt x="927" y="809"/>
                  <a:pt x="936" y="811"/>
                  <a:pt x="945" y="811"/>
                </a:cubicBezTo>
                <a:cubicBezTo>
                  <a:pt x="942" y="827"/>
                  <a:pt x="940" y="842"/>
                  <a:pt x="939" y="858"/>
                </a:cubicBezTo>
                <a:cubicBezTo>
                  <a:pt x="934" y="855"/>
                  <a:pt x="927" y="853"/>
                  <a:pt x="921" y="853"/>
                </a:cubicBezTo>
                <a:cubicBezTo>
                  <a:pt x="921" y="838"/>
                  <a:pt x="921" y="822"/>
                  <a:pt x="919" y="806"/>
                </a:cubicBezTo>
                <a:close/>
                <a:moveTo>
                  <a:pt x="959" y="795"/>
                </a:moveTo>
                <a:cubicBezTo>
                  <a:pt x="932" y="802"/>
                  <a:pt x="900" y="786"/>
                  <a:pt x="890" y="760"/>
                </a:cubicBezTo>
                <a:cubicBezTo>
                  <a:pt x="879" y="732"/>
                  <a:pt x="892" y="704"/>
                  <a:pt x="912" y="685"/>
                </a:cubicBezTo>
                <a:cubicBezTo>
                  <a:pt x="914" y="687"/>
                  <a:pt x="917" y="688"/>
                  <a:pt x="919" y="685"/>
                </a:cubicBezTo>
                <a:cubicBezTo>
                  <a:pt x="945" y="657"/>
                  <a:pt x="999" y="679"/>
                  <a:pt x="1008" y="712"/>
                </a:cubicBezTo>
                <a:cubicBezTo>
                  <a:pt x="1017" y="746"/>
                  <a:pt x="993" y="786"/>
                  <a:pt x="959" y="795"/>
                </a:cubicBezTo>
                <a:close/>
                <a:moveTo>
                  <a:pt x="1011" y="684"/>
                </a:moveTo>
                <a:cubicBezTo>
                  <a:pt x="995" y="664"/>
                  <a:pt x="929" y="641"/>
                  <a:pt x="913" y="671"/>
                </a:cubicBezTo>
                <a:cubicBezTo>
                  <a:pt x="905" y="663"/>
                  <a:pt x="892" y="657"/>
                  <a:pt x="882" y="650"/>
                </a:cubicBezTo>
                <a:cubicBezTo>
                  <a:pt x="871" y="643"/>
                  <a:pt x="861" y="635"/>
                  <a:pt x="850" y="628"/>
                </a:cubicBezTo>
                <a:cubicBezTo>
                  <a:pt x="864" y="603"/>
                  <a:pt x="867" y="572"/>
                  <a:pt x="854" y="546"/>
                </a:cubicBezTo>
                <a:cubicBezTo>
                  <a:pt x="845" y="528"/>
                  <a:pt x="831" y="514"/>
                  <a:pt x="814" y="505"/>
                </a:cubicBezTo>
                <a:cubicBezTo>
                  <a:pt x="815" y="505"/>
                  <a:pt x="816" y="504"/>
                  <a:pt x="816" y="502"/>
                </a:cubicBezTo>
                <a:cubicBezTo>
                  <a:pt x="820" y="490"/>
                  <a:pt x="824" y="477"/>
                  <a:pt x="826" y="464"/>
                </a:cubicBezTo>
                <a:cubicBezTo>
                  <a:pt x="868" y="477"/>
                  <a:pt x="904" y="426"/>
                  <a:pt x="904" y="388"/>
                </a:cubicBezTo>
                <a:cubicBezTo>
                  <a:pt x="904" y="371"/>
                  <a:pt x="899" y="354"/>
                  <a:pt x="890" y="339"/>
                </a:cubicBezTo>
                <a:cubicBezTo>
                  <a:pt x="923" y="322"/>
                  <a:pt x="954" y="301"/>
                  <a:pt x="982" y="278"/>
                </a:cubicBezTo>
                <a:cubicBezTo>
                  <a:pt x="996" y="296"/>
                  <a:pt x="1017" y="310"/>
                  <a:pt x="1041" y="313"/>
                </a:cubicBezTo>
                <a:cubicBezTo>
                  <a:pt x="1086" y="320"/>
                  <a:pt x="1130" y="291"/>
                  <a:pt x="1140" y="247"/>
                </a:cubicBezTo>
                <a:cubicBezTo>
                  <a:pt x="1144" y="247"/>
                  <a:pt x="1147" y="248"/>
                  <a:pt x="1151" y="249"/>
                </a:cubicBezTo>
                <a:cubicBezTo>
                  <a:pt x="1161" y="250"/>
                  <a:pt x="1170" y="252"/>
                  <a:pt x="1180" y="252"/>
                </a:cubicBezTo>
                <a:cubicBezTo>
                  <a:pt x="1182" y="253"/>
                  <a:pt x="1185" y="254"/>
                  <a:pt x="1187" y="255"/>
                </a:cubicBezTo>
                <a:cubicBezTo>
                  <a:pt x="1187" y="255"/>
                  <a:pt x="1187" y="255"/>
                  <a:pt x="1187" y="255"/>
                </a:cubicBezTo>
                <a:cubicBezTo>
                  <a:pt x="1185" y="283"/>
                  <a:pt x="1196" y="311"/>
                  <a:pt x="1221" y="329"/>
                </a:cubicBezTo>
                <a:cubicBezTo>
                  <a:pt x="1243" y="345"/>
                  <a:pt x="1268" y="346"/>
                  <a:pt x="1290" y="337"/>
                </a:cubicBezTo>
                <a:cubicBezTo>
                  <a:pt x="1293" y="374"/>
                  <a:pt x="1301" y="410"/>
                  <a:pt x="1315" y="444"/>
                </a:cubicBezTo>
                <a:cubicBezTo>
                  <a:pt x="1296" y="451"/>
                  <a:pt x="1278" y="464"/>
                  <a:pt x="1268" y="482"/>
                </a:cubicBezTo>
                <a:cubicBezTo>
                  <a:pt x="1251" y="511"/>
                  <a:pt x="1246" y="554"/>
                  <a:pt x="1264" y="583"/>
                </a:cubicBezTo>
                <a:cubicBezTo>
                  <a:pt x="1256" y="590"/>
                  <a:pt x="1251" y="601"/>
                  <a:pt x="1244" y="610"/>
                </a:cubicBezTo>
                <a:cubicBezTo>
                  <a:pt x="1237" y="619"/>
                  <a:pt x="1230" y="628"/>
                  <a:pt x="1223" y="637"/>
                </a:cubicBezTo>
                <a:cubicBezTo>
                  <a:pt x="1219" y="633"/>
                  <a:pt x="1216" y="629"/>
                  <a:pt x="1211" y="626"/>
                </a:cubicBezTo>
                <a:cubicBezTo>
                  <a:pt x="1179" y="601"/>
                  <a:pt x="1132" y="606"/>
                  <a:pt x="1102" y="630"/>
                </a:cubicBezTo>
                <a:cubicBezTo>
                  <a:pt x="1079" y="648"/>
                  <a:pt x="1071" y="671"/>
                  <a:pt x="1073" y="694"/>
                </a:cubicBezTo>
                <a:cubicBezTo>
                  <a:pt x="1057" y="700"/>
                  <a:pt x="1040" y="705"/>
                  <a:pt x="1022" y="708"/>
                </a:cubicBezTo>
                <a:cubicBezTo>
                  <a:pt x="1020" y="700"/>
                  <a:pt x="1016" y="691"/>
                  <a:pt x="1011" y="684"/>
                </a:cubicBezTo>
                <a:close/>
                <a:moveTo>
                  <a:pt x="1023" y="744"/>
                </a:moveTo>
                <a:cubicBezTo>
                  <a:pt x="1025" y="735"/>
                  <a:pt x="1025" y="726"/>
                  <a:pt x="1024" y="716"/>
                </a:cubicBezTo>
                <a:cubicBezTo>
                  <a:pt x="1042" y="716"/>
                  <a:pt x="1058" y="713"/>
                  <a:pt x="1075" y="706"/>
                </a:cubicBezTo>
                <a:cubicBezTo>
                  <a:pt x="1077" y="714"/>
                  <a:pt x="1080" y="721"/>
                  <a:pt x="1084" y="728"/>
                </a:cubicBezTo>
                <a:cubicBezTo>
                  <a:pt x="1064" y="731"/>
                  <a:pt x="1042" y="738"/>
                  <a:pt x="1023" y="744"/>
                </a:cubicBezTo>
                <a:close/>
                <a:moveTo>
                  <a:pt x="1107" y="738"/>
                </a:moveTo>
                <a:cubicBezTo>
                  <a:pt x="1077" y="707"/>
                  <a:pt x="1082" y="659"/>
                  <a:pt x="1118" y="636"/>
                </a:cubicBezTo>
                <a:cubicBezTo>
                  <a:pt x="1175" y="601"/>
                  <a:pt x="1249" y="652"/>
                  <a:pt x="1223" y="717"/>
                </a:cubicBezTo>
                <a:cubicBezTo>
                  <a:pt x="1223" y="718"/>
                  <a:pt x="1222" y="718"/>
                  <a:pt x="1222" y="719"/>
                </a:cubicBezTo>
                <a:cubicBezTo>
                  <a:pt x="1219" y="717"/>
                  <a:pt x="1216" y="715"/>
                  <a:pt x="1213" y="714"/>
                </a:cubicBezTo>
                <a:cubicBezTo>
                  <a:pt x="1213" y="714"/>
                  <a:pt x="1213" y="713"/>
                  <a:pt x="1213" y="713"/>
                </a:cubicBezTo>
                <a:cubicBezTo>
                  <a:pt x="1206" y="707"/>
                  <a:pt x="1194" y="711"/>
                  <a:pt x="1187" y="716"/>
                </a:cubicBezTo>
                <a:cubicBezTo>
                  <a:pt x="1179" y="721"/>
                  <a:pt x="1174" y="729"/>
                  <a:pt x="1173" y="739"/>
                </a:cubicBezTo>
                <a:cubicBezTo>
                  <a:pt x="1173" y="740"/>
                  <a:pt x="1174" y="741"/>
                  <a:pt x="1174" y="742"/>
                </a:cubicBezTo>
                <a:cubicBezTo>
                  <a:pt x="1174" y="743"/>
                  <a:pt x="1174" y="744"/>
                  <a:pt x="1176" y="745"/>
                </a:cubicBezTo>
                <a:cubicBezTo>
                  <a:pt x="1179" y="748"/>
                  <a:pt x="1182" y="751"/>
                  <a:pt x="1185" y="754"/>
                </a:cubicBezTo>
                <a:cubicBezTo>
                  <a:pt x="1158" y="762"/>
                  <a:pt x="1128" y="759"/>
                  <a:pt x="1107" y="738"/>
                </a:cubicBezTo>
                <a:close/>
                <a:moveTo>
                  <a:pt x="1265" y="764"/>
                </a:moveTo>
                <a:cubicBezTo>
                  <a:pt x="1267" y="763"/>
                  <a:pt x="1268" y="761"/>
                  <a:pt x="1268" y="760"/>
                </a:cubicBezTo>
                <a:cubicBezTo>
                  <a:pt x="1268" y="760"/>
                  <a:pt x="1269" y="761"/>
                  <a:pt x="1270" y="761"/>
                </a:cubicBezTo>
                <a:cubicBezTo>
                  <a:pt x="1278" y="762"/>
                  <a:pt x="1285" y="761"/>
                  <a:pt x="1292" y="767"/>
                </a:cubicBezTo>
                <a:cubicBezTo>
                  <a:pt x="1298" y="773"/>
                  <a:pt x="1301" y="780"/>
                  <a:pt x="1301" y="788"/>
                </a:cubicBezTo>
                <a:cubicBezTo>
                  <a:pt x="1301" y="802"/>
                  <a:pt x="1290" y="816"/>
                  <a:pt x="1275" y="817"/>
                </a:cubicBezTo>
                <a:cubicBezTo>
                  <a:pt x="1242" y="818"/>
                  <a:pt x="1239" y="776"/>
                  <a:pt x="1265" y="764"/>
                </a:cubicBezTo>
                <a:close/>
                <a:moveTo>
                  <a:pt x="1244" y="748"/>
                </a:moveTo>
                <a:cubicBezTo>
                  <a:pt x="1247" y="751"/>
                  <a:pt x="1252" y="753"/>
                  <a:pt x="1256" y="756"/>
                </a:cubicBezTo>
                <a:cubicBezTo>
                  <a:pt x="1256" y="756"/>
                  <a:pt x="1256" y="757"/>
                  <a:pt x="1256" y="757"/>
                </a:cubicBezTo>
                <a:cubicBezTo>
                  <a:pt x="1248" y="760"/>
                  <a:pt x="1241" y="766"/>
                  <a:pt x="1236" y="774"/>
                </a:cubicBezTo>
                <a:cubicBezTo>
                  <a:pt x="1225" y="767"/>
                  <a:pt x="1214" y="759"/>
                  <a:pt x="1202" y="752"/>
                </a:cubicBezTo>
                <a:cubicBezTo>
                  <a:pt x="1202" y="750"/>
                  <a:pt x="1200" y="748"/>
                  <a:pt x="1197" y="749"/>
                </a:cubicBezTo>
                <a:cubicBezTo>
                  <a:pt x="1197" y="749"/>
                  <a:pt x="1197" y="749"/>
                  <a:pt x="1197" y="749"/>
                </a:cubicBezTo>
                <a:cubicBezTo>
                  <a:pt x="1193" y="746"/>
                  <a:pt x="1188" y="744"/>
                  <a:pt x="1183" y="741"/>
                </a:cubicBezTo>
                <a:cubicBezTo>
                  <a:pt x="1184" y="741"/>
                  <a:pt x="1184" y="740"/>
                  <a:pt x="1184" y="740"/>
                </a:cubicBezTo>
                <a:cubicBezTo>
                  <a:pt x="1186" y="734"/>
                  <a:pt x="1189" y="729"/>
                  <a:pt x="1194" y="726"/>
                </a:cubicBezTo>
                <a:cubicBezTo>
                  <a:pt x="1197" y="725"/>
                  <a:pt x="1199" y="724"/>
                  <a:pt x="1202" y="723"/>
                </a:cubicBezTo>
                <a:cubicBezTo>
                  <a:pt x="1205" y="723"/>
                  <a:pt x="1207" y="723"/>
                  <a:pt x="1210" y="723"/>
                </a:cubicBezTo>
                <a:cubicBezTo>
                  <a:pt x="1217" y="728"/>
                  <a:pt x="1223" y="733"/>
                  <a:pt x="1230" y="738"/>
                </a:cubicBezTo>
                <a:cubicBezTo>
                  <a:pt x="1235" y="742"/>
                  <a:pt x="1239" y="745"/>
                  <a:pt x="1244" y="748"/>
                </a:cubicBezTo>
                <a:close/>
                <a:moveTo>
                  <a:pt x="1265" y="634"/>
                </a:moveTo>
                <a:cubicBezTo>
                  <a:pt x="1257" y="646"/>
                  <a:pt x="1248" y="658"/>
                  <a:pt x="1240" y="670"/>
                </a:cubicBezTo>
                <a:cubicBezTo>
                  <a:pt x="1238" y="661"/>
                  <a:pt x="1234" y="652"/>
                  <a:pt x="1228" y="644"/>
                </a:cubicBezTo>
                <a:cubicBezTo>
                  <a:pt x="1237" y="635"/>
                  <a:pt x="1245" y="626"/>
                  <a:pt x="1253" y="617"/>
                </a:cubicBezTo>
                <a:cubicBezTo>
                  <a:pt x="1259" y="609"/>
                  <a:pt x="1267" y="601"/>
                  <a:pt x="1272" y="592"/>
                </a:cubicBezTo>
                <a:cubicBezTo>
                  <a:pt x="1276" y="596"/>
                  <a:pt x="1282" y="600"/>
                  <a:pt x="1288" y="603"/>
                </a:cubicBezTo>
                <a:cubicBezTo>
                  <a:pt x="1279" y="612"/>
                  <a:pt x="1272" y="624"/>
                  <a:pt x="1265" y="634"/>
                </a:cubicBezTo>
                <a:close/>
                <a:moveTo>
                  <a:pt x="1382" y="466"/>
                </a:moveTo>
                <a:cubicBezTo>
                  <a:pt x="1414" y="487"/>
                  <a:pt x="1424" y="531"/>
                  <a:pt x="1403" y="563"/>
                </a:cubicBezTo>
                <a:cubicBezTo>
                  <a:pt x="1378" y="602"/>
                  <a:pt x="1338" y="599"/>
                  <a:pt x="1298" y="589"/>
                </a:cubicBezTo>
                <a:cubicBezTo>
                  <a:pt x="1296" y="589"/>
                  <a:pt x="1295" y="589"/>
                  <a:pt x="1293" y="590"/>
                </a:cubicBezTo>
                <a:cubicBezTo>
                  <a:pt x="1288" y="587"/>
                  <a:pt x="1283" y="584"/>
                  <a:pt x="1279" y="580"/>
                </a:cubicBezTo>
                <a:cubicBezTo>
                  <a:pt x="1238" y="520"/>
                  <a:pt x="1310" y="417"/>
                  <a:pt x="1382" y="466"/>
                </a:cubicBezTo>
                <a:close/>
                <a:moveTo>
                  <a:pt x="1359" y="441"/>
                </a:moveTo>
                <a:cubicBezTo>
                  <a:pt x="1348" y="439"/>
                  <a:pt x="1335" y="439"/>
                  <a:pt x="1324" y="442"/>
                </a:cubicBezTo>
                <a:cubicBezTo>
                  <a:pt x="1314" y="405"/>
                  <a:pt x="1307" y="369"/>
                  <a:pt x="1300" y="332"/>
                </a:cubicBezTo>
                <a:cubicBezTo>
                  <a:pt x="1310" y="326"/>
                  <a:pt x="1319" y="318"/>
                  <a:pt x="1327" y="308"/>
                </a:cubicBezTo>
                <a:cubicBezTo>
                  <a:pt x="1330" y="353"/>
                  <a:pt x="1344" y="399"/>
                  <a:pt x="1359" y="441"/>
                </a:cubicBezTo>
                <a:close/>
                <a:moveTo>
                  <a:pt x="1373" y="270"/>
                </a:moveTo>
                <a:cubicBezTo>
                  <a:pt x="1371" y="270"/>
                  <a:pt x="1368" y="269"/>
                  <a:pt x="1366" y="269"/>
                </a:cubicBezTo>
                <a:cubicBezTo>
                  <a:pt x="1360" y="269"/>
                  <a:pt x="1353" y="268"/>
                  <a:pt x="1346" y="268"/>
                </a:cubicBezTo>
                <a:cubicBezTo>
                  <a:pt x="1347" y="262"/>
                  <a:pt x="1348" y="256"/>
                  <a:pt x="1348" y="250"/>
                </a:cubicBezTo>
                <a:cubicBezTo>
                  <a:pt x="1354" y="252"/>
                  <a:pt x="1360" y="253"/>
                  <a:pt x="1366" y="253"/>
                </a:cubicBezTo>
                <a:cubicBezTo>
                  <a:pt x="1370" y="254"/>
                  <a:pt x="1373" y="254"/>
                  <a:pt x="1377" y="254"/>
                </a:cubicBezTo>
                <a:cubicBezTo>
                  <a:pt x="1374" y="259"/>
                  <a:pt x="1373" y="264"/>
                  <a:pt x="1373" y="270"/>
                </a:cubicBezTo>
                <a:close/>
                <a:moveTo>
                  <a:pt x="1421" y="282"/>
                </a:moveTo>
                <a:cubicBezTo>
                  <a:pt x="1415" y="290"/>
                  <a:pt x="1401" y="292"/>
                  <a:pt x="1393" y="286"/>
                </a:cubicBezTo>
                <a:cubicBezTo>
                  <a:pt x="1391" y="285"/>
                  <a:pt x="1389" y="283"/>
                  <a:pt x="1388" y="280"/>
                </a:cubicBezTo>
                <a:cubicBezTo>
                  <a:pt x="1390" y="278"/>
                  <a:pt x="1390" y="274"/>
                  <a:pt x="1387" y="273"/>
                </a:cubicBezTo>
                <a:cubicBezTo>
                  <a:pt x="1387" y="273"/>
                  <a:pt x="1386" y="272"/>
                  <a:pt x="1386" y="272"/>
                </a:cubicBezTo>
                <a:cubicBezTo>
                  <a:pt x="1386" y="266"/>
                  <a:pt x="1387" y="260"/>
                  <a:pt x="1388" y="254"/>
                </a:cubicBezTo>
                <a:cubicBezTo>
                  <a:pt x="1388" y="254"/>
                  <a:pt x="1388" y="254"/>
                  <a:pt x="1388" y="254"/>
                </a:cubicBezTo>
                <a:cubicBezTo>
                  <a:pt x="1397" y="248"/>
                  <a:pt x="1409" y="242"/>
                  <a:pt x="1420" y="251"/>
                </a:cubicBezTo>
                <a:cubicBezTo>
                  <a:pt x="1428" y="258"/>
                  <a:pt x="1429" y="274"/>
                  <a:pt x="1421" y="282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ï$ļîḑê">
            <a:extLst>
              <a:ext uri="{FF2B5EF4-FFF2-40B4-BE49-F238E27FC236}">
                <a16:creationId xmlns:a16="http://schemas.microsoft.com/office/drawing/2014/main" id="{16CC91F7-09C5-4058-BF07-66D7A4489BB0}"/>
              </a:ext>
            </a:extLst>
          </p:cNvPr>
          <p:cNvSpPr/>
          <p:nvPr/>
        </p:nvSpPr>
        <p:spPr bwMode="auto">
          <a:xfrm>
            <a:off x="4949599" y="5222176"/>
            <a:ext cx="2602" cy="2604"/>
          </a:xfrm>
          <a:custGeom>
            <a:avLst/>
            <a:gdLst>
              <a:gd name="T0" fmla="*/ 1 w 2"/>
              <a:gd name="T1" fmla="*/ 0 h 1"/>
              <a:gd name="T2" fmla="*/ 1 w 2"/>
              <a:gd name="T3" fmla="*/ 1 h 1"/>
              <a:gd name="T4" fmla="*/ 1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0" y="0"/>
                  <a:pt x="0" y="1"/>
                  <a:pt x="1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ïṩļîdê">
            <a:extLst>
              <a:ext uri="{FF2B5EF4-FFF2-40B4-BE49-F238E27FC236}">
                <a16:creationId xmlns:a16="http://schemas.microsoft.com/office/drawing/2014/main" id="{A1E6A73F-A053-4692-A106-4851BE7D1F6E}"/>
              </a:ext>
            </a:extLst>
          </p:cNvPr>
          <p:cNvSpPr/>
          <p:nvPr/>
        </p:nvSpPr>
        <p:spPr bwMode="auto">
          <a:xfrm>
            <a:off x="3411103" y="1507379"/>
            <a:ext cx="143175" cy="242100"/>
          </a:xfrm>
          <a:custGeom>
            <a:avLst/>
            <a:gdLst>
              <a:gd name="T0" fmla="*/ 86 w 95"/>
              <a:gd name="T1" fmla="*/ 64 h 160"/>
              <a:gd name="T2" fmla="*/ 33 w 95"/>
              <a:gd name="T3" fmla="*/ 18 h 160"/>
              <a:gd name="T4" fmla="*/ 31 w 95"/>
              <a:gd name="T5" fmla="*/ 23 h 160"/>
              <a:gd name="T6" fmla="*/ 65 w 95"/>
              <a:gd name="T7" fmla="*/ 145 h 160"/>
              <a:gd name="T8" fmla="*/ 86 w 95"/>
              <a:gd name="T9" fmla="*/ 64 h 160"/>
              <a:gd name="T10" fmla="*/ 42 w 95"/>
              <a:gd name="T11" fmla="*/ 122 h 160"/>
              <a:gd name="T12" fmla="*/ 37 w 95"/>
              <a:gd name="T13" fmla="*/ 31 h 160"/>
              <a:gd name="T14" fmla="*/ 39 w 95"/>
              <a:gd name="T15" fmla="*/ 30 h 160"/>
              <a:gd name="T16" fmla="*/ 73 w 95"/>
              <a:gd name="T17" fmla="*/ 82 h 160"/>
              <a:gd name="T18" fmla="*/ 42 w 95"/>
              <a:gd name="T19" fmla="*/ 12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" h="160">
                <a:moveTo>
                  <a:pt x="86" y="64"/>
                </a:moveTo>
                <a:cubicBezTo>
                  <a:pt x="81" y="40"/>
                  <a:pt x="64" y="0"/>
                  <a:pt x="33" y="18"/>
                </a:cubicBezTo>
                <a:cubicBezTo>
                  <a:pt x="32" y="19"/>
                  <a:pt x="31" y="21"/>
                  <a:pt x="31" y="23"/>
                </a:cubicBezTo>
                <a:cubicBezTo>
                  <a:pt x="0" y="55"/>
                  <a:pt x="10" y="160"/>
                  <a:pt x="65" y="145"/>
                </a:cubicBezTo>
                <a:cubicBezTo>
                  <a:pt x="95" y="137"/>
                  <a:pt x="90" y="86"/>
                  <a:pt x="86" y="64"/>
                </a:cubicBezTo>
                <a:close/>
                <a:moveTo>
                  <a:pt x="42" y="122"/>
                </a:moveTo>
                <a:cubicBezTo>
                  <a:pt x="23" y="104"/>
                  <a:pt x="24" y="56"/>
                  <a:pt x="37" y="31"/>
                </a:cubicBezTo>
                <a:cubicBezTo>
                  <a:pt x="38" y="31"/>
                  <a:pt x="38" y="30"/>
                  <a:pt x="39" y="30"/>
                </a:cubicBezTo>
                <a:cubicBezTo>
                  <a:pt x="65" y="21"/>
                  <a:pt x="72" y="65"/>
                  <a:pt x="73" y="82"/>
                </a:cubicBezTo>
                <a:cubicBezTo>
                  <a:pt x="74" y="100"/>
                  <a:pt x="70" y="150"/>
                  <a:pt x="42" y="122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îš1íḍe">
            <a:extLst>
              <a:ext uri="{FF2B5EF4-FFF2-40B4-BE49-F238E27FC236}">
                <a16:creationId xmlns:a16="http://schemas.microsoft.com/office/drawing/2014/main" id="{09D26CE6-99CC-42F7-9E60-A91F8D696123}"/>
              </a:ext>
            </a:extLst>
          </p:cNvPr>
          <p:cNvSpPr/>
          <p:nvPr/>
        </p:nvSpPr>
        <p:spPr bwMode="auto">
          <a:xfrm>
            <a:off x="3473580" y="1765098"/>
            <a:ext cx="36445" cy="148384"/>
          </a:xfrm>
          <a:custGeom>
            <a:avLst/>
            <a:gdLst>
              <a:gd name="T0" fmla="*/ 19 w 23"/>
              <a:gd name="T1" fmla="*/ 43 h 99"/>
              <a:gd name="T2" fmla="*/ 16 w 23"/>
              <a:gd name="T3" fmla="*/ 22 h 99"/>
              <a:gd name="T4" fmla="*/ 14 w 23"/>
              <a:gd name="T5" fmla="*/ 7 h 99"/>
              <a:gd name="T6" fmla="*/ 15 w 23"/>
              <a:gd name="T7" fmla="*/ 6 h 99"/>
              <a:gd name="T8" fmla="*/ 15 w 23"/>
              <a:gd name="T9" fmla="*/ 5 h 99"/>
              <a:gd name="T10" fmla="*/ 14 w 23"/>
              <a:gd name="T11" fmla="*/ 3 h 99"/>
              <a:gd name="T12" fmla="*/ 10 w 23"/>
              <a:gd name="T13" fmla="*/ 1 h 99"/>
              <a:gd name="T14" fmla="*/ 5 w 23"/>
              <a:gd name="T15" fmla="*/ 29 h 99"/>
              <a:gd name="T16" fmla="*/ 10 w 23"/>
              <a:gd name="T17" fmla="*/ 91 h 99"/>
              <a:gd name="T18" fmla="*/ 22 w 23"/>
              <a:gd name="T19" fmla="*/ 91 h 99"/>
              <a:gd name="T20" fmla="*/ 19 w 23"/>
              <a:gd name="T21" fmla="*/ 43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" h="99">
                <a:moveTo>
                  <a:pt x="19" y="43"/>
                </a:moveTo>
                <a:cubicBezTo>
                  <a:pt x="18" y="36"/>
                  <a:pt x="17" y="29"/>
                  <a:pt x="16" y="22"/>
                </a:cubicBezTo>
                <a:cubicBezTo>
                  <a:pt x="16" y="21"/>
                  <a:pt x="16" y="11"/>
                  <a:pt x="14" y="7"/>
                </a:cubicBezTo>
                <a:cubicBezTo>
                  <a:pt x="14" y="7"/>
                  <a:pt x="14" y="7"/>
                  <a:pt x="15" y="6"/>
                </a:cubicBezTo>
                <a:cubicBezTo>
                  <a:pt x="15" y="6"/>
                  <a:pt x="15" y="6"/>
                  <a:pt x="15" y="5"/>
                </a:cubicBezTo>
                <a:cubicBezTo>
                  <a:pt x="15" y="4"/>
                  <a:pt x="14" y="3"/>
                  <a:pt x="14" y="3"/>
                </a:cubicBezTo>
                <a:cubicBezTo>
                  <a:pt x="14" y="0"/>
                  <a:pt x="11" y="0"/>
                  <a:pt x="10" y="1"/>
                </a:cubicBezTo>
                <a:cubicBezTo>
                  <a:pt x="0" y="5"/>
                  <a:pt x="5" y="22"/>
                  <a:pt x="5" y="29"/>
                </a:cubicBezTo>
                <a:cubicBezTo>
                  <a:pt x="6" y="50"/>
                  <a:pt x="7" y="70"/>
                  <a:pt x="10" y="91"/>
                </a:cubicBezTo>
                <a:cubicBezTo>
                  <a:pt x="11" y="98"/>
                  <a:pt x="23" y="99"/>
                  <a:pt x="22" y="91"/>
                </a:cubicBezTo>
                <a:cubicBezTo>
                  <a:pt x="22" y="75"/>
                  <a:pt x="20" y="59"/>
                  <a:pt x="19" y="43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işļïḋè">
            <a:extLst>
              <a:ext uri="{FF2B5EF4-FFF2-40B4-BE49-F238E27FC236}">
                <a16:creationId xmlns:a16="http://schemas.microsoft.com/office/drawing/2014/main" id="{ECEC590A-6226-4827-A451-833589166510}"/>
              </a:ext>
            </a:extLst>
          </p:cNvPr>
          <p:cNvSpPr/>
          <p:nvPr/>
        </p:nvSpPr>
        <p:spPr bwMode="auto">
          <a:xfrm>
            <a:off x="3525644" y="1757288"/>
            <a:ext cx="31238" cy="164003"/>
          </a:xfrm>
          <a:custGeom>
            <a:avLst/>
            <a:gdLst>
              <a:gd name="T0" fmla="*/ 19 w 21"/>
              <a:gd name="T1" fmla="*/ 95 h 108"/>
              <a:gd name="T2" fmla="*/ 13 w 21"/>
              <a:gd name="T3" fmla="*/ 6 h 108"/>
              <a:gd name="T4" fmla="*/ 4 w 21"/>
              <a:gd name="T5" fmla="*/ 6 h 108"/>
              <a:gd name="T6" fmla="*/ 6 w 21"/>
              <a:gd name="T7" fmla="*/ 99 h 108"/>
              <a:gd name="T8" fmla="*/ 19 w 21"/>
              <a:gd name="T9" fmla="*/ 9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108">
                <a:moveTo>
                  <a:pt x="19" y="95"/>
                </a:moveTo>
                <a:cubicBezTo>
                  <a:pt x="15" y="65"/>
                  <a:pt x="14" y="36"/>
                  <a:pt x="13" y="6"/>
                </a:cubicBezTo>
                <a:cubicBezTo>
                  <a:pt x="12" y="0"/>
                  <a:pt x="4" y="0"/>
                  <a:pt x="4" y="6"/>
                </a:cubicBezTo>
                <a:cubicBezTo>
                  <a:pt x="0" y="37"/>
                  <a:pt x="1" y="68"/>
                  <a:pt x="6" y="99"/>
                </a:cubicBezTo>
                <a:cubicBezTo>
                  <a:pt x="7" y="108"/>
                  <a:pt x="21" y="104"/>
                  <a:pt x="19" y="95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iŝḷîḓê">
            <a:extLst>
              <a:ext uri="{FF2B5EF4-FFF2-40B4-BE49-F238E27FC236}">
                <a16:creationId xmlns:a16="http://schemas.microsoft.com/office/drawing/2014/main" id="{5DB6EA0A-A576-4490-A493-F23A2A135F99}"/>
              </a:ext>
            </a:extLst>
          </p:cNvPr>
          <p:cNvSpPr/>
          <p:nvPr/>
        </p:nvSpPr>
        <p:spPr bwMode="auto">
          <a:xfrm>
            <a:off x="3403293" y="1939514"/>
            <a:ext cx="257717" cy="148384"/>
          </a:xfrm>
          <a:custGeom>
            <a:avLst/>
            <a:gdLst>
              <a:gd name="T0" fmla="*/ 165 w 172"/>
              <a:gd name="T1" fmla="*/ 79 h 99"/>
              <a:gd name="T2" fmla="*/ 112 w 172"/>
              <a:gd name="T3" fmla="*/ 32 h 99"/>
              <a:gd name="T4" fmla="*/ 78 w 172"/>
              <a:gd name="T5" fmla="*/ 0 h 99"/>
              <a:gd name="T6" fmla="*/ 56 w 172"/>
              <a:gd name="T7" fmla="*/ 26 h 99"/>
              <a:gd name="T8" fmla="*/ 4 w 172"/>
              <a:gd name="T9" fmla="*/ 89 h 99"/>
              <a:gd name="T10" fmla="*/ 10 w 172"/>
              <a:gd name="T11" fmla="*/ 95 h 99"/>
              <a:gd name="T12" fmla="*/ 48 w 172"/>
              <a:gd name="T13" fmla="*/ 58 h 99"/>
              <a:gd name="T14" fmla="*/ 60 w 172"/>
              <a:gd name="T15" fmla="*/ 43 h 99"/>
              <a:gd name="T16" fmla="*/ 76 w 172"/>
              <a:gd name="T17" fmla="*/ 19 h 99"/>
              <a:gd name="T18" fmla="*/ 84 w 172"/>
              <a:gd name="T19" fmla="*/ 22 h 99"/>
              <a:gd name="T20" fmla="*/ 92 w 172"/>
              <a:gd name="T21" fmla="*/ 33 h 99"/>
              <a:gd name="T22" fmla="*/ 111 w 172"/>
              <a:gd name="T23" fmla="*/ 52 h 99"/>
              <a:gd name="T24" fmla="*/ 147 w 172"/>
              <a:gd name="T25" fmla="*/ 85 h 99"/>
              <a:gd name="T26" fmla="*/ 149 w 172"/>
              <a:gd name="T27" fmla="*/ 88 h 99"/>
              <a:gd name="T28" fmla="*/ 155 w 172"/>
              <a:gd name="T29" fmla="*/ 92 h 99"/>
              <a:gd name="T30" fmla="*/ 165 w 172"/>
              <a:gd name="T31" fmla="*/ 7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2" h="99">
                <a:moveTo>
                  <a:pt x="165" y="79"/>
                </a:moveTo>
                <a:cubicBezTo>
                  <a:pt x="147" y="64"/>
                  <a:pt x="129" y="49"/>
                  <a:pt x="112" y="32"/>
                </a:cubicBezTo>
                <a:cubicBezTo>
                  <a:pt x="104" y="24"/>
                  <a:pt x="91" y="0"/>
                  <a:pt x="78" y="0"/>
                </a:cubicBezTo>
                <a:cubicBezTo>
                  <a:pt x="67" y="0"/>
                  <a:pt x="61" y="18"/>
                  <a:pt x="56" y="26"/>
                </a:cubicBezTo>
                <a:cubicBezTo>
                  <a:pt x="40" y="48"/>
                  <a:pt x="23" y="69"/>
                  <a:pt x="4" y="89"/>
                </a:cubicBezTo>
                <a:cubicBezTo>
                  <a:pt x="0" y="93"/>
                  <a:pt x="6" y="99"/>
                  <a:pt x="10" y="95"/>
                </a:cubicBezTo>
                <a:cubicBezTo>
                  <a:pt x="24" y="84"/>
                  <a:pt x="36" y="71"/>
                  <a:pt x="48" y="58"/>
                </a:cubicBezTo>
                <a:cubicBezTo>
                  <a:pt x="52" y="53"/>
                  <a:pt x="56" y="48"/>
                  <a:pt x="60" y="43"/>
                </a:cubicBezTo>
                <a:cubicBezTo>
                  <a:pt x="63" y="38"/>
                  <a:pt x="71" y="21"/>
                  <a:pt x="76" y="19"/>
                </a:cubicBezTo>
                <a:cubicBezTo>
                  <a:pt x="78" y="13"/>
                  <a:pt x="80" y="14"/>
                  <a:pt x="84" y="22"/>
                </a:cubicBezTo>
                <a:cubicBezTo>
                  <a:pt x="86" y="26"/>
                  <a:pt x="89" y="29"/>
                  <a:pt x="92" y="33"/>
                </a:cubicBezTo>
                <a:cubicBezTo>
                  <a:pt x="98" y="39"/>
                  <a:pt x="104" y="46"/>
                  <a:pt x="111" y="52"/>
                </a:cubicBezTo>
                <a:cubicBezTo>
                  <a:pt x="122" y="64"/>
                  <a:pt x="134" y="75"/>
                  <a:pt x="147" y="85"/>
                </a:cubicBezTo>
                <a:cubicBezTo>
                  <a:pt x="147" y="86"/>
                  <a:pt x="148" y="87"/>
                  <a:pt x="149" y="88"/>
                </a:cubicBezTo>
                <a:cubicBezTo>
                  <a:pt x="151" y="89"/>
                  <a:pt x="153" y="91"/>
                  <a:pt x="155" y="92"/>
                </a:cubicBezTo>
                <a:cubicBezTo>
                  <a:pt x="163" y="97"/>
                  <a:pt x="172" y="85"/>
                  <a:pt x="165" y="79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îṧľîdè">
            <a:extLst>
              <a:ext uri="{FF2B5EF4-FFF2-40B4-BE49-F238E27FC236}">
                <a16:creationId xmlns:a16="http://schemas.microsoft.com/office/drawing/2014/main" id="{124F966B-E7A9-4821-900E-F3F50489A15C}"/>
              </a:ext>
            </a:extLst>
          </p:cNvPr>
          <p:cNvSpPr/>
          <p:nvPr/>
        </p:nvSpPr>
        <p:spPr bwMode="auto">
          <a:xfrm>
            <a:off x="3179417" y="2163391"/>
            <a:ext cx="93715" cy="208257"/>
          </a:xfrm>
          <a:custGeom>
            <a:avLst/>
            <a:gdLst>
              <a:gd name="T0" fmla="*/ 50 w 62"/>
              <a:gd name="T1" fmla="*/ 5 h 138"/>
              <a:gd name="T2" fmla="*/ 43 w 62"/>
              <a:gd name="T3" fmla="*/ 5 h 138"/>
              <a:gd name="T4" fmla="*/ 39 w 62"/>
              <a:gd name="T5" fmla="*/ 93 h 138"/>
              <a:gd name="T6" fmla="*/ 37 w 62"/>
              <a:gd name="T7" fmla="*/ 93 h 138"/>
              <a:gd name="T8" fmla="*/ 26 w 62"/>
              <a:gd name="T9" fmla="*/ 90 h 138"/>
              <a:gd name="T10" fmla="*/ 25 w 62"/>
              <a:gd name="T11" fmla="*/ 89 h 138"/>
              <a:gd name="T12" fmla="*/ 9 w 62"/>
              <a:gd name="T13" fmla="*/ 6 h 138"/>
              <a:gd name="T14" fmla="*/ 1 w 62"/>
              <a:gd name="T15" fmla="*/ 7 h 138"/>
              <a:gd name="T16" fmla="*/ 8 w 62"/>
              <a:gd name="T17" fmla="*/ 74 h 138"/>
              <a:gd name="T18" fmla="*/ 14 w 62"/>
              <a:gd name="T19" fmla="*/ 133 h 138"/>
              <a:gd name="T20" fmla="*/ 24 w 62"/>
              <a:gd name="T21" fmla="*/ 133 h 138"/>
              <a:gd name="T22" fmla="*/ 26 w 62"/>
              <a:gd name="T23" fmla="*/ 100 h 138"/>
              <a:gd name="T24" fmla="*/ 40 w 62"/>
              <a:gd name="T25" fmla="*/ 105 h 138"/>
              <a:gd name="T26" fmla="*/ 43 w 62"/>
              <a:gd name="T27" fmla="*/ 128 h 138"/>
              <a:gd name="T28" fmla="*/ 55 w 62"/>
              <a:gd name="T29" fmla="*/ 128 h 138"/>
              <a:gd name="T30" fmla="*/ 50 w 62"/>
              <a:gd name="T31" fmla="*/ 5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2" h="138">
                <a:moveTo>
                  <a:pt x="50" y="5"/>
                </a:moveTo>
                <a:cubicBezTo>
                  <a:pt x="49" y="1"/>
                  <a:pt x="43" y="0"/>
                  <a:pt x="43" y="5"/>
                </a:cubicBezTo>
                <a:cubicBezTo>
                  <a:pt x="42" y="32"/>
                  <a:pt x="38" y="64"/>
                  <a:pt x="39" y="93"/>
                </a:cubicBezTo>
                <a:cubicBezTo>
                  <a:pt x="38" y="93"/>
                  <a:pt x="38" y="93"/>
                  <a:pt x="37" y="93"/>
                </a:cubicBezTo>
                <a:cubicBezTo>
                  <a:pt x="33" y="93"/>
                  <a:pt x="29" y="91"/>
                  <a:pt x="26" y="90"/>
                </a:cubicBezTo>
                <a:cubicBezTo>
                  <a:pt x="26" y="89"/>
                  <a:pt x="25" y="89"/>
                  <a:pt x="25" y="89"/>
                </a:cubicBezTo>
                <a:cubicBezTo>
                  <a:pt x="22" y="61"/>
                  <a:pt x="15" y="31"/>
                  <a:pt x="9" y="6"/>
                </a:cubicBezTo>
                <a:cubicBezTo>
                  <a:pt x="8" y="2"/>
                  <a:pt x="0" y="3"/>
                  <a:pt x="1" y="7"/>
                </a:cubicBezTo>
                <a:cubicBezTo>
                  <a:pt x="3" y="30"/>
                  <a:pt x="6" y="52"/>
                  <a:pt x="8" y="74"/>
                </a:cubicBezTo>
                <a:cubicBezTo>
                  <a:pt x="10" y="94"/>
                  <a:pt x="9" y="114"/>
                  <a:pt x="14" y="133"/>
                </a:cubicBezTo>
                <a:cubicBezTo>
                  <a:pt x="16" y="137"/>
                  <a:pt x="23" y="138"/>
                  <a:pt x="24" y="133"/>
                </a:cubicBezTo>
                <a:cubicBezTo>
                  <a:pt x="26" y="123"/>
                  <a:pt x="26" y="112"/>
                  <a:pt x="26" y="100"/>
                </a:cubicBezTo>
                <a:cubicBezTo>
                  <a:pt x="30" y="103"/>
                  <a:pt x="35" y="104"/>
                  <a:pt x="40" y="105"/>
                </a:cubicBezTo>
                <a:cubicBezTo>
                  <a:pt x="41" y="113"/>
                  <a:pt x="42" y="121"/>
                  <a:pt x="43" y="128"/>
                </a:cubicBezTo>
                <a:cubicBezTo>
                  <a:pt x="45" y="134"/>
                  <a:pt x="54" y="134"/>
                  <a:pt x="55" y="128"/>
                </a:cubicBezTo>
                <a:cubicBezTo>
                  <a:pt x="62" y="90"/>
                  <a:pt x="53" y="43"/>
                  <a:pt x="50" y="5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iṧ1ïḓé">
            <a:extLst>
              <a:ext uri="{FF2B5EF4-FFF2-40B4-BE49-F238E27FC236}">
                <a16:creationId xmlns:a16="http://schemas.microsoft.com/office/drawing/2014/main" id="{6B28924F-1FF1-41C7-B736-816812F74F96}"/>
              </a:ext>
            </a:extLst>
          </p:cNvPr>
          <p:cNvSpPr/>
          <p:nvPr/>
        </p:nvSpPr>
        <p:spPr bwMode="auto">
          <a:xfrm>
            <a:off x="3273132" y="2293553"/>
            <a:ext cx="65079" cy="111939"/>
          </a:xfrm>
          <a:custGeom>
            <a:avLst/>
            <a:gdLst>
              <a:gd name="T0" fmla="*/ 29 w 44"/>
              <a:gd name="T1" fmla="*/ 24 h 74"/>
              <a:gd name="T2" fmla="*/ 26 w 44"/>
              <a:gd name="T3" fmla="*/ 5 h 74"/>
              <a:gd name="T4" fmla="*/ 5 w 44"/>
              <a:gd name="T5" fmla="*/ 12 h 74"/>
              <a:gd name="T6" fmla="*/ 13 w 44"/>
              <a:gd name="T7" fmla="*/ 14 h 74"/>
              <a:gd name="T8" fmla="*/ 18 w 44"/>
              <a:gd name="T9" fmla="*/ 12 h 74"/>
              <a:gd name="T10" fmla="*/ 21 w 44"/>
              <a:gd name="T11" fmla="*/ 15 h 74"/>
              <a:gd name="T12" fmla="*/ 16 w 44"/>
              <a:gd name="T13" fmla="*/ 25 h 74"/>
              <a:gd name="T14" fmla="*/ 14 w 44"/>
              <a:gd name="T15" fmla="*/ 26 h 74"/>
              <a:gd name="T16" fmla="*/ 20 w 44"/>
              <a:gd name="T17" fmla="*/ 37 h 74"/>
              <a:gd name="T18" fmla="*/ 27 w 44"/>
              <a:gd name="T19" fmla="*/ 49 h 74"/>
              <a:gd name="T20" fmla="*/ 7 w 44"/>
              <a:gd name="T21" fmla="*/ 50 h 74"/>
              <a:gd name="T22" fmla="*/ 3 w 44"/>
              <a:gd name="T23" fmla="*/ 60 h 74"/>
              <a:gd name="T24" fmla="*/ 42 w 44"/>
              <a:gd name="T25" fmla="*/ 47 h 74"/>
              <a:gd name="T26" fmla="*/ 29 w 44"/>
              <a:gd name="T27" fmla="*/ 2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" h="74">
                <a:moveTo>
                  <a:pt x="29" y="24"/>
                </a:moveTo>
                <a:cubicBezTo>
                  <a:pt x="32" y="18"/>
                  <a:pt x="33" y="10"/>
                  <a:pt x="26" y="5"/>
                </a:cubicBezTo>
                <a:cubicBezTo>
                  <a:pt x="19" y="0"/>
                  <a:pt x="7" y="2"/>
                  <a:pt x="5" y="12"/>
                </a:cubicBezTo>
                <a:cubicBezTo>
                  <a:pt x="4" y="17"/>
                  <a:pt x="11" y="19"/>
                  <a:pt x="13" y="14"/>
                </a:cubicBezTo>
                <a:cubicBezTo>
                  <a:pt x="14" y="12"/>
                  <a:pt x="15" y="11"/>
                  <a:pt x="18" y="12"/>
                </a:cubicBezTo>
                <a:cubicBezTo>
                  <a:pt x="20" y="12"/>
                  <a:pt x="21" y="13"/>
                  <a:pt x="21" y="15"/>
                </a:cubicBezTo>
                <a:cubicBezTo>
                  <a:pt x="22" y="20"/>
                  <a:pt x="19" y="23"/>
                  <a:pt x="16" y="25"/>
                </a:cubicBezTo>
                <a:cubicBezTo>
                  <a:pt x="15" y="25"/>
                  <a:pt x="14" y="26"/>
                  <a:pt x="14" y="26"/>
                </a:cubicBezTo>
                <a:cubicBezTo>
                  <a:pt x="7" y="29"/>
                  <a:pt x="13" y="40"/>
                  <a:pt x="20" y="37"/>
                </a:cubicBezTo>
                <a:cubicBezTo>
                  <a:pt x="28" y="32"/>
                  <a:pt x="33" y="43"/>
                  <a:pt x="27" y="49"/>
                </a:cubicBezTo>
                <a:cubicBezTo>
                  <a:pt x="22" y="55"/>
                  <a:pt x="14" y="51"/>
                  <a:pt x="7" y="50"/>
                </a:cubicBezTo>
                <a:cubicBezTo>
                  <a:pt x="1" y="49"/>
                  <a:pt x="0" y="57"/>
                  <a:pt x="3" y="60"/>
                </a:cubicBezTo>
                <a:cubicBezTo>
                  <a:pt x="15" y="74"/>
                  <a:pt x="39" y="63"/>
                  <a:pt x="42" y="47"/>
                </a:cubicBezTo>
                <a:cubicBezTo>
                  <a:pt x="44" y="36"/>
                  <a:pt x="38" y="27"/>
                  <a:pt x="29" y="2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iSľîďè">
            <a:extLst>
              <a:ext uri="{FF2B5EF4-FFF2-40B4-BE49-F238E27FC236}">
                <a16:creationId xmlns:a16="http://schemas.microsoft.com/office/drawing/2014/main" id="{90A78B63-DC5B-439F-9CA8-F73A2DBCEC2F}"/>
              </a:ext>
            </a:extLst>
          </p:cNvPr>
          <p:cNvSpPr/>
          <p:nvPr/>
        </p:nvSpPr>
        <p:spPr bwMode="auto">
          <a:xfrm>
            <a:off x="3361642" y="2116533"/>
            <a:ext cx="98922" cy="247307"/>
          </a:xfrm>
          <a:custGeom>
            <a:avLst/>
            <a:gdLst>
              <a:gd name="T0" fmla="*/ 51 w 65"/>
              <a:gd name="T1" fmla="*/ 137 h 164"/>
              <a:gd name="T2" fmla="*/ 23 w 65"/>
              <a:gd name="T3" fmla="*/ 129 h 164"/>
              <a:gd name="T4" fmla="*/ 19 w 65"/>
              <a:gd name="T5" fmla="*/ 98 h 164"/>
              <a:gd name="T6" fmla="*/ 41 w 65"/>
              <a:gd name="T7" fmla="*/ 28 h 164"/>
              <a:gd name="T8" fmla="*/ 44 w 65"/>
              <a:gd name="T9" fmla="*/ 22 h 164"/>
              <a:gd name="T10" fmla="*/ 4 w 65"/>
              <a:gd name="T11" fmla="*/ 120 h 164"/>
              <a:gd name="T12" fmla="*/ 29 w 65"/>
              <a:gd name="T13" fmla="*/ 159 h 164"/>
              <a:gd name="T14" fmla="*/ 63 w 65"/>
              <a:gd name="T15" fmla="*/ 144 h 164"/>
              <a:gd name="T16" fmla="*/ 51 w 65"/>
              <a:gd name="T17" fmla="*/ 137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164">
                <a:moveTo>
                  <a:pt x="51" y="137"/>
                </a:moveTo>
                <a:cubicBezTo>
                  <a:pt x="41" y="148"/>
                  <a:pt x="30" y="140"/>
                  <a:pt x="23" y="129"/>
                </a:cubicBezTo>
                <a:cubicBezTo>
                  <a:pt x="18" y="121"/>
                  <a:pt x="20" y="107"/>
                  <a:pt x="19" y="98"/>
                </a:cubicBezTo>
                <a:cubicBezTo>
                  <a:pt x="19" y="85"/>
                  <a:pt x="17" y="24"/>
                  <a:pt x="41" y="28"/>
                </a:cubicBezTo>
                <a:cubicBezTo>
                  <a:pt x="45" y="29"/>
                  <a:pt x="48" y="24"/>
                  <a:pt x="44" y="22"/>
                </a:cubicBezTo>
                <a:cubicBezTo>
                  <a:pt x="0" y="0"/>
                  <a:pt x="1" y="99"/>
                  <a:pt x="4" y="120"/>
                </a:cubicBezTo>
                <a:cubicBezTo>
                  <a:pt x="6" y="136"/>
                  <a:pt x="12" y="153"/>
                  <a:pt x="29" y="159"/>
                </a:cubicBezTo>
                <a:cubicBezTo>
                  <a:pt x="43" y="164"/>
                  <a:pt x="59" y="158"/>
                  <a:pt x="63" y="144"/>
                </a:cubicBezTo>
                <a:cubicBezTo>
                  <a:pt x="65" y="137"/>
                  <a:pt x="56" y="131"/>
                  <a:pt x="51" y="137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îSľíḓé">
            <a:extLst>
              <a:ext uri="{FF2B5EF4-FFF2-40B4-BE49-F238E27FC236}">
                <a16:creationId xmlns:a16="http://schemas.microsoft.com/office/drawing/2014/main" id="{2FCFF835-3FDD-4A38-B4FE-F809F4E3AEDD}"/>
              </a:ext>
            </a:extLst>
          </p:cNvPr>
          <p:cNvSpPr/>
          <p:nvPr/>
        </p:nvSpPr>
        <p:spPr bwMode="auto">
          <a:xfrm>
            <a:off x="3614154" y="2124342"/>
            <a:ext cx="114541" cy="221275"/>
          </a:xfrm>
          <a:custGeom>
            <a:avLst/>
            <a:gdLst>
              <a:gd name="T0" fmla="*/ 75 w 76"/>
              <a:gd name="T1" fmla="*/ 69 h 148"/>
              <a:gd name="T2" fmla="*/ 37 w 76"/>
              <a:gd name="T3" fmla="*/ 2 h 148"/>
              <a:gd name="T4" fmla="*/ 32 w 76"/>
              <a:gd name="T5" fmla="*/ 5 h 148"/>
              <a:gd name="T6" fmla="*/ 2 w 76"/>
              <a:gd name="T7" fmla="*/ 79 h 148"/>
              <a:gd name="T8" fmla="*/ 43 w 76"/>
              <a:gd name="T9" fmla="*/ 140 h 148"/>
              <a:gd name="T10" fmla="*/ 75 w 76"/>
              <a:gd name="T11" fmla="*/ 69 h 148"/>
              <a:gd name="T12" fmla="*/ 49 w 76"/>
              <a:gd name="T13" fmla="*/ 118 h 148"/>
              <a:gd name="T14" fmla="*/ 16 w 76"/>
              <a:gd name="T15" fmla="*/ 75 h 148"/>
              <a:gd name="T16" fmla="*/ 32 w 76"/>
              <a:gd name="T17" fmla="*/ 13 h 148"/>
              <a:gd name="T18" fmla="*/ 37 w 76"/>
              <a:gd name="T19" fmla="*/ 15 h 148"/>
              <a:gd name="T20" fmla="*/ 49 w 76"/>
              <a:gd name="T21" fmla="*/ 11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" h="148">
                <a:moveTo>
                  <a:pt x="75" y="69"/>
                </a:moveTo>
                <a:cubicBezTo>
                  <a:pt x="74" y="43"/>
                  <a:pt x="72" y="0"/>
                  <a:pt x="37" y="2"/>
                </a:cubicBezTo>
                <a:cubicBezTo>
                  <a:pt x="35" y="3"/>
                  <a:pt x="33" y="4"/>
                  <a:pt x="32" y="5"/>
                </a:cubicBezTo>
                <a:cubicBezTo>
                  <a:pt x="5" y="8"/>
                  <a:pt x="0" y="58"/>
                  <a:pt x="2" y="79"/>
                </a:cubicBezTo>
                <a:cubicBezTo>
                  <a:pt x="3" y="99"/>
                  <a:pt x="13" y="148"/>
                  <a:pt x="43" y="140"/>
                </a:cubicBezTo>
                <a:cubicBezTo>
                  <a:pt x="71" y="133"/>
                  <a:pt x="76" y="91"/>
                  <a:pt x="75" y="69"/>
                </a:cubicBezTo>
                <a:close/>
                <a:moveTo>
                  <a:pt x="49" y="118"/>
                </a:moveTo>
                <a:cubicBezTo>
                  <a:pt x="25" y="137"/>
                  <a:pt x="17" y="90"/>
                  <a:pt x="16" y="75"/>
                </a:cubicBezTo>
                <a:cubicBezTo>
                  <a:pt x="16" y="61"/>
                  <a:pt x="17" y="23"/>
                  <a:pt x="32" y="13"/>
                </a:cubicBezTo>
                <a:cubicBezTo>
                  <a:pt x="33" y="14"/>
                  <a:pt x="35" y="15"/>
                  <a:pt x="37" y="15"/>
                </a:cubicBezTo>
                <a:cubicBezTo>
                  <a:pt x="68" y="16"/>
                  <a:pt x="68" y="102"/>
                  <a:pt x="49" y="118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i$ḻiḍê">
            <a:extLst>
              <a:ext uri="{FF2B5EF4-FFF2-40B4-BE49-F238E27FC236}">
                <a16:creationId xmlns:a16="http://schemas.microsoft.com/office/drawing/2014/main" id="{7E5F6680-0C30-46DB-A7E9-4D41493709CA}"/>
              </a:ext>
            </a:extLst>
          </p:cNvPr>
          <p:cNvSpPr/>
          <p:nvPr/>
        </p:nvSpPr>
        <p:spPr bwMode="auto">
          <a:xfrm>
            <a:off x="3718282" y="2119136"/>
            <a:ext cx="54667" cy="23429"/>
          </a:xfrm>
          <a:custGeom>
            <a:avLst/>
            <a:gdLst>
              <a:gd name="T0" fmla="*/ 31 w 37"/>
              <a:gd name="T1" fmla="*/ 1 h 15"/>
              <a:gd name="T2" fmla="*/ 18 w 37"/>
              <a:gd name="T3" fmla="*/ 2 h 15"/>
              <a:gd name="T4" fmla="*/ 6 w 37"/>
              <a:gd name="T5" fmla="*/ 5 h 15"/>
              <a:gd name="T6" fmla="*/ 7 w 37"/>
              <a:gd name="T7" fmla="*/ 15 h 15"/>
              <a:gd name="T8" fmla="*/ 20 w 37"/>
              <a:gd name="T9" fmla="*/ 14 h 15"/>
              <a:gd name="T10" fmla="*/ 33 w 37"/>
              <a:gd name="T11" fmla="*/ 11 h 15"/>
              <a:gd name="T12" fmla="*/ 31 w 37"/>
              <a:gd name="T13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15">
                <a:moveTo>
                  <a:pt x="31" y="1"/>
                </a:moveTo>
                <a:cubicBezTo>
                  <a:pt x="27" y="0"/>
                  <a:pt x="23" y="1"/>
                  <a:pt x="18" y="2"/>
                </a:cubicBezTo>
                <a:cubicBezTo>
                  <a:pt x="14" y="3"/>
                  <a:pt x="10" y="4"/>
                  <a:pt x="6" y="5"/>
                </a:cubicBezTo>
                <a:cubicBezTo>
                  <a:pt x="0" y="6"/>
                  <a:pt x="1" y="15"/>
                  <a:pt x="7" y="15"/>
                </a:cubicBezTo>
                <a:cubicBezTo>
                  <a:pt x="11" y="14"/>
                  <a:pt x="16" y="14"/>
                  <a:pt x="20" y="14"/>
                </a:cubicBezTo>
                <a:cubicBezTo>
                  <a:pt x="25" y="13"/>
                  <a:pt x="29" y="13"/>
                  <a:pt x="33" y="11"/>
                </a:cubicBezTo>
                <a:cubicBezTo>
                  <a:pt x="37" y="9"/>
                  <a:pt x="36" y="2"/>
                  <a:pt x="31" y="1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iśļïďè">
            <a:extLst>
              <a:ext uri="{FF2B5EF4-FFF2-40B4-BE49-F238E27FC236}">
                <a16:creationId xmlns:a16="http://schemas.microsoft.com/office/drawing/2014/main" id="{7C53B726-F9CC-4861-B94B-F6A483E9CAC7}"/>
              </a:ext>
            </a:extLst>
          </p:cNvPr>
          <p:cNvSpPr/>
          <p:nvPr/>
        </p:nvSpPr>
        <p:spPr bwMode="auto">
          <a:xfrm>
            <a:off x="3809394" y="2111327"/>
            <a:ext cx="85905" cy="210861"/>
          </a:xfrm>
          <a:custGeom>
            <a:avLst/>
            <a:gdLst>
              <a:gd name="T0" fmla="*/ 56 w 57"/>
              <a:gd name="T1" fmla="*/ 125 h 140"/>
              <a:gd name="T2" fmla="*/ 41 w 57"/>
              <a:gd name="T3" fmla="*/ 99 h 140"/>
              <a:gd name="T4" fmla="*/ 24 w 57"/>
              <a:gd name="T5" fmla="*/ 74 h 140"/>
              <a:gd name="T6" fmla="*/ 30 w 57"/>
              <a:gd name="T7" fmla="*/ 56 h 140"/>
              <a:gd name="T8" fmla="*/ 42 w 57"/>
              <a:gd name="T9" fmla="*/ 11 h 140"/>
              <a:gd name="T10" fmla="*/ 30 w 57"/>
              <a:gd name="T11" fmla="*/ 7 h 140"/>
              <a:gd name="T12" fmla="*/ 18 w 57"/>
              <a:gd name="T13" fmla="*/ 52 h 140"/>
              <a:gd name="T14" fmla="*/ 16 w 57"/>
              <a:gd name="T15" fmla="*/ 59 h 140"/>
              <a:gd name="T16" fmla="*/ 10 w 57"/>
              <a:gd name="T17" fmla="*/ 7 h 140"/>
              <a:gd name="T18" fmla="*/ 2 w 57"/>
              <a:gd name="T19" fmla="*/ 7 h 140"/>
              <a:gd name="T20" fmla="*/ 6 w 57"/>
              <a:gd name="T21" fmla="*/ 133 h 140"/>
              <a:gd name="T22" fmla="*/ 18 w 57"/>
              <a:gd name="T23" fmla="*/ 131 h 140"/>
              <a:gd name="T24" fmla="*/ 18 w 57"/>
              <a:gd name="T25" fmla="*/ 90 h 140"/>
              <a:gd name="T26" fmla="*/ 20 w 57"/>
              <a:gd name="T27" fmla="*/ 85 h 140"/>
              <a:gd name="T28" fmla="*/ 30 w 57"/>
              <a:gd name="T29" fmla="*/ 105 h 140"/>
              <a:gd name="T30" fmla="*/ 45 w 57"/>
              <a:gd name="T31" fmla="*/ 131 h 140"/>
              <a:gd name="T32" fmla="*/ 56 w 57"/>
              <a:gd name="T33" fmla="*/ 12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7" h="140">
                <a:moveTo>
                  <a:pt x="56" y="125"/>
                </a:moveTo>
                <a:cubicBezTo>
                  <a:pt x="54" y="115"/>
                  <a:pt x="46" y="107"/>
                  <a:pt x="41" y="99"/>
                </a:cubicBezTo>
                <a:cubicBezTo>
                  <a:pt x="36" y="91"/>
                  <a:pt x="30" y="82"/>
                  <a:pt x="24" y="74"/>
                </a:cubicBezTo>
                <a:cubicBezTo>
                  <a:pt x="26" y="68"/>
                  <a:pt x="28" y="62"/>
                  <a:pt x="30" y="56"/>
                </a:cubicBezTo>
                <a:cubicBezTo>
                  <a:pt x="34" y="41"/>
                  <a:pt x="39" y="26"/>
                  <a:pt x="42" y="11"/>
                </a:cubicBezTo>
                <a:cubicBezTo>
                  <a:pt x="44" y="3"/>
                  <a:pt x="33" y="0"/>
                  <a:pt x="30" y="7"/>
                </a:cubicBezTo>
                <a:cubicBezTo>
                  <a:pt x="25" y="22"/>
                  <a:pt x="22" y="37"/>
                  <a:pt x="18" y="52"/>
                </a:cubicBezTo>
                <a:cubicBezTo>
                  <a:pt x="17" y="55"/>
                  <a:pt x="17" y="57"/>
                  <a:pt x="16" y="59"/>
                </a:cubicBezTo>
                <a:cubicBezTo>
                  <a:pt x="14" y="42"/>
                  <a:pt x="12" y="24"/>
                  <a:pt x="10" y="7"/>
                </a:cubicBezTo>
                <a:cubicBezTo>
                  <a:pt x="9" y="2"/>
                  <a:pt x="2" y="1"/>
                  <a:pt x="2" y="7"/>
                </a:cubicBezTo>
                <a:cubicBezTo>
                  <a:pt x="1" y="48"/>
                  <a:pt x="0" y="92"/>
                  <a:pt x="6" y="133"/>
                </a:cubicBezTo>
                <a:cubicBezTo>
                  <a:pt x="7" y="140"/>
                  <a:pt x="18" y="138"/>
                  <a:pt x="18" y="131"/>
                </a:cubicBezTo>
                <a:cubicBezTo>
                  <a:pt x="19" y="118"/>
                  <a:pt x="19" y="104"/>
                  <a:pt x="18" y="90"/>
                </a:cubicBezTo>
                <a:cubicBezTo>
                  <a:pt x="19" y="88"/>
                  <a:pt x="20" y="87"/>
                  <a:pt x="20" y="85"/>
                </a:cubicBezTo>
                <a:cubicBezTo>
                  <a:pt x="24" y="92"/>
                  <a:pt x="27" y="99"/>
                  <a:pt x="30" y="105"/>
                </a:cubicBezTo>
                <a:cubicBezTo>
                  <a:pt x="35" y="114"/>
                  <a:pt x="38" y="124"/>
                  <a:pt x="45" y="131"/>
                </a:cubicBezTo>
                <a:cubicBezTo>
                  <a:pt x="50" y="135"/>
                  <a:pt x="57" y="131"/>
                  <a:pt x="56" y="125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ísḻïḍé">
            <a:extLst>
              <a:ext uri="{FF2B5EF4-FFF2-40B4-BE49-F238E27FC236}">
                <a16:creationId xmlns:a16="http://schemas.microsoft.com/office/drawing/2014/main" id="{030F37EE-29D4-4464-BE48-6516C952A958}"/>
              </a:ext>
            </a:extLst>
          </p:cNvPr>
          <p:cNvSpPr/>
          <p:nvPr/>
        </p:nvSpPr>
        <p:spPr bwMode="auto">
          <a:xfrm>
            <a:off x="3884887" y="2098310"/>
            <a:ext cx="65079" cy="85907"/>
          </a:xfrm>
          <a:custGeom>
            <a:avLst/>
            <a:gdLst>
              <a:gd name="T0" fmla="*/ 36 w 44"/>
              <a:gd name="T1" fmla="*/ 21 h 57"/>
              <a:gd name="T2" fmla="*/ 26 w 44"/>
              <a:gd name="T3" fmla="*/ 22 h 57"/>
              <a:gd name="T4" fmla="*/ 24 w 44"/>
              <a:gd name="T5" fmla="*/ 5 h 57"/>
              <a:gd name="T6" fmla="*/ 16 w 44"/>
              <a:gd name="T7" fmla="*/ 5 h 57"/>
              <a:gd name="T8" fmla="*/ 15 w 44"/>
              <a:gd name="T9" fmla="*/ 23 h 57"/>
              <a:gd name="T10" fmla="*/ 8 w 44"/>
              <a:gd name="T11" fmla="*/ 23 h 57"/>
              <a:gd name="T12" fmla="*/ 6 w 44"/>
              <a:gd name="T13" fmla="*/ 33 h 57"/>
              <a:gd name="T14" fmla="*/ 16 w 44"/>
              <a:gd name="T15" fmla="*/ 34 h 57"/>
              <a:gd name="T16" fmla="*/ 20 w 44"/>
              <a:gd name="T17" fmla="*/ 52 h 57"/>
              <a:gd name="T18" fmla="*/ 30 w 44"/>
              <a:gd name="T19" fmla="*/ 49 h 57"/>
              <a:gd name="T20" fmla="*/ 29 w 44"/>
              <a:gd name="T21" fmla="*/ 34 h 57"/>
              <a:gd name="T22" fmla="*/ 39 w 44"/>
              <a:gd name="T23" fmla="*/ 32 h 57"/>
              <a:gd name="T24" fmla="*/ 36 w 44"/>
              <a:gd name="T25" fmla="*/ 2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" h="57">
                <a:moveTo>
                  <a:pt x="36" y="21"/>
                </a:moveTo>
                <a:cubicBezTo>
                  <a:pt x="33" y="21"/>
                  <a:pt x="29" y="21"/>
                  <a:pt x="26" y="22"/>
                </a:cubicBezTo>
                <a:cubicBezTo>
                  <a:pt x="25" y="17"/>
                  <a:pt x="25" y="11"/>
                  <a:pt x="24" y="5"/>
                </a:cubicBezTo>
                <a:cubicBezTo>
                  <a:pt x="24" y="0"/>
                  <a:pt x="17" y="0"/>
                  <a:pt x="16" y="5"/>
                </a:cubicBezTo>
                <a:cubicBezTo>
                  <a:pt x="16" y="11"/>
                  <a:pt x="15" y="17"/>
                  <a:pt x="15" y="23"/>
                </a:cubicBezTo>
                <a:cubicBezTo>
                  <a:pt x="13" y="23"/>
                  <a:pt x="10" y="23"/>
                  <a:pt x="8" y="23"/>
                </a:cubicBezTo>
                <a:cubicBezTo>
                  <a:pt x="2" y="22"/>
                  <a:pt x="0" y="32"/>
                  <a:pt x="6" y="33"/>
                </a:cubicBezTo>
                <a:cubicBezTo>
                  <a:pt x="9" y="34"/>
                  <a:pt x="13" y="34"/>
                  <a:pt x="16" y="34"/>
                </a:cubicBezTo>
                <a:cubicBezTo>
                  <a:pt x="16" y="40"/>
                  <a:pt x="17" y="46"/>
                  <a:pt x="20" y="52"/>
                </a:cubicBezTo>
                <a:cubicBezTo>
                  <a:pt x="23" y="57"/>
                  <a:pt x="30" y="54"/>
                  <a:pt x="30" y="49"/>
                </a:cubicBezTo>
                <a:cubicBezTo>
                  <a:pt x="31" y="44"/>
                  <a:pt x="30" y="39"/>
                  <a:pt x="29" y="34"/>
                </a:cubicBezTo>
                <a:cubicBezTo>
                  <a:pt x="32" y="34"/>
                  <a:pt x="36" y="34"/>
                  <a:pt x="39" y="32"/>
                </a:cubicBezTo>
                <a:cubicBezTo>
                  <a:pt x="44" y="28"/>
                  <a:pt x="41" y="22"/>
                  <a:pt x="36" y="21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iṡ1iḑè">
            <a:extLst>
              <a:ext uri="{FF2B5EF4-FFF2-40B4-BE49-F238E27FC236}">
                <a16:creationId xmlns:a16="http://schemas.microsoft.com/office/drawing/2014/main" id="{83766392-3CD0-4202-8077-05B5A81628BE}"/>
              </a:ext>
            </a:extLst>
          </p:cNvPr>
          <p:cNvSpPr/>
          <p:nvPr/>
        </p:nvSpPr>
        <p:spPr bwMode="auto">
          <a:xfrm>
            <a:off x="758433" y="2637178"/>
            <a:ext cx="840835" cy="1129799"/>
          </a:xfrm>
          <a:custGeom>
            <a:avLst/>
            <a:gdLst>
              <a:gd name="T0" fmla="*/ 519 w 559"/>
              <a:gd name="T1" fmla="*/ 616 h 750"/>
              <a:gd name="T2" fmla="*/ 403 w 559"/>
              <a:gd name="T3" fmla="*/ 478 h 750"/>
              <a:gd name="T4" fmla="*/ 292 w 559"/>
              <a:gd name="T5" fmla="*/ 366 h 750"/>
              <a:gd name="T6" fmla="*/ 289 w 559"/>
              <a:gd name="T7" fmla="*/ 365 h 750"/>
              <a:gd name="T8" fmla="*/ 255 w 559"/>
              <a:gd name="T9" fmla="*/ 44 h 750"/>
              <a:gd name="T10" fmla="*/ 295 w 559"/>
              <a:gd name="T11" fmla="*/ 33 h 750"/>
              <a:gd name="T12" fmla="*/ 280 w 559"/>
              <a:gd name="T13" fmla="*/ 11 h 750"/>
              <a:gd name="T14" fmla="*/ 277 w 559"/>
              <a:gd name="T15" fmla="*/ 7 h 750"/>
              <a:gd name="T16" fmla="*/ 177 w 559"/>
              <a:gd name="T17" fmla="*/ 8 h 750"/>
              <a:gd name="T18" fmla="*/ 134 w 559"/>
              <a:gd name="T19" fmla="*/ 27 h 750"/>
              <a:gd name="T20" fmla="*/ 135 w 559"/>
              <a:gd name="T21" fmla="*/ 55 h 750"/>
              <a:gd name="T22" fmla="*/ 180 w 559"/>
              <a:gd name="T23" fmla="*/ 48 h 750"/>
              <a:gd name="T24" fmla="*/ 187 w 559"/>
              <a:gd name="T25" fmla="*/ 217 h 750"/>
              <a:gd name="T26" fmla="*/ 199 w 559"/>
              <a:gd name="T27" fmla="*/ 383 h 750"/>
              <a:gd name="T28" fmla="*/ 201 w 559"/>
              <a:gd name="T29" fmla="*/ 385 h 750"/>
              <a:gd name="T30" fmla="*/ 115 w 559"/>
              <a:gd name="T31" fmla="*/ 486 h 750"/>
              <a:gd name="T32" fmla="*/ 37 w 559"/>
              <a:gd name="T33" fmla="*/ 611 h 750"/>
              <a:gd name="T34" fmla="*/ 14 w 559"/>
              <a:gd name="T35" fmla="*/ 712 h 750"/>
              <a:gd name="T36" fmla="*/ 103 w 559"/>
              <a:gd name="T37" fmla="*/ 746 h 750"/>
              <a:gd name="T38" fmla="*/ 407 w 559"/>
              <a:gd name="T39" fmla="*/ 714 h 750"/>
              <a:gd name="T40" fmla="*/ 486 w 559"/>
              <a:gd name="T41" fmla="*/ 705 h 750"/>
              <a:gd name="T42" fmla="*/ 532 w 559"/>
              <a:gd name="T43" fmla="*/ 692 h 750"/>
              <a:gd name="T44" fmla="*/ 519 w 559"/>
              <a:gd name="T45" fmla="*/ 616 h 750"/>
              <a:gd name="T46" fmla="*/ 513 w 559"/>
              <a:gd name="T47" fmla="*/ 685 h 750"/>
              <a:gd name="T48" fmla="*/ 496 w 559"/>
              <a:gd name="T49" fmla="*/ 689 h 750"/>
              <a:gd name="T50" fmla="*/ 466 w 559"/>
              <a:gd name="T51" fmla="*/ 692 h 750"/>
              <a:gd name="T52" fmla="*/ 402 w 559"/>
              <a:gd name="T53" fmla="*/ 699 h 750"/>
              <a:gd name="T54" fmla="*/ 158 w 559"/>
              <a:gd name="T55" fmla="*/ 726 h 750"/>
              <a:gd name="T56" fmla="*/ 34 w 559"/>
              <a:gd name="T57" fmla="*/ 716 h 750"/>
              <a:gd name="T58" fmla="*/ 61 w 559"/>
              <a:gd name="T59" fmla="*/ 599 h 750"/>
              <a:gd name="T60" fmla="*/ 131 w 559"/>
              <a:gd name="T61" fmla="*/ 491 h 750"/>
              <a:gd name="T62" fmla="*/ 210 w 559"/>
              <a:gd name="T63" fmla="*/ 389 h 750"/>
              <a:gd name="T64" fmla="*/ 208 w 559"/>
              <a:gd name="T65" fmla="*/ 383 h 750"/>
              <a:gd name="T66" fmla="*/ 209 w 559"/>
              <a:gd name="T67" fmla="*/ 381 h 750"/>
              <a:gd name="T68" fmla="*/ 199 w 559"/>
              <a:gd name="T69" fmla="*/ 207 h 750"/>
              <a:gd name="T70" fmla="*/ 185 w 559"/>
              <a:gd name="T71" fmla="*/ 43 h 750"/>
              <a:gd name="T72" fmla="*/ 182 w 559"/>
              <a:gd name="T73" fmla="*/ 41 h 750"/>
              <a:gd name="T74" fmla="*/ 155 w 559"/>
              <a:gd name="T75" fmla="*/ 47 h 750"/>
              <a:gd name="T76" fmla="*/ 141 w 559"/>
              <a:gd name="T77" fmla="*/ 32 h 750"/>
              <a:gd name="T78" fmla="*/ 141 w 559"/>
              <a:gd name="T79" fmla="*/ 32 h 750"/>
              <a:gd name="T80" fmla="*/ 203 w 559"/>
              <a:gd name="T81" fmla="*/ 17 h 750"/>
              <a:gd name="T82" fmla="*/ 276 w 559"/>
              <a:gd name="T83" fmla="*/ 16 h 750"/>
              <a:gd name="T84" fmla="*/ 277 w 559"/>
              <a:gd name="T85" fmla="*/ 16 h 750"/>
              <a:gd name="T86" fmla="*/ 278 w 559"/>
              <a:gd name="T87" fmla="*/ 18 h 750"/>
              <a:gd name="T88" fmla="*/ 285 w 559"/>
              <a:gd name="T89" fmla="*/ 23 h 750"/>
              <a:gd name="T90" fmla="*/ 278 w 559"/>
              <a:gd name="T91" fmla="*/ 34 h 750"/>
              <a:gd name="T92" fmla="*/ 252 w 559"/>
              <a:gd name="T93" fmla="*/ 35 h 750"/>
              <a:gd name="T94" fmla="*/ 247 w 559"/>
              <a:gd name="T95" fmla="*/ 36 h 750"/>
              <a:gd name="T96" fmla="*/ 246 w 559"/>
              <a:gd name="T97" fmla="*/ 41 h 750"/>
              <a:gd name="T98" fmla="*/ 278 w 559"/>
              <a:gd name="T99" fmla="*/ 374 h 750"/>
              <a:gd name="T100" fmla="*/ 290 w 559"/>
              <a:gd name="T101" fmla="*/ 375 h 750"/>
              <a:gd name="T102" fmla="*/ 445 w 559"/>
              <a:gd name="T103" fmla="*/ 549 h 750"/>
              <a:gd name="T104" fmla="*/ 483 w 559"/>
              <a:gd name="T105" fmla="*/ 595 h 750"/>
              <a:gd name="T106" fmla="*/ 525 w 559"/>
              <a:gd name="T107" fmla="*/ 649 h 750"/>
              <a:gd name="T108" fmla="*/ 522 w 559"/>
              <a:gd name="T109" fmla="*/ 666 h 750"/>
              <a:gd name="T110" fmla="*/ 513 w 559"/>
              <a:gd name="T111" fmla="*/ 685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9" h="750">
                <a:moveTo>
                  <a:pt x="519" y="616"/>
                </a:moveTo>
                <a:cubicBezTo>
                  <a:pt x="481" y="570"/>
                  <a:pt x="442" y="524"/>
                  <a:pt x="403" y="478"/>
                </a:cubicBezTo>
                <a:cubicBezTo>
                  <a:pt x="369" y="438"/>
                  <a:pt x="335" y="396"/>
                  <a:pt x="292" y="366"/>
                </a:cubicBezTo>
                <a:cubicBezTo>
                  <a:pt x="291" y="365"/>
                  <a:pt x="290" y="365"/>
                  <a:pt x="289" y="365"/>
                </a:cubicBezTo>
                <a:cubicBezTo>
                  <a:pt x="280" y="258"/>
                  <a:pt x="270" y="151"/>
                  <a:pt x="255" y="44"/>
                </a:cubicBezTo>
                <a:cubicBezTo>
                  <a:pt x="269" y="46"/>
                  <a:pt x="288" y="49"/>
                  <a:pt x="295" y="33"/>
                </a:cubicBezTo>
                <a:cubicBezTo>
                  <a:pt x="299" y="24"/>
                  <a:pt x="290" y="5"/>
                  <a:pt x="280" y="11"/>
                </a:cubicBezTo>
                <a:cubicBezTo>
                  <a:pt x="280" y="9"/>
                  <a:pt x="279" y="8"/>
                  <a:pt x="277" y="7"/>
                </a:cubicBezTo>
                <a:cubicBezTo>
                  <a:pt x="246" y="0"/>
                  <a:pt x="209" y="3"/>
                  <a:pt x="177" y="8"/>
                </a:cubicBezTo>
                <a:cubicBezTo>
                  <a:pt x="160" y="11"/>
                  <a:pt x="144" y="14"/>
                  <a:pt x="134" y="27"/>
                </a:cubicBezTo>
                <a:cubicBezTo>
                  <a:pt x="123" y="32"/>
                  <a:pt x="127" y="49"/>
                  <a:pt x="135" y="55"/>
                </a:cubicBezTo>
                <a:cubicBezTo>
                  <a:pt x="150" y="65"/>
                  <a:pt x="166" y="56"/>
                  <a:pt x="180" y="48"/>
                </a:cubicBezTo>
                <a:cubicBezTo>
                  <a:pt x="176" y="104"/>
                  <a:pt x="183" y="162"/>
                  <a:pt x="187" y="217"/>
                </a:cubicBezTo>
                <a:cubicBezTo>
                  <a:pt x="191" y="272"/>
                  <a:pt x="191" y="328"/>
                  <a:pt x="199" y="383"/>
                </a:cubicBezTo>
                <a:cubicBezTo>
                  <a:pt x="199" y="384"/>
                  <a:pt x="200" y="385"/>
                  <a:pt x="201" y="385"/>
                </a:cubicBezTo>
                <a:cubicBezTo>
                  <a:pt x="167" y="413"/>
                  <a:pt x="140" y="452"/>
                  <a:pt x="115" y="486"/>
                </a:cubicBezTo>
                <a:cubicBezTo>
                  <a:pt x="87" y="526"/>
                  <a:pt x="60" y="568"/>
                  <a:pt x="37" y="611"/>
                </a:cubicBezTo>
                <a:cubicBezTo>
                  <a:pt x="20" y="641"/>
                  <a:pt x="0" y="676"/>
                  <a:pt x="14" y="712"/>
                </a:cubicBezTo>
                <a:cubicBezTo>
                  <a:pt x="29" y="750"/>
                  <a:pt x="68" y="748"/>
                  <a:pt x="103" y="746"/>
                </a:cubicBezTo>
                <a:cubicBezTo>
                  <a:pt x="204" y="740"/>
                  <a:pt x="306" y="725"/>
                  <a:pt x="407" y="714"/>
                </a:cubicBezTo>
                <a:cubicBezTo>
                  <a:pt x="433" y="711"/>
                  <a:pt x="460" y="708"/>
                  <a:pt x="486" y="705"/>
                </a:cubicBezTo>
                <a:cubicBezTo>
                  <a:pt x="501" y="703"/>
                  <a:pt x="519" y="702"/>
                  <a:pt x="532" y="692"/>
                </a:cubicBezTo>
                <a:cubicBezTo>
                  <a:pt x="559" y="670"/>
                  <a:pt x="536" y="636"/>
                  <a:pt x="519" y="616"/>
                </a:cubicBezTo>
                <a:close/>
                <a:moveTo>
                  <a:pt x="513" y="685"/>
                </a:moveTo>
                <a:cubicBezTo>
                  <a:pt x="508" y="687"/>
                  <a:pt x="501" y="688"/>
                  <a:pt x="496" y="689"/>
                </a:cubicBezTo>
                <a:cubicBezTo>
                  <a:pt x="486" y="690"/>
                  <a:pt x="476" y="691"/>
                  <a:pt x="466" y="692"/>
                </a:cubicBezTo>
                <a:cubicBezTo>
                  <a:pt x="445" y="694"/>
                  <a:pt x="424" y="697"/>
                  <a:pt x="402" y="699"/>
                </a:cubicBezTo>
                <a:cubicBezTo>
                  <a:pt x="321" y="708"/>
                  <a:pt x="239" y="718"/>
                  <a:pt x="158" y="726"/>
                </a:cubicBezTo>
                <a:cubicBezTo>
                  <a:pt x="125" y="730"/>
                  <a:pt x="58" y="746"/>
                  <a:pt x="34" y="716"/>
                </a:cubicBezTo>
                <a:cubicBezTo>
                  <a:pt x="7" y="682"/>
                  <a:pt x="43" y="630"/>
                  <a:pt x="61" y="599"/>
                </a:cubicBezTo>
                <a:cubicBezTo>
                  <a:pt x="82" y="562"/>
                  <a:pt x="106" y="526"/>
                  <a:pt x="131" y="491"/>
                </a:cubicBezTo>
                <a:cubicBezTo>
                  <a:pt x="156" y="456"/>
                  <a:pt x="187" y="425"/>
                  <a:pt x="210" y="389"/>
                </a:cubicBezTo>
                <a:cubicBezTo>
                  <a:pt x="211" y="386"/>
                  <a:pt x="210" y="384"/>
                  <a:pt x="208" y="383"/>
                </a:cubicBezTo>
                <a:cubicBezTo>
                  <a:pt x="209" y="383"/>
                  <a:pt x="209" y="382"/>
                  <a:pt x="209" y="381"/>
                </a:cubicBezTo>
                <a:cubicBezTo>
                  <a:pt x="210" y="324"/>
                  <a:pt x="203" y="265"/>
                  <a:pt x="199" y="207"/>
                </a:cubicBezTo>
                <a:cubicBezTo>
                  <a:pt x="196" y="153"/>
                  <a:pt x="196" y="96"/>
                  <a:pt x="185" y="43"/>
                </a:cubicBezTo>
                <a:cubicBezTo>
                  <a:pt x="185" y="41"/>
                  <a:pt x="183" y="41"/>
                  <a:pt x="182" y="41"/>
                </a:cubicBezTo>
                <a:cubicBezTo>
                  <a:pt x="172" y="41"/>
                  <a:pt x="165" y="45"/>
                  <a:pt x="155" y="47"/>
                </a:cubicBezTo>
                <a:cubicBezTo>
                  <a:pt x="144" y="49"/>
                  <a:pt x="137" y="44"/>
                  <a:pt x="141" y="32"/>
                </a:cubicBezTo>
                <a:cubicBezTo>
                  <a:pt x="141" y="32"/>
                  <a:pt x="141" y="32"/>
                  <a:pt x="141" y="32"/>
                </a:cubicBezTo>
                <a:cubicBezTo>
                  <a:pt x="157" y="19"/>
                  <a:pt x="183" y="18"/>
                  <a:pt x="203" y="17"/>
                </a:cubicBezTo>
                <a:cubicBezTo>
                  <a:pt x="227" y="15"/>
                  <a:pt x="252" y="17"/>
                  <a:pt x="276" y="16"/>
                </a:cubicBezTo>
                <a:cubicBezTo>
                  <a:pt x="277" y="16"/>
                  <a:pt x="277" y="16"/>
                  <a:pt x="277" y="16"/>
                </a:cubicBezTo>
                <a:cubicBezTo>
                  <a:pt x="277" y="16"/>
                  <a:pt x="278" y="17"/>
                  <a:pt x="278" y="18"/>
                </a:cubicBezTo>
                <a:cubicBezTo>
                  <a:pt x="280" y="20"/>
                  <a:pt x="283" y="20"/>
                  <a:pt x="285" y="23"/>
                </a:cubicBezTo>
                <a:cubicBezTo>
                  <a:pt x="288" y="28"/>
                  <a:pt x="283" y="32"/>
                  <a:pt x="278" y="34"/>
                </a:cubicBezTo>
                <a:cubicBezTo>
                  <a:pt x="270" y="38"/>
                  <a:pt x="261" y="36"/>
                  <a:pt x="252" y="35"/>
                </a:cubicBezTo>
                <a:cubicBezTo>
                  <a:pt x="251" y="34"/>
                  <a:pt x="248" y="35"/>
                  <a:pt x="247" y="36"/>
                </a:cubicBezTo>
                <a:cubicBezTo>
                  <a:pt x="246" y="37"/>
                  <a:pt x="245" y="40"/>
                  <a:pt x="246" y="41"/>
                </a:cubicBezTo>
                <a:cubicBezTo>
                  <a:pt x="252" y="152"/>
                  <a:pt x="265" y="263"/>
                  <a:pt x="278" y="374"/>
                </a:cubicBezTo>
                <a:cubicBezTo>
                  <a:pt x="279" y="381"/>
                  <a:pt x="289" y="382"/>
                  <a:pt x="290" y="375"/>
                </a:cubicBezTo>
                <a:cubicBezTo>
                  <a:pt x="347" y="427"/>
                  <a:pt x="395" y="489"/>
                  <a:pt x="445" y="549"/>
                </a:cubicBezTo>
                <a:cubicBezTo>
                  <a:pt x="457" y="565"/>
                  <a:pt x="470" y="580"/>
                  <a:pt x="483" y="595"/>
                </a:cubicBezTo>
                <a:cubicBezTo>
                  <a:pt x="495" y="609"/>
                  <a:pt x="520" y="631"/>
                  <a:pt x="525" y="649"/>
                </a:cubicBezTo>
                <a:cubicBezTo>
                  <a:pt x="524" y="654"/>
                  <a:pt x="523" y="660"/>
                  <a:pt x="522" y="666"/>
                </a:cubicBezTo>
                <a:cubicBezTo>
                  <a:pt x="525" y="677"/>
                  <a:pt x="522" y="684"/>
                  <a:pt x="513" y="685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iṩḷíďê">
            <a:extLst>
              <a:ext uri="{FF2B5EF4-FFF2-40B4-BE49-F238E27FC236}">
                <a16:creationId xmlns:a16="http://schemas.microsoft.com/office/drawing/2014/main" id="{B06980CA-3F2D-4C29-857C-2EC359973A9A}"/>
              </a:ext>
            </a:extLst>
          </p:cNvPr>
          <p:cNvSpPr/>
          <p:nvPr/>
        </p:nvSpPr>
        <p:spPr bwMode="auto">
          <a:xfrm>
            <a:off x="807894" y="3267157"/>
            <a:ext cx="713279" cy="465978"/>
          </a:xfrm>
          <a:custGeom>
            <a:avLst/>
            <a:gdLst>
              <a:gd name="T0" fmla="*/ 459 w 473"/>
              <a:gd name="T1" fmla="*/ 217 h 311"/>
              <a:gd name="T2" fmla="*/ 294 w 473"/>
              <a:gd name="T3" fmla="*/ 35 h 311"/>
              <a:gd name="T4" fmla="*/ 293 w 473"/>
              <a:gd name="T5" fmla="*/ 34 h 311"/>
              <a:gd name="T6" fmla="*/ 290 w 473"/>
              <a:gd name="T7" fmla="*/ 31 h 311"/>
              <a:gd name="T8" fmla="*/ 132 w 473"/>
              <a:gd name="T9" fmla="*/ 46 h 311"/>
              <a:gd name="T10" fmla="*/ 130 w 473"/>
              <a:gd name="T11" fmla="*/ 50 h 311"/>
              <a:gd name="T12" fmla="*/ 62 w 473"/>
              <a:gd name="T13" fmla="*/ 150 h 311"/>
              <a:gd name="T14" fmla="*/ 9 w 473"/>
              <a:gd name="T15" fmla="*/ 238 h 311"/>
              <a:gd name="T16" fmla="*/ 15 w 473"/>
              <a:gd name="T17" fmla="*/ 291 h 311"/>
              <a:gd name="T18" fmla="*/ 95 w 473"/>
              <a:gd name="T19" fmla="*/ 298 h 311"/>
              <a:gd name="T20" fmla="*/ 346 w 473"/>
              <a:gd name="T21" fmla="*/ 270 h 311"/>
              <a:gd name="T22" fmla="*/ 404 w 473"/>
              <a:gd name="T23" fmla="*/ 263 h 311"/>
              <a:gd name="T24" fmla="*/ 453 w 473"/>
              <a:gd name="T25" fmla="*/ 256 h 311"/>
              <a:gd name="T26" fmla="*/ 459 w 473"/>
              <a:gd name="T27" fmla="*/ 217 h 311"/>
              <a:gd name="T28" fmla="*/ 280 w 473"/>
              <a:gd name="T29" fmla="*/ 40 h 311"/>
              <a:gd name="T30" fmla="*/ 280 w 473"/>
              <a:gd name="T31" fmla="*/ 40 h 311"/>
              <a:gd name="T32" fmla="*/ 201 w 473"/>
              <a:gd name="T33" fmla="*/ 69 h 311"/>
              <a:gd name="T34" fmla="*/ 137 w 473"/>
              <a:gd name="T35" fmla="*/ 52 h 311"/>
              <a:gd name="T36" fmla="*/ 280 w 473"/>
              <a:gd name="T37" fmla="*/ 40 h 311"/>
              <a:gd name="T38" fmla="*/ 419 w 473"/>
              <a:gd name="T39" fmla="*/ 251 h 311"/>
              <a:gd name="T40" fmla="*/ 360 w 473"/>
              <a:gd name="T41" fmla="*/ 258 h 311"/>
              <a:gd name="T42" fmla="*/ 238 w 473"/>
              <a:gd name="T43" fmla="*/ 273 h 311"/>
              <a:gd name="T44" fmla="*/ 120 w 473"/>
              <a:gd name="T45" fmla="*/ 286 h 311"/>
              <a:gd name="T46" fmla="*/ 15 w 473"/>
              <a:gd name="T47" fmla="*/ 251 h 311"/>
              <a:gd name="T48" fmla="*/ 71 w 473"/>
              <a:gd name="T49" fmla="*/ 155 h 311"/>
              <a:gd name="T50" fmla="*/ 136 w 473"/>
              <a:gd name="T51" fmla="*/ 54 h 311"/>
              <a:gd name="T52" fmla="*/ 230 w 473"/>
              <a:gd name="T53" fmla="*/ 84 h 311"/>
              <a:gd name="T54" fmla="*/ 291 w 473"/>
              <a:gd name="T55" fmla="*/ 46 h 311"/>
              <a:gd name="T56" fmla="*/ 436 w 473"/>
              <a:gd name="T57" fmla="*/ 205 h 311"/>
              <a:gd name="T58" fmla="*/ 452 w 473"/>
              <a:gd name="T59" fmla="*/ 226 h 311"/>
              <a:gd name="T60" fmla="*/ 419 w 473"/>
              <a:gd name="T61" fmla="*/ 25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3" h="311">
                <a:moveTo>
                  <a:pt x="459" y="217"/>
                </a:moveTo>
                <a:cubicBezTo>
                  <a:pt x="413" y="150"/>
                  <a:pt x="355" y="88"/>
                  <a:pt x="294" y="35"/>
                </a:cubicBezTo>
                <a:cubicBezTo>
                  <a:pt x="294" y="34"/>
                  <a:pt x="293" y="34"/>
                  <a:pt x="293" y="34"/>
                </a:cubicBezTo>
                <a:cubicBezTo>
                  <a:pt x="293" y="33"/>
                  <a:pt x="292" y="31"/>
                  <a:pt x="290" y="31"/>
                </a:cubicBezTo>
                <a:cubicBezTo>
                  <a:pt x="239" y="0"/>
                  <a:pt x="180" y="18"/>
                  <a:pt x="132" y="46"/>
                </a:cubicBezTo>
                <a:cubicBezTo>
                  <a:pt x="130" y="47"/>
                  <a:pt x="129" y="49"/>
                  <a:pt x="130" y="50"/>
                </a:cubicBezTo>
                <a:cubicBezTo>
                  <a:pt x="106" y="83"/>
                  <a:pt x="84" y="116"/>
                  <a:pt x="62" y="150"/>
                </a:cubicBezTo>
                <a:cubicBezTo>
                  <a:pt x="44" y="178"/>
                  <a:pt x="20" y="207"/>
                  <a:pt x="9" y="238"/>
                </a:cubicBezTo>
                <a:cubicBezTo>
                  <a:pt x="2" y="256"/>
                  <a:pt x="0" y="277"/>
                  <a:pt x="15" y="291"/>
                </a:cubicBezTo>
                <a:cubicBezTo>
                  <a:pt x="35" y="310"/>
                  <a:pt x="71" y="301"/>
                  <a:pt x="95" y="298"/>
                </a:cubicBezTo>
                <a:cubicBezTo>
                  <a:pt x="179" y="289"/>
                  <a:pt x="262" y="279"/>
                  <a:pt x="346" y="270"/>
                </a:cubicBezTo>
                <a:cubicBezTo>
                  <a:pt x="365" y="268"/>
                  <a:pt x="385" y="266"/>
                  <a:pt x="404" y="263"/>
                </a:cubicBezTo>
                <a:cubicBezTo>
                  <a:pt x="420" y="262"/>
                  <a:pt x="439" y="262"/>
                  <a:pt x="453" y="256"/>
                </a:cubicBezTo>
                <a:cubicBezTo>
                  <a:pt x="473" y="248"/>
                  <a:pt x="470" y="233"/>
                  <a:pt x="459" y="217"/>
                </a:cubicBezTo>
                <a:close/>
                <a:moveTo>
                  <a:pt x="280" y="40"/>
                </a:moveTo>
                <a:cubicBezTo>
                  <a:pt x="280" y="40"/>
                  <a:pt x="280" y="40"/>
                  <a:pt x="280" y="40"/>
                </a:cubicBezTo>
                <a:cubicBezTo>
                  <a:pt x="267" y="69"/>
                  <a:pt x="228" y="72"/>
                  <a:pt x="201" y="69"/>
                </a:cubicBezTo>
                <a:cubicBezTo>
                  <a:pt x="179" y="67"/>
                  <a:pt x="159" y="54"/>
                  <a:pt x="137" y="52"/>
                </a:cubicBezTo>
                <a:cubicBezTo>
                  <a:pt x="183" y="31"/>
                  <a:pt x="232" y="17"/>
                  <a:pt x="280" y="40"/>
                </a:cubicBezTo>
                <a:close/>
                <a:moveTo>
                  <a:pt x="419" y="251"/>
                </a:moveTo>
                <a:cubicBezTo>
                  <a:pt x="400" y="254"/>
                  <a:pt x="380" y="256"/>
                  <a:pt x="360" y="258"/>
                </a:cubicBezTo>
                <a:cubicBezTo>
                  <a:pt x="319" y="263"/>
                  <a:pt x="278" y="268"/>
                  <a:pt x="238" y="273"/>
                </a:cubicBezTo>
                <a:cubicBezTo>
                  <a:pt x="198" y="277"/>
                  <a:pt x="159" y="282"/>
                  <a:pt x="120" y="286"/>
                </a:cubicBezTo>
                <a:cubicBezTo>
                  <a:pt x="88" y="289"/>
                  <a:pt x="1" y="311"/>
                  <a:pt x="15" y="251"/>
                </a:cubicBezTo>
                <a:cubicBezTo>
                  <a:pt x="23" y="217"/>
                  <a:pt x="52" y="184"/>
                  <a:pt x="71" y="155"/>
                </a:cubicBezTo>
                <a:cubicBezTo>
                  <a:pt x="93" y="122"/>
                  <a:pt x="115" y="89"/>
                  <a:pt x="136" y="54"/>
                </a:cubicBezTo>
                <a:cubicBezTo>
                  <a:pt x="153" y="82"/>
                  <a:pt x="201" y="87"/>
                  <a:pt x="230" y="84"/>
                </a:cubicBezTo>
                <a:cubicBezTo>
                  <a:pt x="256" y="82"/>
                  <a:pt x="280" y="71"/>
                  <a:pt x="291" y="46"/>
                </a:cubicBezTo>
                <a:cubicBezTo>
                  <a:pt x="343" y="95"/>
                  <a:pt x="392" y="148"/>
                  <a:pt x="436" y="205"/>
                </a:cubicBezTo>
                <a:cubicBezTo>
                  <a:pt x="440" y="210"/>
                  <a:pt x="451" y="220"/>
                  <a:pt x="452" y="226"/>
                </a:cubicBezTo>
                <a:cubicBezTo>
                  <a:pt x="457" y="253"/>
                  <a:pt x="434" y="249"/>
                  <a:pt x="419" y="251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íś1îḑê">
            <a:extLst>
              <a:ext uri="{FF2B5EF4-FFF2-40B4-BE49-F238E27FC236}">
                <a16:creationId xmlns:a16="http://schemas.microsoft.com/office/drawing/2014/main" id="{D116EFE0-D888-4ABB-9268-82B769A90E55}"/>
              </a:ext>
            </a:extLst>
          </p:cNvPr>
          <p:cNvSpPr/>
          <p:nvPr/>
        </p:nvSpPr>
        <p:spPr bwMode="auto">
          <a:xfrm>
            <a:off x="956277" y="3449383"/>
            <a:ext cx="70286" cy="59875"/>
          </a:xfrm>
          <a:custGeom>
            <a:avLst/>
            <a:gdLst>
              <a:gd name="T0" fmla="*/ 36 w 47"/>
              <a:gd name="T1" fmla="*/ 4 h 39"/>
              <a:gd name="T2" fmla="*/ 32 w 47"/>
              <a:gd name="T3" fmla="*/ 6 h 39"/>
              <a:gd name="T4" fmla="*/ 30 w 47"/>
              <a:gd name="T5" fmla="*/ 21 h 39"/>
              <a:gd name="T6" fmla="*/ 19 w 47"/>
              <a:gd name="T7" fmla="*/ 25 h 39"/>
              <a:gd name="T8" fmla="*/ 23 w 47"/>
              <a:gd name="T9" fmla="*/ 9 h 39"/>
              <a:gd name="T10" fmla="*/ 25 w 47"/>
              <a:gd name="T11" fmla="*/ 4 h 39"/>
              <a:gd name="T12" fmla="*/ 4 w 47"/>
              <a:gd name="T13" fmla="*/ 12 h 39"/>
              <a:gd name="T14" fmla="*/ 12 w 47"/>
              <a:gd name="T15" fmla="*/ 35 h 39"/>
              <a:gd name="T16" fmla="*/ 37 w 47"/>
              <a:gd name="T17" fmla="*/ 31 h 39"/>
              <a:gd name="T18" fmla="*/ 36 w 47"/>
              <a:gd name="T19" fmla="*/ 4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39">
                <a:moveTo>
                  <a:pt x="36" y="4"/>
                </a:moveTo>
                <a:cubicBezTo>
                  <a:pt x="34" y="3"/>
                  <a:pt x="32" y="4"/>
                  <a:pt x="32" y="6"/>
                </a:cubicBezTo>
                <a:cubicBezTo>
                  <a:pt x="30" y="11"/>
                  <a:pt x="33" y="16"/>
                  <a:pt x="30" y="21"/>
                </a:cubicBezTo>
                <a:cubicBezTo>
                  <a:pt x="27" y="24"/>
                  <a:pt x="23" y="26"/>
                  <a:pt x="19" y="25"/>
                </a:cubicBezTo>
                <a:cubicBezTo>
                  <a:pt x="8" y="24"/>
                  <a:pt x="13" y="7"/>
                  <a:pt x="23" y="9"/>
                </a:cubicBezTo>
                <a:cubicBezTo>
                  <a:pt x="26" y="10"/>
                  <a:pt x="28" y="5"/>
                  <a:pt x="25" y="4"/>
                </a:cubicBezTo>
                <a:cubicBezTo>
                  <a:pt x="17" y="0"/>
                  <a:pt x="8" y="4"/>
                  <a:pt x="4" y="12"/>
                </a:cubicBezTo>
                <a:cubicBezTo>
                  <a:pt x="0" y="21"/>
                  <a:pt x="4" y="31"/>
                  <a:pt x="12" y="35"/>
                </a:cubicBezTo>
                <a:cubicBezTo>
                  <a:pt x="20" y="39"/>
                  <a:pt x="31" y="37"/>
                  <a:pt x="37" y="31"/>
                </a:cubicBezTo>
                <a:cubicBezTo>
                  <a:pt x="43" y="25"/>
                  <a:pt x="47" y="7"/>
                  <a:pt x="36" y="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íšľiḓé">
            <a:extLst>
              <a:ext uri="{FF2B5EF4-FFF2-40B4-BE49-F238E27FC236}">
                <a16:creationId xmlns:a16="http://schemas.microsoft.com/office/drawing/2014/main" id="{CF97B0EC-9A38-430F-B04C-51C1F884542E}"/>
              </a:ext>
            </a:extLst>
          </p:cNvPr>
          <p:cNvSpPr/>
          <p:nvPr/>
        </p:nvSpPr>
        <p:spPr bwMode="auto">
          <a:xfrm>
            <a:off x="1010944" y="3420746"/>
            <a:ext cx="41652" cy="36445"/>
          </a:xfrm>
          <a:custGeom>
            <a:avLst/>
            <a:gdLst>
              <a:gd name="T0" fmla="*/ 21 w 28"/>
              <a:gd name="T1" fmla="*/ 3 h 25"/>
              <a:gd name="T2" fmla="*/ 18 w 28"/>
              <a:gd name="T3" fmla="*/ 4 h 25"/>
              <a:gd name="T4" fmla="*/ 16 w 28"/>
              <a:gd name="T5" fmla="*/ 11 h 25"/>
              <a:gd name="T6" fmla="*/ 13 w 28"/>
              <a:gd name="T7" fmla="*/ 14 h 25"/>
              <a:gd name="T8" fmla="*/ 11 w 28"/>
              <a:gd name="T9" fmla="*/ 10 h 25"/>
              <a:gd name="T10" fmla="*/ 13 w 28"/>
              <a:gd name="T11" fmla="*/ 5 h 25"/>
              <a:gd name="T12" fmla="*/ 11 w 28"/>
              <a:gd name="T13" fmla="*/ 1 h 25"/>
              <a:gd name="T14" fmla="*/ 10 w 28"/>
              <a:gd name="T15" fmla="*/ 23 h 25"/>
              <a:gd name="T16" fmla="*/ 25 w 28"/>
              <a:gd name="T17" fmla="*/ 17 h 25"/>
              <a:gd name="T18" fmla="*/ 21 w 28"/>
              <a:gd name="T19" fmla="*/ 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25">
                <a:moveTo>
                  <a:pt x="21" y="3"/>
                </a:moveTo>
                <a:cubicBezTo>
                  <a:pt x="20" y="2"/>
                  <a:pt x="18" y="3"/>
                  <a:pt x="18" y="4"/>
                </a:cubicBezTo>
                <a:cubicBezTo>
                  <a:pt x="17" y="7"/>
                  <a:pt x="18" y="9"/>
                  <a:pt x="16" y="11"/>
                </a:cubicBezTo>
                <a:cubicBezTo>
                  <a:pt x="16" y="12"/>
                  <a:pt x="14" y="14"/>
                  <a:pt x="13" y="14"/>
                </a:cubicBezTo>
                <a:cubicBezTo>
                  <a:pt x="12" y="13"/>
                  <a:pt x="11" y="12"/>
                  <a:pt x="11" y="10"/>
                </a:cubicBezTo>
                <a:cubicBezTo>
                  <a:pt x="11" y="8"/>
                  <a:pt x="11" y="6"/>
                  <a:pt x="13" y="5"/>
                </a:cubicBezTo>
                <a:cubicBezTo>
                  <a:pt x="15" y="4"/>
                  <a:pt x="14" y="0"/>
                  <a:pt x="11" y="1"/>
                </a:cubicBezTo>
                <a:cubicBezTo>
                  <a:pt x="1" y="3"/>
                  <a:pt x="0" y="19"/>
                  <a:pt x="10" y="23"/>
                </a:cubicBezTo>
                <a:cubicBezTo>
                  <a:pt x="15" y="25"/>
                  <a:pt x="22" y="22"/>
                  <a:pt x="25" y="17"/>
                </a:cubicBezTo>
                <a:cubicBezTo>
                  <a:pt x="28" y="12"/>
                  <a:pt x="28" y="3"/>
                  <a:pt x="21" y="3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ïś1iḍê">
            <a:extLst>
              <a:ext uri="{FF2B5EF4-FFF2-40B4-BE49-F238E27FC236}">
                <a16:creationId xmlns:a16="http://schemas.microsoft.com/office/drawing/2014/main" id="{971ED16F-089F-4FC2-B121-CC4966EAE708}"/>
              </a:ext>
            </a:extLst>
          </p:cNvPr>
          <p:cNvSpPr/>
          <p:nvPr/>
        </p:nvSpPr>
        <p:spPr bwMode="auto">
          <a:xfrm>
            <a:off x="870371" y="3610782"/>
            <a:ext cx="49460" cy="46858"/>
          </a:xfrm>
          <a:custGeom>
            <a:avLst/>
            <a:gdLst>
              <a:gd name="T0" fmla="*/ 28 w 34"/>
              <a:gd name="T1" fmla="*/ 9 h 31"/>
              <a:gd name="T2" fmla="*/ 22 w 34"/>
              <a:gd name="T3" fmla="*/ 10 h 31"/>
              <a:gd name="T4" fmla="*/ 18 w 34"/>
              <a:gd name="T5" fmla="*/ 18 h 31"/>
              <a:gd name="T6" fmla="*/ 11 w 34"/>
              <a:gd name="T7" fmla="*/ 18 h 31"/>
              <a:gd name="T8" fmla="*/ 10 w 34"/>
              <a:gd name="T9" fmla="*/ 12 h 31"/>
              <a:gd name="T10" fmla="*/ 16 w 34"/>
              <a:gd name="T11" fmla="*/ 6 h 31"/>
              <a:gd name="T12" fmla="*/ 14 w 34"/>
              <a:gd name="T13" fmla="*/ 0 h 31"/>
              <a:gd name="T14" fmla="*/ 2 w 34"/>
              <a:gd name="T15" fmla="*/ 10 h 31"/>
              <a:gd name="T16" fmla="*/ 6 w 34"/>
              <a:gd name="T17" fmla="*/ 27 h 31"/>
              <a:gd name="T18" fmla="*/ 24 w 34"/>
              <a:gd name="T19" fmla="*/ 26 h 31"/>
              <a:gd name="T20" fmla="*/ 28 w 34"/>
              <a:gd name="T21" fmla="*/ 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" h="31">
                <a:moveTo>
                  <a:pt x="28" y="9"/>
                </a:moveTo>
                <a:cubicBezTo>
                  <a:pt x="26" y="7"/>
                  <a:pt x="23" y="8"/>
                  <a:pt x="22" y="10"/>
                </a:cubicBezTo>
                <a:cubicBezTo>
                  <a:pt x="21" y="13"/>
                  <a:pt x="21" y="16"/>
                  <a:pt x="18" y="18"/>
                </a:cubicBezTo>
                <a:cubicBezTo>
                  <a:pt x="16" y="20"/>
                  <a:pt x="13" y="21"/>
                  <a:pt x="11" y="18"/>
                </a:cubicBezTo>
                <a:cubicBezTo>
                  <a:pt x="10" y="17"/>
                  <a:pt x="10" y="14"/>
                  <a:pt x="10" y="12"/>
                </a:cubicBezTo>
                <a:cubicBezTo>
                  <a:pt x="11" y="9"/>
                  <a:pt x="13" y="8"/>
                  <a:pt x="16" y="6"/>
                </a:cubicBezTo>
                <a:cubicBezTo>
                  <a:pt x="19" y="5"/>
                  <a:pt x="17" y="1"/>
                  <a:pt x="14" y="0"/>
                </a:cubicBezTo>
                <a:cubicBezTo>
                  <a:pt x="9" y="0"/>
                  <a:pt x="4" y="5"/>
                  <a:pt x="2" y="10"/>
                </a:cubicBezTo>
                <a:cubicBezTo>
                  <a:pt x="0" y="16"/>
                  <a:pt x="1" y="23"/>
                  <a:pt x="6" y="27"/>
                </a:cubicBezTo>
                <a:cubicBezTo>
                  <a:pt x="11" y="31"/>
                  <a:pt x="19" y="30"/>
                  <a:pt x="24" y="26"/>
                </a:cubicBezTo>
                <a:cubicBezTo>
                  <a:pt x="29" y="23"/>
                  <a:pt x="34" y="14"/>
                  <a:pt x="28" y="9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íšļïḍè">
            <a:extLst>
              <a:ext uri="{FF2B5EF4-FFF2-40B4-BE49-F238E27FC236}">
                <a16:creationId xmlns:a16="http://schemas.microsoft.com/office/drawing/2014/main" id="{8A504DD3-D47B-4A19-A6CE-D3DDA7B1541E}"/>
              </a:ext>
            </a:extLst>
          </p:cNvPr>
          <p:cNvSpPr/>
          <p:nvPr/>
        </p:nvSpPr>
        <p:spPr bwMode="auto">
          <a:xfrm>
            <a:off x="932848" y="3597766"/>
            <a:ext cx="78096" cy="72891"/>
          </a:xfrm>
          <a:custGeom>
            <a:avLst/>
            <a:gdLst>
              <a:gd name="T0" fmla="*/ 51 w 52"/>
              <a:gd name="T1" fmla="*/ 23 h 48"/>
              <a:gd name="T2" fmla="*/ 40 w 52"/>
              <a:gd name="T3" fmla="*/ 6 h 48"/>
              <a:gd name="T4" fmla="*/ 24 w 52"/>
              <a:gd name="T5" fmla="*/ 9 h 48"/>
              <a:gd name="T6" fmla="*/ 27 w 52"/>
              <a:gd name="T7" fmla="*/ 14 h 48"/>
              <a:gd name="T8" fmla="*/ 38 w 52"/>
              <a:gd name="T9" fmla="*/ 17 h 48"/>
              <a:gd name="T10" fmla="*/ 37 w 52"/>
              <a:gd name="T11" fmla="*/ 29 h 48"/>
              <a:gd name="T12" fmla="*/ 22 w 52"/>
              <a:gd name="T13" fmla="*/ 35 h 48"/>
              <a:gd name="T14" fmla="*/ 21 w 52"/>
              <a:gd name="T15" fmla="*/ 6 h 48"/>
              <a:gd name="T16" fmla="*/ 19 w 52"/>
              <a:gd name="T17" fmla="*/ 1 h 48"/>
              <a:gd name="T18" fmla="*/ 1 w 52"/>
              <a:gd name="T19" fmla="*/ 27 h 48"/>
              <a:gd name="T20" fmla="*/ 27 w 52"/>
              <a:gd name="T21" fmla="*/ 47 h 48"/>
              <a:gd name="T22" fmla="*/ 51 w 52"/>
              <a:gd name="T23" fmla="*/ 2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2" h="48">
                <a:moveTo>
                  <a:pt x="51" y="23"/>
                </a:moveTo>
                <a:cubicBezTo>
                  <a:pt x="50" y="16"/>
                  <a:pt x="47" y="9"/>
                  <a:pt x="40" y="6"/>
                </a:cubicBezTo>
                <a:cubicBezTo>
                  <a:pt x="35" y="4"/>
                  <a:pt x="28" y="3"/>
                  <a:pt x="24" y="9"/>
                </a:cubicBezTo>
                <a:cubicBezTo>
                  <a:pt x="22" y="11"/>
                  <a:pt x="25" y="13"/>
                  <a:pt x="27" y="14"/>
                </a:cubicBezTo>
                <a:cubicBezTo>
                  <a:pt x="31" y="14"/>
                  <a:pt x="35" y="13"/>
                  <a:pt x="38" y="17"/>
                </a:cubicBezTo>
                <a:cubicBezTo>
                  <a:pt x="40" y="21"/>
                  <a:pt x="39" y="26"/>
                  <a:pt x="37" y="29"/>
                </a:cubicBezTo>
                <a:cubicBezTo>
                  <a:pt x="34" y="34"/>
                  <a:pt x="28" y="36"/>
                  <a:pt x="22" y="35"/>
                </a:cubicBezTo>
                <a:cubicBezTo>
                  <a:pt x="7" y="33"/>
                  <a:pt x="9" y="12"/>
                  <a:pt x="21" y="6"/>
                </a:cubicBezTo>
                <a:cubicBezTo>
                  <a:pt x="24" y="5"/>
                  <a:pt x="22" y="0"/>
                  <a:pt x="19" y="1"/>
                </a:cubicBezTo>
                <a:cubicBezTo>
                  <a:pt x="7" y="4"/>
                  <a:pt x="0" y="16"/>
                  <a:pt x="1" y="27"/>
                </a:cubicBezTo>
                <a:cubicBezTo>
                  <a:pt x="3" y="40"/>
                  <a:pt x="15" y="48"/>
                  <a:pt x="27" y="47"/>
                </a:cubicBezTo>
                <a:cubicBezTo>
                  <a:pt x="40" y="46"/>
                  <a:pt x="52" y="36"/>
                  <a:pt x="51" y="23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îSļîdê">
            <a:extLst>
              <a:ext uri="{FF2B5EF4-FFF2-40B4-BE49-F238E27FC236}">
                <a16:creationId xmlns:a16="http://schemas.microsoft.com/office/drawing/2014/main" id="{0AD459A2-BEC8-48F3-84EF-0230A2D11816}"/>
              </a:ext>
            </a:extLst>
          </p:cNvPr>
          <p:cNvSpPr/>
          <p:nvPr/>
        </p:nvSpPr>
        <p:spPr bwMode="auto">
          <a:xfrm>
            <a:off x="1013547" y="3571734"/>
            <a:ext cx="46858" cy="44256"/>
          </a:xfrm>
          <a:custGeom>
            <a:avLst/>
            <a:gdLst>
              <a:gd name="T0" fmla="*/ 26 w 32"/>
              <a:gd name="T1" fmla="*/ 2 h 29"/>
              <a:gd name="T2" fmla="*/ 20 w 32"/>
              <a:gd name="T3" fmla="*/ 6 h 29"/>
              <a:gd name="T4" fmla="*/ 18 w 32"/>
              <a:gd name="T5" fmla="*/ 13 h 29"/>
              <a:gd name="T6" fmla="*/ 12 w 32"/>
              <a:gd name="T7" fmla="*/ 16 h 29"/>
              <a:gd name="T8" fmla="*/ 11 w 32"/>
              <a:gd name="T9" fmla="*/ 3 h 29"/>
              <a:gd name="T10" fmla="*/ 9 w 32"/>
              <a:gd name="T11" fmla="*/ 0 h 29"/>
              <a:gd name="T12" fmla="*/ 0 w 32"/>
              <a:gd name="T13" fmla="*/ 11 h 29"/>
              <a:gd name="T14" fmla="*/ 8 w 32"/>
              <a:gd name="T15" fmla="*/ 26 h 29"/>
              <a:gd name="T16" fmla="*/ 27 w 32"/>
              <a:gd name="T17" fmla="*/ 21 h 29"/>
              <a:gd name="T18" fmla="*/ 26 w 32"/>
              <a:gd name="T19" fmla="*/ 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29">
                <a:moveTo>
                  <a:pt x="26" y="2"/>
                </a:moveTo>
                <a:cubicBezTo>
                  <a:pt x="23" y="1"/>
                  <a:pt x="20" y="3"/>
                  <a:pt x="20" y="6"/>
                </a:cubicBezTo>
                <a:cubicBezTo>
                  <a:pt x="19" y="9"/>
                  <a:pt x="20" y="11"/>
                  <a:pt x="18" y="13"/>
                </a:cubicBezTo>
                <a:cubicBezTo>
                  <a:pt x="16" y="15"/>
                  <a:pt x="14" y="17"/>
                  <a:pt x="12" y="16"/>
                </a:cubicBezTo>
                <a:cubicBezTo>
                  <a:pt x="8" y="14"/>
                  <a:pt x="7" y="5"/>
                  <a:pt x="11" y="3"/>
                </a:cubicBezTo>
                <a:cubicBezTo>
                  <a:pt x="12" y="2"/>
                  <a:pt x="11" y="0"/>
                  <a:pt x="9" y="0"/>
                </a:cubicBezTo>
                <a:cubicBezTo>
                  <a:pt x="4" y="2"/>
                  <a:pt x="1" y="5"/>
                  <a:pt x="0" y="11"/>
                </a:cubicBezTo>
                <a:cubicBezTo>
                  <a:pt x="0" y="17"/>
                  <a:pt x="3" y="23"/>
                  <a:pt x="8" y="26"/>
                </a:cubicBezTo>
                <a:cubicBezTo>
                  <a:pt x="14" y="29"/>
                  <a:pt x="22" y="27"/>
                  <a:pt x="27" y="21"/>
                </a:cubicBezTo>
                <a:cubicBezTo>
                  <a:pt x="31" y="16"/>
                  <a:pt x="32" y="7"/>
                  <a:pt x="26" y="2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iŝlïḑé">
            <a:extLst>
              <a:ext uri="{FF2B5EF4-FFF2-40B4-BE49-F238E27FC236}">
                <a16:creationId xmlns:a16="http://schemas.microsoft.com/office/drawing/2014/main" id="{E6A482E5-84D2-4383-B55B-F6EB219635C1}"/>
              </a:ext>
            </a:extLst>
          </p:cNvPr>
          <p:cNvSpPr/>
          <p:nvPr/>
        </p:nvSpPr>
        <p:spPr bwMode="auto">
          <a:xfrm>
            <a:off x="1276472" y="3540495"/>
            <a:ext cx="65079" cy="70287"/>
          </a:xfrm>
          <a:custGeom>
            <a:avLst/>
            <a:gdLst>
              <a:gd name="T0" fmla="*/ 27 w 44"/>
              <a:gd name="T1" fmla="*/ 1 h 46"/>
              <a:gd name="T2" fmla="*/ 23 w 44"/>
              <a:gd name="T3" fmla="*/ 6 h 46"/>
              <a:gd name="T4" fmla="*/ 28 w 44"/>
              <a:gd name="T5" fmla="*/ 12 h 46"/>
              <a:gd name="T6" fmla="*/ 32 w 44"/>
              <a:gd name="T7" fmla="*/ 20 h 46"/>
              <a:gd name="T8" fmla="*/ 27 w 44"/>
              <a:gd name="T9" fmla="*/ 32 h 46"/>
              <a:gd name="T10" fmla="*/ 15 w 44"/>
              <a:gd name="T11" fmla="*/ 31 h 46"/>
              <a:gd name="T12" fmla="*/ 19 w 44"/>
              <a:gd name="T13" fmla="*/ 11 h 46"/>
              <a:gd name="T14" fmla="*/ 13 w 44"/>
              <a:gd name="T15" fmla="*/ 6 h 46"/>
              <a:gd name="T16" fmla="*/ 6 w 44"/>
              <a:gd name="T17" fmla="*/ 36 h 46"/>
              <a:gd name="T18" fmla="*/ 29 w 44"/>
              <a:gd name="T19" fmla="*/ 44 h 46"/>
              <a:gd name="T20" fmla="*/ 44 w 44"/>
              <a:gd name="T21" fmla="*/ 23 h 46"/>
              <a:gd name="T22" fmla="*/ 27 w 44"/>
              <a:gd name="T23" fmla="*/ 1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" h="46">
                <a:moveTo>
                  <a:pt x="27" y="1"/>
                </a:moveTo>
                <a:cubicBezTo>
                  <a:pt x="25" y="1"/>
                  <a:pt x="22" y="3"/>
                  <a:pt x="23" y="6"/>
                </a:cubicBezTo>
                <a:cubicBezTo>
                  <a:pt x="24" y="8"/>
                  <a:pt x="26" y="9"/>
                  <a:pt x="28" y="12"/>
                </a:cubicBezTo>
                <a:cubicBezTo>
                  <a:pt x="30" y="14"/>
                  <a:pt x="32" y="17"/>
                  <a:pt x="32" y="20"/>
                </a:cubicBezTo>
                <a:cubicBezTo>
                  <a:pt x="33" y="25"/>
                  <a:pt x="32" y="30"/>
                  <a:pt x="27" y="32"/>
                </a:cubicBezTo>
                <a:cubicBezTo>
                  <a:pt x="23" y="34"/>
                  <a:pt x="18" y="34"/>
                  <a:pt x="15" y="31"/>
                </a:cubicBezTo>
                <a:cubicBezTo>
                  <a:pt x="10" y="26"/>
                  <a:pt x="16" y="16"/>
                  <a:pt x="19" y="11"/>
                </a:cubicBezTo>
                <a:cubicBezTo>
                  <a:pt x="21" y="7"/>
                  <a:pt x="16" y="3"/>
                  <a:pt x="13" y="6"/>
                </a:cubicBezTo>
                <a:cubicBezTo>
                  <a:pt x="7" y="15"/>
                  <a:pt x="0" y="26"/>
                  <a:pt x="6" y="36"/>
                </a:cubicBezTo>
                <a:cubicBezTo>
                  <a:pt x="11" y="44"/>
                  <a:pt x="21" y="46"/>
                  <a:pt x="29" y="44"/>
                </a:cubicBezTo>
                <a:cubicBezTo>
                  <a:pt x="38" y="41"/>
                  <a:pt x="44" y="32"/>
                  <a:pt x="44" y="23"/>
                </a:cubicBezTo>
                <a:cubicBezTo>
                  <a:pt x="43" y="15"/>
                  <a:pt x="37" y="0"/>
                  <a:pt x="27" y="1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íṥļiḍè">
            <a:extLst>
              <a:ext uri="{FF2B5EF4-FFF2-40B4-BE49-F238E27FC236}">
                <a16:creationId xmlns:a16="http://schemas.microsoft.com/office/drawing/2014/main" id="{DC7B6D78-4005-44BD-9C86-800AA1DCF291}"/>
              </a:ext>
            </a:extLst>
          </p:cNvPr>
          <p:cNvSpPr/>
          <p:nvPr/>
        </p:nvSpPr>
        <p:spPr bwMode="auto">
          <a:xfrm>
            <a:off x="1351964" y="3530082"/>
            <a:ext cx="54667" cy="57271"/>
          </a:xfrm>
          <a:custGeom>
            <a:avLst/>
            <a:gdLst>
              <a:gd name="T0" fmla="*/ 35 w 36"/>
              <a:gd name="T1" fmla="*/ 15 h 37"/>
              <a:gd name="T2" fmla="*/ 16 w 36"/>
              <a:gd name="T3" fmla="*/ 7 h 37"/>
              <a:gd name="T4" fmla="*/ 19 w 36"/>
              <a:gd name="T5" fmla="*/ 15 h 37"/>
              <a:gd name="T6" fmla="*/ 24 w 36"/>
              <a:gd name="T7" fmla="*/ 20 h 37"/>
              <a:gd name="T8" fmla="*/ 23 w 36"/>
              <a:gd name="T9" fmla="*/ 23 h 37"/>
              <a:gd name="T10" fmla="*/ 22 w 36"/>
              <a:gd name="T11" fmla="*/ 25 h 37"/>
              <a:gd name="T12" fmla="*/ 21 w 36"/>
              <a:gd name="T13" fmla="*/ 26 h 37"/>
              <a:gd name="T14" fmla="*/ 18 w 36"/>
              <a:gd name="T15" fmla="*/ 26 h 37"/>
              <a:gd name="T16" fmla="*/ 13 w 36"/>
              <a:gd name="T17" fmla="*/ 10 h 37"/>
              <a:gd name="T18" fmla="*/ 10 w 36"/>
              <a:gd name="T19" fmla="*/ 5 h 37"/>
              <a:gd name="T20" fmla="*/ 3 w 36"/>
              <a:gd name="T21" fmla="*/ 26 h 37"/>
              <a:gd name="T22" fmla="*/ 22 w 36"/>
              <a:gd name="T23" fmla="*/ 37 h 37"/>
              <a:gd name="T24" fmla="*/ 32 w 36"/>
              <a:gd name="T25" fmla="*/ 30 h 37"/>
              <a:gd name="T26" fmla="*/ 35 w 36"/>
              <a:gd name="T27" fmla="*/ 1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6" h="37">
                <a:moveTo>
                  <a:pt x="35" y="15"/>
                </a:moveTo>
                <a:cubicBezTo>
                  <a:pt x="33" y="6"/>
                  <a:pt x="23" y="0"/>
                  <a:pt x="16" y="7"/>
                </a:cubicBezTo>
                <a:cubicBezTo>
                  <a:pt x="13" y="9"/>
                  <a:pt x="15" y="15"/>
                  <a:pt x="19" y="15"/>
                </a:cubicBezTo>
                <a:cubicBezTo>
                  <a:pt x="23" y="14"/>
                  <a:pt x="24" y="17"/>
                  <a:pt x="24" y="20"/>
                </a:cubicBezTo>
                <a:cubicBezTo>
                  <a:pt x="23" y="21"/>
                  <a:pt x="23" y="22"/>
                  <a:pt x="23" y="23"/>
                </a:cubicBezTo>
                <a:cubicBezTo>
                  <a:pt x="23" y="24"/>
                  <a:pt x="22" y="25"/>
                  <a:pt x="22" y="25"/>
                </a:cubicBezTo>
                <a:cubicBezTo>
                  <a:pt x="22" y="26"/>
                  <a:pt x="21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0" y="25"/>
                  <a:pt x="8" y="15"/>
                  <a:pt x="13" y="10"/>
                </a:cubicBezTo>
                <a:cubicBezTo>
                  <a:pt x="15" y="7"/>
                  <a:pt x="13" y="2"/>
                  <a:pt x="10" y="5"/>
                </a:cubicBezTo>
                <a:cubicBezTo>
                  <a:pt x="3" y="10"/>
                  <a:pt x="0" y="18"/>
                  <a:pt x="3" y="26"/>
                </a:cubicBezTo>
                <a:cubicBezTo>
                  <a:pt x="6" y="33"/>
                  <a:pt x="14" y="37"/>
                  <a:pt x="22" y="37"/>
                </a:cubicBezTo>
                <a:cubicBezTo>
                  <a:pt x="27" y="36"/>
                  <a:pt x="30" y="35"/>
                  <a:pt x="32" y="30"/>
                </a:cubicBezTo>
                <a:cubicBezTo>
                  <a:pt x="34" y="25"/>
                  <a:pt x="36" y="20"/>
                  <a:pt x="35" y="15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işļîdè">
            <a:extLst>
              <a:ext uri="{FF2B5EF4-FFF2-40B4-BE49-F238E27FC236}">
                <a16:creationId xmlns:a16="http://schemas.microsoft.com/office/drawing/2014/main" id="{4E129F12-8513-4E2F-81D1-515F9A734C37}"/>
              </a:ext>
            </a:extLst>
          </p:cNvPr>
          <p:cNvSpPr/>
          <p:nvPr/>
        </p:nvSpPr>
        <p:spPr bwMode="auto">
          <a:xfrm>
            <a:off x="5532109" y="1860899"/>
            <a:ext cx="2751696" cy="799951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zh-CN" sz="1000" dirty="0"/>
          </a:p>
        </p:txBody>
      </p:sp>
      <p:sp>
        <p:nvSpPr>
          <p:cNvPr id="29" name="iš1ïďe">
            <a:extLst>
              <a:ext uri="{FF2B5EF4-FFF2-40B4-BE49-F238E27FC236}">
                <a16:creationId xmlns:a16="http://schemas.microsoft.com/office/drawing/2014/main" id="{CCCC43C0-D135-4EFA-ABAF-B1D9EFD9E518}"/>
              </a:ext>
            </a:extLst>
          </p:cNvPr>
          <p:cNvSpPr/>
          <p:nvPr/>
        </p:nvSpPr>
        <p:spPr bwMode="auto">
          <a:xfrm>
            <a:off x="5530345" y="1860899"/>
            <a:ext cx="2752836" cy="79995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30" name="iṩḻîdè">
            <a:extLst>
              <a:ext uri="{FF2B5EF4-FFF2-40B4-BE49-F238E27FC236}">
                <a16:creationId xmlns:a16="http://schemas.microsoft.com/office/drawing/2014/main" id="{0477B94E-44D6-4835-AE7F-D1FC035CE5D9}"/>
              </a:ext>
            </a:extLst>
          </p:cNvPr>
          <p:cNvSpPr/>
          <p:nvPr/>
        </p:nvSpPr>
        <p:spPr>
          <a:xfrm>
            <a:off x="6716404" y="1621640"/>
            <a:ext cx="383106" cy="3831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1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iṧḷíďe">
            <a:extLst>
              <a:ext uri="{FF2B5EF4-FFF2-40B4-BE49-F238E27FC236}">
                <a16:creationId xmlns:a16="http://schemas.microsoft.com/office/drawing/2014/main" id="{42932D43-8C27-452D-884B-227C7B326434}"/>
              </a:ext>
            </a:extLst>
          </p:cNvPr>
          <p:cNvSpPr/>
          <p:nvPr/>
        </p:nvSpPr>
        <p:spPr bwMode="auto">
          <a:xfrm>
            <a:off x="8768792" y="1860899"/>
            <a:ext cx="2751696" cy="799951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zh-CN" sz="1000" dirty="0"/>
          </a:p>
        </p:txBody>
      </p:sp>
      <p:sp>
        <p:nvSpPr>
          <p:cNvPr id="26" name="isḷîḓê">
            <a:extLst>
              <a:ext uri="{FF2B5EF4-FFF2-40B4-BE49-F238E27FC236}">
                <a16:creationId xmlns:a16="http://schemas.microsoft.com/office/drawing/2014/main" id="{AD89ABB0-1F1F-4E1F-898A-09A7864203CB}"/>
              </a:ext>
            </a:extLst>
          </p:cNvPr>
          <p:cNvSpPr/>
          <p:nvPr/>
        </p:nvSpPr>
        <p:spPr bwMode="auto">
          <a:xfrm>
            <a:off x="8767026" y="1860899"/>
            <a:ext cx="2752836" cy="79995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7" name="iṡļiḓè">
            <a:extLst>
              <a:ext uri="{FF2B5EF4-FFF2-40B4-BE49-F238E27FC236}">
                <a16:creationId xmlns:a16="http://schemas.microsoft.com/office/drawing/2014/main" id="{724C2D7C-9777-47A7-A4CB-174900752FBD}"/>
              </a:ext>
            </a:extLst>
          </p:cNvPr>
          <p:cNvSpPr/>
          <p:nvPr/>
        </p:nvSpPr>
        <p:spPr>
          <a:xfrm>
            <a:off x="9951891" y="1621640"/>
            <a:ext cx="383106" cy="3831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2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2" name="îSḻiḑe">
            <a:extLst>
              <a:ext uri="{FF2B5EF4-FFF2-40B4-BE49-F238E27FC236}">
                <a16:creationId xmlns:a16="http://schemas.microsoft.com/office/drawing/2014/main" id="{D8068784-0A19-4CEA-B3B4-3D2F100A2B6E}"/>
              </a:ext>
            </a:extLst>
          </p:cNvPr>
          <p:cNvSpPr/>
          <p:nvPr/>
        </p:nvSpPr>
        <p:spPr bwMode="auto">
          <a:xfrm>
            <a:off x="5532109" y="3332879"/>
            <a:ext cx="2751696" cy="799951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zh-CN" sz="1000" dirty="0"/>
          </a:p>
        </p:txBody>
      </p:sp>
      <p:sp>
        <p:nvSpPr>
          <p:cNvPr id="23" name="ïśḷiḑe">
            <a:extLst>
              <a:ext uri="{FF2B5EF4-FFF2-40B4-BE49-F238E27FC236}">
                <a16:creationId xmlns:a16="http://schemas.microsoft.com/office/drawing/2014/main" id="{F371D7EF-4D73-4161-9BA5-30A7203047E2}"/>
              </a:ext>
            </a:extLst>
          </p:cNvPr>
          <p:cNvSpPr/>
          <p:nvPr/>
        </p:nvSpPr>
        <p:spPr bwMode="auto">
          <a:xfrm>
            <a:off x="5530345" y="3332879"/>
            <a:ext cx="2752836" cy="79995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4" name="îŝľiďé">
            <a:extLst>
              <a:ext uri="{FF2B5EF4-FFF2-40B4-BE49-F238E27FC236}">
                <a16:creationId xmlns:a16="http://schemas.microsoft.com/office/drawing/2014/main" id="{0263C529-B807-43A6-89AD-F47C9F04A371}"/>
              </a:ext>
            </a:extLst>
          </p:cNvPr>
          <p:cNvSpPr/>
          <p:nvPr/>
        </p:nvSpPr>
        <p:spPr>
          <a:xfrm>
            <a:off x="6716404" y="3093620"/>
            <a:ext cx="383106" cy="383112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3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9" name="îŝ1îḍe">
            <a:extLst>
              <a:ext uri="{FF2B5EF4-FFF2-40B4-BE49-F238E27FC236}">
                <a16:creationId xmlns:a16="http://schemas.microsoft.com/office/drawing/2014/main" id="{7DC5E3C7-D14A-4EBF-BC80-023EC5C96DE0}"/>
              </a:ext>
            </a:extLst>
          </p:cNvPr>
          <p:cNvSpPr/>
          <p:nvPr/>
        </p:nvSpPr>
        <p:spPr bwMode="auto">
          <a:xfrm>
            <a:off x="8768792" y="3332879"/>
            <a:ext cx="2751696" cy="799951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zh-CN" sz="1000" dirty="0"/>
          </a:p>
        </p:txBody>
      </p:sp>
      <p:sp>
        <p:nvSpPr>
          <p:cNvPr id="20" name="îṥ1íḑé">
            <a:extLst>
              <a:ext uri="{FF2B5EF4-FFF2-40B4-BE49-F238E27FC236}">
                <a16:creationId xmlns:a16="http://schemas.microsoft.com/office/drawing/2014/main" id="{A91B0492-93A7-4518-9C2A-9831742B5248}"/>
              </a:ext>
            </a:extLst>
          </p:cNvPr>
          <p:cNvSpPr/>
          <p:nvPr/>
        </p:nvSpPr>
        <p:spPr bwMode="auto">
          <a:xfrm>
            <a:off x="8767026" y="3332879"/>
            <a:ext cx="2752836" cy="79995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1" name="îşḷîďe">
            <a:extLst>
              <a:ext uri="{FF2B5EF4-FFF2-40B4-BE49-F238E27FC236}">
                <a16:creationId xmlns:a16="http://schemas.microsoft.com/office/drawing/2014/main" id="{CA19CFBD-04AF-40AF-A5FA-6636B482573A}"/>
              </a:ext>
            </a:extLst>
          </p:cNvPr>
          <p:cNvSpPr/>
          <p:nvPr/>
        </p:nvSpPr>
        <p:spPr>
          <a:xfrm>
            <a:off x="9951891" y="3093620"/>
            <a:ext cx="383106" cy="383112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4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îSlîḑé">
            <a:extLst>
              <a:ext uri="{FF2B5EF4-FFF2-40B4-BE49-F238E27FC236}">
                <a16:creationId xmlns:a16="http://schemas.microsoft.com/office/drawing/2014/main" id="{374C5BB6-AEA4-4C76-A274-06B98FE7AC89}"/>
              </a:ext>
            </a:extLst>
          </p:cNvPr>
          <p:cNvSpPr/>
          <p:nvPr/>
        </p:nvSpPr>
        <p:spPr bwMode="auto">
          <a:xfrm>
            <a:off x="5532109" y="4804859"/>
            <a:ext cx="2751696" cy="799951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zh-CN" sz="1000" dirty="0"/>
          </a:p>
        </p:txBody>
      </p:sp>
      <p:sp>
        <p:nvSpPr>
          <p:cNvPr id="17" name="işľîďe">
            <a:extLst>
              <a:ext uri="{FF2B5EF4-FFF2-40B4-BE49-F238E27FC236}">
                <a16:creationId xmlns:a16="http://schemas.microsoft.com/office/drawing/2014/main" id="{73AB739C-0D5F-451A-8DC8-10CFA77D775F}"/>
              </a:ext>
            </a:extLst>
          </p:cNvPr>
          <p:cNvSpPr/>
          <p:nvPr/>
        </p:nvSpPr>
        <p:spPr bwMode="auto">
          <a:xfrm>
            <a:off x="5530345" y="4804859"/>
            <a:ext cx="2752836" cy="79995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18" name="ísļïḑê">
            <a:extLst>
              <a:ext uri="{FF2B5EF4-FFF2-40B4-BE49-F238E27FC236}">
                <a16:creationId xmlns:a16="http://schemas.microsoft.com/office/drawing/2014/main" id="{23018BC2-8568-4A67-8428-188E81EA43FC}"/>
              </a:ext>
            </a:extLst>
          </p:cNvPr>
          <p:cNvSpPr/>
          <p:nvPr/>
        </p:nvSpPr>
        <p:spPr>
          <a:xfrm>
            <a:off x="6716404" y="4565600"/>
            <a:ext cx="383106" cy="3831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5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íSļïḍê">
            <a:extLst>
              <a:ext uri="{FF2B5EF4-FFF2-40B4-BE49-F238E27FC236}">
                <a16:creationId xmlns:a16="http://schemas.microsoft.com/office/drawing/2014/main" id="{10842893-F53B-4EBA-B276-0C1EEB690CCB}"/>
              </a:ext>
            </a:extLst>
          </p:cNvPr>
          <p:cNvSpPr/>
          <p:nvPr/>
        </p:nvSpPr>
        <p:spPr bwMode="auto">
          <a:xfrm>
            <a:off x="8768792" y="4804859"/>
            <a:ext cx="2751696" cy="799951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zh-CN" sz="1000" dirty="0"/>
          </a:p>
        </p:txBody>
      </p:sp>
      <p:sp>
        <p:nvSpPr>
          <p:cNvPr id="14" name="iṥļíḑé">
            <a:extLst>
              <a:ext uri="{FF2B5EF4-FFF2-40B4-BE49-F238E27FC236}">
                <a16:creationId xmlns:a16="http://schemas.microsoft.com/office/drawing/2014/main" id="{449F751F-DF0A-4A18-B5E1-755F497FA08C}"/>
              </a:ext>
            </a:extLst>
          </p:cNvPr>
          <p:cNvSpPr/>
          <p:nvPr/>
        </p:nvSpPr>
        <p:spPr bwMode="auto">
          <a:xfrm>
            <a:off x="8767026" y="4804859"/>
            <a:ext cx="2752836" cy="79995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15" name="ísḷíḑê">
            <a:extLst>
              <a:ext uri="{FF2B5EF4-FFF2-40B4-BE49-F238E27FC236}">
                <a16:creationId xmlns:a16="http://schemas.microsoft.com/office/drawing/2014/main" id="{DADA9C38-C05A-4616-989A-DF3228BE84DA}"/>
              </a:ext>
            </a:extLst>
          </p:cNvPr>
          <p:cNvSpPr/>
          <p:nvPr/>
        </p:nvSpPr>
        <p:spPr>
          <a:xfrm>
            <a:off x="9951891" y="4565600"/>
            <a:ext cx="383106" cy="3831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6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64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28" name="íşļiḍê">
            <a:extLst>
              <a:ext uri="{FF2B5EF4-FFF2-40B4-BE49-F238E27FC236}">
                <a16:creationId xmlns:a16="http://schemas.microsoft.com/office/drawing/2014/main" id="{09AB587F-EB7E-46FA-853B-5F890A43C2E2}"/>
              </a:ext>
            </a:extLst>
          </p:cNvPr>
          <p:cNvSpPr/>
          <p:nvPr/>
        </p:nvSpPr>
        <p:spPr bwMode="auto">
          <a:xfrm>
            <a:off x="7367127" y="1178837"/>
            <a:ext cx="77585" cy="41381"/>
          </a:xfrm>
          <a:custGeom>
            <a:avLst/>
            <a:gdLst>
              <a:gd name="T0" fmla="*/ 10 w 20"/>
              <a:gd name="T1" fmla="*/ 0 h 11"/>
              <a:gd name="T2" fmla="*/ 12 w 20"/>
              <a:gd name="T3" fmla="*/ 2 h 11"/>
              <a:gd name="T4" fmla="*/ 16 w 20"/>
              <a:gd name="T5" fmla="*/ 9 h 11"/>
              <a:gd name="T6" fmla="*/ 6 w 20"/>
              <a:gd name="T7" fmla="*/ 6 h 11"/>
              <a:gd name="T8" fmla="*/ 10 w 20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11">
                <a:moveTo>
                  <a:pt x="10" y="0"/>
                </a:moveTo>
                <a:cubicBezTo>
                  <a:pt x="12" y="0"/>
                  <a:pt x="12" y="1"/>
                  <a:pt x="12" y="2"/>
                </a:cubicBezTo>
                <a:cubicBezTo>
                  <a:pt x="14" y="5"/>
                  <a:pt x="20" y="5"/>
                  <a:pt x="16" y="9"/>
                </a:cubicBezTo>
                <a:cubicBezTo>
                  <a:pt x="10" y="11"/>
                  <a:pt x="13" y="3"/>
                  <a:pt x="6" y="6"/>
                </a:cubicBezTo>
                <a:cubicBezTo>
                  <a:pt x="0" y="3"/>
                  <a:pt x="14" y="6"/>
                  <a:pt x="10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29" name="iṥḻïḓê">
            <a:extLst>
              <a:ext uri="{FF2B5EF4-FFF2-40B4-BE49-F238E27FC236}">
                <a16:creationId xmlns:a16="http://schemas.microsoft.com/office/drawing/2014/main" id="{4A7954AE-C3E6-4A66-8F61-16C8373F06FB}"/>
              </a:ext>
            </a:extLst>
          </p:cNvPr>
          <p:cNvSpPr/>
          <p:nvPr/>
        </p:nvSpPr>
        <p:spPr bwMode="auto">
          <a:xfrm>
            <a:off x="8458499" y="1178837"/>
            <a:ext cx="149999" cy="77587"/>
          </a:xfrm>
          <a:custGeom>
            <a:avLst/>
            <a:gdLst>
              <a:gd name="T0" fmla="*/ 37 w 39"/>
              <a:gd name="T1" fmla="*/ 15 h 20"/>
              <a:gd name="T2" fmla="*/ 23 w 39"/>
              <a:gd name="T3" fmla="*/ 19 h 20"/>
              <a:gd name="T4" fmla="*/ 4 w 39"/>
              <a:gd name="T5" fmla="*/ 19 h 20"/>
              <a:gd name="T6" fmla="*/ 0 w 39"/>
              <a:gd name="T7" fmla="*/ 15 h 20"/>
              <a:gd name="T8" fmla="*/ 30 w 39"/>
              <a:gd name="T9" fmla="*/ 0 h 20"/>
              <a:gd name="T10" fmla="*/ 36 w 39"/>
              <a:gd name="T11" fmla="*/ 4 h 20"/>
              <a:gd name="T12" fmla="*/ 32 w 39"/>
              <a:gd name="T13" fmla="*/ 6 h 20"/>
              <a:gd name="T14" fmla="*/ 37 w 39"/>
              <a:gd name="T15" fmla="*/ 1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0">
                <a:moveTo>
                  <a:pt x="37" y="15"/>
                </a:moveTo>
                <a:cubicBezTo>
                  <a:pt x="32" y="16"/>
                  <a:pt x="23" y="13"/>
                  <a:pt x="23" y="19"/>
                </a:cubicBezTo>
                <a:cubicBezTo>
                  <a:pt x="19" y="16"/>
                  <a:pt x="12" y="20"/>
                  <a:pt x="4" y="19"/>
                </a:cubicBezTo>
                <a:cubicBezTo>
                  <a:pt x="5" y="16"/>
                  <a:pt x="2" y="15"/>
                  <a:pt x="0" y="15"/>
                </a:cubicBezTo>
                <a:cubicBezTo>
                  <a:pt x="4" y="4"/>
                  <a:pt x="15" y="0"/>
                  <a:pt x="30" y="0"/>
                </a:cubicBezTo>
                <a:cubicBezTo>
                  <a:pt x="28" y="5"/>
                  <a:pt x="34" y="2"/>
                  <a:pt x="36" y="4"/>
                </a:cubicBezTo>
                <a:cubicBezTo>
                  <a:pt x="37" y="5"/>
                  <a:pt x="32" y="5"/>
                  <a:pt x="32" y="6"/>
                </a:cubicBezTo>
                <a:cubicBezTo>
                  <a:pt x="31" y="8"/>
                  <a:pt x="39" y="7"/>
                  <a:pt x="37" y="15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0" name="iSļiḍé">
            <a:extLst>
              <a:ext uri="{FF2B5EF4-FFF2-40B4-BE49-F238E27FC236}">
                <a16:creationId xmlns:a16="http://schemas.microsoft.com/office/drawing/2014/main" id="{2495E194-9243-471B-B3BC-8963D8B1251C}"/>
              </a:ext>
            </a:extLst>
          </p:cNvPr>
          <p:cNvSpPr/>
          <p:nvPr/>
        </p:nvSpPr>
        <p:spPr bwMode="auto">
          <a:xfrm>
            <a:off x="7605057" y="1186597"/>
            <a:ext cx="72414" cy="41381"/>
          </a:xfrm>
          <a:custGeom>
            <a:avLst/>
            <a:gdLst>
              <a:gd name="T0" fmla="*/ 19 w 19"/>
              <a:gd name="T1" fmla="*/ 2 h 11"/>
              <a:gd name="T2" fmla="*/ 17 w 19"/>
              <a:gd name="T3" fmla="*/ 9 h 11"/>
              <a:gd name="T4" fmla="*/ 10 w 19"/>
              <a:gd name="T5" fmla="*/ 11 h 11"/>
              <a:gd name="T6" fmla="*/ 0 w 19"/>
              <a:gd name="T7" fmla="*/ 6 h 11"/>
              <a:gd name="T8" fmla="*/ 12 w 19"/>
              <a:gd name="T9" fmla="*/ 6 h 11"/>
              <a:gd name="T10" fmla="*/ 19 w 19"/>
              <a:gd name="T11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1">
                <a:moveTo>
                  <a:pt x="19" y="2"/>
                </a:moveTo>
                <a:cubicBezTo>
                  <a:pt x="18" y="3"/>
                  <a:pt x="17" y="6"/>
                  <a:pt x="17" y="9"/>
                </a:cubicBezTo>
                <a:cubicBezTo>
                  <a:pt x="13" y="8"/>
                  <a:pt x="12" y="11"/>
                  <a:pt x="10" y="11"/>
                </a:cubicBezTo>
                <a:cubicBezTo>
                  <a:pt x="6" y="9"/>
                  <a:pt x="0" y="11"/>
                  <a:pt x="0" y="6"/>
                </a:cubicBezTo>
                <a:cubicBezTo>
                  <a:pt x="6" y="6"/>
                  <a:pt x="8" y="1"/>
                  <a:pt x="12" y="6"/>
                </a:cubicBezTo>
                <a:cubicBezTo>
                  <a:pt x="14" y="5"/>
                  <a:pt x="13" y="0"/>
                  <a:pt x="19" y="2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1" name="iṧḷïďê">
            <a:extLst>
              <a:ext uri="{FF2B5EF4-FFF2-40B4-BE49-F238E27FC236}">
                <a16:creationId xmlns:a16="http://schemas.microsoft.com/office/drawing/2014/main" id="{456F84A8-731F-4E2A-B556-34B45550BBAB}"/>
              </a:ext>
            </a:extLst>
          </p:cNvPr>
          <p:cNvSpPr/>
          <p:nvPr/>
        </p:nvSpPr>
        <p:spPr bwMode="auto">
          <a:xfrm>
            <a:off x="7144714" y="1209874"/>
            <a:ext cx="93103" cy="49139"/>
          </a:xfrm>
          <a:custGeom>
            <a:avLst/>
            <a:gdLst>
              <a:gd name="T0" fmla="*/ 23 w 24"/>
              <a:gd name="T1" fmla="*/ 0 h 13"/>
              <a:gd name="T2" fmla="*/ 20 w 24"/>
              <a:gd name="T3" fmla="*/ 5 h 13"/>
              <a:gd name="T4" fmla="*/ 14 w 24"/>
              <a:gd name="T5" fmla="*/ 11 h 13"/>
              <a:gd name="T6" fmla="*/ 10 w 24"/>
              <a:gd name="T7" fmla="*/ 7 h 13"/>
              <a:gd name="T8" fmla="*/ 5 w 24"/>
              <a:gd name="T9" fmla="*/ 9 h 13"/>
              <a:gd name="T10" fmla="*/ 1 w 24"/>
              <a:gd name="T11" fmla="*/ 5 h 13"/>
              <a:gd name="T12" fmla="*/ 10 w 24"/>
              <a:gd name="T13" fmla="*/ 3 h 13"/>
              <a:gd name="T14" fmla="*/ 10 w 24"/>
              <a:gd name="T15" fmla="*/ 1 h 13"/>
              <a:gd name="T16" fmla="*/ 23 w 24"/>
              <a:gd name="T1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" h="13">
                <a:moveTo>
                  <a:pt x="23" y="0"/>
                </a:moveTo>
                <a:cubicBezTo>
                  <a:pt x="24" y="4"/>
                  <a:pt x="20" y="2"/>
                  <a:pt x="20" y="5"/>
                </a:cubicBezTo>
                <a:cubicBezTo>
                  <a:pt x="20" y="6"/>
                  <a:pt x="17" y="10"/>
                  <a:pt x="14" y="11"/>
                </a:cubicBezTo>
                <a:cubicBezTo>
                  <a:pt x="10" y="13"/>
                  <a:pt x="11" y="7"/>
                  <a:pt x="10" y="7"/>
                </a:cubicBezTo>
                <a:cubicBezTo>
                  <a:pt x="10" y="7"/>
                  <a:pt x="7" y="9"/>
                  <a:pt x="5" y="9"/>
                </a:cubicBezTo>
                <a:cubicBezTo>
                  <a:pt x="4" y="9"/>
                  <a:pt x="3" y="5"/>
                  <a:pt x="1" y="5"/>
                </a:cubicBezTo>
                <a:cubicBezTo>
                  <a:pt x="0" y="0"/>
                  <a:pt x="8" y="5"/>
                  <a:pt x="10" y="3"/>
                </a:cubicBezTo>
                <a:cubicBezTo>
                  <a:pt x="11" y="3"/>
                  <a:pt x="10" y="1"/>
                  <a:pt x="10" y="1"/>
                </a:cubicBezTo>
                <a:cubicBezTo>
                  <a:pt x="15" y="0"/>
                  <a:pt x="17" y="1"/>
                  <a:pt x="23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2" name="ï$1ide">
            <a:extLst>
              <a:ext uri="{FF2B5EF4-FFF2-40B4-BE49-F238E27FC236}">
                <a16:creationId xmlns:a16="http://schemas.microsoft.com/office/drawing/2014/main" id="{73ED379A-AD4E-4C36-A9D5-0AB0D244D287}"/>
              </a:ext>
            </a:extLst>
          </p:cNvPr>
          <p:cNvSpPr/>
          <p:nvPr/>
        </p:nvSpPr>
        <p:spPr bwMode="auto">
          <a:xfrm>
            <a:off x="7517125" y="1202115"/>
            <a:ext cx="77585" cy="25863"/>
          </a:xfrm>
          <a:custGeom>
            <a:avLst/>
            <a:gdLst>
              <a:gd name="T0" fmla="*/ 18 w 20"/>
              <a:gd name="T1" fmla="*/ 7 h 7"/>
              <a:gd name="T2" fmla="*/ 3 w 20"/>
              <a:gd name="T3" fmla="*/ 7 h 7"/>
              <a:gd name="T4" fmla="*/ 8 w 20"/>
              <a:gd name="T5" fmla="*/ 2 h 7"/>
              <a:gd name="T6" fmla="*/ 18 w 20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7">
                <a:moveTo>
                  <a:pt x="18" y="7"/>
                </a:moveTo>
                <a:cubicBezTo>
                  <a:pt x="13" y="7"/>
                  <a:pt x="8" y="7"/>
                  <a:pt x="3" y="7"/>
                </a:cubicBezTo>
                <a:cubicBezTo>
                  <a:pt x="0" y="1"/>
                  <a:pt x="9" y="6"/>
                  <a:pt x="8" y="2"/>
                </a:cubicBezTo>
                <a:cubicBezTo>
                  <a:pt x="10" y="5"/>
                  <a:pt x="20" y="0"/>
                  <a:pt x="18" y="7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3" name="íśľidé">
            <a:extLst>
              <a:ext uri="{FF2B5EF4-FFF2-40B4-BE49-F238E27FC236}">
                <a16:creationId xmlns:a16="http://schemas.microsoft.com/office/drawing/2014/main" id="{17B3A956-88DA-46E3-B4DE-1DBD79216621}"/>
              </a:ext>
            </a:extLst>
          </p:cNvPr>
          <p:cNvSpPr/>
          <p:nvPr/>
        </p:nvSpPr>
        <p:spPr bwMode="auto">
          <a:xfrm>
            <a:off x="7405920" y="1235735"/>
            <a:ext cx="93103" cy="33623"/>
          </a:xfrm>
          <a:custGeom>
            <a:avLst/>
            <a:gdLst>
              <a:gd name="T0" fmla="*/ 17 w 24"/>
              <a:gd name="T1" fmla="*/ 0 h 9"/>
              <a:gd name="T2" fmla="*/ 17 w 24"/>
              <a:gd name="T3" fmla="*/ 7 h 9"/>
              <a:gd name="T4" fmla="*/ 0 w 24"/>
              <a:gd name="T5" fmla="*/ 6 h 9"/>
              <a:gd name="T6" fmla="*/ 17 w 24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9">
                <a:moveTo>
                  <a:pt x="17" y="0"/>
                </a:moveTo>
                <a:cubicBezTo>
                  <a:pt x="24" y="3"/>
                  <a:pt x="17" y="2"/>
                  <a:pt x="17" y="7"/>
                </a:cubicBezTo>
                <a:cubicBezTo>
                  <a:pt x="11" y="7"/>
                  <a:pt x="3" y="9"/>
                  <a:pt x="0" y="6"/>
                </a:cubicBezTo>
                <a:cubicBezTo>
                  <a:pt x="3" y="1"/>
                  <a:pt x="13" y="4"/>
                  <a:pt x="17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4" name="íšļíḑé">
            <a:extLst>
              <a:ext uri="{FF2B5EF4-FFF2-40B4-BE49-F238E27FC236}">
                <a16:creationId xmlns:a16="http://schemas.microsoft.com/office/drawing/2014/main" id="{5C4AC43C-6AAC-4015-8377-DED6F42F8829}"/>
              </a:ext>
            </a:extLst>
          </p:cNvPr>
          <p:cNvSpPr/>
          <p:nvPr/>
        </p:nvSpPr>
        <p:spPr bwMode="auto">
          <a:xfrm>
            <a:off x="2851629" y="1264186"/>
            <a:ext cx="41380" cy="28450"/>
          </a:xfrm>
          <a:custGeom>
            <a:avLst/>
            <a:gdLst>
              <a:gd name="T0" fmla="*/ 1 w 11"/>
              <a:gd name="T1" fmla="*/ 0 h 8"/>
              <a:gd name="T2" fmla="*/ 10 w 11"/>
              <a:gd name="T3" fmla="*/ 8 h 8"/>
              <a:gd name="T4" fmla="*/ 1 w 11"/>
              <a:gd name="T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8">
                <a:moveTo>
                  <a:pt x="1" y="0"/>
                </a:moveTo>
                <a:cubicBezTo>
                  <a:pt x="6" y="1"/>
                  <a:pt x="11" y="1"/>
                  <a:pt x="10" y="8"/>
                </a:cubicBezTo>
                <a:cubicBezTo>
                  <a:pt x="7" y="5"/>
                  <a:pt x="0" y="6"/>
                  <a:pt x="1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5" name="ïṡlïḑè">
            <a:extLst>
              <a:ext uri="{FF2B5EF4-FFF2-40B4-BE49-F238E27FC236}">
                <a16:creationId xmlns:a16="http://schemas.microsoft.com/office/drawing/2014/main" id="{D2AF3E02-77EE-4687-AB95-1C7CFB55E2F4}"/>
              </a:ext>
            </a:extLst>
          </p:cNvPr>
          <p:cNvSpPr/>
          <p:nvPr/>
        </p:nvSpPr>
        <p:spPr bwMode="auto">
          <a:xfrm>
            <a:off x="8512812" y="1259013"/>
            <a:ext cx="165516" cy="85347"/>
          </a:xfrm>
          <a:custGeom>
            <a:avLst/>
            <a:gdLst>
              <a:gd name="T0" fmla="*/ 38 w 43"/>
              <a:gd name="T1" fmla="*/ 5 h 22"/>
              <a:gd name="T2" fmla="*/ 42 w 43"/>
              <a:gd name="T3" fmla="*/ 15 h 22"/>
              <a:gd name="T4" fmla="*/ 23 w 43"/>
              <a:gd name="T5" fmla="*/ 20 h 22"/>
              <a:gd name="T6" fmla="*/ 20 w 43"/>
              <a:gd name="T7" fmla="*/ 18 h 22"/>
              <a:gd name="T8" fmla="*/ 12 w 43"/>
              <a:gd name="T9" fmla="*/ 18 h 22"/>
              <a:gd name="T10" fmla="*/ 12 w 43"/>
              <a:gd name="T11" fmla="*/ 15 h 22"/>
              <a:gd name="T12" fmla="*/ 7 w 43"/>
              <a:gd name="T13" fmla="*/ 16 h 22"/>
              <a:gd name="T14" fmla="*/ 9 w 43"/>
              <a:gd name="T15" fmla="*/ 13 h 22"/>
              <a:gd name="T16" fmla="*/ 1 w 43"/>
              <a:gd name="T17" fmla="*/ 11 h 22"/>
              <a:gd name="T18" fmla="*/ 5 w 43"/>
              <a:gd name="T19" fmla="*/ 7 h 22"/>
              <a:gd name="T20" fmla="*/ 10 w 43"/>
              <a:gd name="T21" fmla="*/ 3 h 22"/>
              <a:gd name="T22" fmla="*/ 27 w 43"/>
              <a:gd name="T23" fmla="*/ 1 h 22"/>
              <a:gd name="T24" fmla="*/ 27 w 43"/>
              <a:gd name="T25" fmla="*/ 5 h 22"/>
              <a:gd name="T26" fmla="*/ 38 w 43"/>
              <a:gd name="T27" fmla="*/ 5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" h="22">
                <a:moveTo>
                  <a:pt x="38" y="5"/>
                </a:moveTo>
                <a:cubicBezTo>
                  <a:pt x="37" y="11"/>
                  <a:pt x="31" y="15"/>
                  <a:pt x="42" y="15"/>
                </a:cubicBezTo>
                <a:cubicBezTo>
                  <a:pt x="43" y="22"/>
                  <a:pt x="31" y="21"/>
                  <a:pt x="23" y="20"/>
                </a:cubicBezTo>
                <a:cubicBezTo>
                  <a:pt x="20" y="20"/>
                  <a:pt x="21" y="20"/>
                  <a:pt x="20" y="18"/>
                </a:cubicBezTo>
                <a:cubicBezTo>
                  <a:pt x="16" y="15"/>
                  <a:pt x="17" y="21"/>
                  <a:pt x="12" y="18"/>
                </a:cubicBezTo>
                <a:cubicBezTo>
                  <a:pt x="12" y="18"/>
                  <a:pt x="13" y="15"/>
                  <a:pt x="12" y="15"/>
                </a:cubicBezTo>
                <a:cubicBezTo>
                  <a:pt x="11" y="14"/>
                  <a:pt x="9" y="17"/>
                  <a:pt x="7" y="16"/>
                </a:cubicBezTo>
                <a:cubicBezTo>
                  <a:pt x="6" y="16"/>
                  <a:pt x="9" y="13"/>
                  <a:pt x="9" y="13"/>
                </a:cubicBezTo>
                <a:cubicBezTo>
                  <a:pt x="7" y="11"/>
                  <a:pt x="0" y="15"/>
                  <a:pt x="1" y="11"/>
                </a:cubicBezTo>
                <a:cubicBezTo>
                  <a:pt x="0" y="7"/>
                  <a:pt x="3" y="8"/>
                  <a:pt x="5" y="7"/>
                </a:cubicBezTo>
                <a:cubicBezTo>
                  <a:pt x="7" y="5"/>
                  <a:pt x="6" y="4"/>
                  <a:pt x="10" y="3"/>
                </a:cubicBezTo>
                <a:cubicBezTo>
                  <a:pt x="12" y="3"/>
                  <a:pt x="20" y="0"/>
                  <a:pt x="27" y="1"/>
                </a:cubicBezTo>
                <a:cubicBezTo>
                  <a:pt x="27" y="2"/>
                  <a:pt x="27" y="5"/>
                  <a:pt x="27" y="5"/>
                </a:cubicBezTo>
                <a:cubicBezTo>
                  <a:pt x="30" y="7"/>
                  <a:pt x="37" y="3"/>
                  <a:pt x="38" y="5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6" name="îṧļïḋè">
            <a:extLst>
              <a:ext uri="{FF2B5EF4-FFF2-40B4-BE49-F238E27FC236}">
                <a16:creationId xmlns:a16="http://schemas.microsoft.com/office/drawing/2014/main" id="{2C295B29-D2F5-45B2-81F5-B4A2E0A4460A}"/>
              </a:ext>
            </a:extLst>
          </p:cNvPr>
          <p:cNvSpPr/>
          <p:nvPr/>
        </p:nvSpPr>
        <p:spPr bwMode="auto">
          <a:xfrm>
            <a:off x="8442985" y="1264186"/>
            <a:ext cx="64656" cy="41381"/>
          </a:xfrm>
          <a:custGeom>
            <a:avLst/>
            <a:gdLst>
              <a:gd name="T0" fmla="*/ 17 w 17"/>
              <a:gd name="T1" fmla="*/ 6 h 11"/>
              <a:gd name="T2" fmla="*/ 12 w 17"/>
              <a:gd name="T3" fmla="*/ 6 h 11"/>
              <a:gd name="T4" fmla="*/ 10 w 17"/>
              <a:gd name="T5" fmla="*/ 10 h 11"/>
              <a:gd name="T6" fmla="*/ 0 w 17"/>
              <a:gd name="T7" fmla="*/ 6 h 11"/>
              <a:gd name="T8" fmla="*/ 17 w 17"/>
              <a:gd name="T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1">
                <a:moveTo>
                  <a:pt x="17" y="6"/>
                </a:moveTo>
                <a:cubicBezTo>
                  <a:pt x="16" y="9"/>
                  <a:pt x="14" y="6"/>
                  <a:pt x="12" y="6"/>
                </a:cubicBezTo>
                <a:cubicBezTo>
                  <a:pt x="10" y="6"/>
                  <a:pt x="10" y="8"/>
                  <a:pt x="10" y="10"/>
                </a:cubicBezTo>
                <a:cubicBezTo>
                  <a:pt x="4" y="11"/>
                  <a:pt x="6" y="5"/>
                  <a:pt x="0" y="6"/>
                </a:cubicBezTo>
                <a:cubicBezTo>
                  <a:pt x="4" y="0"/>
                  <a:pt x="12" y="4"/>
                  <a:pt x="17" y="6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7" name="îṡ1ïḋe">
            <a:extLst>
              <a:ext uri="{FF2B5EF4-FFF2-40B4-BE49-F238E27FC236}">
                <a16:creationId xmlns:a16="http://schemas.microsoft.com/office/drawing/2014/main" id="{2B5DCA5B-4718-449A-8731-6D956E37D8D6}"/>
              </a:ext>
            </a:extLst>
          </p:cNvPr>
          <p:cNvSpPr/>
          <p:nvPr/>
        </p:nvSpPr>
        <p:spPr bwMode="auto">
          <a:xfrm>
            <a:off x="2704217" y="1313324"/>
            <a:ext cx="168103" cy="90521"/>
          </a:xfrm>
          <a:custGeom>
            <a:avLst/>
            <a:gdLst>
              <a:gd name="T0" fmla="*/ 31 w 44"/>
              <a:gd name="T1" fmla="*/ 6 h 24"/>
              <a:gd name="T2" fmla="*/ 37 w 44"/>
              <a:gd name="T3" fmla="*/ 14 h 24"/>
              <a:gd name="T4" fmla="*/ 42 w 44"/>
              <a:gd name="T5" fmla="*/ 23 h 24"/>
              <a:gd name="T6" fmla="*/ 37 w 44"/>
              <a:gd name="T7" fmla="*/ 23 h 24"/>
              <a:gd name="T8" fmla="*/ 37 w 44"/>
              <a:gd name="T9" fmla="*/ 19 h 24"/>
              <a:gd name="T10" fmla="*/ 33 w 44"/>
              <a:gd name="T11" fmla="*/ 17 h 24"/>
              <a:gd name="T12" fmla="*/ 9 w 44"/>
              <a:gd name="T13" fmla="*/ 15 h 24"/>
              <a:gd name="T14" fmla="*/ 15 w 44"/>
              <a:gd name="T15" fmla="*/ 12 h 24"/>
              <a:gd name="T16" fmla="*/ 11 w 44"/>
              <a:gd name="T17" fmla="*/ 8 h 24"/>
              <a:gd name="T18" fmla="*/ 0 w 44"/>
              <a:gd name="T19" fmla="*/ 2 h 24"/>
              <a:gd name="T20" fmla="*/ 15 w 44"/>
              <a:gd name="T21" fmla="*/ 2 h 24"/>
              <a:gd name="T22" fmla="*/ 18 w 44"/>
              <a:gd name="T23" fmla="*/ 6 h 24"/>
              <a:gd name="T24" fmla="*/ 26 w 44"/>
              <a:gd name="T25" fmla="*/ 6 h 24"/>
              <a:gd name="T26" fmla="*/ 31 w 44"/>
              <a:gd name="T27" fmla="*/ 6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" h="24">
                <a:moveTo>
                  <a:pt x="31" y="6"/>
                </a:moveTo>
                <a:cubicBezTo>
                  <a:pt x="34" y="8"/>
                  <a:pt x="35" y="11"/>
                  <a:pt x="37" y="14"/>
                </a:cubicBezTo>
                <a:cubicBezTo>
                  <a:pt x="39" y="16"/>
                  <a:pt x="44" y="18"/>
                  <a:pt x="42" y="23"/>
                </a:cubicBezTo>
                <a:cubicBezTo>
                  <a:pt x="41" y="22"/>
                  <a:pt x="38" y="24"/>
                  <a:pt x="37" y="23"/>
                </a:cubicBezTo>
                <a:cubicBezTo>
                  <a:pt x="36" y="22"/>
                  <a:pt x="37" y="20"/>
                  <a:pt x="37" y="19"/>
                </a:cubicBezTo>
                <a:cubicBezTo>
                  <a:pt x="36" y="19"/>
                  <a:pt x="32" y="23"/>
                  <a:pt x="33" y="17"/>
                </a:cubicBezTo>
                <a:cubicBezTo>
                  <a:pt x="22" y="17"/>
                  <a:pt x="15" y="17"/>
                  <a:pt x="9" y="15"/>
                </a:cubicBezTo>
                <a:cubicBezTo>
                  <a:pt x="8" y="11"/>
                  <a:pt x="12" y="12"/>
                  <a:pt x="15" y="12"/>
                </a:cubicBezTo>
                <a:cubicBezTo>
                  <a:pt x="14" y="10"/>
                  <a:pt x="11" y="10"/>
                  <a:pt x="11" y="8"/>
                </a:cubicBezTo>
                <a:cubicBezTo>
                  <a:pt x="4" y="6"/>
                  <a:pt x="1" y="11"/>
                  <a:pt x="0" y="2"/>
                </a:cubicBezTo>
                <a:cubicBezTo>
                  <a:pt x="4" y="0"/>
                  <a:pt x="10" y="1"/>
                  <a:pt x="15" y="2"/>
                </a:cubicBezTo>
                <a:cubicBezTo>
                  <a:pt x="17" y="3"/>
                  <a:pt x="18" y="3"/>
                  <a:pt x="18" y="6"/>
                </a:cubicBezTo>
                <a:cubicBezTo>
                  <a:pt x="20" y="8"/>
                  <a:pt x="26" y="0"/>
                  <a:pt x="26" y="6"/>
                </a:cubicBezTo>
                <a:cubicBezTo>
                  <a:pt x="26" y="8"/>
                  <a:pt x="32" y="9"/>
                  <a:pt x="31" y="6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8" name="ïsļïḑé">
            <a:extLst>
              <a:ext uri="{FF2B5EF4-FFF2-40B4-BE49-F238E27FC236}">
                <a16:creationId xmlns:a16="http://schemas.microsoft.com/office/drawing/2014/main" id="{88388DE3-7346-4121-93E7-9554B963C5B5}"/>
              </a:ext>
            </a:extLst>
          </p:cNvPr>
          <p:cNvSpPr/>
          <p:nvPr/>
        </p:nvSpPr>
        <p:spPr bwMode="auto">
          <a:xfrm>
            <a:off x="8686085" y="1313324"/>
            <a:ext cx="162932" cy="82761"/>
          </a:xfrm>
          <a:custGeom>
            <a:avLst/>
            <a:gdLst>
              <a:gd name="T0" fmla="*/ 18 w 43"/>
              <a:gd name="T1" fmla="*/ 1 h 22"/>
              <a:gd name="T2" fmla="*/ 25 w 43"/>
              <a:gd name="T3" fmla="*/ 6 h 22"/>
              <a:gd name="T4" fmla="*/ 27 w 43"/>
              <a:gd name="T5" fmla="*/ 2 h 22"/>
              <a:gd name="T6" fmla="*/ 31 w 43"/>
              <a:gd name="T7" fmla="*/ 6 h 22"/>
              <a:gd name="T8" fmla="*/ 34 w 43"/>
              <a:gd name="T9" fmla="*/ 6 h 22"/>
              <a:gd name="T10" fmla="*/ 34 w 43"/>
              <a:gd name="T11" fmla="*/ 8 h 22"/>
              <a:gd name="T12" fmla="*/ 42 w 43"/>
              <a:gd name="T13" fmla="*/ 10 h 22"/>
              <a:gd name="T14" fmla="*/ 29 w 43"/>
              <a:gd name="T15" fmla="*/ 14 h 22"/>
              <a:gd name="T16" fmla="*/ 27 w 43"/>
              <a:gd name="T17" fmla="*/ 17 h 22"/>
              <a:gd name="T18" fmla="*/ 10 w 43"/>
              <a:gd name="T19" fmla="*/ 17 h 22"/>
              <a:gd name="T20" fmla="*/ 8 w 43"/>
              <a:gd name="T21" fmla="*/ 21 h 22"/>
              <a:gd name="T22" fmla="*/ 1 w 43"/>
              <a:gd name="T23" fmla="*/ 19 h 22"/>
              <a:gd name="T24" fmla="*/ 1 w 43"/>
              <a:gd name="T25" fmla="*/ 14 h 22"/>
              <a:gd name="T26" fmla="*/ 5 w 43"/>
              <a:gd name="T27" fmla="*/ 14 h 22"/>
              <a:gd name="T28" fmla="*/ 6 w 43"/>
              <a:gd name="T29" fmla="*/ 8 h 22"/>
              <a:gd name="T30" fmla="*/ 10 w 43"/>
              <a:gd name="T31" fmla="*/ 8 h 22"/>
              <a:gd name="T32" fmla="*/ 18 w 43"/>
              <a:gd name="T33" fmla="*/ 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3" h="22">
                <a:moveTo>
                  <a:pt x="18" y="1"/>
                </a:moveTo>
                <a:cubicBezTo>
                  <a:pt x="19" y="4"/>
                  <a:pt x="27" y="0"/>
                  <a:pt x="25" y="6"/>
                </a:cubicBezTo>
                <a:cubicBezTo>
                  <a:pt x="27" y="7"/>
                  <a:pt x="27" y="2"/>
                  <a:pt x="27" y="2"/>
                </a:cubicBezTo>
                <a:cubicBezTo>
                  <a:pt x="29" y="2"/>
                  <a:pt x="29" y="5"/>
                  <a:pt x="31" y="6"/>
                </a:cubicBezTo>
                <a:cubicBezTo>
                  <a:pt x="31" y="7"/>
                  <a:pt x="34" y="5"/>
                  <a:pt x="34" y="6"/>
                </a:cubicBezTo>
                <a:cubicBezTo>
                  <a:pt x="35" y="6"/>
                  <a:pt x="34" y="8"/>
                  <a:pt x="34" y="8"/>
                </a:cubicBezTo>
                <a:cubicBezTo>
                  <a:pt x="37" y="9"/>
                  <a:pt x="42" y="6"/>
                  <a:pt x="42" y="10"/>
                </a:cubicBezTo>
                <a:cubicBezTo>
                  <a:pt x="43" y="17"/>
                  <a:pt x="33" y="12"/>
                  <a:pt x="29" y="14"/>
                </a:cubicBezTo>
                <a:cubicBezTo>
                  <a:pt x="27" y="13"/>
                  <a:pt x="28" y="17"/>
                  <a:pt x="27" y="17"/>
                </a:cubicBezTo>
                <a:cubicBezTo>
                  <a:pt x="23" y="19"/>
                  <a:pt x="12" y="18"/>
                  <a:pt x="10" y="17"/>
                </a:cubicBezTo>
                <a:cubicBezTo>
                  <a:pt x="8" y="17"/>
                  <a:pt x="9" y="20"/>
                  <a:pt x="8" y="21"/>
                </a:cubicBezTo>
                <a:cubicBezTo>
                  <a:pt x="4" y="18"/>
                  <a:pt x="5" y="22"/>
                  <a:pt x="1" y="19"/>
                </a:cubicBezTo>
                <a:cubicBezTo>
                  <a:pt x="2" y="18"/>
                  <a:pt x="0" y="14"/>
                  <a:pt x="1" y="14"/>
                </a:cubicBezTo>
                <a:cubicBezTo>
                  <a:pt x="1" y="13"/>
                  <a:pt x="4" y="14"/>
                  <a:pt x="5" y="14"/>
                </a:cubicBezTo>
                <a:cubicBezTo>
                  <a:pt x="6" y="12"/>
                  <a:pt x="5" y="9"/>
                  <a:pt x="6" y="8"/>
                </a:cubicBezTo>
                <a:cubicBezTo>
                  <a:pt x="7" y="7"/>
                  <a:pt x="10" y="9"/>
                  <a:pt x="10" y="8"/>
                </a:cubicBezTo>
                <a:cubicBezTo>
                  <a:pt x="12" y="5"/>
                  <a:pt x="15" y="4"/>
                  <a:pt x="18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9" name="íS1iḑé">
            <a:extLst>
              <a:ext uri="{FF2B5EF4-FFF2-40B4-BE49-F238E27FC236}">
                <a16:creationId xmlns:a16="http://schemas.microsoft.com/office/drawing/2014/main" id="{1500B4F6-D71B-4F1E-94F7-5AA28B6D9CAF}"/>
              </a:ext>
            </a:extLst>
          </p:cNvPr>
          <p:cNvSpPr/>
          <p:nvPr/>
        </p:nvSpPr>
        <p:spPr bwMode="auto">
          <a:xfrm>
            <a:off x="2409391" y="1375395"/>
            <a:ext cx="31034" cy="49139"/>
          </a:xfrm>
          <a:custGeom>
            <a:avLst/>
            <a:gdLst>
              <a:gd name="T0" fmla="*/ 8 w 8"/>
              <a:gd name="T1" fmla="*/ 7 h 13"/>
              <a:gd name="T2" fmla="*/ 8 w 8"/>
              <a:gd name="T3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" h="13">
                <a:moveTo>
                  <a:pt x="8" y="7"/>
                </a:moveTo>
                <a:cubicBezTo>
                  <a:pt x="3" y="13"/>
                  <a:pt x="0" y="0"/>
                  <a:pt x="8" y="7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0" name="iŝlidè">
            <a:extLst>
              <a:ext uri="{FF2B5EF4-FFF2-40B4-BE49-F238E27FC236}">
                <a16:creationId xmlns:a16="http://schemas.microsoft.com/office/drawing/2014/main" id="{59136525-D131-44A1-A33E-59FD70CB9565}"/>
              </a:ext>
            </a:extLst>
          </p:cNvPr>
          <p:cNvSpPr/>
          <p:nvPr/>
        </p:nvSpPr>
        <p:spPr bwMode="auto">
          <a:xfrm>
            <a:off x="2474045" y="1385740"/>
            <a:ext cx="93103" cy="54313"/>
          </a:xfrm>
          <a:custGeom>
            <a:avLst/>
            <a:gdLst>
              <a:gd name="T0" fmla="*/ 22 w 24"/>
              <a:gd name="T1" fmla="*/ 4 h 14"/>
              <a:gd name="T2" fmla="*/ 6 w 24"/>
              <a:gd name="T3" fmla="*/ 13 h 14"/>
              <a:gd name="T4" fmla="*/ 0 w 24"/>
              <a:gd name="T5" fmla="*/ 8 h 14"/>
              <a:gd name="T6" fmla="*/ 11 w 24"/>
              <a:gd name="T7" fmla="*/ 4 h 14"/>
              <a:gd name="T8" fmla="*/ 22 w 24"/>
              <a:gd name="T9" fmla="*/ 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4">
                <a:moveTo>
                  <a:pt x="22" y="4"/>
                </a:moveTo>
                <a:cubicBezTo>
                  <a:pt x="24" y="14"/>
                  <a:pt x="10" y="9"/>
                  <a:pt x="6" y="13"/>
                </a:cubicBezTo>
                <a:cubicBezTo>
                  <a:pt x="2" y="13"/>
                  <a:pt x="4" y="7"/>
                  <a:pt x="0" y="8"/>
                </a:cubicBezTo>
                <a:cubicBezTo>
                  <a:pt x="1" y="2"/>
                  <a:pt x="11" y="9"/>
                  <a:pt x="11" y="4"/>
                </a:cubicBezTo>
                <a:cubicBezTo>
                  <a:pt x="11" y="0"/>
                  <a:pt x="16" y="6"/>
                  <a:pt x="22" y="4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1" name="îsļîḍè">
            <a:extLst>
              <a:ext uri="{FF2B5EF4-FFF2-40B4-BE49-F238E27FC236}">
                <a16:creationId xmlns:a16="http://schemas.microsoft.com/office/drawing/2014/main" id="{120584AA-443E-4F57-87E9-0CDB0A2E11B2}"/>
              </a:ext>
            </a:extLst>
          </p:cNvPr>
          <p:cNvSpPr/>
          <p:nvPr/>
        </p:nvSpPr>
        <p:spPr bwMode="auto">
          <a:xfrm>
            <a:off x="2983525" y="1393500"/>
            <a:ext cx="82758" cy="41381"/>
          </a:xfrm>
          <a:custGeom>
            <a:avLst/>
            <a:gdLst>
              <a:gd name="T0" fmla="*/ 18 w 21"/>
              <a:gd name="T1" fmla="*/ 4 h 11"/>
              <a:gd name="T2" fmla="*/ 18 w 21"/>
              <a:gd name="T3" fmla="*/ 7 h 11"/>
              <a:gd name="T4" fmla="*/ 12 w 21"/>
              <a:gd name="T5" fmla="*/ 9 h 11"/>
              <a:gd name="T6" fmla="*/ 10 w 21"/>
              <a:gd name="T7" fmla="*/ 11 h 11"/>
              <a:gd name="T8" fmla="*/ 5 w 21"/>
              <a:gd name="T9" fmla="*/ 9 h 11"/>
              <a:gd name="T10" fmla="*/ 3 w 21"/>
              <a:gd name="T11" fmla="*/ 11 h 11"/>
              <a:gd name="T12" fmla="*/ 1 w 21"/>
              <a:gd name="T13" fmla="*/ 9 h 11"/>
              <a:gd name="T14" fmla="*/ 18 w 21"/>
              <a:gd name="T15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11">
                <a:moveTo>
                  <a:pt x="18" y="4"/>
                </a:moveTo>
                <a:cubicBezTo>
                  <a:pt x="21" y="5"/>
                  <a:pt x="19" y="7"/>
                  <a:pt x="18" y="7"/>
                </a:cubicBezTo>
                <a:cubicBezTo>
                  <a:pt x="16" y="9"/>
                  <a:pt x="15" y="9"/>
                  <a:pt x="12" y="9"/>
                </a:cubicBezTo>
                <a:cubicBezTo>
                  <a:pt x="11" y="10"/>
                  <a:pt x="10" y="11"/>
                  <a:pt x="10" y="11"/>
                </a:cubicBezTo>
                <a:cubicBezTo>
                  <a:pt x="9" y="11"/>
                  <a:pt x="7" y="9"/>
                  <a:pt x="5" y="9"/>
                </a:cubicBezTo>
                <a:cubicBezTo>
                  <a:pt x="5" y="9"/>
                  <a:pt x="4" y="11"/>
                  <a:pt x="3" y="11"/>
                </a:cubicBezTo>
                <a:cubicBezTo>
                  <a:pt x="1" y="11"/>
                  <a:pt x="1" y="11"/>
                  <a:pt x="1" y="9"/>
                </a:cubicBezTo>
                <a:cubicBezTo>
                  <a:pt x="0" y="0"/>
                  <a:pt x="17" y="10"/>
                  <a:pt x="18" y="4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2" name="îṩ1ïḑé">
            <a:extLst>
              <a:ext uri="{FF2B5EF4-FFF2-40B4-BE49-F238E27FC236}">
                <a16:creationId xmlns:a16="http://schemas.microsoft.com/office/drawing/2014/main" id="{609DE228-3177-4B17-B077-5184CA39FA50}"/>
              </a:ext>
            </a:extLst>
          </p:cNvPr>
          <p:cNvSpPr/>
          <p:nvPr/>
        </p:nvSpPr>
        <p:spPr bwMode="auto">
          <a:xfrm>
            <a:off x="2680940" y="1416774"/>
            <a:ext cx="46551" cy="18105"/>
          </a:xfrm>
          <a:custGeom>
            <a:avLst/>
            <a:gdLst>
              <a:gd name="T0" fmla="*/ 0 w 12"/>
              <a:gd name="T1" fmla="*/ 3 h 5"/>
              <a:gd name="T2" fmla="*/ 9 w 12"/>
              <a:gd name="T3" fmla="*/ 5 h 5"/>
              <a:gd name="T4" fmla="*/ 0 w 12"/>
              <a:gd name="T5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5">
                <a:moveTo>
                  <a:pt x="0" y="3"/>
                </a:moveTo>
                <a:cubicBezTo>
                  <a:pt x="0" y="0"/>
                  <a:pt x="12" y="0"/>
                  <a:pt x="9" y="5"/>
                </a:cubicBezTo>
                <a:cubicBezTo>
                  <a:pt x="5" y="3"/>
                  <a:pt x="6" y="5"/>
                  <a:pt x="0" y="3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3" name="íṥļíḑé">
            <a:extLst>
              <a:ext uri="{FF2B5EF4-FFF2-40B4-BE49-F238E27FC236}">
                <a16:creationId xmlns:a16="http://schemas.microsoft.com/office/drawing/2014/main" id="{416276FF-AE65-42C3-BB57-FAB36134167F}"/>
              </a:ext>
            </a:extLst>
          </p:cNvPr>
          <p:cNvSpPr/>
          <p:nvPr/>
        </p:nvSpPr>
        <p:spPr bwMode="auto">
          <a:xfrm>
            <a:off x="3130937" y="1419361"/>
            <a:ext cx="23276" cy="23276"/>
          </a:xfrm>
          <a:custGeom>
            <a:avLst/>
            <a:gdLst>
              <a:gd name="T0" fmla="*/ 0 w 6"/>
              <a:gd name="T1" fmla="*/ 0 h 6"/>
              <a:gd name="T2" fmla="*/ 6 w 6"/>
              <a:gd name="T3" fmla="*/ 6 h 6"/>
              <a:gd name="T4" fmla="*/ 0 w 6"/>
              <a:gd name="T5" fmla="*/ 6 h 6"/>
              <a:gd name="T6" fmla="*/ 0 w 6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6">
                <a:moveTo>
                  <a:pt x="0" y="0"/>
                </a:moveTo>
                <a:cubicBezTo>
                  <a:pt x="4" y="0"/>
                  <a:pt x="6" y="2"/>
                  <a:pt x="6" y="6"/>
                </a:cubicBezTo>
                <a:cubicBezTo>
                  <a:pt x="4" y="6"/>
                  <a:pt x="2" y="6"/>
                  <a:pt x="0" y="6"/>
                </a:cubicBezTo>
                <a:cubicBezTo>
                  <a:pt x="0" y="4"/>
                  <a:pt x="0" y="2"/>
                  <a:pt x="0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4" name="iSḻïḍé">
            <a:extLst>
              <a:ext uri="{FF2B5EF4-FFF2-40B4-BE49-F238E27FC236}">
                <a16:creationId xmlns:a16="http://schemas.microsoft.com/office/drawing/2014/main" id="{63B99746-DB3F-44F0-97C9-A55384B5D411}"/>
              </a:ext>
            </a:extLst>
          </p:cNvPr>
          <p:cNvSpPr/>
          <p:nvPr/>
        </p:nvSpPr>
        <p:spPr bwMode="auto">
          <a:xfrm>
            <a:off x="2939561" y="1458156"/>
            <a:ext cx="506894" cy="155177"/>
          </a:xfrm>
          <a:custGeom>
            <a:avLst/>
            <a:gdLst>
              <a:gd name="T0" fmla="*/ 132 w 132"/>
              <a:gd name="T1" fmla="*/ 22 h 40"/>
              <a:gd name="T2" fmla="*/ 132 w 132"/>
              <a:gd name="T3" fmla="*/ 31 h 40"/>
              <a:gd name="T4" fmla="*/ 127 w 132"/>
              <a:gd name="T5" fmla="*/ 35 h 40"/>
              <a:gd name="T6" fmla="*/ 104 w 132"/>
              <a:gd name="T7" fmla="*/ 35 h 40"/>
              <a:gd name="T8" fmla="*/ 97 w 132"/>
              <a:gd name="T9" fmla="*/ 39 h 40"/>
              <a:gd name="T10" fmla="*/ 91 w 132"/>
              <a:gd name="T11" fmla="*/ 37 h 40"/>
              <a:gd name="T12" fmla="*/ 90 w 132"/>
              <a:gd name="T13" fmla="*/ 39 h 40"/>
              <a:gd name="T14" fmla="*/ 82 w 132"/>
              <a:gd name="T15" fmla="*/ 39 h 40"/>
              <a:gd name="T16" fmla="*/ 82 w 132"/>
              <a:gd name="T17" fmla="*/ 37 h 40"/>
              <a:gd name="T18" fmla="*/ 78 w 132"/>
              <a:gd name="T19" fmla="*/ 39 h 40"/>
              <a:gd name="T20" fmla="*/ 71 w 132"/>
              <a:gd name="T21" fmla="*/ 35 h 40"/>
              <a:gd name="T22" fmla="*/ 43 w 132"/>
              <a:gd name="T23" fmla="*/ 35 h 40"/>
              <a:gd name="T24" fmla="*/ 45 w 132"/>
              <a:gd name="T25" fmla="*/ 31 h 40"/>
              <a:gd name="T26" fmla="*/ 41 w 132"/>
              <a:gd name="T27" fmla="*/ 30 h 40"/>
              <a:gd name="T28" fmla="*/ 37 w 132"/>
              <a:gd name="T29" fmla="*/ 22 h 40"/>
              <a:gd name="T30" fmla="*/ 41 w 132"/>
              <a:gd name="T31" fmla="*/ 18 h 40"/>
              <a:gd name="T32" fmla="*/ 37 w 132"/>
              <a:gd name="T33" fmla="*/ 11 h 40"/>
              <a:gd name="T34" fmla="*/ 21 w 132"/>
              <a:gd name="T35" fmla="*/ 13 h 40"/>
              <a:gd name="T36" fmla="*/ 17 w 132"/>
              <a:gd name="T37" fmla="*/ 9 h 40"/>
              <a:gd name="T38" fmla="*/ 13 w 132"/>
              <a:gd name="T39" fmla="*/ 7 h 40"/>
              <a:gd name="T40" fmla="*/ 6 w 132"/>
              <a:gd name="T41" fmla="*/ 9 h 40"/>
              <a:gd name="T42" fmla="*/ 2 w 132"/>
              <a:gd name="T43" fmla="*/ 2 h 40"/>
              <a:gd name="T44" fmla="*/ 22 w 132"/>
              <a:gd name="T45" fmla="*/ 0 h 40"/>
              <a:gd name="T46" fmla="*/ 26 w 132"/>
              <a:gd name="T47" fmla="*/ 2 h 40"/>
              <a:gd name="T48" fmla="*/ 26 w 132"/>
              <a:gd name="T49" fmla="*/ 5 h 40"/>
              <a:gd name="T50" fmla="*/ 32 w 132"/>
              <a:gd name="T51" fmla="*/ 9 h 40"/>
              <a:gd name="T52" fmla="*/ 49 w 132"/>
              <a:gd name="T53" fmla="*/ 9 h 40"/>
              <a:gd name="T54" fmla="*/ 49 w 132"/>
              <a:gd name="T55" fmla="*/ 18 h 40"/>
              <a:gd name="T56" fmla="*/ 62 w 132"/>
              <a:gd name="T57" fmla="*/ 20 h 40"/>
              <a:gd name="T58" fmla="*/ 62 w 132"/>
              <a:gd name="T59" fmla="*/ 24 h 40"/>
              <a:gd name="T60" fmla="*/ 65 w 132"/>
              <a:gd name="T61" fmla="*/ 22 h 40"/>
              <a:gd name="T62" fmla="*/ 88 w 132"/>
              <a:gd name="T63" fmla="*/ 22 h 40"/>
              <a:gd name="T64" fmla="*/ 91 w 132"/>
              <a:gd name="T65" fmla="*/ 24 h 40"/>
              <a:gd name="T66" fmla="*/ 97 w 132"/>
              <a:gd name="T67" fmla="*/ 20 h 40"/>
              <a:gd name="T68" fmla="*/ 103 w 132"/>
              <a:gd name="T69" fmla="*/ 20 h 40"/>
              <a:gd name="T70" fmla="*/ 132 w 132"/>
              <a:gd name="T71" fmla="*/ 2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2" h="40">
                <a:moveTo>
                  <a:pt x="132" y="22"/>
                </a:moveTo>
                <a:cubicBezTo>
                  <a:pt x="132" y="25"/>
                  <a:pt x="132" y="28"/>
                  <a:pt x="132" y="31"/>
                </a:cubicBezTo>
                <a:cubicBezTo>
                  <a:pt x="129" y="31"/>
                  <a:pt x="128" y="33"/>
                  <a:pt x="127" y="35"/>
                </a:cubicBezTo>
                <a:cubicBezTo>
                  <a:pt x="118" y="36"/>
                  <a:pt x="111" y="35"/>
                  <a:pt x="104" y="35"/>
                </a:cubicBezTo>
                <a:cubicBezTo>
                  <a:pt x="102" y="35"/>
                  <a:pt x="99" y="38"/>
                  <a:pt x="97" y="39"/>
                </a:cubicBezTo>
                <a:cubicBezTo>
                  <a:pt x="94" y="40"/>
                  <a:pt x="94" y="37"/>
                  <a:pt x="91" y="37"/>
                </a:cubicBezTo>
                <a:cubicBezTo>
                  <a:pt x="92" y="37"/>
                  <a:pt x="90" y="39"/>
                  <a:pt x="90" y="39"/>
                </a:cubicBezTo>
                <a:cubicBezTo>
                  <a:pt x="89" y="39"/>
                  <a:pt x="82" y="39"/>
                  <a:pt x="82" y="39"/>
                </a:cubicBezTo>
                <a:cubicBezTo>
                  <a:pt x="82" y="39"/>
                  <a:pt x="82" y="37"/>
                  <a:pt x="82" y="37"/>
                </a:cubicBezTo>
                <a:cubicBezTo>
                  <a:pt x="80" y="37"/>
                  <a:pt x="78" y="39"/>
                  <a:pt x="78" y="39"/>
                </a:cubicBezTo>
                <a:cubicBezTo>
                  <a:pt x="74" y="38"/>
                  <a:pt x="74" y="35"/>
                  <a:pt x="71" y="35"/>
                </a:cubicBezTo>
                <a:cubicBezTo>
                  <a:pt x="63" y="35"/>
                  <a:pt x="54" y="40"/>
                  <a:pt x="43" y="35"/>
                </a:cubicBezTo>
                <a:cubicBezTo>
                  <a:pt x="43" y="34"/>
                  <a:pt x="45" y="33"/>
                  <a:pt x="45" y="31"/>
                </a:cubicBezTo>
                <a:cubicBezTo>
                  <a:pt x="44" y="29"/>
                  <a:pt x="42" y="31"/>
                  <a:pt x="41" y="30"/>
                </a:cubicBezTo>
                <a:cubicBezTo>
                  <a:pt x="39" y="27"/>
                  <a:pt x="41" y="23"/>
                  <a:pt x="37" y="22"/>
                </a:cubicBezTo>
                <a:cubicBezTo>
                  <a:pt x="38" y="20"/>
                  <a:pt x="41" y="21"/>
                  <a:pt x="41" y="18"/>
                </a:cubicBezTo>
                <a:cubicBezTo>
                  <a:pt x="41" y="15"/>
                  <a:pt x="36" y="16"/>
                  <a:pt x="37" y="11"/>
                </a:cubicBezTo>
                <a:cubicBezTo>
                  <a:pt x="34" y="14"/>
                  <a:pt x="26" y="12"/>
                  <a:pt x="21" y="13"/>
                </a:cubicBezTo>
                <a:cubicBezTo>
                  <a:pt x="17" y="14"/>
                  <a:pt x="18" y="10"/>
                  <a:pt x="17" y="9"/>
                </a:cubicBezTo>
                <a:cubicBezTo>
                  <a:pt x="16" y="8"/>
                  <a:pt x="13" y="10"/>
                  <a:pt x="13" y="7"/>
                </a:cubicBezTo>
                <a:cubicBezTo>
                  <a:pt x="11" y="9"/>
                  <a:pt x="9" y="9"/>
                  <a:pt x="6" y="9"/>
                </a:cubicBezTo>
                <a:cubicBezTo>
                  <a:pt x="12" y="3"/>
                  <a:pt x="0" y="8"/>
                  <a:pt x="2" y="2"/>
                </a:cubicBezTo>
                <a:cubicBezTo>
                  <a:pt x="10" y="3"/>
                  <a:pt x="16" y="1"/>
                  <a:pt x="22" y="0"/>
                </a:cubicBezTo>
                <a:cubicBezTo>
                  <a:pt x="22" y="2"/>
                  <a:pt x="26" y="1"/>
                  <a:pt x="26" y="2"/>
                </a:cubicBezTo>
                <a:cubicBezTo>
                  <a:pt x="27" y="2"/>
                  <a:pt x="26" y="5"/>
                  <a:pt x="26" y="5"/>
                </a:cubicBezTo>
                <a:cubicBezTo>
                  <a:pt x="28" y="7"/>
                  <a:pt x="33" y="4"/>
                  <a:pt x="32" y="9"/>
                </a:cubicBezTo>
                <a:cubicBezTo>
                  <a:pt x="37" y="4"/>
                  <a:pt x="42" y="10"/>
                  <a:pt x="49" y="9"/>
                </a:cubicBezTo>
                <a:cubicBezTo>
                  <a:pt x="47" y="15"/>
                  <a:pt x="52" y="15"/>
                  <a:pt x="49" y="18"/>
                </a:cubicBezTo>
                <a:cubicBezTo>
                  <a:pt x="52" y="19"/>
                  <a:pt x="57" y="18"/>
                  <a:pt x="62" y="20"/>
                </a:cubicBezTo>
                <a:cubicBezTo>
                  <a:pt x="63" y="21"/>
                  <a:pt x="53" y="25"/>
                  <a:pt x="62" y="24"/>
                </a:cubicBezTo>
                <a:cubicBezTo>
                  <a:pt x="63" y="24"/>
                  <a:pt x="63" y="22"/>
                  <a:pt x="65" y="22"/>
                </a:cubicBezTo>
                <a:cubicBezTo>
                  <a:pt x="71" y="22"/>
                  <a:pt x="80" y="21"/>
                  <a:pt x="88" y="22"/>
                </a:cubicBezTo>
                <a:cubicBezTo>
                  <a:pt x="89" y="22"/>
                  <a:pt x="92" y="24"/>
                  <a:pt x="91" y="24"/>
                </a:cubicBezTo>
                <a:cubicBezTo>
                  <a:pt x="96" y="24"/>
                  <a:pt x="88" y="21"/>
                  <a:pt x="97" y="20"/>
                </a:cubicBezTo>
                <a:cubicBezTo>
                  <a:pt x="99" y="20"/>
                  <a:pt x="101" y="21"/>
                  <a:pt x="103" y="20"/>
                </a:cubicBezTo>
                <a:cubicBezTo>
                  <a:pt x="110" y="19"/>
                  <a:pt x="122" y="19"/>
                  <a:pt x="132" y="22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5" name="íṣ1iḓè">
            <a:extLst>
              <a:ext uri="{FF2B5EF4-FFF2-40B4-BE49-F238E27FC236}">
                <a16:creationId xmlns:a16="http://schemas.microsoft.com/office/drawing/2014/main" id="{D4BD626D-6D78-44DD-8EF5-E8120311DD7F}"/>
              </a:ext>
            </a:extLst>
          </p:cNvPr>
          <p:cNvSpPr/>
          <p:nvPr/>
        </p:nvSpPr>
        <p:spPr bwMode="auto">
          <a:xfrm>
            <a:off x="7279197" y="1455569"/>
            <a:ext cx="514653" cy="367251"/>
          </a:xfrm>
          <a:custGeom>
            <a:avLst/>
            <a:gdLst>
              <a:gd name="T0" fmla="*/ 110 w 134"/>
              <a:gd name="T1" fmla="*/ 3 h 96"/>
              <a:gd name="T2" fmla="*/ 132 w 134"/>
              <a:gd name="T3" fmla="*/ 1 h 96"/>
              <a:gd name="T4" fmla="*/ 130 w 134"/>
              <a:gd name="T5" fmla="*/ 10 h 96"/>
              <a:gd name="T6" fmla="*/ 106 w 134"/>
              <a:gd name="T7" fmla="*/ 14 h 96"/>
              <a:gd name="T8" fmla="*/ 102 w 134"/>
              <a:gd name="T9" fmla="*/ 18 h 96"/>
              <a:gd name="T10" fmla="*/ 98 w 134"/>
              <a:gd name="T11" fmla="*/ 18 h 96"/>
              <a:gd name="T12" fmla="*/ 95 w 134"/>
              <a:gd name="T13" fmla="*/ 21 h 96"/>
              <a:gd name="T14" fmla="*/ 91 w 134"/>
              <a:gd name="T15" fmla="*/ 19 h 96"/>
              <a:gd name="T16" fmla="*/ 83 w 134"/>
              <a:gd name="T17" fmla="*/ 21 h 96"/>
              <a:gd name="T18" fmla="*/ 76 w 134"/>
              <a:gd name="T19" fmla="*/ 23 h 96"/>
              <a:gd name="T20" fmla="*/ 74 w 134"/>
              <a:gd name="T21" fmla="*/ 27 h 96"/>
              <a:gd name="T22" fmla="*/ 65 w 134"/>
              <a:gd name="T23" fmla="*/ 32 h 96"/>
              <a:gd name="T24" fmla="*/ 59 w 134"/>
              <a:gd name="T25" fmla="*/ 36 h 96"/>
              <a:gd name="T26" fmla="*/ 56 w 134"/>
              <a:gd name="T27" fmla="*/ 40 h 96"/>
              <a:gd name="T28" fmla="*/ 54 w 134"/>
              <a:gd name="T29" fmla="*/ 44 h 96"/>
              <a:gd name="T30" fmla="*/ 44 w 134"/>
              <a:gd name="T31" fmla="*/ 47 h 96"/>
              <a:gd name="T32" fmla="*/ 43 w 134"/>
              <a:gd name="T33" fmla="*/ 49 h 96"/>
              <a:gd name="T34" fmla="*/ 35 w 134"/>
              <a:gd name="T35" fmla="*/ 53 h 96"/>
              <a:gd name="T36" fmla="*/ 31 w 134"/>
              <a:gd name="T37" fmla="*/ 60 h 96"/>
              <a:gd name="T38" fmla="*/ 33 w 134"/>
              <a:gd name="T39" fmla="*/ 72 h 96"/>
              <a:gd name="T40" fmla="*/ 28 w 134"/>
              <a:gd name="T41" fmla="*/ 75 h 96"/>
              <a:gd name="T42" fmla="*/ 31 w 134"/>
              <a:gd name="T43" fmla="*/ 83 h 96"/>
              <a:gd name="T44" fmla="*/ 29 w 134"/>
              <a:gd name="T45" fmla="*/ 85 h 96"/>
              <a:gd name="T46" fmla="*/ 31 w 134"/>
              <a:gd name="T47" fmla="*/ 87 h 96"/>
              <a:gd name="T48" fmla="*/ 33 w 134"/>
              <a:gd name="T49" fmla="*/ 85 h 96"/>
              <a:gd name="T50" fmla="*/ 39 w 134"/>
              <a:gd name="T51" fmla="*/ 88 h 96"/>
              <a:gd name="T52" fmla="*/ 37 w 134"/>
              <a:gd name="T53" fmla="*/ 96 h 96"/>
              <a:gd name="T54" fmla="*/ 20 w 134"/>
              <a:gd name="T55" fmla="*/ 96 h 96"/>
              <a:gd name="T56" fmla="*/ 22 w 134"/>
              <a:gd name="T57" fmla="*/ 92 h 96"/>
              <a:gd name="T58" fmla="*/ 16 w 134"/>
              <a:gd name="T59" fmla="*/ 90 h 96"/>
              <a:gd name="T60" fmla="*/ 13 w 134"/>
              <a:gd name="T61" fmla="*/ 87 h 96"/>
              <a:gd name="T62" fmla="*/ 9 w 134"/>
              <a:gd name="T63" fmla="*/ 87 h 96"/>
              <a:gd name="T64" fmla="*/ 3 w 134"/>
              <a:gd name="T65" fmla="*/ 87 h 96"/>
              <a:gd name="T66" fmla="*/ 2 w 134"/>
              <a:gd name="T67" fmla="*/ 73 h 96"/>
              <a:gd name="T68" fmla="*/ 11 w 134"/>
              <a:gd name="T69" fmla="*/ 70 h 96"/>
              <a:gd name="T70" fmla="*/ 9 w 134"/>
              <a:gd name="T71" fmla="*/ 68 h 96"/>
              <a:gd name="T72" fmla="*/ 11 w 134"/>
              <a:gd name="T73" fmla="*/ 64 h 96"/>
              <a:gd name="T74" fmla="*/ 20 w 134"/>
              <a:gd name="T75" fmla="*/ 60 h 96"/>
              <a:gd name="T76" fmla="*/ 20 w 134"/>
              <a:gd name="T77" fmla="*/ 53 h 96"/>
              <a:gd name="T78" fmla="*/ 26 w 134"/>
              <a:gd name="T79" fmla="*/ 51 h 96"/>
              <a:gd name="T80" fmla="*/ 29 w 134"/>
              <a:gd name="T81" fmla="*/ 46 h 96"/>
              <a:gd name="T82" fmla="*/ 29 w 134"/>
              <a:gd name="T83" fmla="*/ 36 h 96"/>
              <a:gd name="T84" fmla="*/ 44 w 134"/>
              <a:gd name="T85" fmla="*/ 31 h 96"/>
              <a:gd name="T86" fmla="*/ 46 w 134"/>
              <a:gd name="T87" fmla="*/ 27 h 96"/>
              <a:gd name="T88" fmla="*/ 48 w 134"/>
              <a:gd name="T89" fmla="*/ 29 h 96"/>
              <a:gd name="T90" fmla="*/ 52 w 134"/>
              <a:gd name="T91" fmla="*/ 25 h 96"/>
              <a:gd name="T92" fmla="*/ 54 w 134"/>
              <a:gd name="T93" fmla="*/ 21 h 96"/>
              <a:gd name="T94" fmla="*/ 63 w 134"/>
              <a:gd name="T95" fmla="*/ 19 h 96"/>
              <a:gd name="T96" fmla="*/ 74 w 134"/>
              <a:gd name="T97" fmla="*/ 18 h 96"/>
              <a:gd name="T98" fmla="*/ 76 w 134"/>
              <a:gd name="T99" fmla="*/ 16 h 96"/>
              <a:gd name="T100" fmla="*/ 80 w 134"/>
              <a:gd name="T101" fmla="*/ 18 h 96"/>
              <a:gd name="T102" fmla="*/ 82 w 134"/>
              <a:gd name="T103" fmla="*/ 14 h 96"/>
              <a:gd name="T104" fmla="*/ 83 w 134"/>
              <a:gd name="T105" fmla="*/ 14 h 96"/>
              <a:gd name="T106" fmla="*/ 97 w 134"/>
              <a:gd name="T107" fmla="*/ 12 h 96"/>
              <a:gd name="T108" fmla="*/ 100 w 134"/>
              <a:gd name="T109" fmla="*/ 10 h 96"/>
              <a:gd name="T110" fmla="*/ 102 w 134"/>
              <a:gd name="T111" fmla="*/ 8 h 96"/>
              <a:gd name="T112" fmla="*/ 110 w 134"/>
              <a:gd name="T113" fmla="*/ 3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4" h="96">
                <a:moveTo>
                  <a:pt x="110" y="3"/>
                </a:moveTo>
                <a:cubicBezTo>
                  <a:pt x="116" y="7"/>
                  <a:pt x="124" y="0"/>
                  <a:pt x="132" y="1"/>
                </a:cubicBezTo>
                <a:cubicBezTo>
                  <a:pt x="134" y="6"/>
                  <a:pt x="129" y="6"/>
                  <a:pt x="130" y="10"/>
                </a:cubicBezTo>
                <a:cubicBezTo>
                  <a:pt x="124" y="7"/>
                  <a:pt x="114" y="13"/>
                  <a:pt x="106" y="14"/>
                </a:cubicBezTo>
                <a:cubicBezTo>
                  <a:pt x="104" y="14"/>
                  <a:pt x="103" y="17"/>
                  <a:pt x="102" y="18"/>
                </a:cubicBezTo>
                <a:cubicBezTo>
                  <a:pt x="101" y="18"/>
                  <a:pt x="99" y="17"/>
                  <a:pt x="98" y="18"/>
                </a:cubicBezTo>
                <a:cubicBezTo>
                  <a:pt x="98" y="18"/>
                  <a:pt x="95" y="21"/>
                  <a:pt x="95" y="21"/>
                </a:cubicBezTo>
                <a:cubicBezTo>
                  <a:pt x="93" y="22"/>
                  <a:pt x="93" y="19"/>
                  <a:pt x="91" y="19"/>
                </a:cubicBezTo>
                <a:cubicBezTo>
                  <a:pt x="89" y="20"/>
                  <a:pt x="86" y="21"/>
                  <a:pt x="83" y="21"/>
                </a:cubicBezTo>
                <a:cubicBezTo>
                  <a:pt x="82" y="22"/>
                  <a:pt x="78" y="22"/>
                  <a:pt x="76" y="23"/>
                </a:cubicBezTo>
                <a:cubicBezTo>
                  <a:pt x="74" y="24"/>
                  <a:pt x="76" y="26"/>
                  <a:pt x="74" y="27"/>
                </a:cubicBezTo>
                <a:cubicBezTo>
                  <a:pt x="73" y="28"/>
                  <a:pt x="65" y="27"/>
                  <a:pt x="65" y="32"/>
                </a:cubicBezTo>
                <a:cubicBezTo>
                  <a:pt x="65" y="34"/>
                  <a:pt x="61" y="35"/>
                  <a:pt x="59" y="36"/>
                </a:cubicBezTo>
                <a:cubicBezTo>
                  <a:pt x="58" y="37"/>
                  <a:pt x="56" y="39"/>
                  <a:pt x="56" y="40"/>
                </a:cubicBezTo>
                <a:cubicBezTo>
                  <a:pt x="55" y="41"/>
                  <a:pt x="53" y="42"/>
                  <a:pt x="54" y="44"/>
                </a:cubicBezTo>
                <a:cubicBezTo>
                  <a:pt x="48" y="46"/>
                  <a:pt x="48" y="42"/>
                  <a:pt x="44" y="47"/>
                </a:cubicBezTo>
                <a:cubicBezTo>
                  <a:pt x="44" y="48"/>
                  <a:pt x="43" y="47"/>
                  <a:pt x="43" y="49"/>
                </a:cubicBezTo>
                <a:cubicBezTo>
                  <a:pt x="42" y="52"/>
                  <a:pt x="38" y="51"/>
                  <a:pt x="35" y="53"/>
                </a:cubicBezTo>
                <a:cubicBezTo>
                  <a:pt x="35" y="56"/>
                  <a:pt x="37" y="62"/>
                  <a:pt x="31" y="60"/>
                </a:cubicBezTo>
                <a:cubicBezTo>
                  <a:pt x="32" y="64"/>
                  <a:pt x="29" y="71"/>
                  <a:pt x="33" y="72"/>
                </a:cubicBezTo>
                <a:cubicBezTo>
                  <a:pt x="32" y="73"/>
                  <a:pt x="30" y="74"/>
                  <a:pt x="28" y="75"/>
                </a:cubicBezTo>
                <a:cubicBezTo>
                  <a:pt x="25" y="80"/>
                  <a:pt x="32" y="79"/>
                  <a:pt x="31" y="83"/>
                </a:cubicBezTo>
                <a:cubicBezTo>
                  <a:pt x="31" y="83"/>
                  <a:pt x="28" y="83"/>
                  <a:pt x="29" y="85"/>
                </a:cubicBezTo>
                <a:cubicBezTo>
                  <a:pt x="29" y="84"/>
                  <a:pt x="33" y="87"/>
                  <a:pt x="31" y="87"/>
                </a:cubicBezTo>
                <a:cubicBezTo>
                  <a:pt x="33" y="87"/>
                  <a:pt x="34" y="85"/>
                  <a:pt x="33" y="85"/>
                </a:cubicBezTo>
                <a:cubicBezTo>
                  <a:pt x="35" y="86"/>
                  <a:pt x="35" y="89"/>
                  <a:pt x="39" y="88"/>
                </a:cubicBezTo>
                <a:cubicBezTo>
                  <a:pt x="39" y="92"/>
                  <a:pt x="36" y="92"/>
                  <a:pt x="37" y="96"/>
                </a:cubicBezTo>
                <a:cubicBezTo>
                  <a:pt x="31" y="96"/>
                  <a:pt x="26" y="96"/>
                  <a:pt x="20" y="96"/>
                </a:cubicBezTo>
                <a:cubicBezTo>
                  <a:pt x="20" y="95"/>
                  <a:pt x="23" y="93"/>
                  <a:pt x="22" y="92"/>
                </a:cubicBezTo>
                <a:cubicBezTo>
                  <a:pt x="21" y="90"/>
                  <a:pt x="18" y="91"/>
                  <a:pt x="16" y="90"/>
                </a:cubicBezTo>
                <a:cubicBezTo>
                  <a:pt x="15" y="90"/>
                  <a:pt x="14" y="87"/>
                  <a:pt x="13" y="87"/>
                </a:cubicBezTo>
                <a:cubicBezTo>
                  <a:pt x="12" y="86"/>
                  <a:pt x="9" y="87"/>
                  <a:pt x="9" y="87"/>
                </a:cubicBezTo>
                <a:cubicBezTo>
                  <a:pt x="7" y="84"/>
                  <a:pt x="7" y="87"/>
                  <a:pt x="3" y="87"/>
                </a:cubicBezTo>
                <a:cubicBezTo>
                  <a:pt x="3" y="82"/>
                  <a:pt x="0" y="80"/>
                  <a:pt x="2" y="73"/>
                </a:cubicBezTo>
                <a:cubicBezTo>
                  <a:pt x="7" y="80"/>
                  <a:pt x="2" y="66"/>
                  <a:pt x="11" y="70"/>
                </a:cubicBezTo>
                <a:cubicBezTo>
                  <a:pt x="12" y="68"/>
                  <a:pt x="9" y="68"/>
                  <a:pt x="9" y="68"/>
                </a:cubicBezTo>
                <a:cubicBezTo>
                  <a:pt x="9" y="66"/>
                  <a:pt x="15" y="65"/>
                  <a:pt x="11" y="64"/>
                </a:cubicBezTo>
                <a:cubicBezTo>
                  <a:pt x="12" y="61"/>
                  <a:pt x="17" y="61"/>
                  <a:pt x="20" y="60"/>
                </a:cubicBezTo>
                <a:cubicBezTo>
                  <a:pt x="18" y="57"/>
                  <a:pt x="26" y="54"/>
                  <a:pt x="20" y="53"/>
                </a:cubicBezTo>
                <a:cubicBezTo>
                  <a:pt x="20" y="51"/>
                  <a:pt x="24" y="51"/>
                  <a:pt x="26" y="51"/>
                </a:cubicBezTo>
                <a:cubicBezTo>
                  <a:pt x="26" y="48"/>
                  <a:pt x="27" y="46"/>
                  <a:pt x="29" y="46"/>
                </a:cubicBezTo>
                <a:cubicBezTo>
                  <a:pt x="26" y="42"/>
                  <a:pt x="31" y="42"/>
                  <a:pt x="29" y="36"/>
                </a:cubicBezTo>
                <a:cubicBezTo>
                  <a:pt x="37" y="37"/>
                  <a:pt x="39" y="32"/>
                  <a:pt x="44" y="31"/>
                </a:cubicBezTo>
                <a:cubicBezTo>
                  <a:pt x="47" y="31"/>
                  <a:pt x="45" y="27"/>
                  <a:pt x="46" y="27"/>
                </a:cubicBezTo>
                <a:cubicBezTo>
                  <a:pt x="47" y="26"/>
                  <a:pt x="49" y="28"/>
                  <a:pt x="48" y="29"/>
                </a:cubicBezTo>
                <a:cubicBezTo>
                  <a:pt x="49" y="28"/>
                  <a:pt x="51" y="26"/>
                  <a:pt x="52" y="25"/>
                </a:cubicBezTo>
                <a:cubicBezTo>
                  <a:pt x="53" y="24"/>
                  <a:pt x="54" y="23"/>
                  <a:pt x="54" y="21"/>
                </a:cubicBezTo>
                <a:cubicBezTo>
                  <a:pt x="57" y="22"/>
                  <a:pt x="60" y="21"/>
                  <a:pt x="63" y="19"/>
                </a:cubicBezTo>
                <a:cubicBezTo>
                  <a:pt x="66" y="18"/>
                  <a:pt x="68" y="19"/>
                  <a:pt x="74" y="18"/>
                </a:cubicBezTo>
                <a:cubicBezTo>
                  <a:pt x="76" y="17"/>
                  <a:pt x="75" y="16"/>
                  <a:pt x="76" y="16"/>
                </a:cubicBezTo>
                <a:cubicBezTo>
                  <a:pt x="78" y="15"/>
                  <a:pt x="80" y="18"/>
                  <a:pt x="80" y="18"/>
                </a:cubicBezTo>
                <a:cubicBezTo>
                  <a:pt x="83" y="17"/>
                  <a:pt x="78" y="14"/>
                  <a:pt x="82" y="14"/>
                </a:cubicBezTo>
                <a:cubicBezTo>
                  <a:pt x="82" y="14"/>
                  <a:pt x="83" y="14"/>
                  <a:pt x="83" y="14"/>
                </a:cubicBezTo>
                <a:cubicBezTo>
                  <a:pt x="85" y="13"/>
                  <a:pt x="91" y="13"/>
                  <a:pt x="97" y="12"/>
                </a:cubicBezTo>
                <a:cubicBezTo>
                  <a:pt x="100" y="11"/>
                  <a:pt x="99" y="12"/>
                  <a:pt x="100" y="10"/>
                </a:cubicBezTo>
                <a:cubicBezTo>
                  <a:pt x="100" y="10"/>
                  <a:pt x="102" y="8"/>
                  <a:pt x="102" y="8"/>
                </a:cubicBezTo>
                <a:cubicBezTo>
                  <a:pt x="107" y="6"/>
                  <a:pt x="110" y="12"/>
                  <a:pt x="110" y="3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6" name="íṩľîḍe">
            <a:extLst>
              <a:ext uri="{FF2B5EF4-FFF2-40B4-BE49-F238E27FC236}">
                <a16:creationId xmlns:a16="http://schemas.microsoft.com/office/drawing/2014/main" id="{1766EA62-8FE7-45AE-A795-0B71F4DDAFAB}"/>
              </a:ext>
            </a:extLst>
          </p:cNvPr>
          <p:cNvSpPr/>
          <p:nvPr/>
        </p:nvSpPr>
        <p:spPr bwMode="auto">
          <a:xfrm>
            <a:off x="2807665" y="1478845"/>
            <a:ext cx="54311" cy="23276"/>
          </a:xfrm>
          <a:custGeom>
            <a:avLst/>
            <a:gdLst>
              <a:gd name="T0" fmla="*/ 10 w 14"/>
              <a:gd name="T1" fmla="*/ 0 h 6"/>
              <a:gd name="T2" fmla="*/ 14 w 14"/>
              <a:gd name="T3" fmla="*/ 0 h 6"/>
              <a:gd name="T4" fmla="*/ 10 w 14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6">
                <a:moveTo>
                  <a:pt x="10" y="0"/>
                </a:moveTo>
                <a:cubicBezTo>
                  <a:pt x="11" y="0"/>
                  <a:pt x="12" y="0"/>
                  <a:pt x="14" y="0"/>
                </a:cubicBezTo>
                <a:cubicBezTo>
                  <a:pt x="14" y="6"/>
                  <a:pt x="0" y="0"/>
                  <a:pt x="10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7" name="ísḷíḋe">
            <a:extLst>
              <a:ext uri="{FF2B5EF4-FFF2-40B4-BE49-F238E27FC236}">
                <a16:creationId xmlns:a16="http://schemas.microsoft.com/office/drawing/2014/main" id="{8FA26E25-154B-4F45-B99A-D7347F92E866}"/>
              </a:ext>
            </a:extLst>
          </p:cNvPr>
          <p:cNvSpPr/>
          <p:nvPr/>
        </p:nvSpPr>
        <p:spPr bwMode="auto">
          <a:xfrm>
            <a:off x="9774876" y="1504709"/>
            <a:ext cx="157758" cy="124142"/>
          </a:xfrm>
          <a:custGeom>
            <a:avLst/>
            <a:gdLst>
              <a:gd name="T0" fmla="*/ 11 w 41"/>
              <a:gd name="T1" fmla="*/ 1 h 32"/>
              <a:gd name="T2" fmla="*/ 13 w 41"/>
              <a:gd name="T3" fmla="*/ 3 h 32"/>
              <a:gd name="T4" fmla="*/ 24 w 41"/>
              <a:gd name="T5" fmla="*/ 8 h 32"/>
              <a:gd name="T6" fmla="*/ 30 w 41"/>
              <a:gd name="T7" fmla="*/ 5 h 32"/>
              <a:gd name="T8" fmla="*/ 41 w 41"/>
              <a:gd name="T9" fmla="*/ 6 h 32"/>
              <a:gd name="T10" fmla="*/ 37 w 41"/>
              <a:gd name="T11" fmla="*/ 16 h 32"/>
              <a:gd name="T12" fmla="*/ 23 w 41"/>
              <a:gd name="T13" fmla="*/ 19 h 32"/>
              <a:gd name="T14" fmla="*/ 23 w 41"/>
              <a:gd name="T15" fmla="*/ 21 h 32"/>
              <a:gd name="T16" fmla="*/ 19 w 41"/>
              <a:gd name="T17" fmla="*/ 25 h 32"/>
              <a:gd name="T18" fmla="*/ 13 w 41"/>
              <a:gd name="T19" fmla="*/ 27 h 32"/>
              <a:gd name="T20" fmla="*/ 6 w 41"/>
              <a:gd name="T21" fmla="*/ 23 h 32"/>
              <a:gd name="T22" fmla="*/ 0 w 41"/>
              <a:gd name="T23" fmla="*/ 8 h 32"/>
              <a:gd name="T24" fmla="*/ 11 w 41"/>
              <a:gd name="T25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" h="32">
                <a:moveTo>
                  <a:pt x="11" y="1"/>
                </a:moveTo>
                <a:cubicBezTo>
                  <a:pt x="13" y="0"/>
                  <a:pt x="13" y="2"/>
                  <a:pt x="13" y="3"/>
                </a:cubicBezTo>
                <a:cubicBezTo>
                  <a:pt x="15" y="7"/>
                  <a:pt x="21" y="6"/>
                  <a:pt x="24" y="8"/>
                </a:cubicBezTo>
                <a:cubicBezTo>
                  <a:pt x="28" y="10"/>
                  <a:pt x="29" y="5"/>
                  <a:pt x="30" y="5"/>
                </a:cubicBezTo>
                <a:cubicBezTo>
                  <a:pt x="32" y="4"/>
                  <a:pt x="35" y="8"/>
                  <a:pt x="41" y="6"/>
                </a:cubicBezTo>
                <a:cubicBezTo>
                  <a:pt x="40" y="8"/>
                  <a:pt x="31" y="12"/>
                  <a:pt x="37" y="16"/>
                </a:cubicBezTo>
                <a:cubicBezTo>
                  <a:pt x="36" y="20"/>
                  <a:pt x="29" y="20"/>
                  <a:pt x="23" y="19"/>
                </a:cubicBezTo>
                <a:cubicBezTo>
                  <a:pt x="20" y="20"/>
                  <a:pt x="21" y="21"/>
                  <a:pt x="23" y="21"/>
                </a:cubicBezTo>
                <a:cubicBezTo>
                  <a:pt x="24" y="25"/>
                  <a:pt x="12" y="22"/>
                  <a:pt x="19" y="25"/>
                </a:cubicBezTo>
                <a:cubicBezTo>
                  <a:pt x="19" y="32"/>
                  <a:pt x="13" y="21"/>
                  <a:pt x="13" y="27"/>
                </a:cubicBezTo>
                <a:cubicBezTo>
                  <a:pt x="10" y="26"/>
                  <a:pt x="12" y="21"/>
                  <a:pt x="6" y="23"/>
                </a:cubicBezTo>
                <a:cubicBezTo>
                  <a:pt x="4" y="18"/>
                  <a:pt x="5" y="10"/>
                  <a:pt x="0" y="8"/>
                </a:cubicBezTo>
                <a:cubicBezTo>
                  <a:pt x="2" y="4"/>
                  <a:pt x="13" y="8"/>
                  <a:pt x="11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8" name="íṩľíḑe">
            <a:extLst>
              <a:ext uri="{FF2B5EF4-FFF2-40B4-BE49-F238E27FC236}">
                <a16:creationId xmlns:a16="http://schemas.microsoft.com/office/drawing/2014/main" id="{3C34ADB4-08BB-401D-B91F-1DC4BE10E1A3}"/>
              </a:ext>
            </a:extLst>
          </p:cNvPr>
          <p:cNvSpPr/>
          <p:nvPr/>
        </p:nvSpPr>
        <p:spPr bwMode="auto">
          <a:xfrm>
            <a:off x="2285253" y="1522813"/>
            <a:ext cx="43967" cy="28450"/>
          </a:xfrm>
          <a:custGeom>
            <a:avLst/>
            <a:gdLst>
              <a:gd name="T0" fmla="*/ 6 w 11"/>
              <a:gd name="T1" fmla="*/ 0 h 7"/>
              <a:gd name="T2" fmla="*/ 8 w 11"/>
              <a:gd name="T3" fmla="*/ 7 h 7"/>
              <a:gd name="T4" fmla="*/ 0 w 11"/>
              <a:gd name="T5" fmla="*/ 5 h 7"/>
              <a:gd name="T6" fmla="*/ 6 w 11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7">
                <a:moveTo>
                  <a:pt x="6" y="0"/>
                </a:moveTo>
                <a:cubicBezTo>
                  <a:pt x="11" y="1"/>
                  <a:pt x="8" y="2"/>
                  <a:pt x="8" y="7"/>
                </a:cubicBezTo>
                <a:cubicBezTo>
                  <a:pt x="6" y="6"/>
                  <a:pt x="4" y="5"/>
                  <a:pt x="0" y="5"/>
                </a:cubicBezTo>
                <a:cubicBezTo>
                  <a:pt x="1" y="2"/>
                  <a:pt x="7" y="4"/>
                  <a:pt x="6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9" name="ïŝ1îďe">
            <a:extLst>
              <a:ext uri="{FF2B5EF4-FFF2-40B4-BE49-F238E27FC236}">
                <a16:creationId xmlns:a16="http://schemas.microsoft.com/office/drawing/2014/main" id="{C0949B64-B80B-48AA-A4AB-6F6E79AFDB57}"/>
              </a:ext>
            </a:extLst>
          </p:cNvPr>
          <p:cNvSpPr/>
          <p:nvPr/>
        </p:nvSpPr>
        <p:spPr bwMode="auto">
          <a:xfrm>
            <a:off x="9948150" y="1522813"/>
            <a:ext cx="72414" cy="67243"/>
          </a:xfrm>
          <a:custGeom>
            <a:avLst/>
            <a:gdLst>
              <a:gd name="T0" fmla="*/ 0 w 19"/>
              <a:gd name="T1" fmla="*/ 5 h 17"/>
              <a:gd name="T2" fmla="*/ 19 w 19"/>
              <a:gd name="T3" fmla="*/ 9 h 17"/>
              <a:gd name="T4" fmla="*/ 11 w 19"/>
              <a:gd name="T5" fmla="*/ 16 h 17"/>
              <a:gd name="T6" fmla="*/ 7 w 19"/>
              <a:gd name="T7" fmla="*/ 13 h 17"/>
              <a:gd name="T8" fmla="*/ 4 w 19"/>
              <a:gd name="T9" fmla="*/ 13 h 17"/>
              <a:gd name="T10" fmla="*/ 0 w 19"/>
              <a:gd name="T11" fmla="*/ 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7">
                <a:moveTo>
                  <a:pt x="0" y="5"/>
                </a:moveTo>
                <a:cubicBezTo>
                  <a:pt x="6" y="0"/>
                  <a:pt x="16" y="5"/>
                  <a:pt x="19" y="9"/>
                </a:cubicBezTo>
                <a:cubicBezTo>
                  <a:pt x="18" y="13"/>
                  <a:pt x="10" y="10"/>
                  <a:pt x="11" y="16"/>
                </a:cubicBezTo>
                <a:cubicBezTo>
                  <a:pt x="9" y="17"/>
                  <a:pt x="8" y="13"/>
                  <a:pt x="7" y="13"/>
                </a:cubicBezTo>
                <a:cubicBezTo>
                  <a:pt x="7" y="12"/>
                  <a:pt x="4" y="13"/>
                  <a:pt x="4" y="13"/>
                </a:cubicBezTo>
                <a:cubicBezTo>
                  <a:pt x="2" y="10"/>
                  <a:pt x="4" y="6"/>
                  <a:pt x="0" y="5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0" name="îŝḷiḋé">
            <a:extLst>
              <a:ext uri="{FF2B5EF4-FFF2-40B4-BE49-F238E27FC236}">
                <a16:creationId xmlns:a16="http://schemas.microsoft.com/office/drawing/2014/main" id="{F03C8960-6339-422E-BD30-2841148AE306}"/>
              </a:ext>
            </a:extLst>
          </p:cNvPr>
          <p:cNvSpPr/>
          <p:nvPr/>
        </p:nvSpPr>
        <p:spPr bwMode="auto">
          <a:xfrm>
            <a:off x="10041253" y="1543503"/>
            <a:ext cx="111207" cy="56898"/>
          </a:xfrm>
          <a:custGeom>
            <a:avLst/>
            <a:gdLst>
              <a:gd name="T0" fmla="*/ 2 w 29"/>
              <a:gd name="T1" fmla="*/ 2 h 15"/>
              <a:gd name="T2" fmla="*/ 6 w 29"/>
              <a:gd name="T3" fmla="*/ 2 h 15"/>
              <a:gd name="T4" fmla="*/ 15 w 29"/>
              <a:gd name="T5" fmla="*/ 6 h 15"/>
              <a:gd name="T6" fmla="*/ 24 w 29"/>
              <a:gd name="T7" fmla="*/ 9 h 15"/>
              <a:gd name="T8" fmla="*/ 28 w 29"/>
              <a:gd name="T9" fmla="*/ 13 h 15"/>
              <a:gd name="T10" fmla="*/ 6 w 29"/>
              <a:gd name="T11" fmla="*/ 9 h 15"/>
              <a:gd name="T12" fmla="*/ 2 w 29"/>
              <a:gd name="T13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15">
                <a:moveTo>
                  <a:pt x="2" y="2"/>
                </a:moveTo>
                <a:cubicBezTo>
                  <a:pt x="3" y="2"/>
                  <a:pt x="4" y="2"/>
                  <a:pt x="6" y="2"/>
                </a:cubicBezTo>
                <a:cubicBezTo>
                  <a:pt x="11" y="0"/>
                  <a:pt x="11" y="5"/>
                  <a:pt x="15" y="6"/>
                </a:cubicBezTo>
                <a:cubicBezTo>
                  <a:pt x="19" y="7"/>
                  <a:pt x="21" y="8"/>
                  <a:pt x="24" y="9"/>
                </a:cubicBezTo>
                <a:cubicBezTo>
                  <a:pt x="26" y="11"/>
                  <a:pt x="29" y="9"/>
                  <a:pt x="28" y="13"/>
                </a:cubicBezTo>
                <a:cubicBezTo>
                  <a:pt x="17" y="15"/>
                  <a:pt x="14" y="10"/>
                  <a:pt x="6" y="9"/>
                </a:cubicBezTo>
                <a:cubicBezTo>
                  <a:pt x="8" y="3"/>
                  <a:pt x="0" y="8"/>
                  <a:pt x="2" y="2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1" name="iṩļîḑe">
            <a:extLst>
              <a:ext uri="{FF2B5EF4-FFF2-40B4-BE49-F238E27FC236}">
                <a16:creationId xmlns:a16="http://schemas.microsoft.com/office/drawing/2014/main" id="{D0B00C67-2300-47EA-8E14-D8D5F28DF375}"/>
              </a:ext>
            </a:extLst>
          </p:cNvPr>
          <p:cNvSpPr/>
          <p:nvPr/>
        </p:nvSpPr>
        <p:spPr bwMode="auto">
          <a:xfrm>
            <a:off x="2774044" y="1634022"/>
            <a:ext cx="181034" cy="150003"/>
          </a:xfrm>
          <a:custGeom>
            <a:avLst/>
            <a:gdLst>
              <a:gd name="T0" fmla="*/ 15 w 47"/>
              <a:gd name="T1" fmla="*/ 8 h 39"/>
              <a:gd name="T2" fmla="*/ 15 w 47"/>
              <a:gd name="T3" fmla="*/ 6 h 39"/>
              <a:gd name="T4" fmla="*/ 36 w 47"/>
              <a:gd name="T5" fmla="*/ 0 h 39"/>
              <a:gd name="T6" fmla="*/ 39 w 47"/>
              <a:gd name="T7" fmla="*/ 8 h 39"/>
              <a:gd name="T8" fmla="*/ 36 w 47"/>
              <a:gd name="T9" fmla="*/ 13 h 39"/>
              <a:gd name="T10" fmla="*/ 45 w 47"/>
              <a:gd name="T11" fmla="*/ 15 h 39"/>
              <a:gd name="T12" fmla="*/ 47 w 47"/>
              <a:gd name="T13" fmla="*/ 30 h 39"/>
              <a:gd name="T14" fmla="*/ 41 w 47"/>
              <a:gd name="T15" fmla="*/ 30 h 39"/>
              <a:gd name="T16" fmla="*/ 41 w 47"/>
              <a:gd name="T17" fmla="*/ 34 h 39"/>
              <a:gd name="T18" fmla="*/ 36 w 47"/>
              <a:gd name="T19" fmla="*/ 34 h 39"/>
              <a:gd name="T20" fmla="*/ 30 w 47"/>
              <a:gd name="T21" fmla="*/ 38 h 39"/>
              <a:gd name="T22" fmla="*/ 24 w 47"/>
              <a:gd name="T23" fmla="*/ 32 h 39"/>
              <a:gd name="T24" fmla="*/ 19 w 47"/>
              <a:gd name="T25" fmla="*/ 26 h 39"/>
              <a:gd name="T26" fmla="*/ 15 w 47"/>
              <a:gd name="T27" fmla="*/ 23 h 39"/>
              <a:gd name="T28" fmla="*/ 6 w 47"/>
              <a:gd name="T29" fmla="*/ 21 h 39"/>
              <a:gd name="T30" fmla="*/ 0 w 47"/>
              <a:gd name="T31" fmla="*/ 17 h 39"/>
              <a:gd name="T32" fmla="*/ 19 w 47"/>
              <a:gd name="T33" fmla="*/ 19 h 39"/>
              <a:gd name="T34" fmla="*/ 21 w 47"/>
              <a:gd name="T35" fmla="*/ 12 h 39"/>
              <a:gd name="T36" fmla="*/ 13 w 47"/>
              <a:gd name="T37" fmla="*/ 6 h 39"/>
              <a:gd name="T38" fmla="*/ 15 w 47"/>
              <a:gd name="T39" fmla="*/ 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7" h="39">
                <a:moveTo>
                  <a:pt x="15" y="8"/>
                </a:moveTo>
                <a:cubicBezTo>
                  <a:pt x="17" y="7"/>
                  <a:pt x="16" y="6"/>
                  <a:pt x="15" y="6"/>
                </a:cubicBezTo>
                <a:cubicBezTo>
                  <a:pt x="19" y="2"/>
                  <a:pt x="33" y="6"/>
                  <a:pt x="36" y="0"/>
                </a:cubicBezTo>
                <a:cubicBezTo>
                  <a:pt x="38" y="2"/>
                  <a:pt x="39" y="4"/>
                  <a:pt x="39" y="8"/>
                </a:cubicBezTo>
                <a:cubicBezTo>
                  <a:pt x="40" y="12"/>
                  <a:pt x="36" y="11"/>
                  <a:pt x="36" y="13"/>
                </a:cubicBezTo>
                <a:cubicBezTo>
                  <a:pt x="37" y="19"/>
                  <a:pt x="41" y="16"/>
                  <a:pt x="45" y="15"/>
                </a:cubicBezTo>
                <a:cubicBezTo>
                  <a:pt x="47" y="23"/>
                  <a:pt x="45" y="22"/>
                  <a:pt x="47" y="30"/>
                </a:cubicBezTo>
                <a:cubicBezTo>
                  <a:pt x="46" y="31"/>
                  <a:pt x="42" y="29"/>
                  <a:pt x="41" y="30"/>
                </a:cubicBezTo>
                <a:cubicBezTo>
                  <a:pt x="41" y="31"/>
                  <a:pt x="42" y="34"/>
                  <a:pt x="41" y="34"/>
                </a:cubicBezTo>
                <a:cubicBezTo>
                  <a:pt x="40" y="35"/>
                  <a:pt x="37" y="34"/>
                  <a:pt x="36" y="34"/>
                </a:cubicBezTo>
                <a:cubicBezTo>
                  <a:pt x="33" y="34"/>
                  <a:pt x="33" y="37"/>
                  <a:pt x="30" y="38"/>
                </a:cubicBezTo>
                <a:cubicBezTo>
                  <a:pt x="26" y="39"/>
                  <a:pt x="26" y="34"/>
                  <a:pt x="24" y="32"/>
                </a:cubicBezTo>
                <a:cubicBezTo>
                  <a:pt x="23" y="31"/>
                  <a:pt x="17" y="31"/>
                  <a:pt x="19" y="26"/>
                </a:cubicBezTo>
                <a:cubicBezTo>
                  <a:pt x="16" y="27"/>
                  <a:pt x="15" y="25"/>
                  <a:pt x="15" y="23"/>
                </a:cubicBezTo>
                <a:cubicBezTo>
                  <a:pt x="12" y="24"/>
                  <a:pt x="9" y="22"/>
                  <a:pt x="6" y="21"/>
                </a:cubicBezTo>
                <a:cubicBezTo>
                  <a:pt x="3" y="20"/>
                  <a:pt x="0" y="22"/>
                  <a:pt x="0" y="17"/>
                </a:cubicBezTo>
                <a:cubicBezTo>
                  <a:pt x="8" y="16"/>
                  <a:pt x="11" y="20"/>
                  <a:pt x="19" y="19"/>
                </a:cubicBezTo>
                <a:cubicBezTo>
                  <a:pt x="21" y="18"/>
                  <a:pt x="20" y="14"/>
                  <a:pt x="21" y="12"/>
                </a:cubicBezTo>
                <a:cubicBezTo>
                  <a:pt x="21" y="7"/>
                  <a:pt x="10" y="13"/>
                  <a:pt x="13" y="6"/>
                </a:cubicBezTo>
                <a:cubicBezTo>
                  <a:pt x="15" y="6"/>
                  <a:pt x="15" y="7"/>
                  <a:pt x="15" y="8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2" name="íšlîďè">
            <a:extLst>
              <a:ext uri="{FF2B5EF4-FFF2-40B4-BE49-F238E27FC236}">
                <a16:creationId xmlns:a16="http://schemas.microsoft.com/office/drawing/2014/main" id="{73A748E9-D423-4DFE-BE96-94597153D14D}"/>
              </a:ext>
            </a:extLst>
          </p:cNvPr>
          <p:cNvSpPr/>
          <p:nvPr/>
        </p:nvSpPr>
        <p:spPr bwMode="auto">
          <a:xfrm>
            <a:off x="3418005" y="1649540"/>
            <a:ext cx="108620" cy="51726"/>
          </a:xfrm>
          <a:custGeom>
            <a:avLst/>
            <a:gdLst>
              <a:gd name="T0" fmla="*/ 0 w 28"/>
              <a:gd name="T1" fmla="*/ 2 h 13"/>
              <a:gd name="T2" fmla="*/ 7 w 28"/>
              <a:gd name="T3" fmla="*/ 0 h 13"/>
              <a:gd name="T4" fmla="*/ 28 w 28"/>
              <a:gd name="T5" fmla="*/ 6 h 13"/>
              <a:gd name="T6" fmla="*/ 26 w 28"/>
              <a:gd name="T7" fmla="*/ 13 h 13"/>
              <a:gd name="T8" fmla="*/ 6 w 28"/>
              <a:gd name="T9" fmla="*/ 6 h 13"/>
              <a:gd name="T10" fmla="*/ 0 w 28"/>
              <a:gd name="T11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13">
                <a:moveTo>
                  <a:pt x="0" y="2"/>
                </a:moveTo>
                <a:cubicBezTo>
                  <a:pt x="0" y="0"/>
                  <a:pt x="5" y="0"/>
                  <a:pt x="7" y="0"/>
                </a:cubicBezTo>
                <a:cubicBezTo>
                  <a:pt x="14" y="1"/>
                  <a:pt x="22" y="5"/>
                  <a:pt x="28" y="6"/>
                </a:cubicBezTo>
                <a:cubicBezTo>
                  <a:pt x="28" y="9"/>
                  <a:pt x="26" y="10"/>
                  <a:pt x="26" y="13"/>
                </a:cubicBezTo>
                <a:cubicBezTo>
                  <a:pt x="16" y="13"/>
                  <a:pt x="12" y="11"/>
                  <a:pt x="6" y="6"/>
                </a:cubicBezTo>
                <a:cubicBezTo>
                  <a:pt x="4" y="4"/>
                  <a:pt x="4" y="1"/>
                  <a:pt x="0" y="2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3" name="ïšḷîḍê">
            <a:extLst>
              <a:ext uri="{FF2B5EF4-FFF2-40B4-BE49-F238E27FC236}">
                <a16:creationId xmlns:a16="http://schemas.microsoft.com/office/drawing/2014/main" id="{951CEEEA-FA8E-428A-B151-DE6731E4D216}"/>
              </a:ext>
            </a:extLst>
          </p:cNvPr>
          <p:cNvSpPr/>
          <p:nvPr/>
        </p:nvSpPr>
        <p:spPr bwMode="auto">
          <a:xfrm>
            <a:off x="9875737" y="1649540"/>
            <a:ext cx="72414" cy="28450"/>
          </a:xfrm>
          <a:custGeom>
            <a:avLst/>
            <a:gdLst>
              <a:gd name="T0" fmla="*/ 19 w 19"/>
              <a:gd name="T1" fmla="*/ 6 h 7"/>
              <a:gd name="T2" fmla="*/ 0 w 19"/>
              <a:gd name="T3" fmla="*/ 4 h 7"/>
              <a:gd name="T4" fmla="*/ 6 w 19"/>
              <a:gd name="T5" fmla="*/ 0 h 7"/>
              <a:gd name="T6" fmla="*/ 19 w 19"/>
              <a:gd name="T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7">
                <a:moveTo>
                  <a:pt x="19" y="6"/>
                </a:moveTo>
                <a:cubicBezTo>
                  <a:pt x="16" y="7"/>
                  <a:pt x="5" y="6"/>
                  <a:pt x="0" y="4"/>
                </a:cubicBezTo>
                <a:cubicBezTo>
                  <a:pt x="1" y="1"/>
                  <a:pt x="6" y="3"/>
                  <a:pt x="6" y="0"/>
                </a:cubicBezTo>
                <a:cubicBezTo>
                  <a:pt x="10" y="2"/>
                  <a:pt x="19" y="0"/>
                  <a:pt x="19" y="6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4" name="is1ïḋe">
            <a:extLst>
              <a:ext uri="{FF2B5EF4-FFF2-40B4-BE49-F238E27FC236}">
                <a16:creationId xmlns:a16="http://schemas.microsoft.com/office/drawing/2014/main" id="{2B56B91F-0B71-4B26-819F-0E12AFCD976B}"/>
              </a:ext>
            </a:extLst>
          </p:cNvPr>
          <p:cNvSpPr/>
          <p:nvPr/>
        </p:nvSpPr>
        <p:spPr bwMode="auto">
          <a:xfrm>
            <a:off x="4206798" y="1807304"/>
            <a:ext cx="56896" cy="38795"/>
          </a:xfrm>
          <a:custGeom>
            <a:avLst/>
            <a:gdLst>
              <a:gd name="T0" fmla="*/ 15 w 15"/>
              <a:gd name="T1" fmla="*/ 8 h 10"/>
              <a:gd name="T2" fmla="*/ 0 w 15"/>
              <a:gd name="T3" fmla="*/ 4 h 10"/>
              <a:gd name="T4" fmla="*/ 15 w 15"/>
              <a:gd name="T5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10">
                <a:moveTo>
                  <a:pt x="15" y="8"/>
                </a:moveTo>
                <a:cubicBezTo>
                  <a:pt x="6" y="10"/>
                  <a:pt x="8" y="2"/>
                  <a:pt x="0" y="4"/>
                </a:cubicBezTo>
                <a:cubicBezTo>
                  <a:pt x="3" y="0"/>
                  <a:pt x="15" y="2"/>
                  <a:pt x="15" y="8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5" name="íṣļíďé">
            <a:extLst>
              <a:ext uri="{FF2B5EF4-FFF2-40B4-BE49-F238E27FC236}">
                <a16:creationId xmlns:a16="http://schemas.microsoft.com/office/drawing/2014/main" id="{BF8583A1-DE65-4DD6-832D-4372AA2E8DB8}"/>
              </a:ext>
            </a:extLst>
          </p:cNvPr>
          <p:cNvSpPr/>
          <p:nvPr/>
        </p:nvSpPr>
        <p:spPr bwMode="auto">
          <a:xfrm>
            <a:off x="4168002" y="1846096"/>
            <a:ext cx="80173" cy="46553"/>
          </a:xfrm>
          <a:custGeom>
            <a:avLst/>
            <a:gdLst>
              <a:gd name="T0" fmla="*/ 21 w 21"/>
              <a:gd name="T1" fmla="*/ 7 h 12"/>
              <a:gd name="T2" fmla="*/ 3 w 21"/>
              <a:gd name="T3" fmla="*/ 7 h 12"/>
              <a:gd name="T4" fmla="*/ 8 w 21"/>
              <a:gd name="T5" fmla="*/ 1 h 12"/>
              <a:gd name="T6" fmla="*/ 21 w 21"/>
              <a:gd name="T7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2">
                <a:moveTo>
                  <a:pt x="21" y="7"/>
                </a:moveTo>
                <a:cubicBezTo>
                  <a:pt x="19" y="12"/>
                  <a:pt x="5" y="12"/>
                  <a:pt x="3" y="7"/>
                </a:cubicBezTo>
                <a:cubicBezTo>
                  <a:pt x="0" y="0"/>
                  <a:pt x="9" y="6"/>
                  <a:pt x="8" y="1"/>
                </a:cubicBezTo>
                <a:cubicBezTo>
                  <a:pt x="12" y="4"/>
                  <a:pt x="16" y="6"/>
                  <a:pt x="21" y="7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6" name="íṡḻidê">
            <a:extLst>
              <a:ext uri="{FF2B5EF4-FFF2-40B4-BE49-F238E27FC236}">
                <a16:creationId xmlns:a16="http://schemas.microsoft.com/office/drawing/2014/main" id="{5FF97384-C74D-4A70-A8F0-C2B08CDF9C40}"/>
              </a:ext>
            </a:extLst>
          </p:cNvPr>
          <p:cNvSpPr/>
          <p:nvPr/>
        </p:nvSpPr>
        <p:spPr bwMode="auto">
          <a:xfrm>
            <a:off x="7175746" y="1879719"/>
            <a:ext cx="54311" cy="43968"/>
          </a:xfrm>
          <a:custGeom>
            <a:avLst/>
            <a:gdLst>
              <a:gd name="T0" fmla="*/ 6 w 14"/>
              <a:gd name="T1" fmla="*/ 0 h 11"/>
              <a:gd name="T2" fmla="*/ 14 w 14"/>
              <a:gd name="T3" fmla="*/ 7 h 11"/>
              <a:gd name="T4" fmla="*/ 4 w 14"/>
              <a:gd name="T5" fmla="*/ 11 h 11"/>
              <a:gd name="T6" fmla="*/ 2 w 14"/>
              <a:gd name="T7" fmla="*/ 2 h 11"/>
              <a:gd name="T8" fmla="*/ 6 w 14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1">
                <a:moveTo>
                  <a:pt x="6" y="0"/>
                </a:moveTo>
                <a:cubicBezTo>
                  <a:pt x="11" y="0"/>
                  <a:pt x="13" y="2"/>
                  <a:pt x="14" y="7"/>
                </a:cubicBezTo>
                <a:cubicBezTo>
                  <a:pt x="9" y="7"/>
                  <a:pt x="5" y="7"/>
                  <a:pt x="4" y="11"/>
                </a:cubicBezTo>
                <a:cubicBezTo>
                  <a:pt x="0" y="11"/>
                  <a:pt x="3" y="4"/>
                  <a:pt x="2" y="2"/>
                </a:cubicBezTo>
                <a:cubicBezTo>
                  <a:pt x="5" y="2"/>
                  <a:pt x="6" y="1"/>
                  <a:pt x="6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7" name="îṧḷidé">
            <a:extLst>
              <a:ext uri="{FF2B5EF4-FFF2-40B4-BE49-F238E27FC236}">
                <a16:creationId xmlns:a16="http://schemas.microsoft.com/office/drawing/2014/main" id="{F824FE7F-F5FC-4F58-9492-C877D318FED0}"/>
              </a:ext>
            </a:extLst>
          </p:cNvPr>
          <p:cNvSpPr/>
          <p:nvPr/>
        </p:nvSpPr>
        <p:spPr bwMode="auto">
          <a:xfrm>
            <a:off x="2608528" y="1908167"/>
            <a:ext cx="54311" cy="38795"/>
          </a:xfrm>
          <a:custGeom>
            <a:avLst/>
            <a:gdLst>
              <a:gd name="T0" fmla="*/ 13 w 14"/>
              <a:gd name="T1" fmla="*/ 8 h 10"/>
              <a:gd name="T2" fmla="*/ 0 w 14"/>
              <a:gd name="T3" fmla="*/ 10 h 10"/>
              <a:gd name="T4" fmla="*/ 13 w 14"/>
              <a:gd name="T5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10">
                <a:moveTo>
                  <a:pt x="13" y="8"/>
                </a:moveTo>
                <a:cubicBezTo>
                  <a:pt x="7" y="7"/>
                  <a:pt x="5" y="9"/>
                  <a:pt x="0" y="10"/>
                </a:cubicBezTo>
                <a:cubicBezTo>
                  <a:pt x="1" y="6"/>
                  <a:pt x="14" y="0"/>
                  <a:pt x="13" y="8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8" name="ïṡḷîďe">
            <a:extLst>
              <a:ext uri="{FF2B5EF4-FFF2-40B4-BE49-F238E27FC236}">
                <a16:creationId xmlns:a16="http://schemas.microsoft.com/office/drawing/2014/main" id="{8D5B44ED-A795-4ABC-AB99-E577778624E3}"/>
              </a:ext>
            </a:extLst>
          </p:cNvPr>
          <p:cNvSpPr/>
          <p:nvPr/>
        </p:nvSpPr>
        <p:spPr bwMode="auto">
          <a:xfrm>
            <a:off x="3511112" y="1939202"/>
            <a:ext cx="87931" cy="54313"/>
          </a:xfrm>
          <a:custGeom>
            <a:avLst/>
            <a:gdLst>
              <a:gd name="T0" fmla="*/ 19 w 23"/>
              <a:gd name="T1" fmla="*/ 2 h 14"/>
              <a:gd name="T2" fmla="*/ 21 w 23"/>
              <a:gd name="T3" fmla="*/ 13 h 14"/>
              <a:gd name="T4" fmla="*/ 2 w 23"/>
              <a:gd name="T5" fmla="*/ 9 h 14"/>
              <a:gd name="T6" fmla="*/ 6 w 23"/>
              <a:gd name="T7" fmla="*/ 2 h 14"/>
              <a:gd name="T8" fmla="*/ 19 w 23"/>
              <a:gd name="T9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14">
                <a:moveTo>
                  <a:pt x="19" y="2"/>
                </a:moveTo>
                <a:cubicBezTo>
                  <a:pt x="21" y="4"/>
                  <a:pt x="23" y="11"/>
                  <a:pt x="21" y="13"/>
                </a:cubicBezTo>
                <a:cubicBezTo>
                  <a:pt x="13" y="12"/>
                  <a:pt x="4" y="14"/>
                  <a:pt x="2" y="9"/>
                </a:cubicBezTo>
                <a:cubicBezTo>
                  <a:pt x="0" y="3"/>
                  <a:pt x="8" y="8"/>
                  <a:pt x="6" y="2"/>
                </a:cubicBezTo>
                <a:cubicBezTo>
                  <a:pt x="11" y="0"/>
                  <a:pt x="19" y="5"/>
                  <a:pt x="19" y="2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9" name="išľïďe">
            <a:extLst>
              <a:ext uri="{FF2B5EF4-FFF2-40B4-BE49-F238E27FC236}">
                <a16:creationId xmlns:a16="http://schemas.microsoft.com/office/drawing/2014/main" id="{DCFD32F1-6681-4AEE-9F76-4B6F1335220B}"/>
              </a:ext>
            </a:extLst>
          </p:cNvPr>
          <p:cNvSpPr/>
          <p:nvPr/>
        </p:nvSpPr>
        <p:spPr bwMode="auto">
          <a:xfrm>
            <a:off x="3477488" y="2089207"/>
            <a:ext cx="106036" cy="49139"/>
          </a:xfrm>
          <a:custGeom>
            <a:avLst/>
            <a:gdLst>
              <a:gd name="T0" fmla="*/ 26 w 28"/>
              <a:gd name="T1" fmla="*/ 5 h 13"/>
              <a:gd name="T2" fmla="*/ 19 w 28"/>
              <a:gd name="T3" fmla="*/ 9 h 13"/>
              <a:gd name="T4" fmla="*/ 11 w 28"/>
              <a:gd name="T5" fmla="*/ 11 h 13"/>
              <a:gd name="T6" fmla="*/ 4 w 28"/>
              <a:gd name="T7" fmla="*/ 9 h 13"/>
              <a:gd name="T8" fmla="*/ 5 w 28"/>
              <a:gd name="T9" fmla="*/ 4 h 13"/>
              <a:gd name="T10" fmla="*/ 11 w 28"/>
              <a:gd name="T11" fmla="*/ 0 h 13"/>
              <a:gd name="T12" fmla="*/ 26 w 28"/>
              <a:gd name="T13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13">
                <a:moveTo>
                  <a:pt x="26" y="5"/>
                </a:moveTo>
                <a:cubicBezTo>
                  <a:pt x="28" y="11"/>
                  <a:pt x="21" y="9"/>
                  <a:pt x="19" y="9"/>
                </a:cubicBezTo>
                <a:cubicBezTo>
                  <a:pt x="18" y="9"/>
                  <a:pt x="13" y="13"/>
                  <a:pt x="11" y="11"/>
                </a:cubicBezTo>
                <a:cubicBezTo>
                  <a:pt x="10" y="9"/>
                  <a:pt x="6" y="10"/>
                  <a:pt x="4" y="9"/>
                </a:cubicBezTo>
                <a:cubicBezTo>
                  <a:pt x="0" y="4"/>
                  <a:pt x="12" y="6"/>
                  <a:pt x="5" y="4"/>
                </a:cubicBezTo>
                <a:cubicBezTo>
                  <a:pt x="6" y="1"/>
                  <a:pt x="11" y="3"/>
                  <a:pt x="11" y="0"/>
                </a:cubicBezTo>
                <a:cubicBezTo>
                  <a:pt x="16" y="1"/>
                  <a:pt x="22" y="2"/>
                  <a:pt x="26" y="5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0" name="î$lîḋe">
            <a:extLst>
              <a:ext uri="{FF2B5EF4-FFF2-40B4-BE49-F238E27FC236}">
                <a16:creationId xmlns:a16="http://schemas.microsoft.com/office/drawing/2014/main" id="{520EBB5E-F5AF-40D3-AC06-37C39744275E}"/>
              </a:ext>
            </a:extLst>
          </p:cNvPr>
          <p:cNvSpPr/>
          <p:nvPr/>
        </p:nvSpPr>
        <p:spPr bwMode="auto">
          <a:xfrm>
            <a:off x="3480075" y="2164210"/>
            <a:ext cx="49138" cy="23276"/>
          </a:xfrm>
          <a:custGeom>
            <a:avLst/>
            <a:gdLst>
              <a:gd name="T0" fmla="*/ 10 w 13"/>
              <a:gd name="T1" fmla="*/ 6 h 6"/>
              <a:gd name="T2" fmla="*/ 3 w 13"/>
              <a:gd name="T3" fmla="*/ 6 h 6"/>
              <a:gd name="T4" fmla="*/ 10 w 13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6">
                <a:moveTo>
                  <a:pt x="10" y="6"/>
                </a:moveTo>
                <a:cubicBezTo>
                  <a:pt x="6" y="3"/>
                  <a:pt x="8" y="6"/>
                  <a:pt x="3" y="6"/>
                </a:cubicBezTo>
                <a:cubicBezTo>
                  <a:pt x="0" y="0"/>
                  <a:pt x="13" y="0"/>
                  <a:pt x="10" y="6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1" name="îşḻîḋé">
            <a:extLst>
              <a:ext uri="{FF2B5EF4-FFF2-40B4-BE49-F238E27FC236}">
                <a16:creationId xmlns:a16="http://schemas.microsoft.com/office/drawing/2014/main" id="{4EDF82CD-D5A1-4A6E-A100-B0E3B440B6EC}"/>
              </a:ext>
            </a:extLst>
          </p:cNvPr>
          <p:cNvSpPr/>
          <p:nvPr/>
        </p:nvSpPr>
        <p:spPr bwMode="auto">
          <a:xfrm>
            <a:off x="3319731" y="2200418"/>
            <a:ext cx="56896" cy="33623"/>
          </a:xfrm>
          <a:custGeom>
            <a:avLst/>
            <a:gdLst>
              <a:gd name="T0" fmla="*/ 13 w 15"/>
              <a:gd name="T1" fmla="*/ 1 h 9"/>
              <a:gd name="T2" fmla="*/ 15 w 15"/>
              <a:gd name="T3" fmla="*/ 4 h 9"/>
              <a:gd name="T4" fmla="*/ 7 w 15"/>
              <a:gd name="T5" fmla="*/ 6 h 9"/>
              <a:gd name="T6" fmla="*/ 0 w 15"/>
              <a:gd name="T7" fmla="*/ 6 h 9"/>
              <a:gd name="T8" fmla="*/ 13 w 15"/>
              <a:gd name="T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9">
                <a:moveTo>
                  <a:pt x="13" y="1"/>
                </a:moveTo>
                <a:cubicBezTo>
                  <a:pt x="13" y="3"/>
                  <a:pt x="13" y="4"/>
                  <a:pt x="15" y="4"/>
                </a:cubicBezTo>
                <a:cubicBezTo>
                  <a:pt x="15" y="8"/>
                  <a:pt x="9" y="5"/>
                  <a:pt x="7" y="6"/>
                </a:cubicBezTo>
                <a:cubicBezTo>
                  <a:pt x="5" y="9"/>
                  <a:pt x="7" y="6"/>
                  <a:pt x="0" y="6"/>
                </a:cubicBezTo>
                <a:cubicBezTo>
                  <a:pt x="3" y="3"/>
                  <a:pt x="6" y="0"/>
                  <a:pt x="13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2" name="íṧḷiḋé">
            <a:extLst>
              <a:ext uri="{FF2B5EF4-FFF2-40B4-BE49-F238E27FC236}">
                <a16:creationId xmlns:a16="http://schemas.microsoft.com/office/drawing/2014/main" id="{4B777F6E-2A09-46D3-86D0-B927FBCA7A4D}"/>
              </a:ext>
            </a:extLst>
          </p:cNvPr>
          <p:cNvSpPr/>
          <p:nvPr/>
        </p:nvSpPr>
        <p:spPr bwMode="auto">
          <a:xfrm>
            <a:off x="3425763" y="2231452"/>
            <a:ext cx="23276" cy="33623"/>
          </a:xfrm>
          <a:custGeom>
            <a:avLst/>
            <a:gdLst>
              <a:gd name="T0" fmla="*/ 2 w 6"/>
              <a:gd name="T1" fmla="*/ 0 h 9"/>
              <a:gd name="T2" fmla="*/ 5 w 6"/>
              <a:gd name="T3" fmla="*/ 8 h 9"/>
              <a:gd name="T4" fmla="*/ 2 w 6"/>
              <a:gd name="T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9">
                <a:moveTo>
                  <a:pt x="2" y="0"/>
                </a:moveTo>
                <a:cubicBezTo>
                  <a:pt x="5" y="1"/>
                  <a:pt x="6" y="3"/>
                  <a:pt x="5" y="8"/>
                </a:cubicBezTo>
                <a:cubicBezTo>
                  <a:pt x="0" y="9"/>
                  <a:pt x="2" y="3"/>
                  <a:pt x="2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3" name="iş1ídê">
            <a:extLst>
              <a:ext uri="{FF2B5EF4-FFF2-40B4-BE49-F238E27FC236}">
                <a16:creationId xmlns:a16="http://schemas.microsoft.com/office/drawing/2014/main" id="{72087598-8556-4A00-B263-F34E905B7534}"/>
              </a:ext>
            </a:extLst>
          </p:cNvPr>
          <p:cNvSpPr/>
          <p:nvPr/>
        </p:nvSpPr>
        <p:spPr bwMode="auto">
          <a:xfrm>
            <a:off x="5476618" y="2528874"/>
            <a:ext cx="126725" cy="155177"/>
          </a:xfrm>
          <a:custGeom>
            <a:avLst/>
            <a:gdLst>
              <a:gd name="T0" fmla="*/ 12 w 33"/>
              <a:gd name="T1" fmla="*/ 0 h 40"/>
              <a:gd name="T2" fmla="*/ 14 w 33"/>
              <a:gd name="T3" fmla="*/ 2 h 40"/>
              <a:gd name="T4" fmla="*/ 27 w 33"/>
              <a:gd name="T5" fmla="*/ 2 h 40"/>
              <a:gd name="T6" fmla="*/ 32 w 33"/>
              <a:gd name="T7" fmla="*/ 6 h 40"/>
              <a:gd name="T8" fmla="*/ 31 w 33"/>
              <a:gd name="T9" fmla="*/ 10 h 40"/>
              <a:gd name="T10" fmla="*/ 27 w 33"/>
              <a:gd name="T11" fmla="*/ 12 h 40"/>
              <a:gd name="T12" fmla="*/ 31 w 33"/>
              <a:gd name="T13" fmla="*/ 21 h 40"/>
              <a:gd name="T14" fmla="*/ 29 w 33"/>
              <a:gd name="T15" fmla="*/ 30 h 40"/>
              <a:gd name="T16" fmla="*/ 19 w 33"/>
              <a:gd name="T17" fmla="*/ 30 h 40"/>
              <a:gd name="T18" fmla="*/ 18 w 33"/>
              <a:gd name="T19" fmla="*/ 36 h 40"/>
              <a:gd name="T20" fmla="*/ 14 w 33"/>
              <a:gd name="T21" fmla="*/ 40 h 40"/>
              <a:gd name="T22" fmla="*/ 3 w 33"/>
              <a:gd name="T23" fmla="*/ 40 h 40"/>
              <a:gd name="T24" fmla="*/ 6 w 33"/>
              <a:gd name="T25" fmla="*/ 28 h 40"/>
              <a:gd name="T26" fmla="*/ 6 w 33"/>
              <a:gd name="T27" fmla="*/ 21 h 40"/>
              <a:gd name="T28" fmla="*/ 3 w 33"/>
              <a:gd name="T29" fmla="*/ 12 h 40"/>
              <a:gd name="T30" fmla="*/ 10 w 33"/>
              <a:gd name="T31" fmla="*/ 13 h 40"/>
              <a:gd name="T32" fmla="*/ 12 w 33"/>
              <a:gd name="T3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3" h="40">
                <a:moveTo>
                  <a:pt x="12" y="0"/>
                </a:moveTo>
                <a:cubicBezTo>
                  <a:pt x="14" y="0"/>
                  <a:pt x="14" y="1"/>
                  <a:pt x="14" y="2"/>
                </a:cubicBezTo>
                <a:cubicBezTo>
                  <a:pt x="14" y="5"/>
                  <a:pt x="22" y="0"/>
                  <a:pt x="27" y="2"/>
                </a:cubicBezTo>
                <a:cubicBezTo>
                  <a:pt x="28" y="5"/>
                  <a:pt x="29" y="6"/>
                  <a:pt x="32" y="6"/>
                </a:cubicBezTo>
                <a:cubicBezTo>
                  <a:pt x="33" y="8"/>
                  <a:pt x="32" y="9"/>
                  <a:pt x="31" y="10"/>
                </a:cubicBezTo>
                <a:cubicBezTo>
                  <a:pt x="31" y="11"/>
                  <a:pt x="28" y="11"/>
                  <a:pt x="27" y="12"/>
                </a:cubicBezTo>
                <a:cubicBezTo>
                  <a:pt x="27" y="16"/>
                  <a:pt x="30" y="17"/>
                  <a:pt x="31" y="21"/>
                </a:cubicBezTo>
                <a:cubicBezTo>
                  <a:pt x="31" y="24"/>
                  <a:pt x="28" y="26"/>
                  <a:pt x="29" y="30"/>
                </a:cubicBezTo>
                <a:cubicBezTo>
                  <a:pt x="26" y="30"/>
                  <a:pt x="23" y="30"/>
                  <a:pt x="19" y="30"/>
                </a:cubicBezTo>
                <a:cubicBezTo>
                  <a:pt x="17" y="30"/>
                  <a:pt x="19" y="34"/>
                  <a:pt x="18" y="36"/>
                </a:cubicBezTo>
                <a:cubicBezTo>
                  <a:pt x="17" y="37"/>
                  <a:pt x="12" y="36"/>
                  <a:pt x="14" y="40"/>
                </a:cubicBezTo>
                <a:cubicBezTo>
                  <a:pt x="10" y="40"/>
                  <a:pt x="6" y="40"/>
                  <a:pt x="3" y="40"/>
                </a:cubicBezTo>
                <a:cubicBezTo>
                  <a:pt x="4" y="36"/>
                  <a:pt x="0" y="27"/>
                  <a:pt x="6" y="28"/>
                </a:cubicBezTo>
                <a:cubicBezTo>
                  <a:pt x="7" y="23"/>
                  <a:pt x="3" y="25"/>
                  <a:pt x="6" y="21"/>
                </a:cubicBezTo>
                <a:cubicBezTo>
                  <a:pt x="8" y="15"/>
                  <a:pt x="1" y="17"/>
                  <a:pt x="3" y="12"/>
                </a:cubicBezTo>
                <a:cubicBezTo>
                  <a:pt x="7" y="11"/>
                  <a:pt x="8" y="13"/>
                  <a:pt x="10" y="13"/>
                </a:cubicBezTo>
                <a:cubicBezTo>
                  <a:pt x="14" y="13"/>
                  <a:pt x="11" y="4"/>
                  <a:pt x="12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4" name="íṣḷíde">
            <a:extLst>
              <a:ext uri="{FF2B5EF4-FFF2-40B4-BE49-F238E27FC236}">
                <a16:creationId xmlns:a16="http://schemas.microsoft.com/office/drawing/2014/main" id="{61F44F33-E06B-45FB-8104-9D5862313ECC}"/>
              </a:ext>
            </a:extLst>
          </p:cNvPr>
          <p:cNvSpPr/>
          <p:nvPr/>
        </p:nvSpPr>
        <p:spPr bwMode="auto">
          <a:xfrm>
            <a:off x="963707" y="2536632"/>
            <a:ext cx="38793" cy="36208"/>
          </a:xfrm>
          <a:custGeom>
            <a:avLst/>
            <a:gdLst>
              <a:gd name="T0" fmla="*/ 9 w 10"/>
              <a:gd name="T1" fmla="*/ 0 h 9"/>
              <a:gd name="T2" fmla="*/ 7 w 10"/>
              <a:gd name="T3" fmla="*/ 4 h 9"/>
              <a:gd name="T4" fmla="*/ 0 w 10"/>
              <a:gd name="T5" fmla="*/ 6 h 9"/>
              <a:gd name="T6" fmla="*/ 9 w 10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9">
                <a:moveTo>
                  <a:pt x="9" y="0"/>
                </a:moveTo>
                <a:cubicBezTo>
                  <a:pt x="10" y="3"/>
                  <a:pt x="8" y="3"/>
                  <a:pt x="7" y="4"/>
                </a:cubicBezTo>
                <a:cubicBezTo>
                  <a:pt x="5" y="7"/>
                  <a:pt x="4" y="9"/>
                  <a:pt x="0" y="6"/>
                </a:cubicBezTo>
                <a:cubicBezTo>
                  <a:pt x="1" y="2"/>
                  <a:pt x="5" y="1"/>
                  <a:pt x="9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5" name="íṣľïḍê">
            <a:extLst>
              <a:ext uri="{FF2B5EF4-FFF2-40B4-BE49-F238E27FC236}">
                <a16:creationId xmlns:a16="http://schemas.microsoft.com/office/drawing/2014/main" id="{4BEC0F46-0A8D-44C6-97E2-6DA5705D9BFE}"/>
              </a:ext>
            </a:extLst>
          </p:cNvPr>
          <p:cNvSpPr/>
          <p:nvPr/>
        </p:nvSpPr>
        <p:spPr bwMode="auto">
          <a:xfrm>
            <a:off x="1897324" y="2567668"/>
            <a:ext cx="46551" cy="69831"/>
          </a:xfrm>
          <a:custGeom>
            <a:avLst/>
            <a:gdLst>
              <a:gd name="T0" fmla="*/ 3 w 12"/>
              <a:gd name="T1" fmla="*/ 0 h 18"/>
              <a:gd name="T2" fmla="*/ 12 w 12"/>
              <a:gd name="T3" fmla="*/ 13 h 18"/>
              <a:gd name="T4" fmla="*/ 5 w 12"/>
              <a:gd name="T5" fmla="*/ 9 h 18"/>
              <a:gd name="T6" fmla="*/ 3 w 12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8">
                <a:moveTo>
                  <a:pt x="3" y="0"/>
                </a:moveTo>
                <a:cubicBezTo>
                  <a:pt x="6" y="4"/>
                  <a:pt x="7" y="11"/>
                  <a:pt x="12" y="13"/>
                </a:cubicBezTo>
                <a:cubicBezTo>
                  <a:pt x="10" y="18"/>
                  <a:pt x="5" y="12"/>
                  <a:pt x="5" y="9"/>
                </a:cubicBezTo>
                <a:cubicBezTo>
                  <a:pt x="0" y="9"/>
                  <a:pt x="0" y="2"/>
                  <a:pt x="3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6" name="îşľïḑe">
            <a:extLst>
              <a:ext uri="{FF2B5EF4-FFF2-40B4-BE49-F238E27FC236}">
                <a16:creationId xmlns:a16="http://schemas.microsoft.com/office/drawing/2014/main" id="{6744E6CE-1FA1-42BD-B244-36AAC05E18EF}"/>
              </a:ext>
            </a:extLst>
          </p:cNvPr>
          <p:cNvSpPr/>
          <p:nvPr/>
        </p:nvSpPr>
        <p:spPr bwMode="auto">
          <a:xfrm>
            <a:off x="9909359" y="2536632"/>
            <a:ext cx="75000" cy="333630"/>
          </a:xfrm>
          <a:custGeom>
            <a:avLst/>
            <a:gdLst>
              <a:gd name="T0" fmla="*/ 6 w 19"/>
              <a:gd name="T1" fmla="*/ 10 h 87"/>
              <a:gd name="T2" fmla="*/ 10 w 19"/>
              <a:gd name="T3" fmla="*/ 23 h 87"/>
              <a:gd name="T4" fmla="*/ 12 w 19"/>
              <a:gd name="T5" fmla="*/ 30 h 87"/>
              <a:gd name="T6" fmla="*/ 12 w 19"/>
              <a:gd name="T7" fmla="*/ 36 h 87"/>
              <a:gd name="T8" fmla="*/ 14 w 19"/>
              <a:gd name="T9" fmla="*/ 51 h 87"/>
              <a:gd name="T10" fmla="*/ 19 w 19"/>
              <a:gd name="T11" fmla="*/ 58 h 87"/>
              <a:gd name="T12" fmla="*/ 12 w 19"/>
              <a:gd name="T13" fmla="*/ 60 h 87"/>
              <a:gd name="T14" fmla="*/ 12 w 19"/>
              <a:gd name="T15" fmla="*/ 73 h 87"/>
              <a:gd name="T16" fmla="*/ 8 w 19"/>
              <a:gd name="T17" fmla="*/ 73 h 87"/>
              <a:gd name="T18" fmla="*/ 12 w 19"/>
              <a:gd name="T19" fmla="*/ 86 h 87"/>
              <a:gd name="T20" fmla="*/ 2 w 19"/>
              <a:gd name="T21" fmla="*/ 84 h 87"/>
              <a:gd name="T22" fmla="*/ 4 w 19"/>
              <a:gd name="T23" fmla="*/ 73 h 87"/>
              <a:gd name="T24" fmla="*/ 1 w 19"/>
              <a:gd name="T25" fmla="*/ 67 h 87"/>
              <a:gd name="T26" fmla="*/ 4 w 19"/>
              <a:gd name="T27" fmla="*/ 45 h 87"/>
              <a:gd name="T28" fmla="*/ 1 w 19"/>
              <a:gd name="T29" fmla="*/ 36 h 87"/>
              <a:gd name="T30" fmla="*/ 1 w 19"/>
              <a:gd name="T31" fmla="*/ 23 h 87"/>
              <a:gd name="T32" fmla="*/ 6 w 19"/>
              <a:gd name="T33" fmla="*/ 17 h 87"/>
              <a:gd name="T34" fmla="*/ 8 w 19"/>
              <a:gd name="T35" fmla="*/ 11 h 87"/>
              <a:gd name="T36" fmla="*/ 6 w 19"/>
              <a:gd name="T37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" h="87">
                <a:moveTo>
                  <a:pt x="6" y="10"/>
                </a:moveTo>
                <a:cubicBezTo>
                  <a:pt x="14" y="0"/>
                  <a:pt x="7" y="20"/>
                  <a:pt x="10" y="23"/>
                </a:cubicBezTo>
                <a:cubicBezTo>
                  <a:pt x="13" y="25"/>
                  <a:pt x="8" y="26"/>
                  <a:pt x="12" y="30"/>
                </a:cubicBezTo>
                <a:cubicBezTo>
                  <a:pt x="14" y="33"/>
                  <a:pt x="12" y="33"/>
                  <a:pt x="12" y="36"/>
                </a:cubicBezTo>
                <a:cubicBezTo>
                  <a:pt x="12" y="38"/>
                  <a:pt x="15" y="43"/>
                  <a:pt x="14" y="51"/>
                </a:cubicBezTo>
                <a:cubicBezTo>
                  <a:pt x="13" y="55"/>
                  <a:pt x="16" y="56"/>
                  <a:pt x="19" y="58"/>
                </a:cubicBezTo>
                <a:cubicBezTo>
                  <a:pt x="19" y="62"/>
                  <a:pt x="14" y="62"/>
                  <a:pt x="12" y="60"/>
                </a:cubicBezTo>
                <a:cubicBezTo>
                  <a:pt x="11" y="65"/>
                  <a:pt x="11" y="73"/>
                  <a:pt x="12" y="73"/>
                </a:cubicBezTo>
                <a:cubicBezTo>
                  <a:pt x="12" y="73"/>
                  <a:pt x="8" y="73"/>
                  <a:pt x="8" y="73"/>
                </a:cubicBezTo>
                <a:cubicBezTo>
                  <a:pt x="8" y="77"/>
                  <a:pt x="13" y="78"/>
                  <a:pt x="12" y="86"/>
                </a:cubicBezTo>
                <a:cubicBezTo>
                  <a:pt x="6" y="84"/>
                  <a:pt x="7" y="87"/>
                  <a:pt x="2" y="84"/>
                </a:cubicBezTo>
                <a:cubicBezTo>
                  <a:pt x="6" y="79"/>
                  <a:pt x="2" y="78"/>
                  <a:pt x="4" y="73"/>
                </a:cubicBezTo>
                <a:cubicBezTo>
                  <a:pt x="4" y="70"/>
                  <a:pt x="3" y="68"/>
                  <a:pt x="1" y="67"/>
                </a:cubicBezTo>
                <a:cubicBezTo>
                  <a:pt x="2" y="63"/>
                  <a:pt x="6" y="55"/>
                  <a:pt x="4" y="45"/>
                </a:cubicBezTo>
                <a:cubicBezTo>
                  <a:pt x="4" y="41"/>
                  <a:pt x="1" y="39"/>
                  <a:pt x="1" y="36"/>
                </a:cubicBezTo>
                <a:cubicBezTo>
                  <a:pt x="0" y="30"/>
                  <a:pt x="5" y="26"/>
                  <a:pt x="1" y="23"/>
                </a:cubicBezTo>
                <a:cubicBezTo>
                  <a:pt x="2" y="20"/>
                  <a:pt x="3" y="18"/>
                  <a:pt x="6" y="17"/>
                </a:cubicBezTo>
                <a:cubicBezTo>
                  <a:pt x="6" y="14"/>
                  <a:pt x="6" y="12"/>
                  <a:pt x="8" y="11"/>
                </a:cubicBezTo>
                <a:cubicBezTo>
                  <a:pt x="8" y="10"/>
                  <a:pt x="7" y="10"/>
                  <a:pt x="6" y="1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7" name="ïśliḋe">
            <a:extLst>
              <a:ext uri="{FF2B5EF4-FFF2-40B4-BE49-F238E27FC236}">
                <a16:creationId xmlns:a16="http://schemas.microsoft.com/office/drawing/2014/main" id="{AF4C27D9-12F1-41BC-A891-B1789F5BBFBB}"/>
              </a:ext>
            </a:extLst>
          </p:cNvPr>
          <p:cNvSpPr/>
          <p:nvPr/>
        </p:nvSpPr>
        <p:spPr bwMode="auto">
          <a:xfrm>
            <a:off x="906811" y="2572840"/>
            <a:ext cx="18104" cy="33623"/>
          </a:xfrm>
          <a:custGeom>
            <a:avLst/>
            <a:gdLst>
              <a:gd name="T0" fmla="*/ 2 w 5"/>
              <a:gd name="T1" fmla="*/ 1 h 9"/>
              <a:gd name="T2" fmla="*/ 0 w 5"/>
              <a:gd name="T3" fmla="*/ 6 h 9"/>
              <a:gd name="T4" fmla="*/ 0 w 5"/>
              <a:gd name="T5" fmla="*/ 2 h 9"/>
              <a:gd name="T6" fmla="*/ 2 w 5"/>
              <a:gd name="T7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9">
                <a:moveTo>
                  <a:pt x="2" y="1"/>
                </a:moveTo>
                <a:cubicBezTo>
                  <a:pt x="5" y="0"/>
                  <a:pt x="4" y="9"/>
                  <a:pt x="0" y="6"/>
                </a:cubicBezTo>
                <a:cubicBezTo>
                  <a:pt x="0" y="5"/>
                  <a:pt x="0" y="4"/>
                  <a:pt x="0" y="2"/>
                </a:cubicBezTo>
                <a:cubicBezTo>
                  <a:pt x="1" y="3"/>
                  <a:pt x="1" y="2"/>
                  <a:pt x="2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8" name="ísḷïḑe">
            <a:extLst>
              <a:ext uri="{FF2B5EF4-FFF2-40B4-BE49-F238E27FC236}">
                <a16:creationId xmlns:a16="http://schemas.microsoft.com/office/drawing/2014/main" id="{3E8E4F80-B625-40ED-B2B8-4B7BB1AD4BC3}"/>
              </a:ext>
            </a:extLst>
          </p:cNvPr>
          <p:cNvSpPr/>
          <p:nvPr/>
        </p:nvSpPr>
        <p:spPr bwMode="auto">
          <a:xfrm>
            <a:off x="4033521" y="2686637"/>
            <a:ext cx="214654" cy="181040"/>
          </a:xfrm>
          <a:custGeom>
            <a:avLst/>
            <a:gdLst>
              <a:gd name="T0" fmla="*/ 25 w 56"/>
              <a:gd name="T1" fmla="*/ 0 h 47"/>
              <a:gd name="T2" fmla="*/ 30 w 56"/>
              <a:gd name="T3" fmla="*/ 4 h 47"/>
              <a:gd name="T4" fmla="*/ 28 w 56"/>
              <a:gd name="T5" fmla="*/ 12 h 47"/>
              <a:gd name="T6" fmla="*/ 36 w 56"/>
              <a:gd name="T7" fmla="*/ 15 h 47"/>
              <a:gd name="T8" fmla="*/ 47 w 56"/>
              <a:gd name="T9" fmla="*/ 19 h 47"/>
              <a:gd name="T10" fmla="*/ 45 w 56"/>
              <a:gd name="T11" fmla="*/ 26 h 47"/>
              <a:gd name="T12" fmla="*/ 51 w 56"/>
              <a:gd name="T13" fmla="*/ 28 h 47"/>
              <a:gd name="T14" fmla="*/ 54 w 56"/>
              <a:gd name="T15" fmla="*/ 34 h 47"/>
              <a:gd name="T16" fmla="*/ 51 w 56"/>
              <a:gd name="T17" fmla="*/ 43 h 47"/>
              <a:gd name="T18" fmla="*/ 49 w 56"/>
              <a:gd name="T19" fmla="*/ 40 h 47"/>
              <a:gd name="T20" fmla="*/ 38 w 56"/>
              <a:gd name="T21" fmla="*/ 40 h 47"/>
              <a:gd name="T22" fmla="*/ 30 w 56"/>
              <a:gd name="T23" fmla="*/ 47 h 47"/>
              <a:gd name="T24" fmla="*/ 26 w 56"/>
              <a:gd name="T25" fmla="*/ 41 h 47"/>
              <a:gd name="T26" fmla="*/ 21 w 56"/>
              <a:gd name="T27" fmla="*/ 40 h 47"/>
              <a:gd name="T28" fmla="*/ 13 w 56"/>
              <a:gd name="T29" fmla="*/ 34 h 47"/>
              <a:gd name="T30" fmla="*/ 0 w 56"/>
              <a:gd name="T31" fmla="*/ 36 h 47"/>
              <a:gd name="T32" fmla="*/ 2 w 56"/>
              <a:gd name="T33" fmla="*/ 28 h 47"/>
              <a:gd name="T34" fmla="*/ 10 w 56"/>
              <a:gd name="T35" fmla="*/ 25 h 47"/>
              <a:gd name="T36" fmla="*/ 13 w 56"/>
              <a:gd name="T37" fmla="*/ 17 h 47"/>
              <a:gd name="T38" fmla="*/ 15 w 56"/>
              <a:gd name="T39" fmla="*/ 8 h 47"/>
              <a:gd name="T40" fmla="*/ 19 w 56"/>
              <a:gd name="T41" fmla="*/ 8 h 47"/>
              <a:gd name="T42" fmla="*/ 19 w 56"/>
              <a:gd name="T43" fmla="*/ 4 h 47"/>
              <a:gd name="T44" fmla="*/ 25 w 56"/>
              <a:gd name="T45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6" h="47">
                <a:moveTo>
                  <a:pt x="25" y="0"/>
                </a:moveTo>
                <a:cubicBezTo>
                  <a:pt x="27" y="1"/>
                  <a:pt x="27" y="4"/>
                  <a:pt x="30" y="4"/>
                </a:cubicBezTo>
                <a:cubicBezTo>
                  <a:pt x="29" y="8"/>
                  <a:pt x="24" y="8"/>
                  <a:pt x="28" y="12"/>
                </a:cubicBezTo>
                <a:cubicBezTo>
                  <a:pt x="27" y="16"/>
                  <a:pt x="33" y="14"/>
                  <a:pt x="36" y="15"/>
                </a:cubicBezTo>
                <a:cubicBezTo>
                  <a:pt x="37" y="16"/>
                  <a:pt x="40" y="22"/>
                  <a:pt x="47" y="19"/>
                </a:cubicBezTo>
                <a:cubicBezTo>
                  <a:pt x="47" y="24"/>
                  <a:pt x="50" y="25"/>
                  <a:pt x="45" y="26"/>
                </a:cubicBezTo>
                <a:cubicBezTo>
                  <a:pt x="45" y="29"/>
                  <a:pt x="49" y="27"/>
                  <a:pt x="51" y="28"/>
                </a:cubicBezTo>
                <a:cubicBezTo>
                  <a:pt x="52" y="30"/>
                  <a:pt x="49" y="36"/>
                  <a:pt x="54" y="34"/>
                </a:cubicBezTo>
                <a:cubicBezTo>
                  <a:pt x="56" y="40"/>
                  <a:pt x="49" y="38"/>
                  <a:pt x="51" y="43"/>
                </a:cubicBezTo>
                <a:cubicBezTo>
                  <a:pt x="49" y="43"/>
                  <a:pt x="49" y="41"/>
                  <a:pt x="49" y="40"/>
                </a:cubicBezTo>
                <a:cubicBezTo>
                  <a:pt x="42" y="40"/>
                  <a:pt x="43" y="42"/>
                  <a:pt x="38" y="40"/>
                </a:cubicBezTo>
                <a:cubicBezTo>
                  <a:pt x="35" y="42"/>
                  <a:pt x="30" y="42"/>
                  <a:pt x="30" y="47"/>
                </a:cubicBezTo>
                <a:cubicBezTo>
                  <a:pt x="27" y="47"/>
                  <a:pt x="28" y="43"/>
                  <a:pt x="26" y="41"/>
                </a:cubicBezTo>
                <a:cubicBezTo>
                  <a:pt x="25" y="40"/>
                  <a:pt x="22" y="41"/>
                  <a:pt x="21" y="40"/>
                </a:cubicBezTo>
                <a:cubicBezTo>
                  <a:pt x="19" y="38"/>
                  <a:pt x="18" y="35"/>
                  <a:pt x="13" y="34"/>
                </a:cubicBezTo>
                <a:cubicBezTo>
                  <a:pt x="7" y="33"/>
                  <a:pt x="7" y="37"/>
                  <a:pt x="0" y="36"/>
                </a:cubicBezTo>
                <a:cubicBezTo>
                  <a:pt x="2" y="34"/>
                  <a:pt x="2" y="32"/>
                  <a:pt x="2" y="28"/>
                </a:cubicBezTo>
                <a:cubicBezTo>
                  <a:pt x="8" y="31"/>
                  <a:pt x="4" y="22"/>
                  <a:pt x="10" y="25"/>
                </a:cubicBezTo>
                <a:cubicBezTo>
                  <a:pt x="7" y="20"/>
                  <a:pt x="12" y="19"/>
                  <a:pt x="13" y="17"/>
                </a:cubicBezTo>
                <a:cubicBezTo>
                  <a:pt x="14" y="15"/>
                  <a:pt x="13" y="11"/>
                  <a:pt x="15" y="8"/>
                </a:cubicBezTo>
                <a:cubicBezTo>
                  <a:pt x="16" y="7"/>
                  <a:pt x="18" y="8"/>
                  <a:pt x="19" y="8"/>
                </a:cubicBezTo>
                <a:cubicBezTo>
                  <a:pt x="20" y="7"/>
                  <a:pt x="18" y="5"/>
                  <a:pt x="19" y="4"/>
                </a:cubicBezTo>
                <a:cubicBezTo>
                  <a:pt x="21" y="3"/>
                  <a:pt x="25" y="4"/>
                  <a:pt x="25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9" name="ï$1íḋé">
            <a:extLst>
              <a:ext uri="{FF2B5EF4-FFF2-40B4-BE49-F238E27FC236}">
                <a16:creationId xmlns:a16="http://schemas.microsoft.com/office/drawing/2014/main" id="{A088C43B-3312-4BDB-871D-99E3846ED23A}"/>
              </a:ext>
            </a:extLst>
          </p:cNvPr>
          <p:cNvSpPr/>
          <p:nvPr/>
        </p:nvSpPr>
        <p:spPr bwMode="auto">
          <a:xfrm>
            <a:off x="3917141" y="2743535"/>
            <a:ext cx="54311" cy="46553"/>
          </a:xfrm>
          <a:custGeom>
            <a:avLst/>
            <a:gdLst>
              <a:gd name="T0" fmla="*/ 0 w 14"/>
              <a:gd name="T1" fmla="*/ 0 h 12"/>
              <a:gd name="T2" fmla="*/ 14 w 14"/>
              <a:gd name="T3" fmla="*/ 6 h 12"/>
              <a:gd name="T4" fmla="*/ 0 w 14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12">
                <a:moveTo>
                  <a:pt x="0" y="0"/>
                </a:moveTo>
                <a:cubicBezTo>
                  <a:pt x="7" y="0"/>
                  <a:pt x="7" y="6"/>
                  <a:pt x="14" y="6"/>
                </a:cubicBezTo>
                <a:cubicBezTo>
                  <a:pt x="12" y="12"/>
                  <a:pt x="1" y="6"/>
                  <a:pt x="0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0" name="í$ḷïḋé">
            <a:extLst>
              <a:ext uri="{FF2B5EF4-FFF2-40B4-BE49-F238E27FC236}">
                <a16:creationId xmlns:a16="http://schemas.microsoft.com/office/drawing/2014/main" id="{7225A549-3A8C-441C-BAB0-21488794C240}"/>
              </a:ext>
            </a:extLst>
          </p:cNvPr>
          <p:cNvSpPr/>
          <p:nvPr/>
        </p:nvSpPr>
        <p:spPr bwMode="auto">
          <a:xfrm>
            <a:off x="9883496" y="2924574"/>
            <a:ext cx="149999" cy="108624"/>
          </a:xfrm>
          <a:custGeom>
            <a:avLst/>
            <a:gdLst>
              <a:gd name="T0" fmla="*/ 11 w 39"/>
              <a:gd name="T1" fmla="*/ 0 h 28"/>
              <a:gd name="T2" fmla="*/ 13 w 39"/>
              <a:gd name="T3" fmla="*/ 2 h 28"/>
              <a:gd name="T4" fmla="*/ 21 w 39"/>
              <a:gd name="T5" fmla="*/ 9 h 28"/>
              <a:gd name="T6" fmla="*/ 39 w 39"/>
              <a:gd name="T7" fmla="*/ 7 h 28"/>
              <a:gd name="T8" fmla="*/ 32 w 39"/>
              <a:gd name="T9" fmla="*/ 19 h 28"/>
              <a:gd name="T10" fmla="*/ 26 w 39"/>
              <a:gd name="T11" fmla="*/ 17 h 28"/>
              <a:gd name="T12" fmla="*/ 19 w 39"/>
              <a:gd name="T13" fmla="*/ 20 h 28"/>
              <a:gd name="T14" fmla="*/ 17 w 39"/>
              <a:gd name="T15" fmla="*/ 26 h 28"/>
              <a:gd name="T16" fmla="*/ 8 w 39"/>
              <a:gd name="T17" fmla="*/ 22 h 28"/>
              <a:gd name="T18" fmla="*/ 11 w 39"/>
              <a:gd name="T1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28">
                <a:moveTo>
                  <a:pt x="11" y="0"/>
                </a:moveTo>
                <a:cubicBezTo>
                  <a:pt x="13" y="0"/>
                  <a:pt x="13" y="1"/>
                  <a:pt x="13" y="2"/>
                </a:cubicBezTo>
                <a:cubicBezTo>
                  <a:pt x="13" y="7"/>
                  <a:pt x="20" y="4"/>
                  <a:pt x="21" y="9"/>
                </a:cubicBezTo>
                <a:cubicBezTo>
                  <a:pt x="27" y="7"/>
                  <a:pt x="32" y="10"/>
                  <a:pt x="39" y="7"/>
                </a:cubicBezTo>
                <a:cubicBezTo>
                  <a:pt x="39" y="13"/>
                  <a:pt x="32" y="13"/>
                  <a:pt x="32" y="19"/>
                </a:cubicBezTo>
                <a:cubicBezTo>
                  <a:pt x="29" y="19"/>
                  <a:pt x="29" y="17"/>
                  <a:pt x="26" y="17"/>
                </a:cubicBezTo>
                <a:cubicBezTo>
                  <a:pt x="22" y="16"/>
                  <a:pt x="20" y="25"/>
                  <a:pt x="19" y="20"/>
                </a:cubicBezTo>
                <a:cubicBezTo>
                  <a:pt x="17" y="21"/>
                  <a:pt x="17" y="24"/>
                  <a:pt x="17" y="26"/>
                </a:cubicBezTo>
                <a:cubicBezTo>
                  <a:pt x="12" y="28"/>
                  <a:pt x="12" y="15"/>
                  <a:pt x="8" y="22"/>
                </a:cubicBezTo>
                <a:cubicBezTo>
                  <a:pt x="0" y="17"/>
                  <a:pt x="6" y="3"/>
                  <a:pt x="11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1" name="iṩľïḍe">
            <a:extLst>
              <a:ext uri="{FF2B5EF4-FFF2-40B4-BE49-F238E27FC236}">
                <a16:creationId xmlns:a16="http://schemas.microsoft.com/office/drawing/2014/main" id="{2AE294A6-6996-410E-9D02-195886438612}"/>
              </a:ext>
            </a:extLst>
          </p:cNvPr>
          <p:cNvSpPr/>
          <p:nvPr/>
        </p:nvSpPr>
        <p:spPr bwMode="auto">
          <a:xfrm>
            <a:off x="9619704" y="3051301"/>
            <a:ext cx="289655" cy="253456"/>
          </a:xfrm>
          <a:custGeom>
            <a:avLst/>
            <a:gdLst>
              <a:gd name="T0" fmla="*/ 67 w 76"/>
              <a:gd name="T1" fmla="*/ 0 h 66"/>
              <a:gd name="T2" fmla="*/ 73 w 76"/>
              <a:gd name="T3" fmla="*/ 2 h 66"/>
              <a:gd name="T4" fmla="*/ 73 w 76"/>
              <a:gd name="T5" fmla="*/ 30 h 66"/>
              <a:gd name="T6" fmla="*/ 71 w 76"/>
              <a:gd name="T7" fmla="*/ 27 h 66"/>
              <a:gd name="T8" fmla="*/ 71 w 76"/>
              <a:gd name="T9" fmla="*/ 38 h 66"/>
              <a:gd name="T10" fmla="*/ 67 w 76"/>
              <a:gd name="T11" fmla="*/ 36 h 66"/>
              <a:gd name="T12" fmla="*/ 67 w 76"/>
              <a:gd name="T13" fmla="*/ 55 h 66"/>
              <a:gd name="T14" fmla="*/ 64 w 76"/>
              <a:gd name="T15" fmla="*/ 53 h 66"/>
              <a:gd name="T16" fmla="*/ 58 w 76"/>
              <a:gd name="T17" fmla="*/ 56 h 66"/>
              <a:gd name="T18" fmla="*/ 54 w 76"/>
              <a:gd name="T19" fmla="*/ 55 h 66"/>
              <a:gd name="T20" fmla="*/ 47 w 76"/>
              <a:gd name="T21" fmla="*/ 56 h 66"/>
              <a:gd name="T22" fmla="*/ 37 w 76"/>
              <a:gd name="T23" fmla="*/ 58 h 66"/>
              <a:gd name="T24" fmla="*/ 34 w 76"/>
              <a:gd name="T25" fmla="*/ 66 h 66"/>
              <a:gd name="T26" fmla="*/ 26 w 76"/>
              <a:gd name="T27" fmla="*/ 56 h 66"/>
              <a:gd name="T28" fmla="*/ 23 w 76"/>
              <a:gd name="T29" fmla="*/ 60 h 66"/>
              <a:gd name="T30" fmla="*/ 19 w 76"/>
              <a:gd name="T31" fmla="*/ 58 h 66"/>
              <a:gd name="T32" fmla="*/ 0 w 76"/>
              <a:gd name="T33" fmla="*/ 62 h 66"/>
              <a:gd name="T34" fmla="*/ 2 w 76"/>
              <a:gd name="T35" fmla="*/ 55 h 66"/>
              <a:gd name="T36" fmla="*/ 6 w 76"/>
              <a:gd name="T37" fmla="*/ 56 h 66"/>
              <a:gd name="T38" fmla="*/ 8 w 76"/>
              <a:gd name="T39" fmla="*/ 53 h 66"/>
              <a:gd name="T40" fmla="*/ 34 w 76"/>
              <a:gd name="T41" fmla="*/ 51 h 66"/>
              <a:gd name="T42" fmla="*/ 37 w 76"/>
              <a:gd name="T43" fmla="*/ 38 h 66"/>
              <a:gd name="T44" fmla="*/ 41 w 76"/>
              <a:gd name="T45" fmla="*/ 34 h 66"/>
              <a:gd name="T46" fmla="*/ 52 w 76"/>
              <a:gd name="T47" fmla="*/ 36 h 66"/>
              <a:gd name="T48" fmla="*/ 52 w 76"/>
              <a:gd name="T49" fmla="*/ 28 h 66"/>
              <a:gd name="T50" fmla="*/ 54 w 76"/>
              <a:gd name="T51" fmla="*/ 32 h 66"/>
              <a:gd name="T52" fmla="*/ 56 w 76"/>
              <a:gd name="T53" fmla="*/ 23 h 66"/>
              <a:gd name="T54" fmla="*/ 62 w 76"/>
              <a:gd name="T55" fmla="*/ 8 h 66"/>
              <a:gd name="T56" fmla="*/ 67 w 76"/>
              <a:gd name="T5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6" h="66">
                <a:moveTo>
                  <a:pt x="67" y="0"/>
                </a:moveTo>
                <a:cubicBezTo>
                  <a:pt x="70" y="0"/>
                  <a:pt x="70" y="2"/>
                  <a:pt x="73" y="2"/>
                </a:cubicBezTo>
                <a:cubicBezTo>
                  <a:pt x="73" y="16"/>
                  <a:pt x="76" y="22"/>
                  <a:pt x="73" y="30"/>
                </a:cubicBezTo>
                <a:cubicBezTo>
                  <a:pt x="71" y="30"/>
                  <a:pt x="71" y="28"/>
                  <a:pt x="71" y="27"/>
                </a:cubicBezTo>
                <a:cubicBezTo>
                  <a:pt x="66" y="28"/>
                  <a:pt x="71" y="34"/>
                  <a:pt x="71" y="38"/>
                </a:cubicBezTo>
                <a:cubicBezTo>
                  <a:pt x="69" y="37"/>
                  <a:pt x="69" y="36"/>
                  <a:pt x="67" y="36"/>
                </a:cubicBezTo>
                <a:cubicBezTo>
                  <a:pt x="67" y="42"/>
                  <a:pt x="67" y="48"/>
                  <a:pt x="67" y="55"/>
                </a:cubicBezTo>
                <a:cubicBezTo>
                  <a:pt x="66" y="54"/>
                  <a:pt x="65" y="53"/>
                  <a:pt x="64" y="53"/>
                </a:cubicBezTo>
                <a:cubicBezTo>
                  <a:pt x="60" y="51"/>
                  <a:pt x="59" y="56"/>
                  <a:pt x="58" y="56"/>
                </a:cubicBezTo>
                <a:cubicBezTo>
                  <a:pt x="57" y="57"/>
                  <a:pt x="56" y="55"/>
                  <a:pt x="54" y="55"/>
                </a:cubicBezTo>
                <a:cubicBezTo>
                  <a:pt x="54" y="54"/>
                  <a:pt x="49" y="56"/>
                  <a:pt x="47" y="56"/>
                </a:cubicBezTo>
                <a:cubicBezTo>
                  <a:pt x="46" y="57"/>
                  <a:pt x="42" y="59"/>
                  <a:pt x="37" y="58"/>
                </a:cubicBezTo>
                <a:cubicBezTo>
                  <a:pt x="34" y="58"/>
                  <a:pt x="36" y="65"/>
                  <a:pt x="34" y="66"/>
                </a:cubicBezTo>
                <a:cubicBezTo>
                  <a:pt x="30" y="64"/>
                  <a:pt x="26" y="62"/>
                  <a:pt x="26" y="56"/>
                </a:cubicBezTo>
                <a:cubicBezTo>
                  <a:pt x="23" y="54"/>
                  <a:pt x="23" y="60"/>
                  <a:pt x="23" y="60"/>
                </a:cubicBezTo>
                <a:cubicBezTo>
                  <a:pt x="20" y="61"/>
                  <a:pt x="19" y="58"/>
                  <a:pt x="19" y="58"/>
                </a:cubicBezTo>
                <a:cubicBezTo>
                  <a:pt x="12" y="59"/>
                  <a:pt x="5" y="65"/>
                  <a:pt x="0" y="62"/>
                </a:cubicBezTo>
                <a:cubicBezTo>
                  <a:pt x="2" y="60"/>
                  <a:pt x="2" y="58"/>
                  <a:pt x="2" y="55"/>
                </a:cubicBezTo>
                <a:cubicBezTo>
                  <a:pt x="4" y="53"/>
                  <a:pt x="6" y="56"/>
                  <a:pt x="6" y="56"/>
                </a:cubicBezTo>
                <a:cubicBezTo>
                  <a:pt x="8" y="56"/>
                  <a:pt x="7" y="53"/>
                  <a:pt x="8" y="53"/>
                </a:cubicBezTo>
                <a:cubicBezTo>
                  <a:pt x="14" y="52"/>
                  <a:pt x="26" y="54"/>
                  <a:pt x="34" y="51"/>
                </a:cubicBezTo>
                <a:cubicBezTo>
                  <a:pt x="31" y="42"/>
                  <a:pt x="39" y="45"/>
                  <a:pt x="37" y="38"/>
                </a:cubicBezTo>
                <a:cubicBezTo>
                  <a:pt x="41" y="40"/>
                  <a:pt x="42" y="39"/>
                  <a:pt x="41" y="34"/>
                </a:cubicBezTo>
                <a:cubicBezTo>
                  <a:pt x="45" y="38"/>
                  <a:pt x="49" y="31"/>
                  <a:pt x="52" y="36"/>
                </a:cubicBezTo>
                <a:cubicBezTo>
                  <a:pt x="53" y="35"/>
                  <a:pt x="51" y="29"/>
                  <a:pt x="52" y="28"/>
                </a:cubicBezTo>
                <a:cubicBezTo>
                  <a:pt x="54" y="27"/>
                  <a:pt x="54" y="32"/>
                  <a:pt x="54" y="32"/>
                </a:cubicBezTo>
                <a:cubicBezTo>
                  <a:pt x="56" y="33"/>
                  <a:pt x="60" y="31"/>
                  <a:pt x="56" y="23"/>
                </a:cubicBezTo>
                <a:cubicBezTo>
                  <a:pt x="63" y="21"/>
                  <a:pt x="59" y="13"/>
                  <a:pt x="62" y="8"/>
                </a:cubicBezTo>
                <a:cubicBezTo>
                  <a:pt x="63" y="5"/>
                  <a:pt x="70" y="5"/>
                  <a:pt x="67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2" name="iṡlïḑê">
            <a:extLst>
              <a:ext uri="{FF2B5EF4-FFF2-40B4-BE49-F238E27FC236}">
                <a16:creationId xmlns:a16="http://schemas.microsoft.com/office/drawing/2014/main" id="{3196F860-3246-4900-B877-BDAF9879777E}"/>
              </a:ext>
            </a:extLst>
          </p:cNvPr>
          <p:cNvSpPr/>
          <p:nvPr/>
        </p:nvSpPr>
        <p:spPr bwMode="auto">
          <a:xfrm>
            <a:off x="6022305" y="3066818"/>
            <a:ext cx="51725" cy="56898"/>
          </a:xfrm>
          <a:custGeom>
            <a:avLst/>
            <a:gdLst>
              <a:gd name="T0" fmla="*/ 4 w 13"/>
              <a:gd name="T1" fmla="*/ 0 h 15"/>
              <a:gd name="T2" fmla="*/ 0 w 13"/>
              <a:gd name="T3" fmla="*/ 13 h 15"/>
              <a:gd name="T4" fmla="*/ 4 w 13"/>
              <a:gd name="T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15">
                <a:moveTo>
                  <a:pt x="4" y="0"/>
                </a:moveTo>
                <a:cubicBezTo>
                  <a:pt x="13" y="0"/>
                  <a:pt x="10" y="15"/>
                  <a:pt x="0" y="13"/>
                </a:cubicBezTo>
                <a:cubicBezTo>
                  <a:pt x="4" y="12"/>
                  <a:pt x="0" y="1"/>
                  <a:pt x="4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3" name="î$lîde">
            <a:extLst>
              <a:ext uri="{FF2B5EF4-FFF2-40B4-BE49-F238E27FC236}">
                <a16:creationId xmlns:a16="http://schemas.microsoft.com/office/drawing/2014/main" id="{DCC33692-47B4-43BA-8C85-555ECA1A506D}"/>
              </a:ext>
            </a:extLst>
          </p:cNvPr>
          <p:cNvSpPr/>
          <p:nvPr/>
        </p:nvSpPr>
        <p:spPr bwMode="auto">
          <a:xfrm>
            <a:off x="6146443" y="3146994"/>
            <a:ext cx="72414" cy="54313"/>
          </a:xfrm>
          <a:custGeom>
            <a:avLst/>
            <a:gdLst>
              <a:gd name="T0" fmla="*/ 15 w 19"/>
              <a:gd name="T1" fmla="*/ 3 h 14"/>
              <a:gd name="T2" fmla="*/ 19 w 19"/>
              <a:gd name="T3" fmla="*/ 13 h 14"/>
              <a:gd name="T4" fmla="*/ 9 w 19"/>
              <a:gd name="T5" fmla="*/ 13 h 14"/>
              <a:gd name="T6" fmla="*/ 9 w 19"/>
              <a:gd name="T7" fmla="*/ 11 h 14"/>
              <a:gd name="T8" fmla="*/ 2 w 19"/>
              <a:gd name="T9" fmla="*/ 9 h 14"/>
              <a:gd name="T10" fmla="*/ 15 w 19"/>
              <a:gd name="T11" fmla="*/ 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4">
                <a:moveTo>
                  <a:pt x="15" y="3"/>
                </a:moveTo>
                <a:cubicBezTo>
                  <a:pt x="18" y="5"/>
                  <a:pt x="19" y="8"/>
                  <a:pt x="19" y="13"/>
                </a:cubicBezTo>
                <a:cubicBezTo>
                  <a:pt x="17" y="12"/>
                  <a:pt x="11" y="14"/>
                  <a:pt x="9" y="13"/>
                </a:cubicBezTo>
                <a:cubicBezTo>
                  <a:pt x="9" y="13"/>
                  <a:pt x="10" y="11"/>
                  <a:pt x="9" y="11"/>
                </a:cubicBezTo>
                <a:cubicBezTo>
                  <a:pt x="7" y="10"/>
                  <a:pt x="2" y="12"/>
                  <a:pt x="2" y="9"/>
                </a:cubicBezTo>
                <a:cubicBezTo>
                  <a:pt x="0" y="0"/>
                  <a:pt x="15" y="9"/>
                  <a:pt x="15" y="3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4" name="íṥ1íďe">
            <a:extLst>
              <a:ext uri="{FF2B5EF4-FFF2-40B4-BE49-F238E27FC236}">
                <a16:creationId xmlns:a16="http://schemas.microsoft.com/office/drawing/2014/main" id="{3E89F68E-281A-4B4C-A742-4EAD01DBF269}"/>
              </a:ext>
            </a:extLst>
          </p:cNvPr>
          <p:cNvSpPr/>
          <p:nvPr/>
        </p:nvSpPr>
        <p:spPr bwMode="auto">
          <a:xfrm>
            <a:off x="6725750" y="3250444"/>
            <a:ext cx="54311" cy="28450"/>
          </a:xfrm>
          <a:custGeom>
            <a:avLst/>
            <a:gdLst>
              <a:gd name="T0" fmla="*/ 0 w 14"/>
              <a:gd name="T1" fmla="*/ 6 h 7"/>
              <a:gd name="T2" fmla="*/ 8 w 14"/>
              <a:gd name="T3" fmla="*/ 1 h 7"/>
              <a:gd name="T4" fmla="*/ 6 w 14"/>
              <a:gd name="T5" fmla="*/ 3 h 7"/>
              <a:gd name="T6" fmla="*/ 0 w 14"/>
              <a:gd name="T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7">
                <a:moveTo>
                  <a:pt x="0" y="6"/>
                </a:moveTo>
                <a:cubicBezTo>
                  <a:pt x="0" y="1"/>
                  <a:pt x="3" y="0"/>
                  <a:pt x="8" y="1"/>
                </a:cubicBezTo>
                <a:cubicBezTo>
                  <a:pt x="14" y="0"/>
                  <a:pt x="10" y="4"/>
                  <a:pt x="6" y="3"/>
                </a:cubicBezTo>
                <a:cubicBezTo>
                  <a:pt x="4" y="4"/>
                  <a:pt x="4" y="7"/>
                  <a:pt x="0" y="6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5" name="ï$ḷïḑè">
            <a:extLst>
              <a:ext uri="{FF2B5EF4-FFF2-40B4-BE49-F238E27FC236}">
                <a16:creationId xmlns:a16="http://schemas.microsoft.com/office/drawing/2014/main" id="{48D65A24-393D-4EF6-B47D-31E2CF927A8E}"/>
              </a:ext>
            </a:extLst>
          </p:cNvPr>
          <p:cNvSpPr/>
          <p:nvPr/>
        </p:nvSpPr>
        <p:spPr bwMode="auto">
          <a:xfrm>
            <a:off x="9645565" y="3294410"/>
            <a:ext cx="54311" cy="33623"/>
          </a:xfrm>
          <a:custGeom>
            <a:avLst/>
            <a:gdLst>
              <a:gd name="T0" fmla="*/ 12 w 14"/>
              <a:gd name="T1" fmla="*/ 1 h 9"/>
              <a:gd name="T2" fmla="*/ 8 w 14"/>
              <a:gd name="T3" fmla="*/ 8 h 9"/>
              <a:gd name="T4" fmla="*/ 1 w 14"/>
              <a:gd name="T5" fmla="*/ 3 h 9"/>
              <a:gd name="T6" fmla="*/ 12 w 14"/>
              <a:gd name="T7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9">
                <a:moveTo>
                  <a:pt x="12" y="1"/>
                </a:moveTo>
                <a:cubicBezTo>
                  <a:pt x="14" y="7"/>
                  <a:pt x="6" y="2"/>
                  <a:pt x="8" y="8"/>
                </a:cubicBezTo>
                <a:cubicBezTo>
                  <a:pt x="3" y="9"/>
                  <a:pt x="0" y="8"/>
                  <a:pt x="1" y="3"/>
                </a:cubicBezTo>
                <a:cubicBezTo>
                  <a:pt x="5" y="8"/>
                  <a:pt x="6" y="0"/>
                  <a:pt x="12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6" name="íşḻîďê">
            <a:extLst>
              <a:ext uri="{FF2B5EF4-FFF2-40B4-BE49-F238E27FC236}">
                <a16:creationId xmlns:a16="http://schemas.microsoft.com/office/drawing/2014/main" id="{48D75FC5-1D3F-4870-BCB5-FBD77746953C}"/>
              </a:ext>
            </a:extLst>
          </p:cNvPr>
          <p:cNvSpPr/>
          <p:nvPr/>
        </p:nvSpPr>
        <p:spPr bwMode="auto">
          <a:xfrm>
            <a:off x="9552464" y="3296997"/>
            <a:ext cx="77585" cy="80176"/>
          </a:xfrm>
          <a:custGeom>
            <a:avLst/>
            <a:gdLst>
              <a:gd name="T0" fmla="*/ 17 w 20"/>
              <a:gd name="T1" fmla="*/ 4 h 21"/>
              <a:gd name="T2" fmla="*/ 17 w 20"/>
              <a:gd name="T3" fmla="*/ 17 h 21"/>
              <a:gd name="T4" fmla="*/ 6 w 20"/>
              <a:gd name="T5" fmla="*/ 18 h 21"/>
              <a:gd name="T6" fmla="*/ 0 w 20"/>
              <a:gd name="T7" fmla="*/ 11 h 21"/>
              <a:gd name="T8" fmla="*/ 17 w 20"/>
              <a:gd name="T9" fmla="*/ 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1">
                <a:moveTo>
                  <a:pt x="17" y="4"/>
                </a:moveTo>
                <a:cubicBezTo>
                  <a:pt x="20" y="9"/>
                  <a:pt x="12" y="14"/>
                  <a:pt x="17" y="17"/>
                </a:cubicBezTo>
                <a:cubicBezTo>
                  <a:pt x="17" y="21"/>
                  <a:pt x="9" y="17"/>
                  <a:pt x="6" y="18"/>
                </a:cubicBezTo>
                <a:cubicBezTo>
                  <a:pt x="6" y="11"/>
                  <a:pt x="7" y="8"/>
                  <a:pt x="0" y="11"/>
                </a:cubicBezTo>
                <a:cubicBezTo>
                  <a:pt x="0" y="2"/>
                  <a:pt x="10" y="0"/>
                  <a:pt x="17" y="4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7" name="ïṥļíḑe">
            <a:extLst>
              <a:ext uri="{FF2B5EF4-FFF2-40B4-BE49-F238E27FC236}">
                <a16:creationId xmlns:a16="http://schemas.microsoft.com/office/drawing/2014/main" id="{EBF6CD14-28AC-4514-8258-B8F30F5207A2}"/>
              </a:ext>
            </a:extLst>
          </p:cNvPr>
          <p:cNvSpPr/>
          <p:nvPr/>
        </p:nvSpPr>
        <p:spPr bwMode="auto">
          <a:xfrm>
            <a:off x="9283498" y="3581487"/>
            <a:ext cx="46551" cy="72416"/>
          </a:xfrm>
          <a:custGeom>
            <a:avLst/>
            <a:gdLst>
              <a:gd name="T0" fmla="*/ 11 w 12"/>
              <a:gd name="T1" fmla="*/ 8 h 19"/>
              <a:gd name="T2" fmla="*/ 7 w 12"/>
              <a:gd name="T3" fmla="*/ 19 h 19"/>
              <a:gd name="T4" fmla="*/ 0 w 12"/>
              <a:gd name="T5" fmla="*/ 19 h 19"/>
              <a:gd name="T6" fmla="*/ 1 w 12"/>
              <a:gd name="T7" fmla="*/ 6 h 19"/>
              <a:gd name="T8" fmla="*/ 11 w 12"/>
              <a:gd name="T9" fmla="*/ 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9">
                <a:moveTo>
                  <a:pt x="11" y="8"/>
                </a:moveTo>
                <a:cubicBezTo>
                  <a:pt x="11" y="13"/>
                  <a:pt x="4" y="11"/>
                  <a:pt x="7" y="19"/>
                </a:cubicBezTo>
                <a:cubicBezTo>
                  <a:pt x="5" y="19"/>
                  <a:pt x="2" y="19"/>
                  <a:pt x="0" y="19"/>
                </a:cubicBezTo>
                <a:cubicBezTo>
                  <a:pt x="0" y="16"/>
                  <a:pt x="6" y="9"/>
                  <a:pt x="1" y="6"/>
                </a:cubicBezTo>
                <a:cubicBezTo>
                  <a:pt x="3" y="2"/>
                  <a:pt x="12" y="0"/>
                  <a:pt x="11" y="8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8" name="îşļíḓê">
            <a:extLst>
              <a:ext uri="{FF2B5EF4-FFF2-40B4-BE49-F238E27FC236}">
                <a16:creationId xmlns:a16="http://schemas.microsoft.com/office/drawing/2014/main" id="{B04C116F-B873-431C-880B-1902D21B60AC}"/>
              </a:ext>
            </a:extLst>
          </p:cNvPr>
          <p:cNvSpPr/>
          <p:nvPr/>
        </p:nvSpPr>
        <p:spPr bwMode="auto">
          <a:xfrm>
            <a:off x="2546459" y="3615108"/>
            <a:ext cx="31034" cy="23276"/>
          </a:xfrm>
          <a:custGeom>
            <a:avLst/>
            <a:gdLst>
              <a:gd name="T0" fmla="*/ 0 w 8"/>
              <a:gd name="T1" fmla="*/ 3 h 6"/>
              <a:gd name="T2" fmla="*/ 7 w 8"/>
              <a:gd name="T3" fmla="*/ 1 h 6"/>
              <a:gd name="T4" fmla="*/ 5 w 8"/>
              <a:gd name="T5" fmla="*/ 6 h 6"/>
              <a:gd name="T6" fmla="*/ 1 w 8"/>
              <a:gd name="T7" fmla="*/ 6 h 6"/>
              <a:gd name="T8" fmla="*/ 0 w 8"/>
              <a:gd name="T9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6">
                <a:moveTo>
                  <a:pt x="0" y="3"/>
                </a:moveTo>
                <a:cubicBezTo>
                  <a:pt x="0" y="0"/>
                  <a:pt x="4" y="1"/>
                  <a:pt x="7" y="1"/>
                </a:cubicBezTo>
                <a:cubicBezTo>
                  <a:pt x="8" y="4"/>
                  <a:pt x="5" y="4"/>
                  <a:pt x="5" y="6"/>
                </a:cubicBezTo>
                <a:cubicBezTo>
                  <a:pt x="4" y="6"/>
                  <a:pt x="3" y="6"/>
                  <a:pt x="1" y="6"/>
                </a:cubicBezTo>
                <a:cubicBezTo>
                  <a:pt x="2" y="4"/>
                  <a:pt x="1" y="3"/>
                  <a:pt x="0" y="3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9" name="íṣ1ïḍê">
            <a:extLst>
              <a:ext uri="{FF2B5EF4-FFF2-40B4-BE49-F238E27FC236}">
                <a16:creationId xmlns:a16="http://schemas.microsoft.com/office/drawing/2014/main" id="{DCBEB6F2-9DF9-4C42-8508-DC4853E5DED1}"/>
              </a:ext>
            </a:extLst>
          </p:cNvPr>
          <p:cNvSpPr/>
          <p:nvPr/>
        </p:nvSpPr>
        <p:spPr bwMode="auto">
          <a:xfrm>
            <a:off x="3304214" y="3638386"/>
            <a:ext cx="292241" cy="116384"/>
          </a:xfrm>
          <a:custGeom>
            <a:avLst/>
            <a:gdLst>
              <a:gd name="T0" fmla="*/ 75 w 76"/>
              <a:gd name="T1" fmla="*/ 21 h 30"/>
              <a:gd name="T2" fmla="*/ 58 w 76"/>
              <a:gd name="T3" fmla="*/ 26 h 30"/>
              <a:gd name="T4" fmla="*/ 54 w 76"/>
              <a:gd name="T5" fmla="*/ 17 h 30"/>
              <a:gd name="T6" fmla="*/ 34 w 76"/>
              <a:gd name="T7" fmla="*/ 13 h 30"/>
              <a:gd name="T8" fmla="*/ 32 w 76"/>
              <a:gd name="T9" fmla="*/ 8 h 30"/>
              <a:gd name="T10" fmla="*/ 13 w 76"/>
              <a:gd name="T11" fmla="*/ 8 h 30"/>
              <a:gd name="T12" fmla="*/ 0 w 76"/>
              <a:gd name="T13" fmla="*/ 11 h 30"/>
              <a:gd name="T14" fmla="*/ 8 w 76"/>
              <a:gd name="T15" fmla="*/ 2 h 30"/>
              <a:gd name="T16" fmla="*/ 24 w 76"/>
              <a:gd name="T17" fmla="*/ 0 h 30"/>
              <a:gd name="T18" fmla="*/ 30 w 76"/>
              <a:gd name="T19" fmla="*/ 4 h 30"/>
              <a:gd name="T20" fmla="*/ 36 w 76"/>
              <a:gd name="T21" fmla="*/ 6 h 30"/>
              <a:gd name="T22" fmla="*/ 50 w 76"/>
              <a:gd name="T23" fmla="*/ 8 h 30"/>
              <a:gd name="T24" fmla="*/ 56 w 76"/>
              <a:gd name="T25" fmla="*/ 17 h 30"/>
              <a:gd name="T26" fmla="*/ 62 w 76"/>
              <a:gd name="T27" fmla="*/ 19 h 30"/>
              <a:gd name="T28" fmla="*/ 75 w 76"/>
              <a:gd name="T29" fmla="*/ 2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6" h="30">
                <a:moveTo>
                  <a:pt x="75" y="21"/>
                </a:moveTo>
                <a:cubicBezTo>
                  <a:pt x="76" y="30"/>
                  <a:pt x="59" y="20"/>
                  <a:pt x="58" y="26"/>
                </a:cubicBezTo>
                <a:cubicBezTo>
                  <a:pt x="54" y="26"/>
                  <a:pt x="57" y="18"/>
                  <a:pt x="54" y="17"/>
                </a:cubicBezTo>
                <a:cubicBezTo>
                  <a:pt x="48" y="15"/>
                  <a:pt x="41" y="15"/>
                  <a:pt x="34" y="13"/>
                </a:cubicBezTo>
                <a:cubicBezTo>
                  <a:pt x="33" y="12"/>
                  <a:pt x="32" y="10"/>
                  <a:pt x="32" y="8"/>
                </a:cubicBezTo>
                <a:cubicBezTo>
                  <a:pt x="24" y="8"/>
                  <a:pt x="19" y="7"/>
                  <a:pt x="13" y="8"/>
                </a:cubicBezTo>
                <a:cubicBezTo>
                  <a:pt x="9" y="8"/>
                  <a:pt x="5" y="13"/>
                  <a:pt x="0" y="11"/>
                </a:cubicBezTo>
                <a:cubicBezTo>
                  <a:pt x="0" y="6"/>
                  <a:pt x="8" y="8"/>
                  <a:pt x="8" y="2"/>
                </a:cubicBezTo>
                <a:cubicBezTo>
                  <a:pt x="13" y="1"/>
                  <a:pt x="22" y="4"/>
                  <a:pt x="24" y="0"/>
                </a:cubicBezTo>
                <a:cubicBezTo>
                  <a:pt x="33" y="2"/>
                  <a:pt x="22" y="2"/>
                  <a:pt x="30" y="4"/>
                </a:cubicBezTo>
                <a:cubicBezTo>
                  <a:pt x="30" y="4"/>
                  <a:pt x="35" y="6"/>
                  <a:pt x="36" y="6"/>
                </a:cubicBezTo>
                <a:cubicBezTo>
                  <a:pt x="37" y="8"/>
                  <a:pt x="43" y="8"/>
                  <a:pt x="50" y="8"/>
                </a:cubicBezTo>
                <a:cubicBezTo>
                  <a:pt x="49" y="14"/>
                  <a:pt x="60" y="9"/>
                  <a:pt x="56" y="17"/>
                </a:cubicBezTo>
                <a:cubicBezTo>
                  <a:pt x="59" y="15"/>
                  <a:pt x="61" y="15"/>
                  <a:pt x="62" y="19"/>
                </a:cubicBezTo>
                <a:cubicBezTo>
                  <a:pt x="66" y="20"/>
                  <a:pt x="74" y="17"/>
                  <a:pt x="75" y="2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0" name="îṧļidè">
            <a:extLst>
              <a:ext uri="{FF2B5EF4-FFF2-40B4-BE49-F238E27FC236}">
                <a16:creationId xmlns:a16="http://schemas.microsoft.com/office/drawing/2014/main" id="{0CF9BD24-D49E-4051-99C3-F3A1A3E15354}"/>
              </a:ext>
            </a:extLst>
          </p:cNvPr>
          <p:cNvSpPr/>
          <p:nvPr/>
        </p:nvSpPr>
        <p:spPr bwMode="auto">
          <a:xfrm>
            <a:off x="3648178" y="3739250"/>
            <a:ext cx="118965" cy="64658"/>
          </a:xfrm>
          <a:custGeom>
            <a:avLst/>
            <a:gdLst>
              <a:gd name="T0" fmla="*/ 1 w 31"/>
              <a:gd name="T1" fmla="*/ 0 h 17"/>
              <a:gd name="T2" fmla="*/ 16 w 31"/>
              <a:gd name="T3" fmla="*/ 2 h 17"/>
              <a:gd name="T4" fmla="*/ 24 w 31"/>
              <a:gd name="T5" fmla="*/ 4 h 17"/>
              <a:gd name="T6" fmla="*/ 31 w 31"/>
              <a:gd name="T7" fmla="*/ 8 h 17"/>
              <a:gd name="T8" fmla="*/ 5 w 31"/>
              <a:gd name="T9" fmla="*/ 12 h 17"/>
              <a:gd name="T10" fmla="*/ 9 w 31"/>
              <a:gd name="T11" fmla="*/ 10 h 17"/>
              <a:gd name="T12" fmla="*/ 1 w 31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17">
                <a:moveTo>
                  <a:pt x="1" y="0"/>
                </a:moveTo>
                <a:cubicBezTo>
                  <a:pt x="5" y="3"/>
                  <a:pt x="12" y="1"/>
                  <a:pt x="16" y="2"/>
                </a:cubicBezTo>
                <a:cubicBezTo>
                  <a:pt x="17" y="2"/>
                  <a:pt x="22" y="9"/>
                  <a:pt x="24" y="4"/>
                </a:cubicBezTo>
                <a:cubicBezTo>
                  <a:pt x="27" y="5"/>
                  <a:pt x="25" y="10"/>
                  <a:pt x="31" y="8"/>
                </a:cubicBezTo>
                <a:cubicBezTo>
                  <a:pt x="31" y="17"/>
                  <a:pt x="11" y="13"/>
                  <a:pt x="5" y="12"/>
                </a:cubicBezTo>
                <a:cubicBezTo>
                  <a:pt x="4" y="10"/>
                  <a:pt x="9" y="10"/>
                  <a:pt x="9" y="10"/>
                </a:cubicBezTo>
                <a:cubicBezTo>
                  <a:pt x="9" y="7"/>
                  <a:pt x="0" y="7"/>
                  <a:pt x="1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1" name="íśḻïḓé">
            <a:extLst>
              <a:ext uri="{FF2B5EF4-FFF2-40B4-BE49-F238E27FC236}">
                <a16:creationId xmlns:a16="http://schemas.microsoft.com/office/drawing/2014/main" id="{8913B3AB-1E18-47C5-88CF-ECE00463C7CB}"/>
              </a:ext>
            </a:extLst>
          </p:cNvPr>
          <p:cNvSpPr/>
          <p:nvPr/>
        </p:nvSpPr>
        <p:spPr bwMode="auto">
          <a:xfrm>
            <a:off x="8947294" y="3747010"/>
            <a:ext cx="56896" cy="41381"/>
          </a:xfrm>
          <a:custGeom>
            <a:avLst/>
            <a:gdLst>
              <a:gd name="T0" fmla="*/ 13 w 15"/>
              <a:gd name="T1" fmla="*/ 0 h 11"/>
              <a:gd name="T2" fmla="*/ 9 w 15"/>
              <a:gd name="T3" fmla="*/ 11 h 11"/>
              <a:gd name="T4" fmla="*/ 0 w 15"/>
              <a:gd name="T5" fmla="*/ 4 h 11"/>
              <a:gd name="T6" fmla="*/ 4 w 15"/>
              <a:gd name="T7" fmla="*/ 0 h 11"/>
              <a:gd name="T8" fmla="*/ 13 w 15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1">
                <a:moveTo>
                  <a:pt x="13" y="0"/>
                </a:moveTo>
                <a:cubicBezTo>
                  <a:pt x="15" y="7"/>
                  <a:pt x="8" y="6"/>
                  <a:pt x="9" y="11"/>
                </a:cubicBezTo>
                <a:cubicBezTo>
                  <a:pt x="5" y="10"/>
                  <a:pt x="0" y="10"/>
                  <a:pt x="0" y="4"/>
                </a:cubicBezTo>
                <a:cubicBezTo>
                  <a:pt x="3" y="5"/>
                  <a:pt x="3" y="2"/>
                  <a:pt x="4" y="0"/>
                </a:cubicBezTo>
                <a:cubicBezTo>
                  <a:pt x="7" y="0"/>
                  <a:pt x="10" y="0"/>
                  <a:pt x="13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2" name="ïslíďé">
            <a:extLst>
              <a:ext uri="{FF2B5EF4-FFF2-40B4-BE49-F238E27FC236}">
                <a16:creationId xmlns:a16="http://schemas.microsoft.com/office/drawing/2014/main" id="{363061EC-8E56-48AC-A14E-BED30F049A86}"/>
              </a:ext>
            </a:extLst>
          </p:cNvPr>
          <p:cNvSpPr/>
          <p:nvPr/>
        </p:nvSpPr>
        <p:spPr bwMode="auto">
          <a:xfrm>
            <a:off x="3604213" y="3762527"/>
            <a:ext cx="43967" cy="33623"/>
          </a:xfrm>
          <a:custGeom>
            <a:avLst/>
            <a:gdLst>
              <a:gd name="T0" fmla="*/ 10 w 12"/>
              <a:gd name="T1" fmla="*/ 9 h 9"/>
              <a:gd name="T2" fmla="*/ 0 w 12"/>
              <a:gd name="T3" fmla="*/ 7 h 9"/>
              <a:gd name="T4" fmla="*/ 10 w 12"/>
              <a:gd name="T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9">
                <a:moveTo>
                  <a:pt x="10" y="9"/>
                </a:moveTo>
                <a:cubicBezTo>
                  <a:pt x="8" y="8"/>
                  <a:pt x="5" y="7"/>
                  <a:pt x="0" y="7"/>
                </a:cubicBezTo>
                <a:cubicBezTo>
                  <a:pt x="1" y="4"/>
                  <a:pt x="12" y="0"/>
                  <a:pt x="10" y="9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3" name="íşḻïḓê">
            <a:extLst>
              <a:ext uri="{FF2B5EF4-FFF2-40B4-BE49-F238E27FC236}">
                <a16:creationId xmlns:a16="http://schemas.microsoft.com/office/drawing/2014/main" id="{AB6B2DFA-F834-4B12-A4DC-173D36D25EDC}"/>
              </a:ext>
            </a:extLst>
          </p:cNvPr>
          <p:cNvSpPr/>
          <p:nvPr/>
        </p:nvSpPr>
        <p:spPr bwMode="auto">
          <a:xfrm>
            <a:off x="3485248" y="3772871"/>
            <a:ext cx="56896" cy="36208"/>
          </a:xfrm>
          <a:custGeom>
            <a:avLst/>
            <a:gdLst>
              <a:gd name="T0" fmla="*/ 2 w 15"/>
              <a:gd name="T1" fmla="*/ 3 h 9"/>
              <a:gd name="T2" fmla="*/ 13 w 15"/>
              <a:gd name="T3" fmla="*/ 6 h 9"/>
              <a:gd name="T4" fmla="*/ 2 w 15"/>
              <a:gd name="T5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9">
                <a:moveTo>
                  <a:pt x="2" y="3"/>
                </a:moveTo>
                <a:cubicBezTo>
                  <a:pt x="5" y="4"/>
                  <a:pt x="15" y="0"/>
                  <a:pt x="13" y="6"/>
                </a:cubicBezTo>
                <a:cubicBezTo>
                  <a:pt x="9" y="5"/>
                  <a:pt x="0" y="9"/>
                  <a:pt x="2" y="3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4" name="îṩľïḍê">
            <a:extLst>
              <a:ext uri="{FF2B5EF4-FFF2-40B4-BE49-F238E27FC236}">
                <a16:creationId xmlns:a16="http://schemas.microsoft.com/office/drawing/2014/main" id="{9CCC1F21-96C3-4518-99C6-4418D0746C0F}"/>
              </a:ext>
            </a:extLst>
          </p:cNvPr>
          <p:cNvSpPr/>
          <p:nvPr/>
        </p:nvSpPr>
        <p:spPr bwMode="auto">
          <a:xfrm>
            <a:off x="9265394" y="3788390"/>
            <a:ext cx="80173" cy="142245"/>
          </a:xfrm>
          <a:custGeom>
            <a:avLst/>
            <a:gdLst>
              <a:gd name="T0" fmla="*/ 10 w 21"/>
              <a:gd name="T1" fmla="*/ 0 h 37"/>
              <a:gd name="T2" fmla="*/ 18 w 21"/>
              <a:gd name="T3" fmla="*/ 0 h 37"/>
              <a:gd name="T4" fmla="*/ 21 w 21"/>
              <a:gd name="T5" fmla="*/ 13 h 37"/>
              <a:gd name="T6" fmla="*/ 16 w 21"/>
              <a:gd name="T7" fmla="*/ 19 h 37"/>
              <a:gd name="T8" fmla="*/ 14 w 21"/>
              <a:gd name="T9" fmla="*/ 25 h 37"/>
              <a:gd name="T10" fmla="*/ 12 w 21"/>
              <a:gd name="T11" fmla="*/ 34 h 37"/>
              <a:gd name="T12" fmla="*/ 6 w 21"/>
              <a:gd name="T13" fmla="*/ 28 h 37"/>
              <a:gd name="T14" fmla="*/ 1 w 21"/>
              <a:gd name="T15" fmla="*/ 21 h 37"/>
              <a:gd name="T16" fmla="*/ 5 w 21"/>
              <a:gd name="T17" fmla="*/ 10 h 37"/>
              <a:gd name="T18" fmla="*/ 10 w 21"/>
              <a:gd name="T1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37">
                <a:moveTo>
                  <a:pt x="10" y="0"/>
                </a:moveTo>
                <a:cubicBezTo>
                  <a:pt x="13" y="0"/>
                  <a:pt x="15" y="0"/>
                  <a:pt x="18" y="0"/>
                </a:cubicBezTo>
                <a:cubicBezTo>
                  <a:pt x="20" y="4"/>
                  <a:pt x="20" y="9"/>
                  <a:pt x="21" y="13"/>
                </a:cubicBezTo>
                <a:cubicBezTo>
                  <a:pt x="18" y="14"/>
                  <a:pt x="20" y="20"/>
                  <a:pt x="16" y="19"/>
                </a:cubicBezTo>
                <a:cubicBezTo>
                  <a:pt x="16" y="22"/>
                  <a:pt x="16" y="24"/>
                  <a:pt x="14" y="25"/>
                </a:cubicBezTo>
                <a:cubicBezTo>
                  <a:pt x="13" y="27"/>
                  <a:pt x="16" y="34"/>
                  <a:pt x="12" y="34"/>
                </a:cubicBezTo>
                <a:cubicBezTo>
                  <a:pt x="6" y="37"/>
                  <a:pt x="11" y="29"/>
                  <a:pt x="6" y="28"/>
                </a:cubicBezTo>
                <a:cubicBezTo>
                  <a:pt x="4" y="28"/>
                  <a:pt x="3" y="23"/>
                  <a:pt x="1" y="21"/>
                </a:cubicBezTo>
                <a:cubicBezTo>
                  <a:pt x="0" y="16"/>
                  <a:pt x="7" y="17"/>
                  <a:pt x="5" y="10"/>
                </a:cubicBezTo>
                <a:cubicBezTo>
                  <a:pt x="9" y="14"/>
                  <a:pt x="9" y="5"/>
                  <a:pt x="10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5" name="íṩľide">
            <a:extLst>
              <a:ext uri="{FF2B5EF4-FFF2-40B4-BE49-F238E27FC236}">
                <a16:creationId xmlns:a16="http://schemas.microsoft.com/office/drawing/2014/main" id="{A394F0E8-A1CB-4DC1-AB26-78ECD0F6F3FB}"/>
              </a:ext>
            </a:extLst>
          </p:cNvPr>
          <p:cNvSpPr/>
          <p:nvPr/>
        </p:nvSpPr>
        <p:spPr bwMode="auto">
          <a:xfrm>
            <a:off x="9345567" y="3907358"/>
            <a:ext cx="108620" cy="111210"/>
          </a:xfrm>
          <a:custGeom>
            <a:avLst/>
            <a:gdLst>
              <a:gd name="T0" fmla="*/ 15 w 28"/>
              <a:gd name="T1" fmla="*/ 3 h 29"/>
              <a:gd name="T2" fmla="*/ 21 w 28"/>
              <a:gd name="T3" fmla="*/ 9 h 29"/>
              <a:gd name="T4" fmla="*/ 19 w 28"/>
              <a:gd name="T5" fmla="*/ 10 h 29"/>
              <a:gd name="T6" fmla="*/ 21 w 28"/>
              <a:gd name="T7" fmla="*/ 14 h 29"/>
              <a:gd name="T8" fmla="*/ 28 w 28"/>
              <a:gd name="T9" fmla="*/ 23 h 29"/>
              <a:gd name="T10" fmla="*/ 25 w 28"/>
              <a:gd name="T11" fmla="*/ 29 h 29"/>
              <a:gd name="T12" fmla="*/ 19 w 28"/>
              <a:gd name="T13" fmla="*/ 29 h 29"/>
              <a:gd name="T14" fmla="*/ 10 w 28"/>
              <a:gd name="T15" fmla="*/ 20 h 29"/>
              <a:gd name="T16" fmla="*/ 13 w 28"/>
              <a:gd name="T17" fmla="*/ 16 h 29"/>
              <a:gd name="T18" fmla="*/ 0 w 28"/>
              <a:gd name="T19" fmla="*/ 5 h 29"/>
              <a:gd name="T20" fmla="*/ 15 w 28"/>
              <a:gd name="T21" fmla="*/ 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29">
                <a:moveTo>
                  <a:pt x="15" y="3"/>
                </a:moveTo>
                <a:cubicBezTo>
                  <a:pt x="10" y="9"/>
                  <a:pt x="20" y="7"/>
                  <a:pt x="21" y="9"/>
                </a:cubicBezTo>
                <a:cubicBezTo>
                  <a:pt x="22" y="10"/>
                  <a:pt x="19" y="10"/>
                  <a:pt x="19" y="10"/>
                </a:cubicBezTo>
                <a:cubicBezTo>
                  <a:pt x="19" y="11"/>
                  <a:pt x="21" y="14"/>
                  <a:pt x="21" y="14"/>
                </a:cubicBezTo>
                <a:cubicBezTo>
                  <a:pt x="23" y="18"/>
                  <a:pt x="28" y="18"/>
                  <a:pt x="28" y="23"/>
                </a:cubicBezTo>
                <a:cubicBezTo>
                  <a:pt x="24" y="23"/>
                  <a:pt x="25" y="26"/>
                  <a:pt x="25" y="29"/>
                </a:cubicBezTo>
                <a:cubicBezTo>
                  <a:pt x="23" y="28"/>
                  <a:pt x="19" y="26"/>
                  <a:pt x="19" y="29"/>
                </a:cubicBezTo>
                <a:cubicBezTo>
                  <a:pt x="14" y="28"/>
                  <a:pt x="15" y="21"/>
                  <a:pt x="10" y="20"/>
                </a:cubicBezTo>
                <a:cubicBezTo>
                  <a:pt x="10" y="18"/>
                  <a:pt x="13" y="18"/>
                  <a:pt x="13" y="16"/>
                </a:cubicBezTo>
                <a:cubicBezTo>
                  <a:pt x="9" y="13"/>
                  <a:pt x="6" y="7"/>
                  <a:pt x="0" y="5"/>
                </a:cubicBezTo>
                <a:cubicBezTo>
                  <a:pt x="5" y="0"/>
                  <a:pt x="9" y="2"/>
                  <a:pt x="15" y="3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6" name="íṣľídè">
            <a:extLst>
              <a:ext uri="{FF2B5EF4-FFF2-40B4-BE49-F238E27FC236}">
                <a16:creationId xmlns:a16="http://schemas.microsoft.com/office/drawing/2014/main" id="{8F565092-E35F-4C88-BC57-417FD96A3146}"/>
              </a:ext>
            </a:extLst>
          </p:cNvPr>
          <p:cNvSpPr/>
          <p:nvPr/>
        </p:nvSpPr>
        <p:spPr bwMode="auto">
          <a:xfrm>
            <a:off x="9304189" y="3953911"/>
            <a:ext cx="23276" cy="15518"/>
          </a:xfrm>
          <a:custGeom>
            <a:avLst/>
            <a:gdLst>
              <a:gd name="T0" fmla="*/ 0 w 6"/>
              <a:gd name="T1" fmla="*/ 0 h 4"/>
              <a:gd name="T2" fmla="*/ 6 w 6"/>
              <a:gd name="T3" fmla="*/ 0 h 4"/>
              <a:gd name="T4" fmla="*/ 6 w 6"/>
              <a:gd name="T5" fmla="*/ 4 h 4"/>
              <a:gd name="T6" fmla="*/ 0 w 6"/>
              <a:gd name="T7" fmla="*/ 4 h 4"/>
              <a:gd name="T8" fmla="*/ 0 w 6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4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6" y="2"/>
                  <a:pt x="6" y="3"/>
                  <a:pt x="6" y="4"/>
                </a:cubicBezTo>
                <a:cubicBezTo>
                  <a:pt x="4" y="4"/>
                  <a:pt x="2" y="4"/>
                  <a:pt x="0" y="4"/>
                </a:cubicBezTo>
                <a:cubicBezTo>
                  <a:pt x="0" y="3"/>
                  <a:pt x="0" y="2"/>
                  <a:pt x="0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7" name="íṧlïḑé">
            <a:extLst>
              <a:ext uri="{FF2B5EF4-FFF2-40B4-BE49-F238E27FC236}">
                <a16:creationId xmlns:a16="http://schemas.microsoft.com/office/drawing/2014/main" id="{F7050E76-780B-4B0C-93C3-EA542B561681}"/>
              </a:ext>
            </a:extLst>
          </p:cNvPr>
          <p:cNvSpPr/>
          <p:nvPr/>
        </p:nvSpPr>
        <p:spPr bwMode="auto">
          <a:xfrm>
            <a:off x="9337807" y="3972014"/>
            <a:ext cx="62069" cy="93106"/>
          </a:xfrm>
          <a:custGeom>
            <a:avLst/>
            <a:gdLst>
              <a:gd name="T0" fmla="*/ 15 w 16"/>
              <a:gd name="T1" fmla="*/ 20 h 24"/>
              <a:gd name="T2" fmla="*/ 6 w 16"/>
              <a:gd name="T3" fmla="*/ 21 h 24"/>
              <a:gd name="T4" fmla="*/ 0 w 16"/>
              <a:gd name="T5" fmla="*/ 12 h 24"/>
              <a:gd name="T6" fmla="*/ 15 w 16"/>
              <a:gd name="T7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24">
                <a:moveTo>
                  <a:pt x="15" y="20"/>
                </a:moveTo>
                <a:cubicBezTo>
                  <a:pt x="16" y="24"/>
                  <a:pt x="9" y="20"/>
                  <a:pt x="6" y="21"/>
                </a:cubicBezTo>
                <a:cubicBezTo>
                  <a:pt x="6" y="16"/>
                  <a:pt x="8" y="10"/>
                  <a:pt x="0" y="12"/>
                </a:cubicBezTo>
                <a:cubicBezTo>
                  <a:pt x="7" y="0"/>
                  <a:pt x="7" y="21"/>
                  <a:pt x="15" y="2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8" name="ïšḷîḍé">
            <a:extLst>
              <a:ext uri="{FF2B5EF4-FFF2-40B4-BE49-F238E27FC236}">
                <a16:creationId xmlns:a16="http://schemas.microsoft.com/office/drawing/2014/main" id="{1B1464A9-B8F3-4950-92B5-7D9B559B1D3B}"/>
              </a:ext>
            </a:extLst>
          </p:cNvPr>
          <p:cNvSpPr/>
          <p:nvPr/>
        </p:nvSpPr>
        <p:spPr bwMode="auto">
          <a:xfrm>
            <a:off x="8104194" y="4049603"/>
            <a:ext cx="62069" cy="103450"/>
          </a:xfrm>
          <a:custGeom>
            <a:avLst/>
            <a:gdLst>
              <a:gd name="T0" fmla="*/ 3 w 16"/>
              <a:gd name="T1" fmla="*/ 1 h 27"/>
              <a:gd name="T2" fmla="*/ 8 w 16"/>
              <a:gd name="T3" fmla="*/ 7 h 27"/>
              <a:gd name="T4" fmla="*/ 10 w 16"/>
              <a:gd name="T5" fmla="*/ 9 h 27"/>
              <a:gd name="T6" fmla="*/ 14 w 16"/>
              <a:gd name="T7" fmla="*/ 13 h 27"/>
              <a:gd name="T8" fmla="*/ 12 w 16"/>
              <a:gd name="T9" fmla="*/ 14 h 27"/>
              <a:gd name="T10" fmla="*/ 14 w 16"/>
              <a:gd name="T11" fmla="*/ 24 h 27"/>
              <a:gd name="T12" fmla="*/ 10 w 16"/>
              <a:gd name="T13" fmla="*/ 27 h 27"/>
              <a:gd name="T14" fmla="*/ 3 w 16"/>
              <a:gd name="T1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27">
                <a:moveTo>
                  <a:pt x="3" y="1"/>
                </a:moveTo>
                <a:cubicBezTo>
                  <a:pt x="6" y="0"/>
                  <a:pt x="7" y="5"/>
                  <a:pt x="8" y="7"/>
                </a:cubicBezTo>
                <a:cubicBezTo>
                  <a:pt x="9" y="8"/>
                  <a:pt x="10" y="7"/>
                  <a:pt x="10" y="9"/>
                </a:cubicBezTo>
                <a:cubicBezTo>
                  <a:pt x="10" y="11"/>
                  <a:pt x="13" y="11"/>
                  <a:pt x="14" y="13"/>
                </a:cubicBezTo>
                <a:cubicBezTo>
                  <a:pt x="15" y="15"/>
                  <a:pt x="12" y="14"/>
                  <a:pt x="12" y="14"/>
                </a:cubicBezTo>
                <a:cubicBezTo>
                  <a:pt x="12" y="16"/>
                  <a:pt x="16" y="18"/>
                  <a:pt x="14" y="24"/>
                </a:cubicBezTo>
                <a:cubicBezTo>
                  <a:pt x="11" y="23"/>
                  <a:pt x="10" y="25"/>
                  <a:pt x="10" y="27"/>
                </a:cubicBezTo>
                <a:cubicBezTo>
                  <a:pt x="0" y="24"/>
                  <a:pt x="1" y="13"/>
                  <a:pt x="3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9" name="ïṣ1îḓé">
            <a:extLst>
              <a:ext uri="{FF2B5EF4-FFF2-40B4-BE49-F238E27FC236}">
                <a16:creationId xmlns:a16="http://schemas.microsoft.com/office/drawing/2014/main" id="{B80F7BAD-3C0A-4730-B0EF-BD020EF83426}"/>
              </a:ext>
            </a:extLst>
          </p:cNvPr>
          <p:cNvSpPr/>
          <p:nvPr/>
        </p:nvSpPr>
        <p:spPr bwMode="auto">
          <a:xfrm>
            <a:off x="9392119" y="4054775"/>
            <a:ext cx="77585" cy="118969"/>
          </a:xfrm>
          <a:custGeom>
            <a:avLst/>
            <a:gdLst>
              <a:gd name="T0" fmla="*/ 16 w 20"/>
              <a:gd name="T1" fmla="*/ 0 h 31"/>
              <a:gd name="T2" fmla="*/ 20 w 20"/>
              <a:gd name="T3" fmla="*/ 15 h 31"/>
              <a:gd name="T4" fmla="*/ 14 w 20"/>
              <a:gd name="T5" fmla="*/ 17 h 31"/>
              <a:gd name="T6" fmla="*/ 14 w 20"/>
              <a:gd name="T7" fmla="*/ 30 h 31"/>
              <a:gd name="T8" fmla="*/ 5 w 20"/>
              <a:gd name="T9" fmla="*/ 25 h 31"/>
              <a:gd name="T10" fmla="*/ 7 w 20"/>
              <a:gd name="T11" fmla="*/ 17 h 31"/>
              <a:gd name="T12" fmla="*/ 7 w 20"/>
              <a:gd name="T13" fmla="*/ 13 h 31"/>
              <a:gd name="T14" fmla="*/ 5 w 20"/>
              <a:gd name="T15" fmla="*/ 13 h 31"/>
              <a:gd name="T16" fmla="*/ 9 w 20"/>
              <a:gd name="T17" fmla="*/ 8 h 31"/>
              <a:gd name="T18" fmla="*/ 13 w 20"/>
              <a:gd name="T19" fmla="*/ 2 h 31"/>
              <a:gd name="T20" fmla="*/ 16 w 20"/>
              <a:gd name="T2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31">
                <a:moveTo>
                  <a:pt x="16" y="0"/>
                </a:moveTo>
                <a:cubicBezTo>
                  <a:pt x="16" y="7"/>
                  <a:pt x="16" y="13"/>
                  <a:pt x="20" y="15"/>
                </a:cubicBezTo>
                <a:cubicBezTo>
                  <a:pt x="20" y="17"/>
                  <a:pt x="17" y="17"/>
                  <a:pt x="14" y="17"/>
                </a:cubicBezTo>
                <a:cubicBezTo>
                  <a:pt x="18" y="20"/>
                  <a:pt x="13" y="23"/>
                  <a:pt x="14" y="30"/>
                </a:cubicBezTo>
                <a:cubicBezTo>
                  <a:pt x="9" y="31"/>
                  <a:pt x="10" y="25"/>
                  <a:pt x="5" y="25"/>
                </a:cubicBezTo>
                <a:cubicBezTo>
                  <a:pt x="4" y="21"/>
                  <a:pt x="7" y="20"/>
                  <a:pt x="7" y="17"/>
                </a:cubicBezTo>
                <a:cubicBezTo>
                  <a:pt x="7" y="16"/>
                  <a:pt x="4" y="14"/>
                  <a:pt x="7" y="13"/>
                </a:cubicBezTo>
                <a:cubicBezTo>
                  <a:pt x="7" y="11"/>
                  <a:pt x="5" y="12"/>
                  <a:pt x="5" y="13"/>
                </a:cubicBezTo>
                <a:cubicBezTo>
                  <a:pt x="0" y="13"/>
                  <a:pt x="5" y="6"/>
                  <a:pt x="9" y="8"/>
                </a:cubicBezTo>
                <a:cubicBezTo>
                  <a:pt x="9" y="5"/>
                  <a:pt x="11" y="3"/>
                  <a:pt x="13" y="2"/>
                </a:cubicBezTo>
                <a:cubicBezTo>
                  <a:pt x="13" y="2"/>
                  <a:pt x="14" y="0"/>
                  <a:pt x="16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0" name="ïṥḻiḓè">
            <a:extLst>
              <a:ext uri="{FF2B5EF4-FFF2-40B4-BE49-F238E27FC236}">
                <a16:creationId xmlns:a16="http://schemas.microsoft.com/office/drawing/2014/main" id="{9BC6F44D-EA88-4922-8328-753680777EDB}"/>
              </a:ext>
            </a:extLst>
          </p:cNvPr>
          <p:cNvSpPr/>
          <p:nvPr/>
        </p:nvSpPr>
        <p:spPr bwMode="auto">
          <a:xfrm>
            <a:off x="9335223" y="4075465"/>
            <a:ext cx="56896" cy="51726"/>
          </a:xfrm>
          <a:custGeom>
            <a:avLst/>
            <a:gdLst>
              <a:gd name="T0" fmla="*/ 9 w 15"/>
              <a:gd name="T1" fmla="*/ 0 h 13"/>
              <a:gd name="T2" fmla="*/ 15 w 15"/>
              <a:gd name="T3" fmla="*/ 6 h 13"/>
              <a:gd name="T4" fmla="*/ 13 w 15"/>
              <a:gd name="T5" fmla="*/ 7 h 13"/>
              <a:gd name="T6" fmla="*/ 1 w 15"/>
              <a:gd name="T7" fmla="*/ 13 h 13"/>
              <a:gd name="T8" fmla="*/ 9 w 15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3">
                <a:moveTo>
                  <a:pt x="9" y="0"/>
                </a:moveTo>
                <a:cubicBezTo>
                  <a:pt x="13" y="0"/>
                  <a:pt x="15" y="2"/>
                  <a:pt x="15" y="6"/>
                </a:cubicBezTo>
                <a:cubicBezTo>
                  <a:pt x="11" y="5"/>
                  <a:pt x="11" y="7"/>
                  <a:pt x="13" y="7"/>
                </a:cubicBezTo>
                <a:cubicBezTo>
                  <a:pt x="11" y="9"/>
                  <a:pt x="6" y="12"/>
                  <a:pt x="1" y="13"/>
                </a:cubicBezTo>
                <a:cubicBezTo>
                  <a:pt x="0" y="5"/>
                  <a:pt x="9" y="7"/>
                  <a:pt x="9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1" name="iṥ1iḋè">
            <a:extLst>
              <a:ext uri="{FF2B5EF4-FFF2-40B4-BE49-F238E27FC236}">
                <a16:creationId xmlns:a16="http://schemas.microsoft.com/office/drawing/2014/main" id="{C63F17B6-1615-4DDE-A797-1CA0DAA6AB43}"/>
              </a:ext>
            </a:extLst>
          </p:cNvPr>
          <p:cNvSpPr/>
          <p:nvPr/>
        </p:nvSpPr>
        <p:spPr bwMode="auto">
          <a:xfrm>
            <a:off x="9495566" y="4261678"/>
            <a:ext cx="38793" cy="72416"/>
          </a:xfrm>
          <a:custGeom>
            <a:avLst/>
            <a:gdLst>
              <a:gd name="T0" fmla="*/ 2 w 10"/>
              <a:gd name="T1" fmla="*/ 0 h 19"/>
              <a:gd name="T2" fmla="*/ 10 w 10"/>
              <a:gd name="T3" fmla="*/ 6 h 19"/>
              <a:gd name="T4" fmla="*/ 0 w 10"/>
              <a:gd name="T5" fmla="*/ 17 h 19"/>
              <a:gd name="T6" fmla="*/ 4 w 10"/>
              <a:gd name="T7" fmla="*/ 15 h 19"/>
              <a:gd name="T8" fmla="*/ 2 w 10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9">
                <a:moveTo>
                  <a:pt x="2" y="0"/>
                </a:moveTo>
                <a:cubicBezTo>
                  <a:pt x="7" y="0"/>
                  <a:pt x="4" y="8"/>
                  <a:pt x="10" y="6"/>
                </a:cubicBezTo>
                <a:cubicBezTo>
                  <a:pt x="8" y="11"/>
                  <a:pt x="9" y="19"/>
                  <a:pt x="0" y="17"/>
                </a:cubicBezTo>
                <a:cubicBezTo>
                  <a:pt x="0" y="15"/>
                  <a:pt x="3" y="16"/>
                  <a:pt x="4" y="15"/>
                </a:cubicBezTo>
                <a:cubicBezTo>
                  <a:pt x="1" y="8"/>
                  <a:pt x="1" y="10"/>
                  <a:pt x="2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2" name="isḻîḑê">
            <a:extLst>
              <a:ext uri="{FF2B5EF4-FFF2-40B4-BE49-F238E27FC236}">
                <a16:creationId xmlns:a16="http://schemas.microsoft.com/office/drawing/2014/main" id="{77F5E18E-FD47-448A-B84C-1C93C5B70631}"/>
              </a:ext>
            </a:extLst>
          </p:cNvPr>
          <p:cNvSpPr/>
          <p:nvPr/>
        </p:nvSpPr>
        <p:spPr bwMode="auto">
          <a:xfrm>
            <a:off x="9275738" y="4279783"/>
            <a:ext cx="147414" cy="46553"/>
          </a:xfrm>
          <a:custGeom>
            <a:avLst/>
            <a:gdLst>
              <a:gd name="T0" fmla="*/ 37 w 38"/>
              <a:gd name="T1" fmla="*/ 5 h 12"/>
              <a:gd name="T2" fmla="*/ 26 w 38"/>
              <a:gd name="T3" fmla="*/ 10 h 12"/>
              <a:gd name="T4" fmla="*/ 0 w 38"/>
              <a:gd name="T5" fmla="*/ 12 h 12"/>
              <a:gd name="T6" fmla="*/ 31 w 38"/>
              <a:gd name="T7" fmla="*/ 3 h 12"/>
              <a:gd name="T8" fmla="*/ 37 w 38"/>
              <a:gd name="T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2">
                <a:moveTo>
                  <a:pt x="37" y="5"/>
                </a:moveTo>
                <a:cubicBezTo>
                  <a:pt x="38" y="10"/>
                  <a:pt x="30" y="10"/>
                  <a:pt x="26" y="10"/>
                </a:cubicBezTo>
                <a:cubicBezTo>
                  <a:pt x="18" y="11"/>
                  <a:pt x="7" y="9"/>
                  <a:pt x="0" y="12"/>
                </a:cubicBezTo>
                <a:cubicBezTo>
                  <a:pt x="1" y="0"/>
                  <a:pt x="27" y="12"/>
                  <a:pt x="31" y="3"/>
                </a:cubicBezTo>
                <a:cubicBezTo>
                  <a:pt x="33" y="4"/>
                  <a:pt x="34" y="5"/>
                  <a:pt x="37" y="5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3" name="îṥḷïdé">
            <a:extLst>
              <a:ext uri="{FF2B5EF4-FFF2-40B4-BE49-F238E27FC236}">
                <a16:creationId xmlns:a16="http://schemas.microsoft.com/office/drawing/2014/main" id="{DDEA7659-9A3A-48C2-8B95-7FF3CECACF62}"/>
              </a:ext>
            </a:extLst>
          </p:cNvPr>
          <p:cNvSpPr/>
          <p:nvPr/>
        </p:nvSpPr>
        <p:spPr bwMode="auto">
          <a:xfrm>
            <a:off x="9591255" y="4336680"/>
            <a:ext cx="93103" cy="59484"/>
          </a:xfrm>
          <a:custGeom>
            <a:avLst/>
            <a:gdLst>
              <a:gd name="T0" fmla="*/ 24 w 24"/>
              <a:gd name="T1" fmla="*/ 10 h 15"/>
              <a:gd name="T2" fmla="*/ 20 w 24"/>
              <a:gd name="T3" fmla="*/ 14 h 15"/>
              <a:gd name="T4" fmla="*/ 9 w 24"/>
              <a:gd name="T5" fmla="*/ 14 h 15"/>
              <a:gd name="T6" fmla="*/ 7 w 24"/>
              <a:gd name="T7" fmla="*/ 12 h 15"/>
              <a:gd name="T8" fmla="*/ 0 w 24"/>
              <a:gd name="T9" fmla="*/ 7 h 15"/>
              <a:gd name="T10" fmla="*/ 9 w 24"/>
              <a:gd name="T11" fmla="*/ 3 h 15"/>
              <a:gd name="T12" fmla="*/ 15 w 24"/>
              <a:gd name="T13" fmla="*/ 1 h 15"/>
              <a:gd name="T14" fmla="*/ 15 w 24"/>
              <a:gd name="T15" fmla="*/ 3 h 15"/>
              <a:gd name="T16" fmla="*/ 16 w 24"/>
              <a:gd name="T17" fmla="*/ 1 h 15"/>
              <a:gd name="T18" fmla="*/ 24 w 24"/>
              <a:gd name="T19" fmla="*/ 1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15">
                <a:moveTo>
                  <a:pt x="24" y="10"/>
                </a:moveTo>
                <a:cubicBezTo>
                  <a:pt x="22" y="11"/>
                  <a:pt x="21" y="12"/>
                  <a:pt x="20" y="14"/>
                </a:cubicBezTo>
                <a:cubicBezTo>
                  <a:pt x="16" y="11"/>
                  <a:pt x="13" y="15"/>
                  <a:pt x="9" y="14"/>
                </a:cubicBezTo>
                <a:cubicBezTo>
                  <a:pt x="8" y="14"/>
                  <a:pt x="9" y="12"/>
                  <a:pt x="7" y="12"/>
                </a:cubicBezTo>
                <a:cubicBezTo>
                  <a:pt x="5" y="12"/>
                  <a:pt x="3" y="8"/>
                  <a:pt x="0" y="7"/>
                </a:cubicBezTo>
                <a:cubicBezTo>
                  <a:pt x="0" y="4"/>
                  <a:pt x="6" y="5"/>
                  <a:pt x="9" y="3"/>
                </a:cubicBezTo>
                <a:cubicBezTo>
                  <a:pt x="9" y="3"/>
                  <a:pt x="14" y="0"/>
                  <a:pt x="15" y="1"/>
                </a:cubicBezTo>
                <a:cubicBezTo>
                  <a:pt x="15" y="1"/>
                  <a:pt x="15" y="3"/>
                  <a:pt x="15" y="3"/>
                </a:cubicBezTo>
                <a:cubicBezTo>
                  <a:pt x="16" y="3"/>
                  <a:pt x="17" y="1"/>
                  <a:pt x="16" y="1"/>
                </a:cubicBezTo>
                <a:cubicBezTo>
                  <a:pt x="20" y="2"/>
                  <a:pt x="23" y="6"/>
                  <a:pt x="24" y="1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4" name="iŝ1ïḋè">
            <a:extLst>
              <a:ext uri="{FF2B5EF4-FFF2-40B4-BE49-F238E27FC236}">
                <a16:creationId xmlns:a16="http://schemas.microsoft.com/office/drawing/2014/main" id="{FA34AAA4-5148-4F14-8F9D-A9680402E71F}"/>
              </a:ext>
            </a:extLst>
          </p:cNvPr>
          <p:cNvSpPr/>
          <p:nvPr/>
        </p:nvSpPr>
        <p:spPr bwMode="auto">
          <a:xfrm>
            <a:off x="9640393" y="4367715"/>
            <a:ext cx="522411" cy="276732"/>
          </a:xfrm>
          <a:custGeom>
            <a:avLst/>
            <a:gdLst>
              <a:gd name="T0" fmla="*/ 44 w 136"/>
              <a:gd name="T1" fmla="*/ 36 h 72"/>
              <a:gd name="T2" fmla="*/ 37 w 136"/>
              <a:gd name="T3" fmla="*/ 32 h 72"/>
              <a:gd name="T4" fmla="*/ 33 w 136"/>
              <a:gd name="T5" fmla="*/ 25 h 72"/>
              <a:gd name="T6" fmla="*/ 13 w 136"/>
              <a:gd name="T7" fmla="*/ 19 h 72"/>
              <a:gd name="T8" fmla="*/ 2 w 136"/>
              <a:gd name="T9" fmla="*/ 19 h 72"/>
              <a:gd name="T10" fmla="*/ 0 w 136"/>
              <a:gd name="T11" fmla="*/ 12 h 72"/>
              <a:gd name="T12" fmla="*/ 5 w 136"/>
              <a:gd name="T13" fmla="*/ 12 h 72"/>
              <a:gd name="T14" fmla="*/ 11 w 136"/>
              <a:gd name="T15" fmla="*/ 10 h 72"/>
              <a:gd name="T16" fmla="*/ 20 w 136"/>
              <a:gd name="T17" fmla="*/ 13 h 72"/>
              <a:gd name="T18" fmla="*/ 28 w 136"/>
              <a:gd name="T19" fmla="*/ 8 h 72"/>
              <a:gd name="T20" fmla="*/ 43 w 136"/>
              <a:gd name="T21" fmla="*/ 2 h 72"/>
              <a:gd name="T22" fmla="*/ 46 w 136"/>
              <a:gd name="T23" fmla="*/ 6 h 72"/>
              <a:gd name="T24" fmla="*/ 61 w 136"/>
              <a:gd name="T25" fmla="*/ 12 h 72"/>
              <a:gd name="T26" fmla="*/ 65 w 136"/>
              <a:gd name="T27" fmla="*/ 10 h 72"/>
              <a:gd name="T28" fmla="*/ 69 w 136"/>
              <a:gd name="T29" fmla="*/ 13 h 72"/>
              <a:gd name="T30" fmla="*/ 78 w 136"/>
              <a:gd name="T31" fmla="*/ 13 h 72"/>
              <a:gd name="T32" fmla="*/ 85 w 136"/>
              <a:gd name="T33" fmla="*/ 17 h 72"/>
              <a:gd name="T34" fmla="*/ 85 w 136"/>
              <a:gd name="T35" fmla="*/ 23 h 72"/>
              <a:gd name="T36" fmla="*/ 89 w 136"/>
              <a:gd name="T37" fmla="*/ 21 h 72"/>
              <a:gd name="T38" fmla="*/ 91 w 136"/>
              <a:gd name="T39" fmla="*/ 27 h 72"/>
              <a:gd name="T40" fmla="*/ 100 w 136"/>
              <a:gd name="T41" fmla="*/ 32 h 72"/>
              <a:gd name="T42" fmla="*/ 115 w 136"/>
              <a:gd name="T43" fmla="*/ 38 h 72"/>
              <a:gd name="T44" fmla="*/ 113 w 136"/>
              <a:gd name="T45" fmla="*/ 43 h 72"/>
              <a:gd name="T46" fmla="*/ 119 w 136"/>
              <a:gd name="T47" fmla="*/ 47 h 72"/>
              <a:gd name="T48" fmla="*/ 119 w 136"/>
              <a:gd name="T49" fmla="*/ 51 h 72"/>
              <a:gd name="T50" fmla="*/ 126 w 136"/>
              <a:gd name="T51" fmla="*/ 58 h 72"/>
              <a:gd name="T52" fmla="*/ 136 w 136"/>
              <a:gd name="T53" fmla="*/ 68 h 72"/>
              <a:gd name="T54" fmla="*/ 123 w 136"/>
              <a:gd name="T55" fmla="*/ 68 h 72"/>
              <a:gd name="T56" fmla="*/ 112 w 136"/>
              <a:gd name="T57" fmla="*/ 60 h 72"/>
              <a:gd name="T58" fmla="*/ 108 w 136"/>
              <a:gd name="T59" fmla="*/ 56 h 72"/>
              <a:gd name="T60" fmla="*/ 106 w 136"/>
              <a:gd name="T61" fmla="*/ 54 h 72"/>
              <a:gd name="T62" fmla="*/ 100 w 136"/>
              <a:gd name="T63" fmla="*/ 49 h 72"/>
              <a:gd name="T64" fmla="*/ 85 w 136"/>
              <a:gd name="T65" fmla="*/ 47 h 72"/>
              <a:gd name="T66" fmla="*/ 78 w 136"/>
              <a:gd name="T67" fmla="*/ 64 h 72"/>
              <a:gd name="T68" fmla="*/ 67 w 136"/>
              <a:gd name="T69" fmla="*/ 60 h 72"/>
              <a:gd name="T70" fmla="*/ 61 w 136"/>
              <a:gd name="T71" fmla="*/ 58 h 72"/>
              <a:gd name="T72" fmla="*/ 54 w 136"/>
              <a:gd name="T73" fmla="*/ 49 h 72"/>
              <a:gd name="T74" fmla="*/ 46 w 136"/>
              <a:gd name="T75" fmla="*/ 56 h 72"/>
              <a:gd name="T76" fmla="*/ 41 w 136"/>
              <a:gd name="T77" fmla="*/ 53 h 72"/>
              <a:gd name="T78" fmla="*/ 46 w 136"/>
              <a:gd name="T79" fmla="*/ 47 h 72"/>
              <a:gd name="T80" fmla="*/ 50 w 136"/>
              <a:gd name="T81" fmla="*/ 40 h 72"/>
              <a:gd name="T82" fmla="*/ 48 w 136"/>
              <a:gd name="T83" fmla="*/ 43 h 72"/>
              <a:gd name="T84" fmla="*/ 44 w 136"/>
              <a:gd name="T85" fmla="*/ 3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6" h="72">
                <a:moveTo>
                  <a:pt x="44" y="36"/>
                </a:moveTo>
                <a:cubicBezTo>
                  <a:pt x="41" y="36"/>
                  <a:pt x="42" y="31"/>
                  <a:pt x="37" y="32"/>
                </a:cubicBezTo>
                <a:cubicBezTo>
                  <a:pt x="36" y="29"/>
                  <a:pt x="34" y="27"/>
                  <a:pt x="33" y="25"/>
                </a:cubicBezTo>
                <a:cubicBezTo>
                  <a:pt x="25" y="24"/>
                  <a:pt x="17" y="23"/>
                  <a:pt x="13" y="19"/>
                </a:cubicBezTo>
                <a:cubicBezTo>
                  <a:pt x="7" y="21"/>
                  <a:pt x="9" y="19"/>
                  <a:pt x="2" y="19"/>
                </a:cubicBezTo>
                <a:cubicBezTo>
                  <a:pt x="1" y="16"/>
                  <a:pt x="3" y="12"/>
                  <a:pt x="0" y="12"/>
                </a:cubicBezTo>
                <a:cubicBezTo>
                  <a:pt x="1" y="8"/>
                  <a:pt x="3" y="12"/>
                  <a:pt x="5" y="12"/>
                </a:cubicBezTo>
                <a:cubicBezTo>
                  <a:pt x="8" y="11"/>
                  <a:pt x="9" y="9"/>
                  <a:pt x="11" y="10"/>
                </a:cubicBezTo>
                <a:cubicBezTo>
                  <a:pt x="15" y="10"/>
                  <a:pt x="17" y="13"/>
                  <a:pt x="20" y="13"/>
                </a:cubicBezTo>
                <a:cubicBezTo>
                  <a:pt x="24" y="15"/>
                  <a:pt x="25" y="9"/>
                  <a:pt x="28" y="8"/>
                </a:cubicBezTo>
                <a:cubicBezTo>
                  <a:pt x="32" y="5"/>
                  <a:pt x="39" y="6"/>
                  <a:pt x="43" y="2"/>
                </a:cubicBezTo>
                <a:cubicBezTo>
                  <a:pt x="46" y="0"/>
                  <a:pt x="45" y="5"/>
                  <a:pt x="46" y="6"/>
                </a:cubicBezTo>
                <a:cubicBezTo>
                  <a:pt x="50" y="8"/>
                  <a:pt x="61" y="5"/>
                  <a:pt x="61" y="12"/>
                </a:cubicBezTo>
                <a:cubicBezTo>
                  <a:pt x="63" y="13"/>
                  <a:pt x="65" y="10"/>
                  <a:pt x="65" y="10"/>
                </a:cubicBezTo>
                <a:cubicBezTo>
                  <a:pt x="67" y="10"/>
                  <a:pt x="67" y="13"/>
                  <a:pt x="69" y="13"/>
                </a:cubicBezTo>
                <a:cubicBezTo>
                  <a:pt x="71" y="15"/>
                  <a:pt x="75" y="12"/>
                  <a:pt x="78" y="13"/>
                </a:cubicBezTo>
                <a:cubicBezTo>
                  <a:pt x="79" y="14"/>
                  <a:pt x="80" y="19"/>
                  <a:pt x="85" y="17"/>
                </a:cubicBezTo>
                <a:cubicBezTo>
                  <a:pt x="88" y="20"/>
                  <a:pt x="86" y="20"/>
                  <a:pt x="85" y="23"/>
                </a:cubicBezTo>
                <a:cubicBezTo>
                  <a:pt x="88" y="23"/>
                  <a:pt x="89" y="22"/>
                  <a:pt x="89" y="21"/>
                </a:cubicBezTo>
                <a:cubicBezTo>
                  <a:pt x="91" y="21"/>
                  <a:pt x="91" y="24"/>
                  <a:pt x="91" y="27"/>
                </a:cubicBezTo>
                <a:cubicBezTo>
                  <a:pt x="93" y="30"/>
                  <a:pt x="97" y="30"/>
                  <a:pt x="100" y="32"/>
                </a:cubicBezTo>
                <a:cubicBezTo>
                  <a:pt x="102" y="33"/>
                  <a:pt x="109" y="38"/>
                  <a:pt x="115" y="38"/>
                </a:cubicBezTo>
                <a:cubicBezTo>
                  <a:pt x="116" y="41"/>
                  <a:pt x="114" y="41"/>
                  <a:pt x="113" y="43"/>
                </a:cubicBezTo>
                <a:cubicBezTo>
                  <a:pt x="114" y="46"/>
                  <a:pt x="118" y="45"/>
                  <a:pt x="119" y="47"/>
                </a:cubicBezTo>
                <a:cubicBezTo>
                  <a:pt x="120" y="48"/>
                  <a:pt x="118" y="50"/>
                  <a:pt x="119" y="51"/>
                </a:cubicBezTo>
                <a:cubicBezTo>
                  <a:pt x="121" y="53"/>
                  <a:pt x="124" y="55"/>
                  <a:pt x="126" y="58"/>
                </a:cubicBezTo>
                <a:cubicBezTo>
                  <a:pt x="129" y="62"/>
                  <a:pt x="131" y="67"/>
                  <a:pt x="136" y="68"/>
                </a:cubicBezTo>
                <a:cubicBezTo>
                  <a:pt x="132" y="72"/>
                  <a:pt x="125" y="68"/>
                  <a:pt x="123" y="68"/>
                </a:cubicBezTo>
                <a:cubicBezTo>
                  <a:pt x="119" y="67"/>
                  <a:pt x="117" y="65"/>
                  <a:pt x="112" y="60"/>
                </a:cubicBezTo>
                <a:cubicBezTo>
                  <a:pt x="110" y="59"/>
                  <a:pt x="109" y="57"/>
                  <a:pt x="108" y="56"/>
                </a:cubicBezTo>
                <a:cubicBezTo>
                  <a:pt x="107" y="55"/>
                  <a:pt x="106" y="57"/>
                  <a:pt x="106" y="54"/>
                </a:cubicBezTo>
                <a:cubicBezTo>
                  <a:pt x="106" y="54"/>
                  <a:pt x="101" y="49"/>
                  <a:pt x="100" y="49"/>
                </a:cubicBezTo>
                <a:cubicBezTo>
                  <a:pt x="96" y="47"/>
                  <a:pt x="90" y="50"/>
                  <a:pt x="85" y="47"/>
                </a:cubicBezTo>
                <a:cubicBezTo>
                  <a:pt x="81" y="51"/>
                  <a:pt x="80" y="58"/>
                  <a:pt x="78" y="64"/>
                </a:cubicBezTo>
                <a:cubicBezTo>
                  <a:pt x="77" y="61"/>
                  <a:pt x="70" y="62"/>
                  <a:pt x="67" y="60"/>
                </a:cubicBezTo>
                <a:cubicBezTo>
                  <a:pt x="65" y="58"/>
                  <a:pt x="68" y="55"/>
                  <a:pt x="61" y="58"/>
                </a:cubicBezTo>
                <a:cubicBezTo>
                  <a:pt x="65" y="49"/>
                  <a:pt x="52" y="56"/>
                  <a:pt x="54" y="49"/>
                </a:cubicBezTo>
                <a:cubicBezTo>
                  <a:pt x="49" y="50"/>
                  <a:pt x="45" y="50"/>
                  <a:pt x="46" y="56"/>
                </a:cubicBezTo>
                <a:cubicBezTo>
                  <a:pt x="44" y="55"/>
                  <a:pt x="44" y="52"/>
                  <a:pt x="41" y="53"/>
                </a:cubicBezTo>
                <a:cubicBezTo>
                  <a:pt x="41" y="49"/>
                  <a:pt x="44" y="49"/>
                  <a:pt x="46" y="47"/>
                </a:cubicBezTo>
                <a:cubicBezTo>
                  <a:pt x="49" y="45"/>
                  <a:pt x="51" y="45"/>
                  <a:pt x="50" y="40"/>
                </a:cubicBezTo>
                <a:cubicBezTo>
                  <a:pt x="49" y="38"/>
                  <a:pt x="48" y="43"/>
                  <a:pt x="48" y="43"/>
                </a:cubicBezTo>
                <a:cubicBezTo>
                  <a:pt x="45" y="42"/>
                  <a:pt x="46" y="31"/>
                  <a:pt x="44" y="36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5" name="iṣḻïḍè">
            <a:extLst>
              <a:ext uri="{FF2B5EF4-FFF2-40B4-BE49-F238E27FC236}">
                <a16:creationId xmlns:a16="http://schemas.microsoft.com/office/drawing/2014/main" id="{44E55AA0-BD93-4AE4-A30D-2DB8678B81EA}"/>
              </a:ext>
            </a:extLst>
          </p:cNvPr>
          <p:cNvSpPr/>
          <p:nvPr/>
        </p:nvSpPr>
        <p:spPr bwMode="auto">
          <a:xfrm>
            <a:off x="9518842" y="4403923"/>
            <a:ext cx="54311" cy="43968"/>
          </a:xfrm>
          <a:custGeom>
            <a:avLst/>
            <a:gdLst>
              <a:gd name="T0" fmla="*/ 13 w 14"/>
              <a:gd name="T1" fmla="*/ 4 h 12"/>
              <a:gd name="T2" fmla="*/ 0 w 14"/>
              <a:gd name="T3" fmla="*/ 6 h 12"/>
              <a:gd name="T4" fmla="*/ 13 w 14"/>
              <a:gd name="T5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12">
                <a:moveTo>
                  <a:pt x="13" y="4"/>
                </a:moveTo>
                <a:cubicBezTo>
                  <a:pt x="14" y="12"/>
                  <a:pt x="3" y="6"/>
                  <a:pt x="0" y="6"/>
                </a:cubicBezTo>
                <a:cubicBezTo>
                  <a:pt x="2" y="4"/>
                  <a:pt x="11" y="0"/>
                  <a:pt x="13" y="4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6" name="î$1iḓe">
            <a:extLst>
              <a:ext uri="{FF2B5EF4-FFF2-40B4-BE49-F238E27FC236}">
                <a16:creationId xmlns:a16="http://schemas.microsoft.com/office/drawing/2014/main" id="{15AD34AD-F19E-43C1-916B-ACB493D186BB}"/>
              </a:ext>
            </a:extLst>
          </p:cNvPr>
          <p:cNvSpPr/>
          <p:nvPr/>
        </p:nvSpPr>
        <p:spPr bwMode="auto">
          <a:xfrm>
            <a:off x="9454188" y="4414268"/>
            <a:ext cx="33622" cy="18105"/>
          </a:xfrm>
          <a:custGeom>
            <a:avLst/>
            <a:gdLst>
              <a:gd name="T0" fmla="*/ 0 w 9"/>
              <a:gd name="T1" fmla="*/ 3 h 5"/>
              <a:gd name="T2" fmla="*/ 6 w 9"/>
              <a:gd name="T3" fmla="*/ 5 h 5"/>
              <a:gd name="T4" fmla="*/ 2 w 9"/>
              <a:gd name="T5" fmla="*/ 5 h 5"/>
              <a:gd name="T6" fmla="*/ 0 w 9"/>
              <a:gd name="T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5">
                <a:moveTo>
                  <a:pt x="0" y="3"/>
                </a:moveTo>
                <a:cubicBezTo>
                  <a:pt x="0" y="0"/>
                  <a:pt x="9" y="1"/>
                  <a:pt x="6" y="5"/>
                </a:cubicBezTo>
                <a:cubicBezTo>
                  <a:pt x="5" y="5"/>
                  <a:pt x="3" y="5"/>
                  <a:pt x="2" y="5"/>
                </a:cubicBezTo>
                <a:cubicBezTo>
                  <a:pt x="2" y="4"/>
                  <a:pt x="1" y="3"/>
                  <a:pt x="0" y="3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7" name="îṧḷîḍè">
            <a:extLst>
              <a:ext uri="{FF2B5EF4-FFF2-40B4-BE49-F238E27FC236}">
                <a16:creationId xmlns:a16="http://schemas.microsoft.com/office/drawing/2014/main" id="{84C9FDA6-9522-4F7E-B241-4A98661D0E6A}"/>
              </a:ext>
            </a:extLst>
          </p:cNvPr>
          <p:cNvSpPr/>
          <p:nvPr/>
        </p:nvSpPr>
        <p:spPr bwMode="auto">
          <a:xfrm>
            <a:off x="10118836" y="4455649"/>
            <a:ext cx="103447" cy="75003"/>
          </a:xfrm>
          <a:custGeom>
            <a:avLst/>
            <a:gdLst>
              <a:gd name="T0" fmla="*/ 21 w 27"/>
              <a:gd name="T1" fmla="*/ 0 h 19"/>
              <a:gd name="T2" fmla="*/ 27 w 27"/>
              <a:gd name="T3" fmla="*/ 0 h 19"/>
              <a:gd name="T4" fmla="*/ 27 w 27"/>
              <a:gd name="T5" fmla="*/ 5 h 19"/>
              <a:gd name="T6" fmla="*/ 23 w 27"/>
              <a:gd name="T7" fmla="*/ 7 h 19"/>
              <a:gd name="T8" fmla="*/ 23 w 27"/>
              <a:gd name="T9" fmla="*/ 13 h 19"/>
              <a:gd name="T10" fmla="*/ 19 w 27"/>
              <a:gd name="T11" fmla="*/ 15 h 19"/>
              <a:gd name="T12" fmla="*/ 2 w 27"/>
              <a:gd name="T13" fmla="*/ 9 h 19"/>
              <a:gd name="T14" fmla="*/ 21 w 27"/>
              <a:gd name="T1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" h="19">
                <a:moveTo>
                  <a:pt x="21" y="0"/>
                </a:moveTo>
                <a:cubicBezTo>
                  <a:pt x="23" y="0"/>
                  <a:pt x="25" y="0"/>
                  <a:pt x="27" y="0"/>
                </a:cubicBezTo>
                <a:cubicBezTo>
                  <a:pt x="26" y="1"/>
                  <a:pt x="27" y="4"/>
                  <a:pt x="27" y="5"/>
                </a:cubicBezTo>
                <a:cubicBezTo>
                  <a:pt x="26" y="7"/>
                  <a:pt x="23" y="6"/>
                  <a:pt x="23" y="7"/>
                </a:cubicBezTo>
                <a:cubicBezTo>
                  <a:pt x="22" y="9"/>
                  <a:pt x="26" y="11"/>
                  <a:pt x="23" y="13"/>
                </a:cubicBezTo>
                <a:cubicBezTo>
                  <a:pt x="21" y="11"/>
                  <a:pt x="19" y="11"/>
                  <a:pt x="19" y="15"/>
                </a:cubicBezTo>
                <a:cubicBezTo>
                  <a:pt x="13" y="13"/>
                  <a:pt x="0" y="19"/>
                  <a:pt x="2" y="9"/>
                </a:cubicBezTo>
                <a:cubicBezTo>
                  <a:pt x="12" y="13"/>
                  <a:pt x="18" y="8"/>
                  <a:pt x="21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8" name="îṡ1iďe">
            <a:extLst>
              <a:ext uri="{FF2B5EF4-FFF2-40B4-BE49-F238E27FC236}">
                <a16:creationId xmlns:a16="http://schemas.microsoft.com/office/drawing/2014/main" id="{70BBF2E7-971E-40F6-8E4F-4B2B2BD657F0}"/>
              </a:ext>
            </a:extLst>
          </p:cNvPr>
          <p:cNvSpPr/>
          <p:nvPr/>
        </p:nvSpPr>
        <p:spPr bwMode="auto">
          <a:xfrm>
            <a:off x="9187809" y="4566858"/>
            <a:ext cx="56896" cy="28450"/>
          </a:xfrm>
          <a:custGeom>
            <a:avLst/>
            <a:gdLst>
              <a:gd name="T0" fmla="*/ 15 w 15"/>
              <a:gd name="T1" fmla="*/ 1 h 7"/>
              <a:gd name="T2" fmla="*/ 0 w 15"/>
              <a:gd name="T3" fmla="*/ 6 h 7"/>
              <a:gd name="T4" fmla="*/ 15 w 15"/>
              <a:gd name="T5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7">
                <a:moveTo>
                  <a:pt x="15" y="1"/>
                </a:moveTo>
                <a:cubicBezTo>
                  <a:pt x="12" y="4"/>
                  <a:pt x="8" y="7"/>
                  <a:pt x="0" y="6"/>
                </a:cubicBezTo>
                <a:cubicBezTo>
                  <a:pt x="1" y="0"/>
                  <a:pt x="9" y="1"/>
                  <a:pt x="15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9" name="ïšļíďê">
            <a:extLst>
              <a:ext uri="{FF2B5EF4-FFF2-40B4-BE49-F238E27FC236}">
                <a16:creationId xmlns:a16="http://schemas.microsoft.com/office/drawing/2014/main" id="{46323F09-9D02-47AD-9043-E9096136A3B6}"/>
              </a:ext>
            </a:extLst>
          </p:cNvPr>
          <p:cNvSpPr/>
          <p:nvPr/>
        </p:nvSpPr>
        <p:spPr bwMode="auto">
          <a:xfrm>
            <a:off x="9275738" y="4566858"/>
            <a:ext cx="59483" cy="20690"/>
          </a:xfrm>
          <a:custGeom>
            <a:avLst/>
            <a:gdLst>
              <a:gd name="T0" fmla="*/ 15 w 15"/>
              <a:gd name="T1" fmla="*/ 1 h 5"/>
              <a:gd name="T2" fmla="*/ 0 w 15"/>
              <a:gd name="T3" fmla="*/ 4 h 5"/>
              <a:gd name="T4" fmla="*/ 15 w 15"/>
              <a:gd name="T5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5">
                <a:moveTo>
                  <a:pt x="15" y="1"/>
                </a:moveTo>
                <a:cubicBezTo>
                  <a:pt x="13" y="5"/>
                  <a:pt x="6" y="4"/>
                  <a:pt x="0" y="4"/>
                </a:cubicBezTo>
                <a:cubicBezTo>
                  <a:pt x="2" y="0"/>
                  <a:pt x="8" y="0"/>
                  <a:pt x="15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0" name="i$lîďé">
            <a:extLst>
              <a:ext uri="{FF2B5EF4-FFF2-40B4-BE49-F238E27FC236}">
                <a16:creationId xmlns:a16="http://schemas.microsoft.com/office/drawing/2014/main" id="{87EBE678-5353-49C1-9F2E-7BE878F24E6B}"/>
              </a:ext>
            </a:extLst>
          </p:cNvPr>
          <p:cNvSpPr/>
          <p:nvPr/>
        </p:nvSpPr>
        <p:spPr bwMode="auto">
          <a:xfrm>
            <a:off x="9384359" y="4566858"/>
            <a:ext cx="95689" cy="62071"/>
          </a:xfrm>
          <a:custGeom>
            <a:avLst/>
            <a:gdLst>
              <a:gd name="T0" fmla="*/ 24 w 25"/>
              <a:gd name="T1" fmla="*/ 1 h 16"/>
              <a:gd name="T2" fmla="*/ 22 w 25"/>
              <a:gd name="T3" fmla="*/ 8 h 16"/>
              <a:gd name="T4" fmla="*/ 18 w 25"/>
              <a:gd name="T5" fmla="*/ 8 h 16"/>
              <a:gd name="T6" fmla="*/ 2 w 25"/>
              <a:gd name="T7" fmla="*/ 16 h 16"/>
              <a:gd name="T8" fmla="*/ 7 w 25"/>
              <a:gd name="T9" fmla="*/ 10 h 16"/>
              <a:gd name="T10" fmla="*/ 11 w 25"/>
              <a:gd name="T11" fmla="*/ 6 h 16"/>
              <a:gd name="T12" fmla="*/ 15 w 25"/>
              <a:gd name="T13" fmla="*/ 2 h 16"/>
              <a:gd name="T14" fmla="*/ 24 w 25"/>
              <a:gd name="T15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16">
                <a:moveTo>
                  <a:pt x="24" y="1"/>
                </a:moveTo>
                <a:cubicBezTo>
                  <a:pt x="25" y="4"/>
                  <a:pt x="23" y="7"/>
                  <a:pt x="22" y="8"/>
                </a:cubicBezTo>
                <a:cubicBezTo>
                  <a:pt x="21" y="9"/>
                  <a:pt x="19" y="7"/>
                  <a:pt x="18" y="8"/>
                </a:cubicBezTo>
                <a:cubicBezTo>
                  <a:pt x="16" y="11"/>
                  <a:pt x="10" y="16"/>
                  <a:pt x="2" y="16"/>
                </a:cubicBezTo>
                <a:cubicBezTo>
                  <a:pt x="0" y="11"/>
                  <a:pt x="5" y="11"/>
                  <a:pt x="7" y="10"/>
                </a:cubicBezTo>
                <a:cubicBezTo>
                  <a:pt x="8" y="9"/>
                  <a:pt x="10" y="7"/>
                  <a:pt x="11" y="6"/>
                </a:cubicBezTo>
                <a:cubicBezTo>
                  <a:pt x="12" y="5"/>
                  <a:pt x="14" y="5"/>
                  <a:pt x="15" y="2"/>
                </a:cubicBezTo>
                <a:cubicBezTo>
                  <a:pt x="20" y="4"/>
                  <a:pt x="19" y="0"/>
                  <a:pt x="24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1" name="íśļídè">
            <a:extLst>
              <a:ext uri="{FF2B5EF4-FFF2-40B4-BE49-F238E27FC236}">
                <a16:creationId xmlns:a16="http://schemas.microsoft.com/office/drawing/2014/main" id="{2B33E332-1272-4D8C-9FA3-DB391A1C5547}"/>
              </a:ext>
            </a:extLst>
          </p:cNvPr>
          <p:cNvSpPr/>
          <p:nvPr/>
        </p:nvSpPr>
        <p:spPr bwMode="auto">
          <a:xfrm>
            <a:off x="10835217" y="5386707"/>
            <a:ext cx="51725" cy="72416"/>
          </a:xfrm>
          <a:custGeom>
            <a:avLst/>
            <a:gdLst>
              <a:gd name="T0" fmla="*/ 2 w 13"/>
              <a:gd name="T1" fmla="*/ 0 h 19"/>
              <a:gd name="T2" fmla="*/ 4 w 13"/>
              <a:gd name="T3" fmla="*/ 4 h 19"/>
              <a:gd name="T4" fmla="*/ 9 w 13"/>
              <a:gd name="T5" fmla="*/ 9 h 19"/>
              <a:gd name="T6" fmla="*/ 11 w 13"/>
              <a:gd name="T7" fmla="*/ 19 h 19"/>
              <a:gd name="T8" fmla="*/ 6 w 13"/>
              <a:gd name="T9" fmla="*/ 19 h 19"/>
              <a:gd name="T10" fmla="*/ 0 w 13"/>
              <a:gd name="T11" fmla="*/ 4 h 19"/>
              <a:gd name="T12" fmla="*/ 2 w 13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9">
                <a:moveTo>
                  <a:pt x="2" y="0"/>
                </a:moveTo>
                <a:cubicBezTo>
                  <a:pt x="4" y="0"/>
                  <a:pt x="3" y="2"/>
                  <a:pt x="4" y="4"/>
                </a:cubicBezTo>
                <a:cubicBezTo>
                  <a:pt x="2" y="6"/>
                  <a:pt x="12" y="7"/>
                  <a:pt x="9" y="9"/>
                </a:cubicBezTo>
                <a:cubicBezTo>
                  <a:pt x="6" y="13"/>
                  <a:pt x="13" y="10"/>
                  <a:pt x="11" y="19"/>
                </a:cubicBezTo>
                <a:cubicBezTo>
                  <a:pt x="8" y="19"/>
                  <a:pt x="6" y="16"/>
                  <a:pt x="6" y="19"/>
                </a:cubicBezTo>
                <a:cubicBezTo>
                  <a:pt x="3" y="16"/>
                  <a:pt x="2" y="8"/>
                  <a:pt x="0" y="4"/>
                </a:cubicBezTo>
                <a:cubicBezTo>
                  <a:pt x="2" y="4"/>
                  <a:pt x="1" y="2"/>
                  <a:pt x="2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2" name="ïŝḷîḋè">
            <a:extLst>
              <a:ext uri="{FF2B5EF4-FFF2-40B4-BE49-F238E27FC236}">
                <a16:creationId xmlns:a16="http://schemas.microsoft.com/office/drawing/2014/main" id="{18CBB4A4-3653-4E83-92C5-FDB05E48B07F}"/>
              </a:ext>
            </a:extLst>
          </p:cNvPr>
          <p:cNvSpPr/>
          <p:nvPr/>
        </p:nvSpPr>
        <p:spPr bwMode="auto">
          <a:xfrm>
            <a:off x="10848146" y="5451364"/>
            <a:ext cx="118965" cy="157763"/>
          </a:xfrm>
          <a:custGeom>
            <a:avLst/>
            <a:gdLst>
              <a:gd name="T0" fmla="*/ 10 w 31"/>
              <a:gd name="T1" fmla="*/ 0 h 41"/>
              <a:gd name="T2" fmla="*/ 12 w 31"/>
              <a:gd name="T3" fmla="*/ 2 h 41"/>
              <a:gd name="T4" fmla="*/ 16 w 31"/>
              <a:gd name="T5" fmla="*/ 2 h 41"/>
              <a:gd name="T6" fmla="*/ 31 w 31"/>
              <a:gd name="T7" fmla="*/ 9 h 41"/>
              <a:gd name="T8" fmla="*/ 31 w 31"/>
              <a:gd name="T9" fmla="*/ 19 h 41"/>
              <a:gd name="T10" fmla="*/ 25 w 31"/>
              <a:gd name="T11" fmla="*/ 19 h 41"/>
              <a:gd name="T12" fmla="*/ 23 w 31"/>
              <a:gd name="T13" fmla="*/ 22 h 41"/>
              <a:gd name="T14" fmla="*/ 21 w 31"/>
              <a:gd name="T15" fmla="*/ 33 h 41"/>
              <a:gd name="T16" fmla="*/ 19 w 31"/>
              <a:gd name="T17" fmla="*/ 37 h 41"/>
              <a:gd name="T18" fmla="*/ 10 w 31"/>
              <a:gd name="T19" fmla="*/ 39 h 41"/>
              <a:gd name="T20" fmla="*/ 8 w 31"/>
              <a:gd name="T21" fmla="*/ 33 h 41"/>
              <a:gd name="T22" fmla="*/ 12 w 31"/>
              <a:gd name="T23" fmla="*/ 30 h 41"/>
              <a:gd name="T24" fmla="*/ 1 w 31"/>
              <a:gd name="T25" fmla="*/ 24 h 41"/>
              <a:gd name="T26" fmla="*/ 8 w 31"/>
              <a:gd name="T27" fmla="*/ 17 h 41"/>
              <a:gd name="T28" fmla="*/ 10 w 31"/>
              <a:gd name="T2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" h="41">
                <a:moveTo>
                  <a:pt x="10" y="0"/>
                </a:moveTo>
                <a:cubicBezTo>
                  <a:pt x="12" y="0"/>
                  <a:pt x="12" y="1"/>
                  <a:pt x="12" y="2"/>
                </a:cubicBezTo>
                <a:cubicBezTo>
                  <a:pt x="12" y="5"/>
                  <a:pt x="16" y="2"/>
                  <a:pt x="16" y="2"/>
                </a:cubicBezTo>
                <a:cubicBezTo>
                  <a:pt x="21" y="5"/>
                  <a:pt x="19" y="12"/>
                  <a:pt x="31" y="9"/>
                </a:cubicBezTo>
                <a:cubicBezTo>
                  <a:pt x="31" y="12"/>
                  <a:pt x="31" y="15"/>
                  <a:pt x="31" y="19"/>
                </a:cubicBezTo>
                <a:cubicBezTo>
                  <a:pt x="29" y="19"/>
                  <a:pt x="27" y="19"/>
                  <a:pt x="25" y="19"/>
                </a:cubicBezTo>
                <a:cubicBezTo>
                  <a:pt x="25" y="21"/>
                  <a:pt x="25" y="22"/>
                  <a:pt x="23" y="22"/>
                </a:cubicBezTo>
                <a:cubicBezTo>
                  <a:pt x="27" y="27"/>
                  <a:pt x="22" y="28"/>
                  <a:pt x="21" y="33"/>
                </a:cubicBezTo>
                <a:cubicBezTo>
                  <a:pt x="21" y="35"/>
                  <a:pt x="15" y="36"/>
                  <a:pt x="19" y="37"/>
                </a:cubicBezTo>
                <a:cubicBezTo>
                  <a:pt x="20" y="41"/>
                  <a:pt x="13" y="38"/>
                  <a:pt x="10" y="39"/>
                </a:cubicBezTo>
                <a:cubicBezTo>
                  <a:pt x="11" y="36"/>
                  <a:pt x="8" y="36"/>
                  <a:pt x="8" y="33"/>
                </a:cubicBezTo>
                <a:cubicBezTo>
                  <a:pt x="8" y="30"/>
                  <a:pt x="10" y="30"/>
                  <a:pt x="12" y="30"/>
                </a:cubicBezTo>
                <a:cubicBezTo>
                  <a:pt x="9" y="27"/>
                  <a:pt x="8" y="22"/>
                  <a:pt x="1" y="24"/>
                </a:cubicBezTo>
                <a:cubicBezTo>
                  <a:pt x="0" y="19"/>
                  <a:pt x="6" y="19"/>
                  <a:pt x="8" y="17"/>
                </a:cubicBezTo>
                <a:cubicBezTo>
                  <a:pt x="9" y="7"/>
                  <a:pt x="8" y="7"/>
                  <a:pt x="10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3" name="ïṥlïḍê">
            <a:extLst>
              <a:ext uri="{FF2B5EF4-FFF2-40B4-BE49-F238E27FC236}">
                <a16:creationId xmlns:a16="http://schemas.microsoft.com/office/drawing/2014/main" id="{94D44908-304C-454D-A7FD-473CF122BCE7}"/>
              </a:ext>
            </a:extLst>
          </p:cNvPr>
          <p:cNvSpPr/>
          <p:nvPr/>
        </p:nvSpPr>
        <p:spPr bwMode="auto">
          <a:xfrm>
            <a:off x="10015391" y="5580678"/>
            <a:ext cx="95689" cy="103450"/>
          </a:xfrm>
          <a:custGeom>
            <a:avLst/>
            <a:gdLst>
              <a:gd name="T0" fmla="*/ 24 w 25"/>
              <a:gd name="T1" fmla="*/ 1 h 27"/>
              <a:gd name="T2" fmla="*/ 24 w 25"/>
              <a:gd name="T3" fmla="*/ 12 h 27"/>
              <a:gd name="T4" fmla="*/ 22 w 25"/>
              <a:gd name="T5" fmla="*/ 9 h 27"/>
              <a:gd name="T6" fmla="*/ 20 w 25"/>
              <a:gd name="T7" fmla="*/ 11 h 27"/>
              <a:gd name="T8" fmla="*/ 20 w 25"/>
              <a:gd name="T9" fmla="*/ 20 h 27"/>
              <a:gd name="T10" fmla="*/ 16 w 25"/>
              <a:gd name="T11" fmla="*/ 20 h 27"/>
              <a:gd name="T12" fmla="*/ 16 w 25"/>
              <a:gd name="T13" fmla="*/ 24 h 27"/>
              <a:gd name="T14" fmla="*/ 11 w 25"/>
              <a:gd name="T15" fmla="*/ 27 h 27"/>
              <a:gd name="T16" fmla="*/ 7 w 25"/>
              <a:gd name="T17" fmla="*/ 22 h 27"/>
              <a:gd name="T18" fmla="*/ 3 w 25"/>
              <a:gd name="T19" fmla="*/ 18 h 27"/>
              <a:gd name="T20" fmla="*/ 0 w 25"/>
              <a:gd name="T21" fmla="*/ 7 h 27"/>
              <a:gd name="T22" fmla="*/ 15 w 25"/>
              <a:gd name="T23" fmla="*/ 3 h 27"/>
              <a:gd name="T24" fmla="*/ 24 w 25"/>
              <a:gd name="T2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" h="27">
                <a:moveTo>
                  <a:pt x="24" y="1"/>
                </a:moveTo>
                <a:cubicBezTo>
                  <a:pt x="23" y="5"/>
                  <a:pt x="25" y="8"/>
                  <a:pt x="24" y="12"/>
                </a:cubicBezTo>
                <a:cubicBezTo>
                  <a:pt x="24" y="13"/>
                  <a:pt x="22" y="10"/>
                  <a:pt x="22" y="9"/>
                </a:cubicBezTo>
                <a:cubicBezTo>
                  <a:pt x="22" y="9"/>
                  <a:pt x="21" y="9"/>
                  <a:pt x="20" y="11"/>
                </a:cubicBezTo>
                <a:cubicBezTo>
                  <a:pt x="19" y="13"/>
                  <a:pt x="21" y="17"/>
                  <a:pt x="20" y="20"/>
                </a:cubicBezTo>
                <a:cubicBezTo>
                  <a:pt x="20" y="20"/>
                  <a:pt x="17" y="19"/>
                  <a:pt x="16" y="20"/>
                </a:cubicBezTo>
                <a:cubicBezTo>
                  <a:pt x="16" y="20"/>
                  <a:pt x="17" y="23"/>
                  <a:pt x="16" y="24"/>
                </a:cubicBezTo>
                <a:cubicBezTo>
                  <a:pt x="15" y="25"/>
                  <a:pt x="11" y="24"/>
                  <a:pt x="11" y="27"/>
                </a:cubicBezTo>
                <a:cubicBezTo>
                  <a:pt x="9" y="26"/>
                  <a:pt x="8" y="24"/>
                  <a:pt x="7" y="22"/>
                </a:cubicBezTo>
                <a:cubicBezTo>
                  <a:pt x="6" y="21"/>
                  <a:pt x="4" y="19"/>
                  <a:pt x="3" y="18"/>
                </a:cubicBezTo>
                <a:cubicBezTo>
                  <a:pt x="2" y="14"/>
                  <a:pt x="4" y="9"/>
                  <a:pt x="0" y="7"/>
                </a:cubicBezTo>
                <a:cubicBezTo>
                  <a:pt x="2" y="4"/>
                  <a:pt x="9" y="4"/>
                  <a:pt x="15" y="3"/>
                </a:cubicBezTo>
                <a:cubicBezTo>
                  <a:pt x="18" y="2"/>
                  <a:pt x="20" y="0"/>
                  <a:pt x="24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4" name="íşḷïdé">
            <a:extLst>
              <a:ext uri="{FF2B5EF4-FFF2-40B4-BE49-F238E27FC236}">
                <a16:creationId xmlns:a16="http://schemas.microsoft.com/office/drawing/2014/main" id="{768C6E69-327F-4A8F-9ABE-8BDA59FD59F9}"/>
              </a:ext>
            </a:extLst>
          </p:cNvPr>
          <p:cNvSpPr/>
          <p:nvPr/>
        </p:nvSpPr>
        <p:spPr bwMode="auto">
          <a:xfrm>
            <a:off x="3653351" y="1010729"/>
            <a:ext cx="1758613" cy="1311242"/>
          </a:xfrm>
          <a:custGeom>
            <a:avLst/>
            <a:gdLst>
              <a:gd name="T0" fmla="*/ 325 w 458"/>
              <a:gd name="T1" fmla="*/ 39 h 342"/>
              <a:gd name="T2" fmla="*/ 343 w 458"/>
              <a:gd name="T3" fmla="*/ 40 h 342"/>
              <a:gd name="T4" fmla="*/ 370 w 458"/>
              <a:gd name="T5" fmla="*/ 35 h 342"/>
              <a:gd name="T6" fmla="*/ 384 w 458"/>
              <a:gd name="T7" fmla="*/ 37 h 342"/>
              <a:gd name="T8" fmla="*/ 383 w 458"/>
              <a:gd name="T9" fmla="*/ 42 h 342"/>
              <a:gd name="T10" fmla="*/ 431 w 458"/>
              <a:gd name="T11" fmla="*/ 33 h 342"/>
              <a:gd name="T12" fmla="*/ 457 w 458"/>
              <a:gd name="T13" fmla="*/ 39 h 342"/>
              <a:gd name="T14" fmla="*/ 424 w 458"/>
              <a:gd name="T15" fmla="*/ 55 h 342"/>
              <a:gd name="T16" fmla="*/ 414 w 458"/>
              <a:gd name="T17" fmla="*/ 68 h 342"/>
              <a:gd name="T18" fmla="*/ 397 w 458"/>
              <a:gd name="T19" fmla="*/ 87 h 342"/>
              <a:gd name="T20" fmla="*/ 401 w 458"/>
              <a:gd name="T21" fmla="*/ 104 h 342"/>
              <a:gd name="T22" fmla="*/ 390 w 458"/>
              <a:gd name="T23" fmla="*/ 121 h 342"/>
              <a:gd name="T24" fmla="*/ 403 w 458"/>
              <a:gd name="T25" fmla="*/ 143 h 342"/>
              <a:gd name="T26" fmla="*/ 392 w 458"/>
              <a:gd name="T27" fmla="*/ 160 h 342"/>
              <a:gd name="T28" fmla="*/ 379 w 458"/>
              <a:gd name="T29" fmla="*/ 175 h 342"/>
              <a:gd name="T30" fmla="*/ 397 w 458"/>
              <a:gd name="T31" fmla="*/ 208 h 342"/>
              <a:gd name="T32" fmla="*/ 368 w 458"/>
              <a:gd name="T33" fmla="*/ 204 h 342"/>
              <a:gd name="T34" fmla="*/ 366 w 458"/>
              <a:gd name="T35" fmla="*/ 216 h 342"/>
              <a:gd name="T36" fmla="*/ 353 w 458"/>
              <a:gd name="T37" fmla="*/ 234 h 342"/>
              <a:gd name="T38" fmla="*/ 323 w 458"/>
              <a:gd name="T39" fmla="*/ 242 h 342"/>
              <a:gd name="T40" fmla="*/ 308 w 458"/>
              <a:gd name="T41" fmla="*/ 251 h 342"/>
              <a:gd name="T42" fmla="*/ 299 w 458"/>
              <a:gd name="T43" fmla="*/ 262 h 342"/>
              <a:gd name="T44" fmla="*/ 258 w 458"/>
              <a:gd name="T45" fmla="*/ 273 h 342"/>
              <a:gd name="T46" fmla="*/ 247 w 458"/>
              <a:gd name="T47" fmla="*/ 290 h 342"/>
              <a:gd name="T48" fmla="*/ 235 w 458"/>
              <a:gd name="T49" fmla="*/ 305 h 342"/>
              <a:gd name="T50" fmla="*/ 232 w 458"/>
              <a:gd name="T51" fmla="*/ 320 h 342"/>
              <a:gd name="T52" fmla="*/ 207 w 458"/>
              <a:gd name="T53" fmla="*/ 335 h 342"/>
              <a:gd name="T54" fmla="*/ 181 w 458"/>
              <a:gd name="T55" fmla="*/ 322 h 342"/>
              <a:gd name="T56" fmla="*/ 166 w 458"/>
              <a:gd name="T57" fmla="*/ 303 h 342"/>
              <a:gd name="T58" fmla="*/ 157 w 458"/>
              <a:gd name="T59" fmla="*/ 290 h 342"/>
              <a:gd name="T60" fmla="*/ 150 w 458"/>
              <a:gd name="T61" fmla="*/ 262 h 342"/>
              <a:gd name="T62" fmla="*/ 153 w 458"/>
              <a:gd name="T63" fmla="*/ 253 h 342"/>
              <a:gd name="T64" fmla="*/ 166 w 458"/>
              <a:gd name="T65" fmla="*/ 238 h 342"/>
              <a:gd name="T66" fmla="*/ 159 w 458"/>
              <a:gd name="T67" fmla="*/ 219 h 342"/>
              <a:gd name="T68" fmla="*/ 163 w 458"/>
              <a:gd name="T69" fmla="*/ 204 h 342"/>
              <a:gd name="T70" fmla="*/ 144 w 458"/>
              <a:gd name="T71" fmla="*/ 199 h 342"/>
              <a:gd name="T72" fmla="*/ 131 w 458"/>
              <a:gd name="T73" fmla="*/ 175 h 342"/>
              <a:gd name="T74" fmla="*/ 118 w 458"/>
              <a:gd name="T75" fmla="*/ 148 h 342"/>
              <a:gd name="T76" fmla="*/ 84 w 458"/>
              <a:gd name="T77" fmla="*/ 132 h 342"/>
              <a:gd name="T78" fmla="*/ 38 w 458"/>
              <a:gd name="T79" fmla="*/ 134 h 342"/>
              <a:gd name="T80" fmla="*/ 38 w 458"/>
              <a:gd name="T81" fmla="*/ 122 h 342"/>
              <a:gd name="T82" fmla="*/ 19 w 458"/>
              <a:gd name="T83" fmla="*/ 106 h 342"/>
              <a:gd name="T84" fmla="*/ 28 w 458"/>
              <a:gd name="T85" fmla="*/ 89 h 342"/>
              <a:gd name="T86" fmla="*/ 51 w 458"/>
              <a:gd name="T87" fmla="*/ 80 h 342"/>
              <a:gd name="T88" fmla="*/ 55 w 458"/>
              <a:gd name="T89" fmla="*/ 68 h 342"/>
              <a:gd name="T90" fmla="*/ 49 w 458"/>
              <a:gd name="T91" fmla="*/ 61 h 342"/>
              <a:gd name="T92" fmla="*/ 66 w 458"/>
              <a:gd name="T93" fmla="*/ 55 h 342"/>
              <a:gd name="T94" fmla="*/ 84 w 458"/>
              <a:gd name="T95" fmla="*/ 37 h 342"/>
              <a:gd name="T96" fmla="*/ 140 w 458"/>
              <a:gd name="T97" fmla="*/ 29 h 342"/>
              <a:gd name="T98" fmla="*/ 166 w 458"/>
              <a:gd name="T99" fmla="*/ 37 h 342"/>
              <a:gd name="T100" fmla="*/ 191 w 458"/>
              <a:gd name="T101" fmla="*/ 24 h 342"/>
              <a:gd name="T102" fmla="*/ 213 w 458"/>
              <a:gd name="T103" fmla="*/ 25 h 342"/>
              <a:gd name="T104" fmla="*/ 220 w 458"/>
              <a:gd name="T105" fmla="*/ 12 h 342"/>
              <a:gd name="T106" fmla="*/ 263 w 458"/>
              <a:gd name="T107" fmla="*/ 3 h 342"/>
              <a:gd name="T108" fmla="*/ 323 w 458"/>
              <a:gd name="T109" fmla="*/ 1 h 342"/>
              <a:gd name="T110" fmla="*/ 368 w 458"/>
              <a:gd name="T111" fmla="*/ 16 h 342"/>
              <a:gd name="T112" fmla="*/ 383 w 458"/>
              <a:gd name="T113" fmla="*/ 27 h 342"/>
              <a:gd name="T114" fmla="*/ 319 w 458"/>
              <a:gd name="T115" fmla="*/ 29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58" h="342">
                <a:moveTo>
                  <a:pt x="310" y="35"/>
                </a:moveTo>
                <a:cubicBezTo>
                  <a:pt x="310" y="37"/>
                  <a:pt x="314" y="36"/>
                  <a:pt x="314" y="39"/>
                </a:cubicBezTo>
                <a:cubicBezTo>
                  <a:pt x="316" y="40"/>
                  <a:pt x="319" y="37"/>
                  <a:pt x="319" y="37"/>
                </a:cubicBezTo>
                <a:cubicBezTo>
                  <a:pt x="322" y="36"/>
                  <a:pt x="322" y="39"/>
                  <a:pt x="325" y="39"/>
                </a:cubicBezTo>
                <a:cubicBezTo>
                  <a:pt x="326" y="38"/>
                  <a:pt x="327" y="37"/>
                  <a:pt x="329" y="37"/>
                </a:cubicBezTo>
                <a:cubicBezTo>
                  <a:pt x="330" y="36"/>
                  <a:pt x="332" y="37"/>
                  <a:pt x="334" y="37"/>
                </a:cubicBezTo>
                <a:cubicBezTo>
                  <a:pt x="341" y="35"/>
                  <a:pt x="349" y="32"/>
                  <a:pt x="355" y="35"/>
                </a:cubicBezTo>
                <a:cubicBezTo>
                  <a:pt x="353" y="39"/>
                  <a:pt x="345" y="36"/>
                  <a:pt x="343" y="40"/>
                </a:cubicBezTo>
                <a:cubicBezTo>
                  <a:pt x="344" y="44"/>
                  <a:pt x="347" y="40"/>
                  <a:pt x="347" y="40"/>
                </a:cubicBezTo>
                <a:cubicBezTo>
                  <a:pt x="351" y="41"/>
                  <a:pt x="351" y="43"/>
                  <a:pt x="356" y="40"/>
                </a:cubicBezTo>
                <a:cubicBezTo>
                  <a:pt x="358" y="40"/>
                  <a:pt x="359" y="39"/>
                  <a:pt x="360" y="39"/>
                </a:cubicBezTo>
                <a:cubicBezTo>
                  <a:pt x="361" y="38"/>
                  <a:pt x="369" y="35"/>
                  <a:pt x="370" y="35"/>
                </a:cubicBezTo>
                <a:cubicBezTo>
                  <a:pt x="373" y="40"/>
                  <a:pt x="368" y="33"/>
                  <a:pt x="371" y="33"/>
                </a:cubicBezTo>
                <a:cubicBezTo>
                  <a:pt x="372" y="33"/>
                  <a:pt x="377" y="33"/>
                  <a:pt x="377" y="33"/>
                </a:cubicBezTo>
                <a:cubicBezTo>
                  <a:pt x="378" y="32"/>
                  <a:pt x="381" y="30"/>
                  <a:pt x="386" y="31"/>
                </a:cubicBezTo>
                <a:cubicBezTo>
                  <a:pt x="386" y="34"/>
                  <a:pt x="387" y="36"/>
                  <a:pt x="384" y="37"/>
                </a:cubicBezTo>
                <a:cubicBezTo>
                  <a:pt x="384" y="38"/>
                  <a:pt x="382" y="39"/>
                  <a:pt x="381" y="40"/>
                </a:cubicBezTo>
                <a:cubicBezTo>
                  <a:pt x="379" y="43"/>
                  <a:pt x="378" y="47"/>
                  <a:pt x="373" y="46"/>
                </a:cubicBezTo>
                <a:cubicBezTo>
                  <a:pt x="374" y="52"/>
                  <a:pt x="377" y="44"/>
                  <a:pt x="381" y="46"/>
                </a:cubicBezTo>
                <a:cubicBezTo>
                  <a:pt x="383" y="47"/>
                  <a:pt x="382" y="43"/>
                  <a:pt x="383" y="42"/>
                </a:cubicBezTo>
                <a:cubicBezTo>
                  <a:pt x="385" y="41"/>
                  <a:pt x="392" y="43"/>
                  <a:pt x="392" y="39"/>
                </a:cubicBezTo>
                <a:cubicBezTo>
                  <a:pt x="396" y="45"/>
                  <a:pt x="408" y="36"/>
                  <a:pt x="411" y="40"/>
                </a:cubicBezTo>
                <a:cubicBezTo>
                  <a:pt x="412" y="39"/>
                  <a:pt x="414" y="37"/>
                  <a:pt x="416" y="35"/>
                </a:cubicBezTo>
                <a:cubicBezTo>
                  <a:pt x="422" y="37"/>
                  <a:pt x="426" y="33"/>
                  <a:pt x="431" y="33"/>
                </a:cubicBezTo>
                <a:cubicBezTo>
                  <a:pt x="430" y="33"/>
                  <a:pt x="432" y="35"/>
                  <a:pt x="433" y="35"/>
                </a:cubicBezTo>
                <a:cubicBezTo>
                  <a:pt x="434" y="35"/>
                  <a:pt x="441" y="34"/>
                  <a:pt x="442" y="35"/>
                </a:cubicBezTo>
                <a:cubicBezTo>
                  <a:pt x="444" y="37"/>
                  <a:pt x="443" y="34"/>
                  <a:pt x="446" y="35"/>
                </a:cubicBezTo>
                <a:cubicBezTo>
                  <a:pt x="449" y="36"/>
                  <a:pt x="453" y="39"/>
                  <a:pt x="457" y="39"/>
                </a:cubicBezTo>
                <a:cubicBezTo>
                  <a:pt x="458" y="42"/>
                  <a:pt x="455" y="41"/>
                  <a:pt x="453" y="42"/>
                </a:cubicBezTo>
                <a:cubicBezTo>
                  <a:pt x="452" y="43"/>
                  <a:pt x="451" y="45"/>
                  <a:pt x="450" y="46"/>
                </a:cubicBezTo>
                <a:cubicBezTo>
                  <a:pt x="445" y="48"/>
                  <a:pt x="437" y="47"/>
                  <a:pt x="437" y="53"/>
                </a:cubicBezTo>
                <a:cubicBezTo>
                  <a:pt x="432" y="53"/>
                  <a:pt x="426" y="53"/>
                  <a:pt x="424" y="55"/>
                </a:cubicBezTo>
                <a:cubicBezTo>
                  <a:pt x="426" y="58"/>
                  <a:pt x="430" y="59"/>
                  <a:pt x="422" y="59"/>
                </a:cubicBezTo>
                <a:cubicBezTo>
                  <a:pt x="422" y="61"/>
                  <a:pt x="425" y="61"/>
                  <a:pt x="427" y="61"/>
                </a:cubicBezTo>
                <a:cubicBezTo>
                  <a:pt x="424" y="66"/>
                  <a:pt x="415" y="65"/>
                  <a:pt x="414" y="72"/>
                </a:cubicBezTo>
                <a:cubicBezTo>
                  <a:pt x="411" y="72"/>
                  <a:pt x="415" y="69"/>
                  <a:pt x="414" y="68"/>
                </a:cubicBezTo>
                <a:cubicBezTo>
                  <a:pt x="413" y="68"/>
                  <a:pt x="408" y="71"/>
                  <a:pt x="405" y="72"/>
                </a:cubicBezTo>
                <a:cubicBezTo>
                  <a:pt x="405" y="74"/>
                  <a:pt x="407" y="73"/>
                  <a:pt x="409" y="74"/>
                </a:cubicBezTo>
                <a:cubicBezTo>
                  <a:pt x="404" y="78"/>
                  <a:pt x="407" y="77"/>
                  <a:pt x="405" y="83"/>
                </a:cubicBezTo>
                <a:cubicBezTo>
                  <a:pt x="405" y="85"/>
                  <a:pt x="398" y="86"/>
                  <a:pt x="397" y="87"/>
                </a:cubicBezTo>
                <a:cubicBezTo>
                  <a:pt x="397" y="88"/>
                  <a:pt x="398" y="92"/>
                  <a:pt x="397" y="93"/>
                </a:cubicBezTo>
                <a:cubicBezTo>
                  <a:pt x="396" y="94"/>
                  <a:pt x="392" y="93"/>
                  <a:pt x="390" y="94"/>
                </a:cubicBezTo>
                <a:cubicBezTo>
                  <a:pt x="391" y="97"/>
                  <a:pt x="393" y="97"/>
                  <a:pt x="394" y="100"/>
                </a:cubicBezTo>
                <a:cubicBezTo>
                  <a:pt x="395" y="104"/>
                  <a:pt x="399" y="102"/>
                  <a:pt x="401" y="104"/>
                </a:cubicBezTo>
                <a:cubicBezTo>
                  <a:pt x="402" y="104"/>
                  <a:pt x="401" y="107"/>
                  <a:pt x="401" y="107"/>
                </a:cubicBezTo>
                <a:cubicBezTo>
                  <a:pt x="403" y="109"/>
                  <a:pt x="406" y="108"/>
                  <a:pt x="407" y="109"/>
                </a:cubicBezTo>
                <a:cubicBezTo>
                  <a:pt x="407" y="113"/>
                  <a:pt x="409" y="113"/>
                  <a:pt x="409" y="117"/>
                </a:cubicBezTo>
                <a:cubicBezTo>
                  <a:pt x="403" y="119"/>
                  <a:pt x="397" y="117"/>
                  <a:pt x="390" y="121"/>
                </a:cubicBezTo>
                <a:cubicBezTo>
                  <a:pt x="395" y="125"/>
                  <a:pt x="399" y="131"/>
                  <a:pt x="409" y="130"/>
                </a:cubicBezTo>
                <a:cubicBezTo>
                  <a:pt x="408" y="133"/>
                  <a:pt x="410" y="133"/>
                  <a:pt x="412" y="134"/>
                </a:cubicBezTo>
                <a:cubicBezTo>
                  <a:pt x="413" y="138"/>
                  <a:pt x="409" y="136"/>
                  <a:pt x="409" y="139"/>
                </a:cubicBezTo>
                <a:cubicBezTo>
                  <a:pt x="409" y="141"/>
                  <a:pt x="406" y="143"/>
                  <a:pt x="403" y="143"/>
                </a:cubicBezTo>
                <a:cubicBezTo>
                  <a:pt x="401" y="150"/>
                  <a:pt x="410" y="146"/>
                  <a:pt x="409" y="152"/>
                </a:cubicBezTo>
                <a:cubicBezTo>
                  <a:pt x="405" y="152"/>
                  <a:pt x="405" y="154"/>
                  <a:pt x="407" y="154"/>
                </a:cubicBezTo>
                <a:cubicBezTo>
                  <a:pt x="405" y="160"/>
                  <a:pt x="401" y="153"/>
                  <a:pt x="397" y="154"/>
                </a:cubicBezTo>
                <a:cubicBezTo>
                  <a:pt x="394" y="154"/>
                  <a:pt x="396" y="160"/>
                  <a:pt x="392" y="160"/>
                </a:cubicBezTo>
                <a:cubicBezTo>
                  <a:pt x="392" y="163"/>
                  <a:pt x="393" y="164"/>
                  <a:pt x="396" y="165"/>
                </a:cubicBezTo>
                <a:cubicBezTo>
                  <a:pt x="395" y="168"/>
                  <a:pt x="391" y="166"/>
                  <a:pt x="388" y="167"/>
                </a:cubicBezTo>
                <a:cubicBezTo>
                  <a:pt x="383" y="168"/>
                  <a:pt x="378" y="172"/>
                  <a:pt x="373" y="173"/>
                </a:cubicBezTo>
                <a:cubicBezTo>
                  <a:pt x="373" y="175"/>
                  <a:pt x="377" y="174"/>
                  <a:pt x="379" y="175"/>
                </a:cubicBezTo>
                <a:cubicBezTo>
                  <a:pt x="381" y="176"/>
                  <a:pt x="382" y="182"/>
                  <a:pt x="386" y="180"/>
                </a:cubicBezTo>
                <a:cubicBezTo>
                  <a:pt x="388" y="184"/>
                  <a:pt x="383" y="184"/>
                  <a:pt x="383" y="186"/>
                </a:cubicBezTo>
                <a:cubicBezTo>
                  <a:pt x="382" y="188"/>
                  <a:pt x="385" y="194"/>
                  <a:pt x="381" y="195"/>
                </a:cubicBezTo>
                <a:cubicBezTo>
                  <a:pt x="383" y="202"/>
                  <a:pt x="396" y="200"/>
                  <a:pt x="397" y="208"/>
                </a:cubicBezTo>
                <a:cubicBezTo>
                  <a:pt x="395" y="208"/>
                  <a:pt x="390" y="209"/>
                  <a:pt x="390" y="206"/>
                </a:cubicBezTo>
                <a:cubicBezTo>
                  <a:pt x="388" y="207"/>
                  <a:pt x="389" y="208"/>
                  <a:pt x="390" y="208"/>
                </a:cubicBezTo>
                <a:cubicBezTo>
                  <a:pt x="385" y="214"/>
                  <a:pt x="382" y="213"/>
                  <a:pt x="373" y="212"/>
                </a:cubicBezTo>
                <a:cubicBezTo>
                  <a:pt x="376" y="205"/>
                  <a:pt x="365" y="211"/>
                  <a:pt x="368" y="204"/>
                </a:cubicBezTo>
                <a:cubicBezTo>
                  <a:pt x="362" y="203"/>
                  <a:pt x="362" y="208"/>
                  <a:pt x="356" y="206"/>
                </a:cubicBezTo>
                <a:cubicBezTo>
                  <a:pt x="359" y="209"/>
                  <a:pt x="358" y="210"/>
                  <a:pt x="355" y="210"/>
                </a:cubicBezTo>
                <a:cubicBezTo>
                  <a:pt x="355" y="213"/>
                  <a:pt x="366" y="213"/>
                  <a:pt x="356" y="214"/>
                </a:cubicBezTo>
                <a:cubicBezTo>
                  <a:pt x="358" y="218"/>
                  <a:pt x="363" y="215"/>
                  <a:pt x="366" y="216"/>
                </a:cubicBezTo>
                <a:cubicBezTo>
                  <a:pt x="370" y="216"/>
                  <a:pt x="375" y="219"/>
                  <a:pt x="381" y="217"/>
                </a:cubicBezTo>
                <a:cubicBezTo>
                  <a:pt x="377" y="223"/>
                  <a:pt x="372" y="228"/>
                  <a:pt x="368" y="232"/>
                </a:cubicBezTo>
                <a:cubicBezTo>
                  <a:pt x="363" y="231"/>
                  <a:pt x="360" y="233"/>
                  <a:pt x="356" y="234"/>
                </a:cubicBezTo>
                <a:cubicBezTo>
                  <a:pt x="356" y="234"/>
                  <a:pt x="353" y="234"/>
                  <a:pt x="353" y="234"/>
                </a:cubicBezTo>
                <a:cubicBezTo>
                  <a:pt x="351" y="236"/>
                  <a:pt x="352" y="234"/>
                  <a:pt x="349" y="234"/>
                </a:cubicBezTo>
                <a:cubicBezTo>
                  <a:pt x="344" y="234"/>
                  <a:pt x="339" y="238"/>
                  <a:pt x="332" y="238"/>
                </a:cubicBezTo>
                <a:cubicBezTo>
                  <a:pt x="329" y="238"/>
                  <a:pt x="332" y="240"/>
                  <a:pt x="332" y="240"/>
                </a:cubicBezTo>
                <a:cubicBezTo>
                  <a:pt x="330" y="244"/>
                  <a:pt x="329" y="241"/>
                  <a:pt x="323" y="242"/>
                </a:cubicBezTo>
                <a:cubicBezTo>
                  <a:pt x="323" y="243"/>
                  <a:pt x="325" y="243"/>
                  <a:pt x="327" y="244"/>
                </a:cubicBezTo>
                <a:cubicBezTo>
                  <a:pt x="327" y="246"/>
                  <a:pt x="313" y="248"/>
                  <a:pt x="315" y="242"/>
                </a:cubicBezTo>
                <a:cubicBezTo>
                  <a:pt x="314" y="243"/>
                  <a:pt x="309" y="242"/>
                  <a:pt x="308" y="244"/>
                </a:cubicBezTo>
                <a:cubicBezTo>
                  <a:pt x="307" y="245"/>
                  <a:pt x="309" y="249"/>
                  <a:pt x="308" y="251"/>
                </a:cubicBezTo>
                <a:cubicBezTo>
                  <a:pt x="308" y="251"/>
                  <a:pt x="303" y="249"/>
                  <a:pt x="302" y="251"/>
                </a:cubicBezTo>
                <a:cubicBezTo>
                  <a:pt x="302" y="252"/>
                  <a:pt x="305" y="254"/>
                  <a:pt x="304" y="257"/>
                </a:cubicBezTo>
                <a:cubicBezTo>
                  <a:pt x="302" y="259"/>
                  <a:pt x="301" y="257"/>
                  <a:pt x="299" y="257"/>
                </a:cubicBezTo>
                <a:cubicBezTo>
                  <a:pt x="299" y="258"/>
                  <a:pt x="299" y="260"/>
                  <a:pt x="299" y="262"/>
                </a:cubicBezTo>
                <a:cubicBezTo>
                  <a:pt x="298" y="262"/>
                  <a:pt x="296" y="262"/>
                  <a:pt x="295" y="262"/>
                </a:cubicBezTo>
                <a:cubicBezTo>
                  <a:pt x="293" y="263"/>
                  <a:pt x="295" y="265"/>
                  <a:pt x="293" y="266"/>
                </a:cubicBezTo>
                <a:cubicBezTo>
                  <a:pt x="290" y="267"/>
                  <a:pt x="282" y="265"/>
                  <a:pt x="284" y="271"/>
                </a:cubicBezTo>
                <a:cubicBezTo>
                  <a:pt x="276" y="273"/>
                  <a:pt x="267" y="274"/>
                  <a:pt x="258" y="273"/>
                </a:cubicBezTo>
                <a:cubicBezTo>
                  <a:pt x="254" y="276"/>
                  <a:pt x="252" y="285"/>
                  <a:pt x="247" y="281"/>
                </a:cubicBezTo>
                <a:cubicBezTo>
                  <a:pt x="247" y="282"/>
                  <a:pt x="249" y="284"/>
                  <a:pt x="248" y="286"/>
                </a:cubicBezTo>
                <a:cubicBezTo>
                  <a:pt x="248" y="287"/>
                  <a:pt x="245" y="286"/>
                  <a:pt x="245" y="286"/>
                </a:cubicBezTo>
                <a:cubicBezTo>
                  <a:pt x="244" y="287"/>
                  <a:pt x="247" y="289"/>
                  <a:pt x="247" y="290"/>
                </a:cubicBezTo>
                <a:cubicBezTo>
                  <a:pt x="247" y="290"/>
                  <a:pt x="245" y="291"/>
                  <a:pt x="245" y="292"/>
                </a:cubicBezTo>
                <a:cubicBezTo>
                  <a:pt x="245" y="294"/>
                  <a:pt x="239" y="298"/>
                  <a:pt x="243" y="299"/>
                </a:cubicBezTo>
                <a:cubicBezTo>
                  <a:pt x="243" y="302"/>
                  <a:pt x="240" y="300"/>
                  <a:pt x="239" y="301"/>
                </a:cubicBezTo>
                <a:cubicBezTo>
                  <a:pt x="238" y="302"/>
                  <a:pt x="236" y="304"/>
                  <a:pt x="235" y="305"/>
                </a:cubicBezTo>
                <a:cubicBezTo>
                  <a:pt x="235" y="306"/>
                  <a:pt x="236" y="308"/>
                  <a:pt x="235" y="309"/>
                </a:cubicBezTo>
                <a:cubicBezTo>
                  <a:pt x="233" y="311"/>
                  <a:pt x="235" y="313"/>
                  <a:pt x="233" y="316"/>
                </a:cubicBezTo>
                <a:cubicBezTo>
                  <a:pt x="233" y="317"/>
                  <a:pt x="230" y="316"/>
                  <a:pt x="230" y="316"/>
                </a:cubicBezTo>
                <a:cubicBezTo>
                  <a:pt x="230" y="317"/>
                  <a:pt x="231" y="319"/>
                  <a:pt x="232" y="320"/>
                </a:cubicBezTo>
                <a:cubicBezTo>
                  <a:pt x="232" y="323"/>
                  <a:pt x="230" y="323"/>
                  <a:pt x="230" y="326"/>
                </a:cubicBezTo>
                <a:cubicBezTo>
                  <a:pt x="230" y="327"/>
                  <a:pt x="231" y="330"/>
                  <a:pt x="232" y="329"/>
                </a:cubicBezTo>
                <a:cubicBezTo>
                  <a:pt x="229" y="336"/>
                  <a:pt x="226" y="338"/>
                  <a:pt x="220" y="342"/>
                </a:cubicBezTo>
                <a:cubicBezTo>
                  <a:pt x="214" y="342"/>
                  <a:pt x="211" y="338"/>
                  <a:pt x="207" y="335"/>
                </a:cubicBezTo>
                <a:cubicBezTo>
                  <a:pt x="202" y="342"/>
                  <a:pt x="191" y="331"/>
                  <a:pt x="192" y="331"/>
                </a:cubicBezTo>
                <a:cubicBezTo>
                  <a:pt x="191" y="331"/>
                  <a:pt x="190" y="335"/>
                  <a:pt x="191" y="335"/>
                </a:cubicBezTo>
                <a:cubicBezTo>
                  <a:pt x="188" y="334"/>
                  <a:pt x="188" y="331"/>
                  <a:pt x="187" y="329"/>
                </a:cubicBezTo>
                <a:cubicBezTo>
                  <a:pt x="185" y="327"/>
                  <a:pt x="180" y="327"/>
                  <a:pt x="181" y="322"/>
                </a:cubicBezTo>
                <a:cubicBezTo>
                  <a:pt x="179" y="319"/>
                  <a:pt x="176" y="318"/>
                  <a:pt x="174" y="316"/>
                </a:cubicBezTo>
                <a:cubicBezTo>
                  <a:pt x="174" y="314"/>
                  <a:pt x="176" y="315"/>
                  <a:pt x="178" y="314"/>
                </a:cubicBezTo>
                <a:cubicBezTo>
                  <a:pt x="177" y="310"/>
                  <a:pt x="173" y="312"/>
                  <a:pt x="170" y="309"/>
                </a:cubicBezTo>
                <a:cubicBezTo>
                  <a:pt x="169" y="307"/>
                  <a:pt x="169" y="304"/>
                  <a:pt x="166" y="303"/>
                </a:cubicBezTo>
                <a:cubicBezTo>
                  <a:pt x="163" y="307"/>
                  <a:pt x="166" y="300"/>
                  <a:pt x="166" y="301"/>
                </a:cubicBezTo>
                <a:cubicBezTo>
                  <a:pt x="166" y="299"/>
                  <a:pt x="164" y="301"/>
                  <a:pt x="163" y="299"/>
                </a:cubicBezTo>
                <a:cubicBezTo>
                  <a:pt x="161" y="297"/>
                  <a:pt x="164" y="294"/>
                  <a:pt x="161" y="294"/>
                </a:cubicBezTo>
                <a:cubicBezTo>
                  <a:pt x="157" y="294"/>
                  <a:pt x="160" y="286"/>
                  <a:pt x="157" y="290"/>
                </a:cubicBezTo>
                <a:cubicBezTo>
                  <a:pt x="155" y="289"/>
                  <a:pt x="155" y="286"/>
                  <a:pt x="151" y="286"/>
                </a:cubicBezTo>
                <a:cubicBezTo>
                  <a:pt x="152" y="284"/>
                  <a:pt x="155" y="283"/>
                  <a:pt x="155" y="281"/>
                </a:cubicBezTo>
                <a:cubicBezTo>
                  <a:pt x="155" y="278"/>
                  <a:pt x="151" y="279"/>
                  <a:pt x="148" y="279"/>
                </a:cubicBezTo>
                <a:cubicBezTo>
                  <a:pt x="146" y="272"/>
                  <a:pt x="147" y="269"/>
                  <a:pt x="150" y="262"/>
                </a:cubicBezTo>
                <a:cubicBezTo>
                  <a:pt x="145" y="259"/>
                  <a:pt x="153" y="256"/>
                  <a:pt x="146" y="257"/>
                </a:cubicBezTo>
                <a:cubicBezTo>
                  <a:pt x="145" y="254"/>
                  <a:pt x="149" y="256"/>
                  <a:pt x="150" y="255"/>
                </a:cubicBezTo>
                <a:cubicBezTo>
                  <a:pt x="150" y="254"/>
                  <a:pt x="149" y="251"/>
                  <a:pt x="150" y="251"/>
                </a:cubicBezTo>
                <a:cubicBezTo>
                  <a:pt x="151" y="251"/>
                  <a:pt x="152" y="253"/>
                  <a:pt x="153" y="253"/>
                </a:cubicBezTo>
                <a:cubicBezTo>
                  <a:pt x="153" y="249"/>
                  <a:pt x="153" y="245"/>
                  <a:pt x="153" y="242"/>
                </a:cubicBezTo>
                <a:cubicBezTo>
                  <a:pt x="156" y="242"/>
                  <a:pt x="158" y="240"/>
                  <a:pt x="159" y="238"/>
                </a:cubicBezTo>
                <a:cubicBezTo>
                  <a:pt x="161" y="238"/>
                  <a:pt x="160" y="240"/>
                  <a:pt x="161" y="242"/>
                </a:cubicBezTo>
                <a:cubicBezTo>
                  <a:pt x="163" y="240"/>
                  <a:pt x="163" y="237"/>
                  <a:pt x="166" y="238"/>
                </a:cubicBezTo>
                <a:cubicBezTo>
                  <a:pt x="168" y="236"/>
                  <a:pt x="164" y="235"/>
                  <a:pt x="164" y="234"/>
                </a:cubicBezTo>
                <a:cubicBezTo>
                  <a:pt x="165" y="232"/>
                  <a:pt x="170" y="232"/>
                  <a:pt x="170" y="230"/>
                </a:cubicBezTo>
                <a:cubicBezTo>
                  <a:pt x="171" y="227"/>
                  <a:pt x="164" y="226"/>
                  <a:pt x="168" y="221"/>
                </a:cubicBezTo>
                <a:cubicBezTo>
                  <a:pt x="160" y="226"/>
                  <a:pt x="172" y="217"/>
                  <a:pt x="159" y="219"/>
                </a:cubicBezTo>
                <a:cubicBezTo>
                  <a:pt x="158" y="213"/>
                  <a:pt x="164" y="214"/>
                  <a:pt x="170" y="214"/>
                </a:cubicBezTo>
                <a:cubicBezTo>
                  <a:pt x="170" y="212"/>
                  <a:pt x="166" y="212"/>
                  <a:pt x="166" y="210"/>
                </a:cubicBezTo>
                <a:cubicBezTo>
                  <a:pt x="167" y="208"/>
                  <a:pt x="164" y="209"/>
                  <a:pt x="163" y="208"/>
                </a:cubicBezTo>
                <a:cubicBezTo>
                  <a:pt x="162" y="208"/>
                  <a:pt x="163" y="205"/>
                  <a:pt x="163" y="204"/>
                </a:cubicBezTo>
                <a:cubicBezTo>
                  <a:pt x="162" y="204"/>
                  <a:pt x="158" y="201"/>
                  <a:pt x="157" y="201"/>
                </a:cubicBezTo>
                <a:cubicBezTo>
                  <a:pt x="156" y="201"/>
                  <a:pt x="154" y="196"/>
                  <a:pt x="151" y="193"/>
                </a:cubicBezTo>
                <a:cubicBezTo>
                  <a:pt x="149" y="196"/>
                  <a:pt x="148" y="199"/>
                  <a:pt x="146" y="193"/>
                </a:cubicBezTo>
                <a:cubicBezTo>
                  <a:pt x="144" y="194"/>
                  <a:pt x="144" y="197"/>
                  <a:pt x="144" y="199"/>
                </a:cubicBezTo>
                <a:cubicBezTo>
                  <a:pt x="141" y="199"/>
                  <a:pt x="138" y="199"/>
                  <a:pt x="135" y="199"/>
                </a:cubicBezTo>
                <a:cubicBezTo>
                  <a:pt x="129" y="191"/>
                  <a:pt x="133" y="185"/>
                  <a:pt x="135" y="176"/>
                </a:cubicBezTo>
                <a:cubicBezTo>
                  <a:pt x="134" y="175"/>
                  <a:pt x="133" y="173"/>
                  <a:pt x="133" y="171"/>
                </a:cubicBezTo>
                <a:cubicBezTo>
                  <a:pt x="131" y="171"/>
                  <a:pt x="131" y="173"/>
                  <a:pt x="131" y="175"/>
                </a:cubicBezTo>
                <a:cubicBezTo>
                  <a:pt x="126" y="175"/>
                  <a:pt x="133" y="164"/>
                  <a:pt x="125" y="167"/>
                </a:cubicBezTo>
                <a:cubicBezTo>
                  <a:pt x="128" y="164"/>
                  <a:pt x="128" y="162"/>
                  <a:pt x="125" y="160"/>
                </a:cubicBezTo>
                <a:cubicBezTo>
                  <a:pt x="125" y="157"/>
                  <a:pt x="122" y="158"/>
                  <a:pt x="120" y="158"/>
                </a:cubicBezTo>
                <a:cubicBezTo>
                  <a:pt x="118" y="155"/>
                  <a:pt x="119" y="151"/>
                  <a:pt x="118" y="148"/>
                </a:cubicBezTo>
                <a:cubicBezTo>
                  <a:pt x="117" y="146"/>
                  <a:pt x="112" y="146"/>
                  <a:pt x="114" y="141"/>
                </a:cubicBezTo>
                <a:cubicBezTo>
                  <a:pt x="111" y="142"/>
                  <a:pt x="110" y="140"/>
                  <a:pt x="109" y="139"/>
                </a:cubicBezTo>
                <a:cubicBezTo>
                  <a:pt x="108" y="139"/>
                  <a:pt x="105" y="140"/>
                  <a:pt x="105" y="139"/>
                </a:cubicBezTo>
                <a:cubicBezTo>
                  <a:pt x="103" y="136"/>
                  <a:pt x="88" y="138"/>
                  <a:pt x="84" y="132"/>
                </a:cubicBezTo>
                <a:cubicBezTo>
                  <a:pt x="77" y="135"/>
                  <a:pt x="62" y="127"/>
                  <a:pt x="58" y="132"/>
                </a:cubicBezTo>
                <a:cubicBezTo>
                  <a:pt x="56" y="135"/>
                  <a:pt x="56" y="131"/>
                  <a:pt x="53" y="132"/>
                </a:cubicBezTo>
                <a:cubicBezTo>
                  <a:pt x="48" y="132"/>
                  <a:pt x="44" y="135"/>
                  <a:pt x="40" y="135"/>
                </a:cubicBezTo>
                <a:cubicBezTo>
                  <a:pt x="40" y="135"/>
                  <a:pt x="39" y="134"/>
                  <a:pt x="38" y="134"/>
                </a:cubicBezTo>
                <a:cubicBezTo>
                  <a:pt x="36" y="133"/>
                  <a:pt x="34" y="134"/>
                  <a:pt x="32" y="134"/>
                </a:cubicBezTo>
                <a:cubicBezTo>
                  <a:pt x="32" y="130"/>
                  <a:pt x="31" y="129"/>
                  <a:pt x="28" y="128"/>
                </a:cubicBezTo>
                <a:cubicBezTo>
                  <a:pt x="28" y="125"/>
                  <a:pt x="33" y="127"/>
                  <a:pt x="34" y="126"/>
                </a:cubicBezTo>
                <a:cubicBezTo>
                  <a:pt x="35" y="125"/>
                  <a:pt x="29" y="121"/>
                  <a:pt x="38" y="122"/>
                </a:cubicBezTo>
                <a:cubicBezTo>
                  <a:pt x="35" y="117"/>
                  <a:pt x="21" y="123"/>
                  <a:pt x="17" y="119"/>
                </a:cubicBezTo>
                <a:cubicBezTo>
                  <a:pt x="21" y="109"/>
                  <a:pt x="33" y="119"/>
                  <a:pt x="40" y="111"/>
                </a:cubicBezTo>
                <a:cubicBezTo>
                  <a:pt x="36" y="107"/>
                  <a:pt x="24" y="110"/>
                  <a:pt x="19" y="111"/>
                </a:cubicBezTo>
                <a:cubicBezTo>
                  <a:pt x="17" y="109"/>
                  <a:pt x="18" y="108"/>
                  <a:pt x="19" y="106"/>
                </a:cubicBezTo>
                <a:cubicBezTo>
                  <a:pt x="18" y="105"/>
                  <a:pt x="17" y="106"/>
                  <a:pt x="17" y="107"/>
                </a:cubicBezTo>
                <a:cubicBezTo>
                  <a:pt x="15" y="107"/>
                  <a:pt x="16" y="105"/>
                  <a:pt x="15" y="104"/>
                </a:cubicBezTo>
                <a:cubicBezTo>
                  <a:pt x="8" y="105"/>
                  <a:pt x="5" y="102"/>
                  <a:pt x="0" y="100"/>
                </a:cubicBezTo>
                <a:cubicBezTo>
                  <a:pt x="4" y="88"/>
                  <a:pt x="19" y="91"/>
                  <a:pt x="28" y="89"/>
                </a:cubicBezTo>
                <a:cubicBezTo>
                  <a:pt x="31" y="88"/>
                  <a:pt x="30" y="89"/>
                  <a:pt x="32" y="87"/>
                </a:cubicBezTo>
                <a:cubicBezTo>
                  <a:pt x="32" y="87"/>
                  <a:pt x="35" y="85"/>
                  <a:pt x="34" y="85"/>
                </a:cubicBezTo>
                <a:cubicBezTo>
                  <a:pt x="39" y="83"/>
                  <a:pt x="46" y="85"/>
                  <a:pt x="49" y="83"/>
                </a:cubicBezTo>
                <a:cubicBezTo>
                  <a:pt x="51" y="82"/>
                  <a:pt x="49" y="81"/>
                  <a:pt x="51" y="80"/>
                </a:cubicBezTo>
                <a:cubicBezTo>
                  <a:pt x="52" y="78"/>
                  <a:pt x="55" y="79"/>
                  <a:pt x="56" y="78"/>
                </a:cubicBezTo>
                <a:cubicBezTo>
                  <a:pt x="58" y="76"/>
                  <a:pt x="59" y="74"/>
                  <a:pt x="62" y="72"/>
                </a:cubicBezTo>
                <a:cubicBezTo>
                  <a:pt x="64" y="66"/>
                  <a:pt x="56" y="71"/>
                  <a:pt x="58" y="65"/>
                </a:cubicBezTo>
                <a:cubicBezTo>
                  <a:pt x="55" y="62"/>
                  <a:pt x="55" y="68"/>
                  <a:pt x="55" y="68"/>
                </a:cubicBezTo>
                <a:cubicBezTo>
                  <a:pt x="53" y="69"/>
                  <a:pt x="45" y="64"/>
                  <a:pt x="40" y="66"/>
                </a:cubicBezTo>
                <a:cubicBezTo>
                  <a:pt x="37" y="61"/>
                  <a:pt x="44" y="64"/>
                  <a:pt x="45" y="63"/>
                </a:cubicBezTo>
                <a:cubicBezTo>
                  <a:pt x="45" y="62"/>
                  <a:pt x="45" y="61"/>
                  <a:pt x="45" y="61"/>
                </a:cubicBezTo>
                <a:cubicBezTo>
                  <a:pt x="46" y="60"/>
                  <a:pt x="48" y="61"/>
                  <a:pt x="49" y="61"/>
                </a:cubicBezTo>
                <a:cubicBezTo>
                  <a:pt x="49" y="60"/>
                  <a:pt x="50" y="57"/>
                  <a:pt x="51" y="57"/>
                </a:cubicBezTo>
                <a:cubicBezTo>
                  <a:pt x="53" y="56"/>
                  <a:pt x="52" y="59"/>
                  <a:pt x="53" y="59"/>
                </a:cubicBezTo>
                <a:cubicBezTo>
                  <a:pt x="53" y="59"/>
                  <a:pt x="59" y="58"/>
                  <a:pt x="58" y="53"/>
                </a:cubicBezTo>
                <a:cubicBezTo>
                  <a:pt x="62" y="53"/>
                  <a:pt x="62" y="56"/>
                  <a:pt x="66" y="55"/>
                </a:cubicBezTo>
                <a:cubicBezTo>
                  <a:pt x="69" y="55"/>
                  <a:pt x="66" y="53"/>
                  <a:pt x="66" y="53"/>
                </a:cubicBezTo>
                <a:cubicBezTo>
                  <a:pt x="66" y="51"/>
                  <a:pt x="70" y="52"/>
                  <a:pt x="69" y="48"/>
                </a:cubicBezTo>
                <a:cubicBezTo>
                  <a:pt x="74" y="48"/>
                  <a:pt x="78" y="48"/>
                  <a:pt x="83" y="48"/>
                </a:cubicBezTo>
                <a:cubicBezTo>
                  <a:pt x="87" y="48"/>
                  <a:pt x="83" y="40"/>
                  <a:pt x="84" y="37"/>
                </a:cubicBezTo>
                <a:cubicBezTo>
                  <a:pt x="91" y="38"/>
                  <a:pt x="97" y="40"/>
                  <a:pt x="103" y="37"/>
                </a:cubicBezTo>
                <a:cubicBezTo>
                  <a:pt x="103" y="35"/>
                  <a:pt x="101" y="35"/>
                  <a:pt x="99" y="35"/>
                </a:cubicBezTo>
                <a:cubicBezTo>
                  <a:pt x="101" y="32"/>
                  <a:pt x="107" y="33"/>
                  <a:pt x="110" y="31"/>
                </a:cubicBezTo>
                <a:cubicBezTo>
                  <a:pt x="115" y="28"/>
                  <a:pt x="129" y="30"/>
                  <a:pt x="140" y="29"/>
                </a:cubicBezTo>
                <a:cubicBezTo>
                  <a:pt x="143" y="29"/>
                  <a:pt x="144" y="27"/>
                  <a:pt x="146" y="27"/>
                </a:cubicBezTo>
                <a:cubicBezTo>
                  <a:pt x="151" y="27"/>
                  <a:pt x="155" y="29"/>
                  <a:pt x="159" y="27"/>
                </a:cubicBezTo>
                <a:cubicBezTo>
                  <a:pt x="158" y="29"/>
                  <a:pt x="160" y="34"/>
                  <a:pt x="161" y="33"/>
                </a:cubicBezTo>
                <a:cubicBezTo>
                  <a:pt x="163" y="30"/>
                  <a:pt x="161" y="32"/>
                  <a:pt x="166" y="37"/>
                </a:cubicBezTo>
                <a:cubicBezTo>
                  <a:pt x="170" y="36"/>
                  <a:pt x="163" y="31"/>
                  <a:pt x="172" y="33"/>
                </a:cubicBezTo>
                <a:cubicBezTo>
                  <a:pt x="169" y="30"/>
                  <a:pt x="175" y="26"/>
                  <a:pt x="166" y="25"/>
                </a:cubicBezTo>
                <a:cubicBezTo>
                  <a:pt x="167" y="22"/>
                  <a:pt x="181" y="16"/>
                  <a:pt x="181" y="24"/>
                </a:cubicBezTo>
                <a:cubicBezTo>
                  <a:pt x="187" y="24"/>
                  <a:pt x="186" y="21"/>
                  <a:pt x="191" y="24"/>
                </a:cubicBezTo>
                <a:cubicBezTo>
                  <a:pt x="193" y="25"/>
                  <a:pt x="194" y="26"/>
                  <a:pt x="196" y="27"/>
                </a:cubicBezTo>
                <a:cubicBezTo>
                  <a:pt x="198" y="29"/>
                  <a:pt x="204" y="29"/>
                  <a:pt x="211" y="31"/>
                </a:cubicBezTo>
                <a:cubicBezTo>
                  <a:pt x="211" y="29"/>
                  <a:pt x="209" y="30"/>
                  <a:pt x="207" y="29"/>
                </a:cubicBezTo>
                <a:cubicBezTo>
                  <a:pt x="208" y="27"/>
                  <a:pt x="210" y="25"/>
                  <a:pt x="213" y="25"/>
                </a:cubicBezTo>
                <a:cubicBezTo>
                  <a:pt x="210" y="21"/>
                  <a:pt x="202" y="21"/>
                  <a:pt x="196" y="20"/>
                </a:cubicBezTo>
                <a:cubicBezTo>
                  <a:pt x="196" y="15"/>
                  <a:pt x="204" y="16"/>
                  <a:pt x="209" y="16"/>
                </a:cubicBezTo>
                <a:cubicBezTo>
                  <a:pt x="210" y="12"/>
                  <a:pt x="207" y="13"/>
                  <a:pt x="204" y="12"/>
                </a:cubicBezTo>
                <a:cubicBezTo>
                  <a:pt x="208" y="5"/>
                  <a:pt x="215" y="12"/>
                  <a:pt x="220" y="12"/>
                </a:cubicBezTo>
                <a:cubicBezTo>
                  <a:pt x="224" y="13"/>
                  <a:pt x="224" y="10"/>
                  <a:pt x="228" y="11"/>
                </a:cubicBezTo>
                <a:cubicBezTo>
                  <a:pt x="237" y="11"/>
                  <a:pt x="243" y="15"/>
                  <a:pt x="250" y="11"/>
                </a:cubicBezTo>
                <a:cubicBezTo>
                  <a:pt x="253" y="9"/>
                  <a:pt x="257" y="10"/>
                  <a:pt x="261" y="9"/>
                </a:cubicBezTo>
                <a:cubicBezTo>
                  <a:pt x="264" y="8"/>
                  <a:pt x="263" y="5"/>
                  <a:pt x="263" y="3"/>
                </a:cubicBezTo>
                <a:cubicBezTo>
                  <a:pt x="266" y="3"/>
                  <a:pt x="270" y="4"/>
                  <a:pt x="273" y="3"/>
                </a:cubicBezTo>
                <a:cubicBezTo>
                  <a:pt x="275" y="3"/>
                  <a:pt x="276" y="1"/>
                  <a:pt x="278" y="1"/>
                </a:cubicBezTo>
                <a:cubicBezTo>
                  <a:pt x="282" y="1"/>
                  <a:pt x="287" y="4"/>
                  <a:pt x="295" y="3"/>
                </a:cubicBezTo>
                <a:cubicBezTo>
                  <a:pt x="300" y="2"/>
                  <a:pt x="312" y="0"/>
                  <a:pt x="323" y="1"/>
                </a:cubicBezTo>
                <a:cubicBezTo>
                  <a:pt x="326" y="1"/>
                  <a:pt x="326" y="3"/>
                  <a:pt x="329" y="3"/>
                </a:cubicBezTo>
                <a:cubicBezTo>
                  <a:pt x="339" y="5"/>
                  <a:pt x="349" y="1"/>
                  <a:pt x="349" y="11"/>
                </a:cubicBezTo>
                <a:cubicBezTo>
                  <a:pt x="354" y="12"/>
                  <a:pt x="354" y="8"/>
                  <a:pt x="358" y="9"/>
                </a:cubicBezTo>
                <a:cubicBezTo>
                  <a:pt x="358" y="15"/>
                  <a:pt x="365" y="13"/>
                  <a:pt x="368" y="16"/>
                </a:cubicBezTo>
                <a:cubicBezTo>
                  <a:pt x="373" y="18"/>
                  <a:pt x="373" y="14"/>
                  <a:pt x="377" y="14"/>
                </a:cubicBezTo>
                <a:cubicBezTo>
                  <a:pt x="375" y="21"/>
                  <a:pt x="384" y="17"/>
                  <a:pt x="388" y="18"/>
                </a:cubicBezTo>
                <a:cubicBezTo>
                  <a:pt x="385" y="22"/>
                  <a:pt x="385" y="19"/>
                  <a:pt x="386" y="25"/>
                </a:cubicBezTo>
                <a:cubicBezTo>
                  <a:pt x="384" y="23"/>
                  <a:pt x="382" y="24"/>
                  <a:pt x="383" y="27"/>
                </a:cubicBezTo>
                <a:cubicBezTo>
                  <a:pt x="363" y="29"/>
                  <a:pt x="339" y="30"/>
                  <a:pt x="325" y="31"/>
                </a:cubicBezTo>
                <a:cubicBezTo>
                  <a:pt x="323" y="31"/>
                  <a:pt x="323" y="32"/>
                  <a:pt x="323" y="33"/>
                </a:cubicBezTo>
                <a:cubicBezTo>
                  <a:pt x="321" y="33"/>
                  <a:pt x="322" y="31"/>
                  <a:pt x="323" y="31"/>
                </a:cubicBezTo>
                <a:cubicBezTo>
                  <a:pt x="324" y="30"/>
                  <a:pt x="320" y="29"/>
                  <a:pt x="319" y="29"/>
                </a:cubicBezTo>
                <a:cubicBezTo>
                  <a:pt x="319" y="30"/>
                  <a:pt x="320" y="33"/>
                  <a:pt x="319" y="33"/>
                </a:cubicBezTo>
                <a:cubicBezTo>
                  <a:pt x="316" y="34"/>
                  <a:pt x="312" y="32"/>
                  <a:pt x="310" y="35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5" name="ïsliďé">
            <a:extLst>
              <a:ext uri="{FF2B5EF4-FFF2-40B4-BE49-F238E27FC236}">
                <a16:creationId xmlns:a16="http://schemas.microsoft.com/office/drawing/2014/main" id="{CFB0F3DE-56AD-4B22-B4E6-92777BA4D6AC}"/>
              </a:ext>
            </a:extLst>
          </p:cNvPr>
          <p:cNvSpPr/>
          <p:nvPr/>
        </p:nvSpPr>
        <p:spPr bwMode="auto">
          <a:xfrm>
            <a:off x="3123180" y="1046939"/>
            <a:ext cx="861204" cy="468116"/>
          </a:xfrm>
          <a:custGeom>
            <a:avLst/>
            <a:gdLst>
              <a:gd name="T0" fmla="*/ 209 w 224"/>
              <a:gd name="T1" fmla="*/ 12 h 122"/>
              <a:gd name="T2" fmla="*/ 222 w 224"/>
              <a:gd name="T3" fmla="*/ 19 h 122"/>
              <a:gd name="T4" fmla="*/ 217 w 224"/>
              <a:gd name="T5" fmla="*/ 23 h 122"/>
              <a:gd name="T6" fmla="*/ 207 w 224"/>
              <a:gd name="T7" fmla="*/ 27 h 122"/>
              <a:gd name="T8" fmla="*/ 181 w 224"/>
              <a:gd name="T9" fmla="*/ 32 h 122"/>
              <a:gd name="T10" fmla="*/ 193 w 224"/>
              <a:gd name="T11" fmla="*/ 36 h 122"/>
              <a:gd name="T12" fmla="*/ 170 w 224"/>
              <a:gd name="T13" fmla="*/ 45 h 122"/>
              <a:gd name="T14" fmla="*/ 163 w 224"/>
              <a:gd name="T15" fmla="*/ 49 h 122"/>
              <a:gd name="T16" fmla="*/ 152 w 224"/>
              <a:gd name="T17" fmla="*/ 55 h 122"/>
              <a:gd name="T18" fmla="*/ 133 w 224"/>
              <a:gd name="T19" fmla="*/ 62 h 122"/>
              <a:gd name="T20" fmla="*/ 127 w 224"/>
              <a:gd name="T21" fmla="*/ 68 h 122"/>
              <a:gd name="T22" fmla="*/ 114 w 224"/>
              <a:gd name="T23" fmla="*/ 70 h 122"/>
              <a:gd name="T24" fmla="*/ 122 w 224"/>
              <a:gd name="T25" fmla="*/ 81 h 122"/>
              <a:gd name="T26" fmla="*/ 109 w 224"/>
              <a:gd name="T27" fmla="*/ 90 h 122"/>
              <a:gd name="T28" fmla="*/ 99 w 224"/>
              <a:gd name="T29" fmla="*/ 96 h 122"/>
              <a:gd name="T30" fmla="*/ 83 w 224"/>
              <a:gd name="T31" fmla="*/ 107 h 122"/>
              <a:gd name="T32" fmla="*/ 88 w 224"/>
              <a:gd name="T33" fmla="*/ 116 h 122"/>
              <a:gd name="T34" fmla="*/ 73 w 224"/>
              <a:gd name="T35" fmla="*/ 120 h 122"/>
              <a:gd name="T36" fmla="*/ 45 w 224"/>
              <a:gd name="T37" fmla="*/ 114 h 122"/>
              <a:gd name="T38" fmla="*/ 36 w 224"/>
              <a:gd name="T39" fmla="*/ 116 h 122"/>
              <a:gd name="T40" fmla="*/ 23 w 224"/>
              <a:gd name="T41" fmla="*/ 107 h 122"/>
              <a:gd name="T42" fmla="*/ 36 w 224"/>
              <a:gd name="T43" fmla="*/ 96 h 122"/>
              <a:gd name="T44" fmla="*/ 51 w 224"/>
              <a:gd name="T45" fmla="*/ 96 h 122"/>
              <a:gd name="T46" fmla="*/ 25 w 224"/>
              <a:gd name="T47" fmla="*/ 90 h 122"/>
              <a:gd name="T48" fmla="*/ 40 w 224"/>
              <a:gd name="T49" fmla="*/ 79 h 122"/>
              <a:gd name="T50" fmla="*/ 53 w 224"/>
              <a:gd name="T51" fmla="*/ 79 h 122"/>
              <a:gd name="T52" fmla="*/ 53 w 224"/>
              <a:gd name="T53" fmla="*/ 71 h 122"/>
              <a:gd name="T54" fmla="*/ 49 w 224"/>
              <a:gd name="T55" fmla="*/ 62 h 122"/>
              <a:gd name="T56" fmla="*/ 40 w 224"/>
              <a:gd name="T57" fmla="*/ 58 h 122"/>
              <a:gd name="T58" fmla="*/ 60 w 224"/>
              <a:gd name="T59" fmla="*/ 56 h 122"/>
              <a:gd name="T60" fmla="*/ 68 w 224"/>
              <a:gd name="T61" fmla="*/ 53 h 122"/>
              <a:gd name="T62" fmla="*/ 83 w 224"/>
              <a:gd name="T63" fmla="*/ 42 h 122"/>
              <a:gd name="T64" fmla="*/ 51 w 224"/>
              <a:gd name="T65" fmla="*/ 47 h 122"/>
              <a:gd name="T66" fmla="*/ 29 w 224"/>
              <a:gd name="T67" fmla="*/ 42 h 122"/>
              <a:gd name="T68" fmla="*/ 6 w 224"/>
              <a:gd name="T69" fmla="*/ 36 h 122"/>
              <a:gd name="T70" fmla="*/ 2 w 224"/>
              <a:gd name="T71" fmla="*/ 25 h 122"/>
              <a:gd name="T72" fmla="*/ 40 w 224"/>
              <a:gd name="T73" fmla="*/ 15 h 122"/>
              <a:gd name="T74" fmla="*/ 66 w 224"/>
              <a:gd name="T75" fmla="*/ 10 h 122"/>
              <a:gd name="T76" fmla="*/ 97 w 224"/>
              <a:gd name="T77" fmla="*/ 4 h 122"/>
              <a:gd name="T78" fmla="*/ 129 w 224"/>
              <a:gd name="T79" fmla="*/ 2 h 122"/>
              <a:gd name="T80" fmla="*/ 146 w 224"/>
              <a:gd name="T81" fmla="*/ 2 h 122"/>
              <a:gd name="T82" fmla="*/ 178 w 224"/>
              <a:gd name="T83" fmla="*/ 2 h 122"/>
              <a:gd name="T84" fmla="*/ 209 w 224"/>
              <a:gd name="T85" fmla="*/ 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4" h="122">
                <a:moveTo>
                  <a:pt x="209" y="4"/>
                </a:moveTo>
                <a:cubicBezTo>
                  <a:pt x="206" y="8"/>
                  <a:pt x="209" y="7"/>
                  <a:pt x="209" y="12"/>
                </a:cubicBezTo>
                <a:cubicBezTo>
                  <a:pt x="214" y="12"/>
                  <a:pt x="219" y="12"/>
                  <a:pt x="224" y="12"/>
                </a:cubicBezTo>
                <a:cubicBezTo>
                  <a:pt x="224" y="15"/>
                  <a:pt x="222" y="16"/>
                  <a:pt x="222" y="19"/>
                </a:cubicBezTo>
                <a:cubicBezTo>
                  <a:pt x="221" y="20"/>
                  <a:pt x="218" y="18"/>
                  <a:pt x="217" y="19"/>
                </a:cubicBezTo>
                <a:cubicBezTo>
                  <a:pt x="216" y="20"/>
                  <a:pt x="217" y="23"/>
                  <a:pt x="217" y="23"/>
                </a:cubicBezTo>
                <a:cubicBezTo>
                  <a:pt x="214" y="24"/>
                  <a:pt x="210" y="25"/>
                  <a:pt x="209" y="23"/>
                </a:cubicBezTo>
                <a:cubicBezTo>
                  <a:pt x="207" y="22"/>
                  <a:pt x="208" y="26"/>
                  <a:pt x="207" y="27"/>
                </a:cubicBezTo>
                <a:cubicBezTo>
                  <a:pt x="205" y="28"/>
                  <a:pt x="200" y="25"/>
                  <a:pt x="200" y="29"/>
                </a:cubicBezTo>
                <a:cubicBezTo>
                  <a:pt x="194" y="28"/>
                  <a:pt x="185" y="26"/>
                  <a:pt x="181" y="32"/>
                </a:cubicBezTo>
                <a:cubicBezTo>
                  <a:pt x="183" y="37"/>
                  <a:pt x="191" y="32"/>
                  <a:pt x="193" y="30"/>
                </a:cubicBezTo>
                <a:cubicBezTo>
                  <a:pt x="195" y="31"/>
                  <a:pt x="192" y="33"/>
                  <a:pt x="193" y="36"/>
                </a:cubicBezTo>
                <a:cubicBezTo>
                  <a:pt x="186" y="36"/>
                  <a:pt x="182" y="39"/>
                  <a:pt x="176" y="40"/>
                </a:cubicBezTo>
                <a:cubicBezTo>
                  <a:pt x="173" y="41"/>
                  <a:pt x="171" y="43"/>
                  <a:pt x="170" y="45"/>
                </a:cubicBezTo>
                <a:cubicBezTo>
                  <a:pt x="169" y="46"/>
                  <a:pt x="166" y="45"/>
                  <a:pt x="165" y="45"/>
                </a:cubicBezTo>
                <a:cubicBezTo>
                  <a:pt x="163" y="46"/>
                  <a:pt x="164" y="48"/>
                  <a:pt x="163" y="49"/>
                </a:cubicBezTo>
                <a:cubicBezTo>
                  <a:pt x="161" y="50"/>
                  <a:pt x="157" y="47"/>
                  <a:pt x="157" y="51"/>
                </a:cubicBezTo>
                <a:cubicBezTo>
                  <a:pt x="157" y="54"/>
                  <a:pt x="152" y="52"/>
                  <a:pt x="152" y="55"/>
                </a:cubicBezTo>
                <a:cubicBezTo>
                  <a:pt x="151" y="59"/>
                  <a:pt x="146" y="56"/>
                  <a:pt x="144" y="58"/>
                </a:cubicBezTo>
                <a:cubicBezTo>
                  <a:pt x="142" y="61"/>
                  <a:pt x="137" y="60"/>
                  <a:pt x="133" y="62"/>
                </a:cubicBezTo>
                <a:cubicBezTo>
                  <a:pt x="132" y="62"/>
                  <a:pt x="133" y="64"/>
                  <a:pt x="131" y="64"/>
                </a:cubicBezTo>
                <a:cubicBezTo>
                  <a:pt x="126" y="64"/>
                  <a:pt x="129" y="66"/>
                  <a:pt x="127" y="68"/>
                </a:cubicBezTo>
                <a:cubicBezTo>
                  <a:pt x="127" y="68"/>
                  <a:pt x="126" y="68"/>
                  <a:pt x="125" y="68"/>
                </a:cubicBezTo>
                <a:cubicBezTo>
                  <a:pt x="124" y="68"/>
                  <a:pt x="120" y="71"/>
                  <a:pt x="114" y="70"/>
                </a:cubicBezTo>
                <a:cubicBezTo>
                  <a:pt x="115" y="72"/>
                  <a:pt x="122" y="73"/>
                  <a:pt x="114" y="73"/>
                </a:cubicBezTo>
                <a:cubicBezTo>
                  <a:pt x="115" y="77"/>
                  <a:pt x="124" y="74"/>
                  <a:pt x="122" y="81"/>
                </a:cubicBezTo>
                <a:cubicBezTo>
                  <a:pt x="118" y="77"/>
                  <a:pt x="118" y="81"/>
                  <a:pt x="118" y="86"/>
                </a:cubicBezTo>
                <a:cubicBezTo>
                  <a:pt x="114" y="81"/>
                  <a:pt x="112" y="88"/>
                  <a:pt x="109" y="90"/>
                </a:cubicBezTo>
                <a:cubicBezTo>
                  <a:pt x="105" y="92"/>
                  <a:pt x="100" y="90"/>
                  <a:pt x="97" y="94"/>
                </a:cubicBezTo>
                <a:cubicBezTo>
                  <a:pt x="96" y="96"/>
                  <a:pt x="99" y="95"/>
                  <a:pt x="99" y="96"/>
                </a:cubicBezTo>
                <a:cubicBezTo>
                  <a:pt x="100" y="97"/>
                  <a:pt x="93" y="99"/>
                  <a:pt x="97" y="99"/>
                </a:cubicBezTo>
                <a:cubicBezTo>
                  <a:pt x="95" y="105"/>
                  <a:pt x="85" y="101"/>
                  <a:pt x="83" y="107"/>
                </a:cubicBezTo>
                <a:cubicBezTo>
                  <a:pt x="86" y="110"/>
                  <a:pt x="91" y="111"/>
                  <a:pt x="97" y="111"/>
                </a:cubicBezTo>
                <a:cubicBezTo>
                  <a:pt x="99" y="117"/>
                  <a:pt x="88" y="112"/>
                  <a:pt x="88" y="116"/>
                </a:cubicBezTo>
                <a:cubicBezTo>
                  <a:pt x="88" y="119"/>
                  <a:pt x="86" y="116"/>
                  <a:pt x="84" y="116"/>
                </a:cubicBezTo>
                <a:cubicBezTo>
                  <a:pt x="80" y="116"/>
                  <a:pt x="78" y="122"/>
                  <a:pt x="73" y="120"/>
                </a:cubicBezTo>
                <a:cubicBezTo>
                  <a:pt x="72" y="118"/>
                  <a:pt x="69" y="118"/>
                  <a:pt x="70" y="114"/>
                </a:cubicBezTo>
                <a:cubicBezTo>
                  <a:pt x="60" y="113"/>
                  <a:pt x="54" y="116"/>
                  <a:pt x="45" y="114"/>
                </a:cubicBezTo>
                <a:cubicBezTo>
                  <a:pt x="45" y="114"/>
                  <a:pt x="43" y="112"/>
                  <a:pt x="43" y="112"/>
                </a:cubicBezTo>
                <a:cubicBezTo>
                  <a:pt x="40" y="112"/>
                  <a:pt x="39" y="116"/>
                  <a:pt x="36" y="116"/>
                </a:cubicBezTo>
                <a:cubicBezTo>
                  <a:pt x="27" y="117"/>
                  <a:pt x="20" y="114"/>
                  <a:pt x="10" y="112"/>
                </a:cubicBezTo>
                <a:cubicBezTo>
                  <a:pt x="13" y="109"/>
                  <a:pt x="17" y="107"/>
                  <a:pt x="23" y="107"/>
                </a:cubicBezTo>
                <a:cubicBezTo>
                  <a:pt x="27" y="106"/>
                  <a:pt x="23" y="99"/>
                  <a:pt x="27" y="97"/>
                </a:cubicBezTo>
                <a:cubicBezTo>
                  <a:pt x="32" y="99"/>
                  <a:pt x="31" y="95"/>
                  <a:pt x="36" y="96"/>
                </a:cubicBezTo>
                <a:cubicBezTo>
                  <a:pt x="36" y="102"/>
                  <a:pt x="43" y="101"/>
                  <a:pt x="49" y="101"/>
                </a:cubicBezTo>
                <a:cubicBezTo>
                  <a:pt x="53" y="100"/>
                  <a:pt x="47" y="98"/>
                  <a:pt x="51" y="96"/>
                </a:cubicBezTo>
                <a:cubicBezTo>
                  <a:pt x="50" y="91"/>
                  <a:pt x="40" y="97"/>
                  <a:pt x="43" y="88"/>
                </a:cubicBezTo>
                <a:cubicBezTo>
                  <a:pt x="36" y="90"/>
                  <a:pt x="33" y="93"/>
                  <a:pt x="25" y="90"/>
                </a:cubicBezTo>
                <a:cubicBezTo>
                  <a:pt x="26" y="86"/>
                  <a:pt x="30" y="85"/>
                  <a:pt x="34" y="84"/>
                </a:cubicBezTo>
                <a:cubicBezTo>
                  <a:pt x="36" y="83"/>
                  <a:pt x="38" y="81"/>
                  <a:pt x="40" y="79"/>
                </a:cubicBezTo>
                <a:cubicBezTo>
                  <a:pt x="42" y="79"/>
                  <a:pt x="43" y="78"/>
                  <a:pt x="43" y="77"/>
                </a:cubicBezTo>
                <a:cubicBezTo>
                  <a:pt x="48" y="76"/>
                  <a:pt x="51" y="77"/>
                  <a:pt x="53" y="79"/>
                </a:cubicBezTo>
                <a:cubicBezTo>
                  <a:pt x="55" y="78"/>
                  <a:pt x="57" y="76"/>
                  <a:pt x="58" y="73"/>
                </a:cubicBezTo>
                <a:cubicBezTo>
                  <a:pt x="59" y="70"/>
                  <a:pt x="54" y="73"/>
                  <a:pt x="53" y="71"/>
                </a:cubicBezTo>
                <a:cubicBezTo>
                  <a:pt x="52" y="71"/>
                  <a:pt x="51" y="67"/>
                  <a:pt x="51" y="66"/>
                </a:cubicBezTo>
                <a:cubicBezTo>
                  <a:pt x="50" y="65"/>
                  <a:pt x="48" y="64"/>
                  <a:pt x="49" y="62"/>
                </a:cubicBezTo>
                <a:cubicBezTo>
                  <a:pt x="48" y="63"/>
                  <a:pt x="46" y="64"/>
                  <a:pt x="43" y="64"/>
                </a:cubicBezTo>
                <a:cubicBezTo>
                  <a:pt x="44" y="60"/>
                  <a:pt x="43" y="58"/>
                  <a:pt x="40" y="58"/>
                </a:cubicBezTo>
                <a:cubicBezTo>
                  <a:pt x="41" y="55"/>
                  <a:pt x="43" y="52"/>
                  <a:pt x="49" y="53"/>
                </a:cubicBezTo>
                <a:cubicBezTo>
                  <a:pt x="54" y="52"/>
                  <a:pt x="53" y="59"/>
                  <a:pt x="60" y="56"/>
                </a:cubicBezTo>
                <a:cubicBezTo>
                  <a:pt x="60" y="59"/>
                  <a:pt x="61" y="60"/>
                  <a:pt x="62" y="60"/>
                </a:cubicBezTo>
                <a:cubicBezTo>
                  <a:pt x="68" y="62"/>
                  <a:pt x="65" y="54"/>
                  <a:pt x="68" y="53"/>
                </a:cubicBezTo>
                <a:cubicBezTo>
                  <a:pt x="77" y="51"/>
                  <a:pt x="85" y="48"/>
                  <a:pt x="90" y="42"/>
                </a:cubicBezTo>
                <a:cubicBezTo>
                  <a:pt x="90" y="37"/>
                  <a:pt x="87" y="44"/>
                  <a:pt x="83" y="42"/>
                </a:cubicBezTo>
                <a:cubicBezTo>
                  <a:pt x="80" y="44"/>
                  <a:pt x="75" y="44"/>
                  <a:pt x="73" y="47"/>
                </a:cubicBezTo>
                <a:cubicBezTo>
                  <a:pt x="68" y="46"/>
                  <a:pt x="59" y="48"/>
                  <a:pt x="51" y="47"/>
                </a:cubicBezTo>
                <a:cubicBezTo>
                  <a:pt x="46" y="47"/>
                  <a:pt x="44" y="44"/>
                  <a:pt x="38" y="47"/>
                </a:cubicBezTo>
                <a:cubicBezTo>
                  <a:pt x="36" y="40"/>
                  <a:pt x="31" y="48"/>
                  <a:pt x="29" y="42"/>
                </a:cubicBezTo>
                <a:cubicBezTo>
                  <a:pt x="26" y="45"/>
                  <a:pt x="21" y="40"/>
                  <a:pt x="14" y="42"/>
                </a:cubicBezTo>
                <a:cubicBezTo>
                  <a:pt x="15" y="36"/>
                  <a:pt x="8" y="39"/>
                  <a:pt x="6" y="36"/>
                </a:cubicBezTo>
                <a:cubicBezTo>
                  <a:pt x="5" y="31"/>
                  <a:pt x="10" y="32"/>
                  <a:pt x="12" y="30"/>
                </a:cubicBezTo>
                <a:cubicBezTo>
                  <a:pt x="12" y="25"/>
                  <a:pt x="0" y="33"/>
                  <a:pt x="2" y="25"/>
                </a:cubicBezTo>
                <a:cubicBezTo>
                  <a:pt x="11" y="22"/>
                  <a:pt x="25" y="21"/>
                  <a:pt x="38" y="19"/>
                </a:cubicBezTo>
                <a:cubicBezTo>
                  <a:pt x="40" y="19"/>
                  <a:pt x="39" y="17"/>
                  <a:pt x="40" y="15"/>
                </a:cubicBezTo>
                <a:cubicBezTo>
                  <a:pt x="49" y="17"/>
                  <a:pt x="57" y="13"/>
                  <a:pt x="62" y="15"/>
                </a:cubicBezTo>
                <a:cubicBezTo>
                  <a:pt x="64" y="14"/>
                  <a:pt x="65" y="12"/>
                  <a:pt x="66" y="10"/>
                </a:cubicBezTo>
                <a:cubicBezTo>
                  <a:pt x="77" y="9"/>
                  <a:pt x="87" y="6"/>
                  <a:pt x="96" y="8"/>
                </a:cubicBezTo>
                <a:cubicBezTo>
                  <a:pt x="97" y="8"/>
                  <a:pt x="97" y="6"/>
                  <a:pt x="97" y="4"/>
                </a:cubicBezTo>
                <a:cubicBezTo>
                  <a:pt x="105" y="5"/>
                  <a:pt x="115" y="3"/>
                  <a:pt x="120" y="6"/>
                </a:cubicBezTo>
                <a:cubicBezTo>
                  <a:pt x="121" y="3"/>
                  <a:pt x="129" y="6"/>
                  <a:pt x="129" y="2"/>
                </a:cubicBezTo>
                <a:cubicBezTo>
                  <a:pt x="134" y="4"/>
                  <a:pt x="141" y="5"/>
                  <a:pt x="148" y="4"/>
                </a:cubicBezTo>
                <a:cubicBezTo>
                  <a:pt x="148" y="3"/>
                  <a:pt x="147" y="3"/>
                  <a:pt x="146" y="2"/>
                </a:cubicBezTo>
                <a:cubicBezTo>
                  <a:pt x="146" y="0"/>
                  <a:pt x="148" y="1"/>
                  <a:pt x="148" y="2"/>
                </a:cubicBezTo>
                <a:cubicBezTo>
                  <a:pt x="156" y="4"/>
                  <a:pt x="169" y="1"/>
                  <a:pt x="178" y="2"/>
                </a:cubicBezTo>
                <a:cubicBezTo>
                  <a:pt x="178" y="2"/>
                  <a:pt x="177" y="6"/>
                  <a:pt x="178" y="6"/>
                </a:cubicBezTo>
                <a:cubicBezTo>
                  <a:pt x="192" y="6"/>
                  <a:pt x="193" y="3"/>
                  <a:pt x="209" y="4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6" name="ïSḻiḋe">
            <a:extLst>
              <a:ext uri="{FF2B5EF4-FFF2-40B4-BE49-F238E27FC236}">
                <a16:creationId xmlns:a16="http://schemas.microsoft.com/office/drawing/2014/main" id="{614E11A7-D46A-4406-96FA-2025F18F36F0}"/>
              </a:ext>
            </a:extLst>
          </p:cNvPr>
          <p:cNvSpPr/>
          <p:nvPr/>
        </p:nvSpPr>
        <p:spPr bwMode="auto">
          <a:xfrm>
            <a:off x="6319717" y="1225390"/>
            <a:ext cx="245690" cy="90521"/>
          </a:xfrm>
          <a:custGeom>
            <a:avLst/>
            <a:gdLst>
              <a:gd name="T0" fmla="*/ 17 w 64"/>
              <a:gd name="T1" fmla="*/ 3 h 24"/>
              <a:gd name="T2" fmla="*/ 17 w 64"/>
              <a:gd name="T3" fmla="*/ 5 h 24"/>
              <a:gd name="T4" fmla="*/ 22 w 64"/>
              <a:gd name="T5" fmla="*/ 10 h 24"/>
              <a:gd name="T6" fmla="*/ 28 w 64"/>
              <a:gd name="T7" fmla="*/ 7 h 24"/>
              <a:gd name="T8" fmla="*/ 37 w 64"/>
              <a:gd name="T9" fmla="*/ 10 h 24"/>
              <a:gd name="T10" fmla="*/ 54 w 64"/>
              <a:gd name="T11" fmla="*/ 7 h 24"/>
              <a:gd name="T12" fmla="*/ 61 w 64"/>
              <a:gd name="T13" fmla="*/ 10 h 24"/>
              <a:gd name="T14" fmla="*/ 58 w 64"/>
              <a:gd name="T15" fmla="*/ 18 h 24"/>
              <a:gd name="T16" fmla="*/ 41 w 64"/>
              <a:gd name="T17" fmla="*/ 20 h 24"/>
              <a:gd name="T18" fmla="*/ 30 w 64"/>
              <a:gd name="T19" fmla="*/ 24 h 24"/>
              <a:gd name="T20" fmla="*/ 11 w 64"/>
              <a:gd name="T21" fmla="*/ 10 h 24"/>
              <a:gd name="T22" fmla="*/ 2 w 64"/>
              <a:gd name="T23" fmla="*/ 9 h 24"/>
              <a:gd name="T24" fmla="*/ 17 w 64"/>
              <a:gd name="T25" fmla="*/ 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24">
                <a:moveTo>
                  <a:pt x="17" y="3"/>
                </a:moveTo>
                <a:cubicBezTo>
                  <a:pt x="19" y="3"/>
                  <a:pt x="18" y="5"/>
                  <a:pt x="17" y="5"/>
                </a:cubicBezTo>
                <a:cubicBezTo>
                  <a:pt x="16" y="9"/>
                  <a:pt x="25" y="4"/>
                  <a:pt x="22" y="10"/>
                </a:cubicBezTo>
                <a:cubicBezTo>
                  <a:pt x="26" y="11"/>
                  <a:pt x="25" y="7"/>
                  <a:pt x="28" y="7"/>
                </a:cubicBezTo>
                <a:cubicBezTo>
                  <a:pt x="32" y="11"/>
                  <a:pt x="36" y="3"/>
                  <a:pt x="37" y="10"/>
                </a:cubicBezTo>
                <a:cubicBezTo>
                  <a:pt x="42" y="9"/>
                  <a:pt x="49" y="8"/>
                  <a:pt x="54" y="7"/>
                </a:cubicBezTo>
                <a:cubicBezTo>
                  <a:pt x="53" y="12"/>
                  <a:pt x="63" y="5"/>
                  <a:pt x="61" y="10"/>
                </a:cubicBezTo>
                <a:cubicBezTo>
                  <a:pt x="64" y="16"/>
                  <a:pt x="50" y="14"/>
                  <a:pt x="58" y="18"/>
                </a:cubicBezTo>
                <a:cubicBezTo>
                  <a:pt x="56" y="22"/>
                  <a:pt x="46" y="19"/>
                  <a:pt x="41" y="20"/>
                </a:cubicBezTo>
                <a:cubicBezTo>
                  <a:pt x="37" y="20"/>
                  <a:pt x="33" y="22"/>
                  <a:pt x="30" y="24"/>
                </a:cubicBezTo>
                <a:cubicBezTo>
                  <a:pt x="22" y="20"/>
                  <a:pt x="15" y="17"/>
                  <a:pt x="11" y="10"/>
                </a:cubicBezTo>
                <a:cubicBezTo>
                  <a:pt x="8" y="9"/>
                  <a:pt x="1" y="13"/>
                  <a:pt x="2" y="9"/>
                </a:cubicBezTo>
                <a:cubicBezTo>
                  <a:pt x="0" y="0"/>
                  <a:pt x="16" y="9"/>
                  <a:pt x="17" y="3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7" name="îsľîḋe">
            <a:extLst>
              <a:ext uri="{FF2B5EF4-FFF2-40B4-BE49-F238E27FC236}">
                <a16:creationId xmlns:a16="http://schemas.microsoft.com/office/drawing/2014/main" id="{3EF16419-0AB6-4A7E-8610-1905C02FD6F9}"/>
              </a:ext>
            </a:extLst>
          </p:cNvPr>
          <p:cNvSpPr/>
          <p:nvPr/>
        </p:nvSpPr>
        <p:spPr bwMode="auto">
          <a:xfrm>
            <a:off x="2458527" y="1346947"/>
            <a:ext cx="116380" cy="36208"/>
          </a:xfrm>
          <a:custGeom>
            <a:avLst/>
            <a:gdLst>
              <a:gd name="T0" fmla="*/ 28 w 30"/>
              <a:gd name="T1" fmla="*/ 1 h 9"/>
              <a:gd name="T2" fmla="*/ 17 w 30"/>
              <a:gd name="T3" fmla="*/ 6 h 9"/>
              <a:gd name="T4" fmla="*/ 13 w 30"/>
              <a:gd name="T5" fmla="*/ 8 h 9"/>
              <a:gd name="T6" fmla="*/ 6 w 30"/>
              <a:gd name="T7" fmla="*/ 8 h 9"/>
              <a:gd name="T8" fmla="*/ 10 w 30"/>
              <a:gd name="T9" fmla="*/ 3 h 9"/>
              <a:gd name="T10" fmla="*/ 28 w 30"/>
              <a:gd name="T11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9">
                <a:moveTo>
                  <a:pt x="28" y="1"/>
                </a:moveTo>
                <a:cubicBezTo>
                  <a:pt x="30" y="7"/>
                  <a:pt x="22" y="6"/>
                  <a:pt x="17" y="6"/>
                </a:cubicBezTo>
                <a:cubicBezTo>
                  <a:pt x="15" y="7"/>
                  <a:pt x="15" y="8"/>
                  <a:pt x="13" y="8"/>
                </a:cubicBezTo>
                <a:cubicBezTo>
                  <a:pt x="10" y="8"/>
                  <a:pt x="6" y="6"/>
                  <a:pt x="6" y="8"/>
                </a:cubicBezTo>
                <a:cubicBezTo>
                  <a:pt x="0" y="9"/>
                  <a:pt x="9" y="2"/>
                  <a:pt x="10" y="3"/>
                </a:cubicBezTo>
                <a:cubicBezTo>
                  <a:pt x="13" y="7"/>
                  <a:pt x="22" y="0"/>
                  <a:pt x="28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8" name="íSļiḍè">
            <a:extLst>
              <a:ext uri="{FF2B5EF4-FFF2-40B4-BE49-F238E27FC236}">
                <a16:creationId xmlns:a16="http://schemas.microsoft.com/office/drawing/2014/main" id="{AEE9E4DA-3216-478F-A29E-DC367A218DF1}"/>
              </a:ext>
            </a:extLst>
          </p:cNvPr>
          <p:cNvSpPr/>
          <p:nvPr/>
        </p:nvSpPr>
        <p:spPr bwMode="auto">
          <a:xfrm>
            <a:off x="2911114" y="1346947"/>
            <a:ext cx="103447" cy="69831"/>
          </a:xfrm>
          <a:custGeom>
            <a:avLst/>
            <a:gdLst>
              <a:gd name="T0" fmla="*/ 13 w 27"/>
              <a:gd name="T1" fmla="*/ 1 h 18"/>
              <a:gd name="T2" fmla="*/ 9 w 27"/>
              <a:gd name="T3" fmla="*/ 3 h 18"/>
              <a:gd name="T4" fmla="*/ 18 w 27"/>
              <a:gd name="T5" fmla="*/ 8 h 18"/>
              <a:gd name="T6" fmla="*/ 22 w 27"/>
              <a:gd name="T7" fmla="*/ 6 h 18"/>
              <a:gd name="T8" fmla="*/ 11 w 27"/>
              <a:gd name="T9" fmla="*/ 18 h 18"/>
              <a:gd name="T10" fmla="*/ 0 w 27"/>
              <a:gd name="T11" fmla="*/ 5 h 18"/>
              <a:gd name="T12" fmla="*/ 13 w 27"/>
              <a:gd name="T13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8">
                <a:moveTo>
                  <a:pt x="13" y="1"/>
                </a:moveTo>
                <a:cubicBezTo>
                  <a:pt x="13" y="3"/>
                  <a:pt x="10" y="2"/>
                  <a:pt x="9" y="3"/>
                </a:cubicBezTo>
                <a:cubicBezTo>
                  <a:pt x="9" y="8"/>
                  <a:pt x="21" y="0"/>
                  <a:pt x="18" y="8"/>
                </a:cubicBezTo>
                <a:cubicBezTo>
                  <a:pt x="20" y="9"/>
                  <a:pt x="22" y="8"/>
                  <a:pt x="22" y="6"/>
                </a:cubicBezTo>
                <a:cubicBezTo>
                  <a:pt x="27" y="12"/>
                  <a:pt x="12" y="13"/>
                  <a:pt x="11" y="18"/>
                </a:cubicBezTo>
                <a:cubicBezTo>
                  <a:pt x="6" y="14"/>
                  <a:pt x="7" y="5"/>
                  <a:pt x="0" y="5"/>
                </a:cubicBezTo>
                <a:cubicBezTo>
                  <a:pt x="2" y="1"/>
                  <a:pt x="9" y="3"/>
                  <a:pt x="13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9" name="îśḻídê">
            <a:extLst>
              <a:ext uri="{FF2B5EF4-FFF2-40B4-BE49-F238E27FC236}">
                <a16:creationId xmlns:a16="http://schemas.microsoft.com/office/drawing/2014/main" id="{FA992693-6EE6-4BCF-AF1A-4A4C3989EF99}"/>
              </a:ext>
            </a:extLst>
          </p:cNvPr>
          <p:cNvSpPr/>
          <p:nvPr/>
        </p:nvSpPr>
        <p:spPr bwMode="auto">
          <a:xfrm>
            <a:off x="5259378" y="1424535"/>
            <a:ext cx="6049112" cy="3964761"/>
          </a:xfrm>
          <a:custGeom>
            <a:avLst/>
            <a:gdLst>
              <a:gd name="T0" fmla="*/ 936 w 1575"/>
              <a:gd name="T1" fmla="*/ 72 h 1033"/>
              <a:gd name="T2" fmla="*/ 1105 w 1575"/>
              <a:gd name="T3" fmla="*/ 72 h 1033"/>
              <a:gd name="T4" fmla="*/ 1247 w 1575"/>
              <a:gd name="T5" fmla="*/ 85 h 1033"/>
              <a:gd name="T6" fmla="*/ 1432 w 1575"/>
              <a:gd name="T7" fmla="*/ 115 h 1033"/>
              <a:gd name="T8" fmla="*/ 1575 w 1575"/>
              <a:gd name="T9" fmla="*/ 162 h 1033"/>
              <a:gd name="T10" fmla="*/ 1484 w 1575"/>
              <a:gd name="T11" fmla="*/ 184 h 1033"/>
              <a:gd name="T12" fmla="*/ 1366 w 1575"/>
              <a:gd name="T13" fmla="*/ 273 h 1033"/>
              <a:gd name="T14" fmla="*/ 1320 w 1575"/>
              <a:gd name="T15" fmla="*/ 301 h 1033"/>
              <a:gd name="T16" fmla="*/ 1381 w 1575"/>
              <a:gd name="T17" fmla="*/ 208 h 1033"/>
              <a:gd name="T18" fmla="*/ 1247 w 1575"/>
              <a:gd name="T19" fmla="*/ 247 h 1033"/>
              <a:gd name="T20" fmla="*/ 1204 w 1575"/>
              <a:gd name="T21" fmla="*/ 313 h 1033"/>
              <a:gd name="T22" fmla="*/ 1130 w 1575"/>
              <a:gd name="T23" fmla="*/ 415 h 1033"/>
              <a:gd name="T24" fmla="*/ 1081 w 1575"/>
              <a:gd name="T25" fmla="*/ 439 h 1033"/>
              <a:gd name="T26" fmla="*/ 1061 w 1575"/>
              <a:gd name="T27" fmla="*/ 464 h 1033"/>
              <a:gd name="T28" fmla="*/ 993 w 1575"/>
              <a:gd name="T29" fmla="*/ 587 h 1033"/>
              <a:gd name="T30" fmla="*/ 956 w 1575"/>
              <a:gd name="T31" fmla="*/ 674 h 1033"/>
              <a:gd name="T32" fmla="*/ 895 w 1575"/>
              <a:gd name="T33" fmla="*/ 685 h 1033"/>
              <a:gd name="T34" fmla="*/ 882 w 1575"/>
              <a:gd name="T35" fmla="*/ 689 h 1033"/>
              <a:gd name="T36" fmla="*/ 848 w 1575"/>
              <a:gd name="T37" fmla="*/ 602 h 1033"/>
              <a:gd name="T38" fmla="*/ 742 w 1575"/>
              <a:gd name="T39" fmla="*/ 657 h 1033"/>
              <a:gd name="T40" fmla="*/ 665 w 1575"/>
              <a:gd name="T41" fmla="*/ 579 h 1033"/>
              <a:gd name="T42" fmla="*/ 524 w 1575"/>
              <a:gd name="T43" fmla="*/ 557 h 1033"/>
              <a:gd name="T44" fmla="*/ 557 w 1575"/>
              <a:gd name="T45" fmla="*/ 616 h 1033"/>
              <a:gd name="T46" fmla="*/ 453 w 1575"/>
              <a:gd name="T47" fmla="*/ 622 h 1033"/>
              <a:gd name="T48" fmla="*/ 391 w 1575"/>
              <a:gd name="T49" fmla="*/ 546 h 1033"/>
              <a:gd name="T50" fmla="*/ 440 w 1575"/>
              <a:gd name="T51" fmla="*/ 646 h 1033"/>
              <a:gd name="T52" fmla="*/ 470 w 1575"/>
              <a:gd name="T53" fmla="*/ 749 h 1033"/>
              <a:gd name="T54" fmla="*/ 412 w 1575"/>
              <a:gd name="T55" fmla="*/ 898 h 1033"/>
              <a:gd name="T56" fmla="*/ 352 w 1575"/>
              <a:gd name="T57" fmla="*/ 1013 h 1033"/>
              <a:gd name="T58" fmla="*/ 237 w 1575"/>
              <a:gd name="T59" fmla="*/ 924 h 1033"/>
              <a:gd name="T60" fmla="*/ 224 w 1575"/>
              <a:gd name="T61" fmla="*/ 788 h 1033"/>
              <a:gd name="T62" fmla="*/ 47 w 1575"/>
              <a:gd name="T63" fmla="*/ 702 h 1033"/>
              <a:gd name="T64" fmla="*/ 6 w 1575"/>
              <a:gd name="T65" fmla="*/ 588 h 1033"/>
              <a:gd name="T66" fmla="*/ 162 w 1575"/>
              <a:gd name="T67" fmla="*/ 465 h 1033"/>
              <a:gd name="T68" fmla="*/ 263 w 1575"/>
              <a:gd name="T69" fmla="*/ 512 h 1033"/>
              <a:gd name="T70" fmla="*/ 378 w 1575"/>
              <a:gd name="T71" fmla="*/ 512 h 1033"/>
              <a:gd name="T72" fmla="*/ 309 w 1575"/>
              <a:gd name="T73" fmla="*/ 436 h 1033"/>
              <a:gd name="T74" fmla="*/ 255 w 1575"/>
              <a:gd name="T75" fmla="*/ 402 h 1033"/>
              <a:gd name="T76" fmla="*/ 259 w 1575"/>
              <a:gd name="T77" fmla="*/ 432 h 1033"/>
              <a:gd name="T78" fmla="*/ 158 w 1575"/>
              <a:gd name="T79" fmla="*/ 408 h 1033"/>
              <a:gd name="T80" fmla="*/ 116 w 1575"/>
              <a:gd name="T81" fmla="*/ 406 h 1033"/>
              <a:gd name="T82" fmla="*/ 158 w 1575"/>
              <a:gd name="T83" fmla="*/ 329 h 1033"/>
              <a:gd name="T84" fmla="*/ 214 w 1575"/>
              <a:gd name="T85" fmla="*/ 292 h 1033"/>
              <a:gd name="T86" fmla="*/ 317 w 1575"/>
              <a:gd name="T87" fmla="*/ 247 h 1033"/>
              <a:gd name="T88" fmla="*/ 313 w 1575"/>
              <a:gd name="T89" fmla="*/ 197 h 1033"/>
              <a:gd name="T90" fmla="*/ 278 w 1575"/>
              <a:gd name="T91" fmla="*/ 238 h 1033"/>
              <a:gd name="T92" fmla="*/ 183 w 1575"/>
              <a:gd name="T93" fmla="*/ 251 h 1033"/>
              <a:gd name="T94" fmla="*/ 227 w 1575"/>
              <a:gd name="T95" fmla="*/ 167 h 1033"/>
              <a:gd name="T96" fmla="*/ 354 w 1575"/>
              <a:gd name="T97" fmla="*/ 106 h 1033"/>
              <a:gd name="T98" fmla="*/ 397 w 1575"/>
              <a:gd name="T99" fmla="*/ 154 h 1033"/>
              <a:gd name="T100" fmla="*/ 470 w 1575"/>
              <a:gd name="T101" fmla="*/ 134 h 1033"/>
              <a:gd name="T102" fmla="*/ 596 w 1575"/>
              <a:gd name="T103" fmla="*/ 126 h 1033"/>
              <a:gd name="T104" fmla="*/ 660 w 1575"/>
              <a:gd name="T105" fmla="*/ 83 h 1033"/>
              <a:gd name="T106" fmla="*/ 705 w 1575"/>
              <a:gd name="T107" fmla="*/ 130 h 1033"/>
              <a:gd name="T108" fmla="*/ 734 w 1575"/>
              <a:gd name="T109" fmla="*/ 81 h 1033"/>
              <a:gd name="T110" fmla="*/ 889 w 1575"/>
              <a:gd name="T111" fmla="*/ 18 h 1033"/>
              <a:gd name="T112" fmla="*/ 373 w 1575"/>
              <a:gd name="T113" fmla="*/ 374 h 1033"/>
              <a:gd name="T114" fmla="*/ 449 w 1575"/>
              <a:gd name="T115" fmla="*/ 424 h 1033"/>
              <a:gd name="T116" fmla="*/ 531 w 1575"/>
              <a:gd name="T117" fmla="*/ 411 h 1033"/>
              <a:gd name="T118" fmla="*/ 505 w 1575"/>
              <a:gd name="T119" fmla="*/ 451 h 1033"/>
              <a:gd name="T120" fmla="*/ 375 w 1575"/>
              <a:gd name="T121" fmla="*/ 762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75" h="1033">
                <a:moveTo>
                  <a:pt x="949" y="11"/>
                </a:moveTo>
                <a:cubicBezTo>
                  <a:pt x="949" y="13"/>
                  <a:pt x="952" y="12"/>
                  <a:pt x="954" y="13"/>
                </a:cubicBezTo>
                <a:cubicBezTo>
                  <a:pt x="954" y="15"/>
                  <a:pt x="951" y="14"/>
                  <a:pt x="949" y="14"/>
                </a:cubicBezTo>
                <a:cubicBezTo>
                  <a:pt x="957" y="22"/>
                  <a:pt x="965" y="11"/>
                  <a:pt x="979" y="14"/>
                </a:cubicBezTo>
                <a:cubicBezTo>
                  <a:pt x="982" y="19"/>
                  <a:pt x="987" y="22"/>
                  <a:pt x="993" y="24"/>
                </a:cubicBezTo>
                <a:cubicBezTo>
                  <a:pt x="994" y="26"/>
                  <a:pt x="993" y="29"/>
                  <a:pt x="993" y="31"/>
                </a:cubicBezTo>
                <a:cubicBezTo>
                  <a:pt x="994" y="33"/>
                  <a:pt x="998" y="33"/>
                  <a:pt x="997" y="37"/>
                </a:cubicBezTo>
                <a:cubicBezTo>
                  <a:pt x="993" y="36"/>
                  <a:pt x="994" y="39"/>
                  <a:pt x="993" y="42"/>
                </a:cubicBezTo>
                <a:cubicBezTo>
                  <a:pt x="992" y="41"/>
                  <a:pt x="989" y="40"/>
                  <a:pt x="986" y="40"/>
                </a:cubicBezTo>
                <a:cubicBezTo>
                  <a:pt x="983" y="41"/>
                  <a:pt x="986" y="43"/>
                  <a:pt x="984" y="44"/>
                </a:cubicBezTo>
                <a:cubicBezTo>
                  <a:pt x="983" y="45"/>
                  <a:pt x="982" y="42"/>
                  <a:pt x="980" y="42"/>
                </a:cubicBezTo>
                <a:cubicBezTo>
                  <a:pt x="979" y="43"/>
                  <a:pt x="975" y="46"/>
                  <a:pt x="969" y="44"/>
                </a:cubicBezTo>
                <a:cubicBezTo>
                  <a:pt x="967" y="44"/>
                  <a:pt x="968" y="47"/>
                  <a:pt x="967" y="48"/>
                </a:cubicBezTo>
                <a:cubicBezTo>
                  <a:pt x="967" y="48"/>
                  <a:pt x="964" y="47"/>
                  <a:pt x="964" y="48"/>
                </a:cubicBezTo>
                <a:cubicBezTo>
                  <a:pt x="963" y="50"/>
                  <a:pt x="967" y="51"/>
                  <a:pt x="964" y="55"/>
                </a:cubicBezTo>
                <a:cubicBezTo>
                  <a:pt x="963" y="52"/>
                  <a:pt x="954" y="56"/>
                  <a:pt x="958" y="57"/>
                </a:cubicBezTo>
                <a:cubicBezTo>
                  <a:pt x="954" y="61"/>
                  <a:pt x="948" y="59"/>
                  <a:pt x="943" y="61"/>
                </a:cubicBezTo>
                <a:cubicBezTo>
                  <a:pt x="940" y="62"/>
                  <a:pt x="938" y="67"/>
                  <a:pt x="934" y="67"/>
                </a:cubicBezTo>
                <a:cubicBezTo>
                  <a:pt x="934" y="69"/>
                  <a:pt x="934" y="72"/>
                  <a:pt x="932" y="72"/>
                </a:cubicBezTo>
                <a:cubicBezTo>
                  <a:pt x="933" y="75"/>
                  <a:pt x="934" y="72"/>
                  <a:pt x="936" y="72"/>
                </a:cubicBezTo>
                <a:cubicBezTo>
                  <a:pt x="941" y="72"/>
                  <a:pt x="943" y="68"/>
                  <a:pt x="947" y="67"/>
                </a:cubicBezTo>
                <a:cubicBezTo>
                  <a:pt x="950" y="66"/>
                  <a:pt x="950" y="69"/>
                  <a:pt x="952" y="68"/>
                </a:cubicBezTo>
                <a:cubicBezTo>
                  <a:pt x="955" y="68"/>
                  <a:pt x="955" y="65"/>
                  <a:pt x="956" y="65"/>
                </a:cubicBezTo>
                <a:cubicBezTo>
                  <a:pt x="960" y="63"/>
                  <a:pt x="965" y="65"/>
                  <a:pt x="969" y="63"/>
                </a:cubicBezTo>
                <a:cubicBezTo>
                  <a:pt x="972" y="62"/>
                  <a:pt x="968" y="60"/>
                  <a:pt x="971" y="59"/>
                </a:cubicBezTo>
                <a:cubicBezTo>
                  <a:pt x="972" y="59"/>
                  <a:pt x="974" y="60"/>
                  <a:pt x="975" y="59"/>
                </a:cubicBezTo>
                <a:cubicBezTo>
                  <a:pt x="975" y="59"/>
                  <a:pt x="976" y="55"/>
                  <a:pt x="977" y="55"/>
                </a:cubicBezTo>
                <a:cubicBezTo>
                  <a:pt x="977" y="55"/>
                  <a:pt x="982" y="57"/>
                  <a:pt x="984" y="57"/>
                </a:cubicBezTo>
                <a:cubicBezTo>
                  <a:pt x="989" y="57"/>
                  <a:pt x="989" y="56"/>
                  <a:pt x="993" y="55"/>
                </a:cubicBezTo>
                <a:cubicBezTo>
                  <a:pt x="993" y="57"/>
                  <a:pt x="993" y="59"/>
                  <a:pt x="993" y="61"/>
                </a:cubicBezTo>
                <a:cubicBezTo>
                  <a:pt x="996" y="59"/>
                  <a:pt x="997" y="59"/>
                  <a:pt x="997" y="63"/>
                </a:cubicBezTo>
                <a:cubicBezTo>
                  <a:pt x="1007" y="62"/>
                  <a:pt x="1023" y="64"/>
                  <a:pt x="1038" y="63"/>
                </a:cubicBezTo>
                <a:cubicBezTo>
                  <a:pt x="1037" y="71"/>
                  <a:pt x="1051" y="65"/>
                  <a:pt x="1049" y="74"/>
                </a:cubicBezTo>
                <a:cubicBezTo>
                  <a:pt x="1051" y="71"/>
                  <a:pt x="1054" y="74"/>
                  <a:pt x="1057" y="74"/>
                </a:cubicBezTo>
                <a:cubicBezTo>
                  <a:pt x="1062" y="74"/>
                  <a:pt x="1069" y="72"/>
                  <a:pt x="1072" y="74"/>
                </a:cubicBezTo>
                <a:cubicBezTo>
                  <a:pt x="1076" y="74"/>
                  <a:pt x="1072" y="66"/>
                  <a:pt x="1076" y="65"/>
                </a:cubicBezTo>
                <a:cubicBezTo>
                  <a:pt x="1082" y="66"/>
                  <a:pt x="1088" y="65"/>
                  <a:pt x="1094" y="67"/>
                </a:cubicBezTo>
                <a:cubicBezTo>
                  <a:pt x="1094" y="67"/>
                  <a:pt x="1094" y="68"/>
                  <a:pt x="1094" y="68"/>
                </a:cubicBezTo>
                <a:cubicBezTo>
                  <a:pt x="1097" y="69"/>
                  <a:pt x="1101" y="68"/>
                  <a:pt x="1103" y="68"/>
                </a:cubicBezTo>
                <a:cubicBezTo>
                  <a:pt x="1104" y="69"/>
                  <a:pt x="1105" y="72"/>
                  <a:pt x="1105" y="72"/>
                </a:cubicBezTo>
                <a:cubicBezTo>
                  <a:pt x="1108" y="74"/>
                  <a:pt x="1113" y="71"/>
                  <a:pt x="1115" y="74"/>
                </a:cubicBezTo>
                <a:cubicBezTo>
                  <a:pt x="1114" y="78"/>
                  <a:pt x="1114" y="82"/>
                  <a:pt x="1109" y="81"/>
                </a:cubicBezTo>
                <a:cubicBezTo>
                  <a:pt x="1109" y="85"/>
                  <a:pt x="1112" y="86"/>
                  <a:pt x="1117" y="85"/>
                </a:cubicBezTo>
                <a:cubicBezTo>
                  <a:pt x="1115" y="96"/>
                  <a:pt x="1124" y="97"/>
                  <a:pt x="1128" y="102"/>
                </a:cubicBezTo>
                <a:cubicBezTo>
                  <a:pt x="1131" y="100"/>
                  <a:pt x="1134" y="99"/>
                  <a:pt x="1137" y="96"/>
                </a:cubicBezTo>
                <a:cubicBezTo>
                  <a:pt x="1138" y="95"/>
                  <a:pt x="1138" y="92"/>
                  <a:pt x="1139" y="91"/>
                </a:cubicBezTo>
                <a:cubicBezTo>
                  <a:pt x="1140" y="90"/>
                  <a:pt x="1143" y="91"/>
                  <a:pt x="1143" y="89"/>
                </a:cubicBezTo>
                <a:cubicBezTo>
                  <a:pt x="1148" y="88"/>
                  <a:pt x="1146" y="93"/>
                  <a:pt x="1148" y="95"/>
                </a:cubicBezTo>
                <a:cubicBezTo>
                  <a:pt x="1153" y="95"/>
                  <a:pt x="1157" y="95"/>
                  <a:pt x="1161" y="95"/>
                </a:cubicBezTo>
                <a:cubicBezTo>
                  <a:pt x="1163" y="93"/>
                  <a:pt x="1168" y="94"/>
                  <a:pt x="1167" y="89"/>
                </a:cubicBezTo>
                <a:cubicBezTo>
                  <a:pt x="1173" y="91"/>
                  <a:pt x="1187" y="85"/>
                  <a:pt x="1187" y="93"/>
                </a:cubicBezTo>
                <a:cubicBezTo>
                  <a:pt x="1193" y="93"/>
                  <a:pt x="1191" y="86"/>
                  <a:pt x="1199" y="89"/>
                </a:cubicBezTo>
                <a:cubicBezTo>
                  <a:pt x="1198" y="87"/>
                  <a:pt x="1196" y="87"/>
                  <a:pt x="1195" y="87"/>
                </a:cubicBezTo>
                <a:cubicBezTo>
                  <a:pt x="1196" y="86"/>
                  <a:pt x="1196" y="82"/>
                  <a:pt x="1199" y="81"/>
                </a:cubicBezTo>
                <a:cubicBezTo>
                  <a:pt x="1204" y="82"/>
                  <a:pt x="1202" y="75"/>
                  <a:pt x="1210" y="78"/>
                </a:cubicBezTo>
                <a:cubicBezTo>
                  <a:pt x="1212" y="78"/>
                  <a:pt x="1210" y="75"/>
                  <a:pt x="1210" y="76"/>
                </a:cubicBezTo>
                <a:cubicBezTo>
                  <a:pt x="1213" y="72"/>
                  <a:pt x="1218" y="75"/>
                  <a:pt x="1225" y="74"/>
                </a:cubicBezTo>
                <a:cubicBezTo>
                  <a:pt x="1223" y="84"/>
                  <a:pt x="1235" y="71"/>
                  <a:pt x="1232" y="80"/>
                </a:cubicBezTo>
                <a:cubicBezTo>
                  <a:pt x="1240" y="81"/>
                  <a:pt x="1246" y="79"/>
                  <a:pt x="1253" y="78"/>
                </a:cubicBezTo>
                <a:cubicBezTo>
                  <a:pt x="1253" y="83"/>
                  <a:pt x="1245" y="79"/>
                  <a:pt x="1247" y="85"/>
                </a:cubicBezTo>
                <a:cubicBezTo>
                  <a:pt x="1248" y="89"/>
                  <a:pt x="1254" y="87"/>
                  <a:pt x="1258" y="87"/>
                </a:cubicBezTo>
                <a:cubicBezTo>
                  <a:pt x="1265" y="87"/>
                  <a:pt x="1271" y="87"/>
                  <a:pt x="1277" y="85"/>
                </a:cubicBezTo>
                <a:cubicBezTo>
                  <a:pt x="1278" y="92"/>
                  <a:pt x="1287" y="92"/>
                  <a:pt x="1290" y="98"/>
                </a:cubicBezTo>
                <a:cubicBezTo>
                  <a:pt x="1294" y="97"/>
                  <a:pt x="1296" y="100"/>
                  <a:pt x="1299" y="100"/>
                </a:cubicBezTo>
                <a:cubicBezTo>
                  <a:pt x="1311" y="101"/>
                  <a:pt x="1324" y="98"/>
                  <a:pt x="1335" y="100"/>
                </a:cubicBezTo>
                <a:cubicBezTo>
                  <a:pt x="1339" y="101"/>
                  <a:pt x="1343" y="106"/>
                  <a:pt x="1348" y="104"/>
                </a:cubicBezTo>
                <a:cubicBezTo>
                  <a:pt x="1347" y="107"/>
                  <a:pt x="1349" y="107"/>
                  <a:pt x="1351" y="108"/>
                </a:cubicBezTo>
                <a:cubicBezTo>
                  <a:pt x="1351" y="110"/>
                  <a:pt x="1351" y="113"/>
                  <a:pt x="1351" y="115"/>
                </a:cubicBezTo>
                <a:cubicBezTo>
                  <a:pt x="1351" y="118"/>
                  <a:pt x="1358" y="115"/>
                  <a:pt x="1359" y="117"/>
                </a:cubicBezTo>
                <a:cubicBezTo>
                  <a:pt x="1361" y="120"/>
                  <a:pt x="1360" y="116"/>
                  <a:pt x="1363" y="117"/>
                </a:cubicBezTo>
                <a:cubicBezTo>
                  <a:pt x="1363" y="117"/>
                  <a:pt x="1363" y="119"/>
                  <a:pt x="1364" y="119"/>
                </a:cubicBezTo>
                <a:cubicBezTo>
                  <a:pt x="1367" y="119"/>
                  <a:pt x="1387" y="121"/>
                  <a:pt x="1389" y="119"/>
                </a:cubicBezTo>
                <a:cubicBezTo>
                  <a:pt x="1389" y="119"/>
                  <a:pt x="1389" y="117"/>
                  <a:pt x="1389" y="117"/>
                </a:cubicBezTo>
                <a:cubicBezTo>
                  <a:pt x="1390" y="117"/>
                  <a:pt x="1394" y="119"/>
                  <a:pt x="1394" y="119"/>
                </a:cubicBezTo>
                <a:cubicBezTo>
                  <a:pt x="1396" y="117"/>
                  <a:pt x="1399" y="116"/>
                  <a:pt x="1400" y="119"/>
                </a:cubicBezTo>
                <a:cubicBezTo>
                  <a:pt x="1403" y="115"/>
                  <a:pt x="1409" y="115"/>
                  <a:pt x="1415" y="113"/>
                </a:cubicBezTo>
                <a:cubicBezTo>
                  <a:pt x="1414" y="119"/>
                  <a:pt x="1416" y="122"/>
                  <a:pt x="1417" y="126"/>
                </a:cubicBezTo>
                <a:cubicBezTo>
                  <a:pt x="1424" y="126"/>
                  <a:pt x="1427" y="130"/>
                  <a:pt x="1433" y="126"/>
                </a:cubicBezTo>
                <a:cubicBezTo>
                  <a:pt x="1434" y="123"/>
                  <a:pt x="1432" y="123"/>
                  <a:pt x="1430" y="122"/>
                </a:cubicBezTo>
                <a:cubicBezTo>
                  <a:pt x="1431" y="121"/>
                  <a:pt x="1432" y="118"/>
                  <a:pt x="1432" y="115"/>
                </a:cubicBezTo>
                <a:cubicBezTo>
                  <a:pt x="1436" y="111"/>
                  <a:pt x="1448" y="113"/>
                  <a:pt x="1450" y="117"/>
                </a:cubicBezTo>
                <a:cubicBezTo>
                  <a:pt x="1458" y="117"/>
                  <a:pt x="1466" y="116"/>
                  <a:pt x="1474" y="117"/>
                </a:cubicBezTo>
                <a:cubicBezTo>
                  <a:pt x="1477" y="117"/>
                  <a:pt x="1483" y="121"/>
                  <a:pt x="1484" y="117"/>
                </a:cubicBezTo>
                <a:cubicBezTo>
                  <a:pt x="1488" y="119"/>
                  <a:pt x="1487" y="121"/>
                  <a:pt x="1493" y="122"/>
                </a:cubicBezTo>
                <a:cubicBezTo>
                  <a:pt x="1495" y="123"/>
                  <a:pt x="1496" y="126"/>
                  <a:pt x="1497" y="126"/>
                </a:cubicBezTo>
                <a:cubicBezTo>
                  <a:pt x="1498" y="126"/>
                  <a:pt x="1499" y="125"/>
                  <a:pt x="1499" y="124"/>
                </a:cubicBezTo>
                <a:cubicBezTo>
                  <a:pt x="1501" y="125"/>
                  <a:pt x="1499" y="127"/>
                  <a:pt x="1500" y="128"/>
                </a:cubicBezTo>
                <a:cubicBezTo>
                  <a:pt x="1501" y="129"/>
                  <a:pt x="1504" y="127"/>
                  <a:pt x="1504" y="128"/>
                </a:cubicBezTo>
                <a:cubicBezTo>
                  <a:pt x="1505" y="129"/>
                  <a:pt x="1509" y="130"/>
                  <a:pt x="1514" y="132"/>
                </a:cubicBezTo>
                <a:cubicBezTo>
                  <a:pt x="1516" y="133"/>
                  <a:pt x="1521" y="134"/>
                  <a:pt x="1525" y="136"/>
                </a:cubicBezTo>
                <a:cubicBezTo>
                  <a:pt x="1526" y="136"/>
                  <a:pt x="1526" y="139"/>
                  <a:pt x="1527" y="139"/>
                </a:cubicBezTo>
                <a:cubicBezTo>
                  <a:pt x="1527" y="140"/>
                  <a:pt x="1530" y="139"/>
                  <a:pt x="1530" y="139"/>
                </a:cubicBezTo>
                <a:cubicBezTo>
                  <a:pt x="1531" y="140"/>
                  <a:pt x="1530" y="142"/>
                  <a:pt x="1530" y="143"/>
                </a:cubicBezTo>
                <a:cubicBezTo>
                  <a:pt x="1531" y="144"/>
                  <a:pt x="1534" y="142"/>
                  <a:pt x="1534" y="143"/>
                </a:cubicBezTo>
                <a:cubicBezTo>
                  <a:pt x="1535" y="145"/>
                  <a:pt x="1532" y="151"/>
                  <a:pt x="1540" y="149"/>
                </a:cubicBezTo>
                <a:cubicBezTo>
                  <a:pt x="1540" y="153"/>
                  <a:pt x="1540" y="157"/>
                  <a:pt x="1540" y="162"/>
                </a:cubicBezTo>
                <a:cubicBezTo>
                  <a:pt x="1546" y="161"/>
                  <a:pt x="1551" y="160"/>
                  <a:pt x="1553" y="154"/>
                </a:cubicBezTo>
                <a:cubicBezTo>
                  <a:pt x="1558" y="157"/>
                  <a:pt x="1565" y="156"/>
                  <a:pt x="1569" y="158"/>
                </a:cubicBezTo>
                <a:cubicBezTo>
                  <a:pt x="1570" y="158"/>
                  <a:pt x="1569" y="161"/>
                  <a:pt x="1569" y="162"/>
                </a:cubicBezTo>
                <a:cubicBezTo>
                  <a:pt x="1570" y="163"/>
                  <a:pt x="1574" y="161"/>
                  <a:pt x="1575" y="162"/>
                </a:cubicBezTo>
                <a:cubicBezTo>
                  <a:pt x="1574" y="164"/>
                  <a:pt x="1571" y="164"/>
                  <a:pt x="1571" y="167"/>
                </a:cubicBezTo>
                <a:cubicBezTo>
                  <a:pt x="1568" y="168"/>
                  <a:pt x="1568" y="165"/>
                  <a:pt x="1566" y="165"/>
                </a:cubicBezTo>
                <a:cubicBezTo>
                  <a:pt x="1564" y="167"/>
                  <a:pt x="1564" y="170"/>
                  <a:pt x="1560" y="169"/>
                </a:cubicBezTo>
                <a:cubicBezTo>
                  <a:pt x="1561" y="172"/>
                  <a:pt x="1566" y="171"/>
                  <a:pt x="1564" y="177"/>
                </a:cubicBezTo>
                <a:cubicBezTo>
                  <a:pt x="1557" y="171"/>
                  <a:pt x="1563" y="179"/>
                  <a:pt x="1558" y="180"/>
                </a:cubicBezTo>
                <a:cubicBezTo>
                  <a:pt x="1557" y="181"/>
                  <a:pt x="1555" y="182"/>
                  <a:pt x="1554" y="184"/>
                </a:cubicBezTo>
                <a:cubicBezTo>
                  <a:pt x="1552" y="184"/>
                  <a:pt x="1551" y="183"/>
                  <a:pt x="1549" y="182"/>
                </a:cubicBezTo>
                <a:cubicBezTo>
                  <a:pt x="1548" y="181"/>
                  <a:pt x="1546" y="179"/>
                  <a:pt x="1545" y="178"/>
                </a:cubicBezTo>
                <a:cubicBezTo>
                  <a:pt x="1542" y="177"/>
                  <a:pt x="1540" y="178"/>
                  <a:pt x="1538" y="177"/>
                </a:cubicBezTo>
                <a:cubicBezTo>
                  <a:pt x="1536" y="176"/>
                  <a:pt x="1535" y="173"/>
                  <a:pt x="1534" y="173"/>
                </a:cubicBezTo>
                <a:cubicBezTo>
                  <a:pt x="1532" y="172"/>
                  <a:pt x="1529" y="173"/>
                  <a:pt x="1527" y="173"/>
                </a:cubicBezTo>
                <a:cubicBezTo>
                  <a:pt x="1526" y="173"/>
                  <a:pt x="1526" y="171"/>
                  <a:pt x="1525" y="171"/>
                </a:cubicBezTo>
                <a:cubicBezTo>
                  <a:pt x="1522" y="171"/>
                  <a:pt x="1520" y="164"/>
                  <a:pt x="1517" y="169"/>
                </a:cubicBezTo>
                <a:cubicBezTo>
                  <a:pt x="1515" y="169"/>
                  <a:pt x="1516" y="166"/>
                  <a:pt x="1515" y="163"/>
                </a:cubicBezTo>
                <a:cubicBezTo>
                  <a:pt x="1512" y="163"/>
                  <a:pt x="1508" y="163"/>
                  <a:pt x="1504" y="163"/>
                </a:cubicBezTo>
                <a:cubicBezTo>
                  <a:pt x="1500" y="164"/>
                  <a:pt x="1504" y="168"/>
                  <a:pt x="1504" y="167"/>
                </a:cubicBezTo>
                <a:cubicBezTo>
                  <a:pt x="1504" y="170"/>
                  <a:pt x="1500" y="170"/>
                  <a:pt x="1500" y="175"/>
                </a:cubicBezTo>
                <a:cubicBezTo>
                  <a:pt x="1492" y="174"/>
                  <a:pt x="1491" y="180"/>
                  <a:pt x="1482" y="178"/>
                </a:cubicBezTo>
                <a:cubicBezTo>
                  <a:pt x="1480" y="180"/>
                  <a:pt x="1480" y="183"/>
                  <a:pt x="1476" y="182"/>
                </a:cubicBezTo>
                <a:cubicBezTo>
                  <a:pt x="1477" y="185"/>
                  <a:pt x="1481" y="184"/>
                  <a:pt x="1484" y="184"/>
                </a:cubicBezTo>
                <a:cubicBezTo>
                  <a:pt x="1486" y="185"/>
                  <a:pt x="1487" y="187"/>
                  <a:pt x="1489" y="188"/>
                </a:cubicBezTo>
                <a:cubicBezTo>
                  <a:pt x="1488" y="194"/>
                  <a:pt x="1488" y="192"/>
                  <a:pt x="1491" y="195"/>
                </a:cubicBezTo>
                <a:cubicBezTo>
                  <a:pt x="1493" y="199"/>
                  <a:pt x="1498" y="200"/>
                  <a:pt x="1500" y="203"/>
                </a:cubicBezTo>
                <a:cubicBezTo>
                  <a:pt x="1500" y="203"/>
                  <a:pt x="1495" y="208"/>
                  <a:pt x="1495" y="208"/>
                </a:cubicBezTo>
                <a:cubicBezTo>
                  <a:pt x="1490" y="209"/>
                  <a:pt x="1490" y="204"/>
                  <a:pt x="1487" y="204"/>
                </a:cubicBezTo>
                <a:cubicBezTo>
                  <a:pt x="1488" y="204"/>
                  <a:pt x="1490" y="208"/>
                  <a:pt x="1487" y="208"/>
                </a:cubicBezTo>
                <a:cubicBezTo>
                  <a:pt x="1482" y="209"/>
                  <a:pt x="1473" y="208"/>
                  <a:pt x="1467" y="210"/>
                </a:cubicBezTo>
                <a:cubicBezTo>
                  <a:pt x="1464" y="211"/>
                  <a:pt x="1457" y="213"/>
                  <a:pt x="1458" y="218"/>
                </a:cubicBezTo>
                <a:cubicBezTo>
                  <a:pt x="1449" y="216"/>
                  <a:pt x="1448" y="222"/>
                  <a:pt x="1443" y="223"/>
                </a:cubicBezTo>
                <a:cubicBezTo>
                  <a:pt x="1441" y="225"/>
                  <a:pt x="1441" y="226"/>
                  <a:pt x="1439" y="227"/>
                </a:cubicBezTo>
                <a:cubicBezTo>
                  <a:pt x="1438" y="228"/>
                  <a:pt x="1435" y="231"/>
                  <a:pt x="1433" y="231"/>
                </a:cubicBezTo>
                <a:cubicBezTo>
                  <a:pt x="1432" y="231"/>
                  <a:pt x="1430" y="233"/>
                  <a:pt x="1430" y="234"/>
                </a:cubicBezTo>
                <a:cubicBezTo>
                  <a:pt x="1424" y="233"/>
                  <a:pt x="1414" y="237"/>
                  <a:pt x="1411" y="232"/>
                </a:cubicBezTo>
                <a:cubicBezTo>
                  <a:pt x="1409" y="234"/>
                  <a:pt x="1404" y="233"/>
                  <a:pt x="1405" y="238"/>
                </a:cubicBezTo>
                <a:cubicBezTo>
                  <a:pt x="1395" y="239"/>
                  <a:pt x="1394" y="239"/>
                  <a:pt x="1383" y="238"/>
                </a:cubicBezTo>
                <a:cubicBezTo>
                  <a:pt x="1382" y="238"/>
                  <a:pt x="1381" y="240"/>
                  <a:pt x="1379" y="240"/>
                </a:cubicBezTo>
                <a:cubicBezTo>
                  <a:pt x="1378" y="241"/>
                  <a:pt x="1374" y="242"/>
                  <a:pt x="1374" y="246"/>
                </a:cubicBezTo>
                <a:cubicBezTo>
                  <a:pt x="1373" y="251"/>
                  <a:pt x="1365" y="248"/>
                  <a:pt x="1366" y="257"/>
                </a:cubicBezTo>
                <a:cubicBezTo>
                  <a:pt x="1365" y="263"/>
                  <a:pt x="1371" y="262"/>
                  <a:pt x="1374" y="264"/>
                </a:cubicBezTo>
                <a:cubicBezTo>
                  <a:pt x="1373" y="269"/>
                  <a:pt x="1372" y="274"/>
                  <a:pt x="1366" y="273"/>
                </a:cubicBezTo>
                <a:cubicBezTo>
                  <a:pt x="1367" y="277"/>
                  <a:pt x="1366" y="279"/>
                  <a:pt x="1363" y="279"/>
                </a:cubicBezTo>
                <a:cubicBezTo>
                  <a:pt x="1363" y="282"/>
                  <a:pt x="1363" y="284"/>
                  <a:pt x="1363" y="287"/>
                </a:cubicBezTo>
                <a:cubicBezTo>
                  <a:pt x="1363" y="289"/>
                  <a:pt x="1366" y="285"/>
                  <a:pt x="1366" y="288"/>
                </a:cubicBezTo>
                <a:cubicBezTo>
                  <a:pt x="1368" y="292"/>
                  <a:pt x="1364" y="291"/>
                  <a:pt x="1363" y="292"/>
                </a:cubicBezTo>
                <a:cubicBezTo>
                  <a:pt x="1362" y="293"/>
                  <a:pt x="1361" y="297"/>
                  <a:pt x="1361" y="298"/>
                </a:cubicBezTo>
                <a:cubicBezTo>
                  <a:pt x="1359" y="299"/>
                  <a:pt x="1353" y="298"/>
                  <a:pt x="1351" y="300"/>
                </a:cubicBezTo>
                <a:cubicBezTo>
                  <a:pt x="1350" y="301"/>
                  <a:pt x="1353" y="306"/>
                  <a:pt x="1351" y="307"/>
                </a:cubicBezTo>
                <a:cubicBezTo>
                  <a:pt x="1350" y="308"/>
                  <a:pt x="1350" y="303"/>
                  <a:pt x="1350" y="303"/>
                </a:cubicBezTo>
                <a:cubicBezTo>
                  <a:pt x="1348" y="303"/>
                  <a:pt x="1344" y="304"/>
                  <a:pt x="1348" y="313"/>
                </a:cubicBezTo>
                <a:cubicBezTo>
                  <a:pt x="1344" y="311"/>
                  <a:pt x="1345" y="315"/>
                  <a:pt x="1344" y="316"/>
                </a:cubicBezTo>
                <a:cubicBezTo>
                  <a:pt x="1343" y="317"/>
                  <a:pt x="1341" y="316"/>
                  <a:pt x="1340" y="316"/>
                </a:cubicBezTo>
                <a:cubicBezTo>
                  <a:pt x="1339" y="317"/>
                  <a:pt x="1340" y="322"/>
                  <a:pt x="1336" y="320"/>
                </a:cubicBezTo>
                <a:cubicBezTo>
                  <a:pt x="1337" y="323"/>
                  <a:pt x="1334" y="324"/>
                  <a:pt x="1335" y="328"/>
                </a:cubicBezTo>
                <a:cubicBezTo>
                  <a:pt x="1332" y="328"/>
                  <a:pt x="1327" y="327"/>
                  <a:pt x="1327" y="329"/>
                </a:cubicBezTo>
                <a:cubicBezTo>
                  <a:pt x="1325" y="329"/>
                  <a:pt x="1328" y="327"/>
                  <a:pt x="1327" y="324"/>
                </a:cubicBezTo>
                <a:cubicBezTo>
                  <a:pt x="1327" y="324"/>
                  <a:pt x="1325" y="323"/>
                  <a:pt x="1325" y="322"/>
                </a:cubicBezTo>
                <a:cubicBezTo>
                  <a:pt x="1325" y="321"/>
                  <a:pt x="1325" y="319"/>
                  <a:pt x="1325" y="318"/>
                </a:cubicBezTo>
                <a:cubicBezTo>
                  <a:pt x="1324" y="317"/>
                  <a:pt x="1323" y="315"/>
                  <a:pt x="1322" y="314"/>
                </a:cubicBezTo>
                <a:cubicBezTo>
                  <a:pt x="1321" y="314"/>
                  <a:pt x="1320" y="312"/>
                  <a:pt x="1318" y="313"/>
                </a:cubicBezTo>
                <a:cubicBezTo>
                  <a:pt x="1320" y="310"/>
                  <a:pt x="1320" y="305"/>
                  <a:pt x="1320" y="301"/>
                </a:cubicBezTo>
                <a:cubicBezTo>
                  <a:pt x="1320" y="298"/>
                  <a:pt x="1318" y="298"/>
                  <a:pt x="1318" y="296"/>
                </a:cubicBezTo>
                <a:cubicBezTo>
                  <a:pt x="1317" y="289"/>
                  <a:pt x="1320" y="281"/>
                  <a:pt x="1318" y="275"/>
                </a:cubicBezTo>
                <a:cubicBezTo>
                  <a:pt x="1325" y="281"/>
                  <a:pt x="1319" y="272"/>
                  <a:pt x="1322" y="268"/>
                </a:cubicBezTo>
                <a:cubicBezTo>
                  <a:pt x="1322" y="267"/>
                  <a:pt x="1324" y="274"/>
                  <a:pt x="1325" y="270"/>
                </a:cubicBezTo>
                <a:cubicBezTo>
                  <a:pt x="1325" y="269"/>
                  <a:pt x="1325" y="267"/>
                  <a:pt x="1325" y="266"/>
                </a:cubicBezTo>
                <a:cubicBezTo>
                  <a:pt x="1327" y="263"/>
                  <a:pt x="1335" y="258"/>
                  <a:pt x="1336" y="257"/>
                </a:cubicBezTo>
                <a:cubicBezTo>
                  <a:pt x="1336" y="257"/>
                  <a:pt x="1340" y="256"/>
                  <a:pt x="1338" y="255"/>
                </a:cubicBezTo>
                <a:cubicBezTo>
                  <a:pt x="1336" y="253"/>
                  <a:pt x="1339" y="253"/>
                  <a:pt x="1342" y="253"/>
                </a:cubicBezTo>
                <a:cubicBezTo>
                  <a:pt x="1345" y="251"/>
                  <a:pt x="1346" y="248"/>
                  <a:pt x="1346" y="244"/>
                </a:cubicBezTo>
                <a:cubicBezTo>
                  <a:pt x="1346" y="243"/>
                  <a:pt x="1352" y="241"/>
                  <a:pt x="1351" y="240"/>
                </a:cubicBezTo>
                <a:cubicBezTo>
                  <a:pt x="1351" y="240"/>
                  <a:pt x="1350" y="240"/>
                  <a:pt x="1350" y="240"/>
                </a:cubicBezTo>
                <a:cubicBezTo>
                  <a:pt x="1350" y="240"/>
                  <a:pt x="1351" y="236"/>
                  <a:pt x="1351" y="236"/>
                </a:cubicBezTo>
                <a:cubicBezTo>
                  <a:pt x="1353" y="236"/>
                  <a:pt x="1356" y="241"/>
                  <a:pt x="1355" y="232"/>
                </a:cubicBezTo>
                <a:cubicBezTo>
                  <a:pt x="1358" y="232"/>
                  <a:pt x="1362" y="232"/>
                  <a:pt x="1364" y="231"/>
                </a:cubicBezTo>
                <a:cubicBezTo>
                  <a:pt x="1365" y="230"/>
                  <a:pt x="1366" y="227"/>
                  <a:pt x="1366" y="227"/>
                </a:cubicBezTo>
                <a:cubicBezTo>
                  <a:pt x="1367" y="226"/>
                  <a:pt x="1369" y="227"/>
                  <a:pt x="1370" y="227"/>
                </a:cubicBezTo>
                <a:cubicBezTo>
                  <a:pt x="1371" y="226"/>
                  <a:pt x="1373" y="224"/>
                  <a:pt x="1374" y="223"/>
                </a:cubicBezTo>
                <a:cubicBezTo>
                  <a:pt x="1375" y="222"/>
                  <a:pt x="1375" y="223"/>
                  <a:pt x="1376" y="221"/>
                </a:cubicBezTo>
                <a:cubicBezTo>
                  <a:pt x="1376" y="219"/>
                  <a:pt x="1378" y="214"/>
                  <a:pt x="1381" y="218"/>
                </a:cubicBezTo>
                <a:cubicBezTo>
                  <a:pt x="1381" y="214"/>
                  <a:pt x="1381" y="211"/>
                  <a:pt x="1381" y="208"/>
                </a:cubicBezTo>
                <a:cubicBezTo>
                  <a:pt x="1377" y="208"/>
                  <a:pt x="1374" y="209"/>
                  <a:pt x="1372" y="210"/>
                </a:cubicBezTo>
                <a:cubicBezTo>
                  <a:pt x="1371" y="211"/>
                  <a:pt x="1369" y="213"/>
                  <a:pt x="1368" y="214"/>
                </a:cubicBezTo>
                <a:cubicBezTo>
                  <a:pt x="1367" y="215"/>
                  <a:pt x="1366" y="214"/>
                  <a:pt x="1366" y="216"/>
                </a:cubicBezTo>
                <a:cubicBezTo>
                  <a:pt x="1366" y="219"/>
                  <a:pt x="1359" y="218"/>
                  <a:pt x="1359" y="223"/>
                </a:cubicBezTo>
                <a:cubicBezTo>
                  <a:pt x="1355" y="223"/>
                  <a:pt x="1353" y="224"/>
                  <a:pt x="1353" y="227"/>
                </a:cubicBezTo>
                <a:cubicBezTo>
                  <a:pt x="1351" y="227"/>
                  <a:pt x="1352" y="224"/>
                  <a:pt x="1351" y="223"/>
                </a:cubicBezTo>
                <a:cubicBezTo>
                  <a:pt x="1351" y="223"/>
                  <a:pt x="1348" y="224"/>
                  <a:pt x="1348" y="223"/>
                </a:cubicBezTo>
                <a:cubicBezTo>
                  <a:pt x="1347" y="222"/>
                  <a:pt x="1348" y="219"/>
                  <a:pt x="1348" y="218"/>
                </a:cubicBezTo>
                <a:cubicBezTo>
                  <a:pt x="1340" y="219"/>
                  <a:pt x="1335" y="216"/>
                  <a:pt x="1329" y="218"/>
                </a:cubicBezTo>
                <a:cubicBezTo>
                  <a:pt x="1327" y="218"/>
                  <a:pt x="1329" y="220"/>
                  <a:pt x="1327" y="221"/>
                </a:cubicBezTo>
                <a:cubicBezTo>
                  <a:pt x="1325" y="223"/>
                  <a:pt x="1322" y="222"/>
                  <a:pt x="1320" y="223"/>
                </a:cubicBezTo>
                <a:cubicBezTo>
                  <a:pt x="1316" y="225"/>
                  <a:pt x="1316" y="226"/>
                  <a:pt x="1314" y="229"/>
                </a:cubicBezTo>
                <a:cubicBezTo>
                  <a:pt x="1313" y="230"/>
                  <a:pt x="1312" y="233"/>
                  <a:pt x="1308" y="232"/>
                </a:cubicBezTo>
                <a:cubicBezTo>
                  <a:pt x="1307" y="238"/>
                  <a:pt x="1311" y="237"/>
                  <a:pt x="1310" y="242"/>
                </a:cubicBezTo>
                <a:cubicBezTo>
                  <a:pt x="1308" y="243"/>
                  <a:pt x="1307" y="244"/>
                  <a:pt x="1307" y="247"/>
                </a:cubicBezTo>
                <a:cubicBezTo>
                  <a:pt x="1299" y="246"/>
                  <a:pt x="1297" y="250"/>
                  <a:pt x="1290" y="249"/>
                </a:cubicBezTo>
                <a:cubicBezTo>
                  <a:pt x="1288" y="247"/>
                  <a:pt x="1289" y="246"/>
                  <a:pt x="1290" y="244"/>
                </a:cubicBezTo>
                <a:cubicBezTo>
                  <a:pt x="1287" y="244"/>
                  <a:pt x="1286" y="242"/>
                  <a:pt x="1286" y="240"/>
                </a:cubicBezTo>
                <a:cubicBezTo>
                  <a:pt x="1283" y="240"/>
                  <a:pt x="1279" y="241"/>
                  <a:pt x="1279" y="238"/>
                </a:cubicBezTo>
                <a:cubicBezTo>
                  <a:pt x="1270" y="243"/>
                  <a:pt x="1259" y="246"/>
                  <a:pt x="1247" y="247"/>
                </a:cubicBezTo>
                <a:cubicBezTo>
                  <a:pt x="1246" y="244"/>
                  <a:pt x="1241" y="246"/>
                  <a:pt x="1243" y="240"/>
                </a:cubicBezTo>
                <a:cubicBezTo>
                  <a:pt x="1241" y="240"/>
                  <a:pt x="1238" y="240"/>
                  <a:pt x="1236" y="240"/>
                </a:cubicBezTo>
                <a:cubicBezTo>
                  <a:pt x="1228" y="242"/>
                  <a:pt x="1222" y="244"/>
                  <a:pt x="1215" y="247"/>
                </a:cubicBezTo>
                <a:cubicBezTo>
                  <a:pt x="1210" y="250"/>
                  <a:pt x="1206" y="255"/>
                  <a:pt x="1200" y="257"/>
                </a:cubicBezTo>
                <a:cubicBezTo>
                  <a:pt x="1201" y="260"/>
                  <a:pt x="1200" y="263"/>
                  <a:pt x="1197" y="262"/>
                </a:cubicBezTo>
                <a:cubicBezTo>
                  <a:pt x="1198" y="268"/>
                  <a:pt x="1194" y="267"/>
                  <a:pt x="1195" y="272"/>
                </a:cubicBezTo>
                <a:cubicBezTo>
                  <a:pt x="1191" y="268"/>
                  <a:pt x="1187" y="279"/>
                  <a:pt x="1185" y="277"/>
                </a:cubicBezTo>
                <a:cubicBezTo>
                  <a:pt x="1182" y="274"/>
                  <a:pt x="1185" y="279"/>
                  <a:pt x="1180" y="279"/>
                </a:cubicBezTo>
                <a:cubicBezTo>
                  <a:pt x="1177" y="279"/>
                  <a:pt x="1176" y="280"/>
                  <a:pt x="1176" y="283"/>
                </a:cubicBezTo>
                <a:cubicBezTo>
                  <a:pt x="1167" y="280"/>
                  <a:pt x="1170" y="289"/>
                  <a:pt x="1163" y="288"/>
                </a:cubicBezTo>
                <a:cubicBezTo>
                  <a:pt x="1164" y="290"/>
                  <a:pt x="1169" y="298"/>
                  <a:pt x="1171" y="294"/>
                </a:cubicBezTo>
                <a:cubicBezTo>
                  <a:pt x="1173" y="295"/>
                  <a:pt x="1172" y="299"/>
                  <a:pt x="1172" y="301"/>
                </a:cubicBezTo>
                <a:cubicBezTo>
                  <a:pt x="1175" y="300"/>
                  <a:pt x="1178" y="303"/>
                  <a:pt x="1178" y="303"/>
                </a:cubicBezTo>
                <a:cubicBezTo>
                  <a:pt x="1180" y="303"/>
                  <a:pt x="1182" y="301"/>
                  <a:pt x="1185" y="301"/>
                </a:cubicBezTo>
                <a:cubicBezTo>
                  <a:pt x="1186" y="302"/>
                  <a:pt x="1188" y="303"/>
                  <a:pt x="1187" y="303"/>
                </a:cubicBezTo>
                <a:cubicBezTo>
                  <a:pt x="1190" y="303"/>
                  <a:pt x="1192" y="298"/>
                  <a:pt x="1193" y="301"/>
                </a:cubicBezTo>
                <a:cubicBezTo>
                  <a:pt x="1195" y="301"/>
                  <a:pt x="1194" y="299"/>
                  <a:pt x="1195" y="298"/>
                </a:cubicBezTo>
                <a:cubicBezTo>
                  <a:pt x="1198" y="299"/>
                  <a:pt x="1198" y="312"/>
                  <a:pt x="1202" y="305"/>
                </a:cubicBezTo>
                <a:cubicBezTo>
                  <a:pt x="1207" y="304"/>
                  <a:pt x="1201" y="314"/>
                  <a:pt x="1208" y="311"/>
                </a:cubicBezTo>
                <a:cubicBezTo>
                  <a:pt x="1208" y="313"/>
                  <a:pt x="1205" y="312"/>
                  <a:pt x="1204" y="313"/>
                </a:cubicBezTo>
                <a:cubicBezTo>
                  <a:pt x="1204" y="313"/>
                  <a:pt x="1207" y="318"/>
                  <a:pt x="1206" y="320"/>
                </a:cubicBezTo>
                <a:cubicBezTo>
                  <a:pt x="1206" y="321"/>
                  <a:pt x="1204" y="320"/>
                  <a:pt x="1204" y="322"/>
                </a:cubicBezTo>
                <a:cubicBezTo>
                  <a:pt x="1204" y="323"/>
                  <a:pt x="1202" y="324"/>
                  <a:pt x="1202" y="326"/>
                </a:cubicBezTo>
                <a:cubicBezTo>
                  <a:pt x="1201" y="332"/>
                  <a:pt x="1205" y="342"/>
                  <a:pt x="1199" y="337"/>
                </a:cubicBezTo>
                <a:cubicBezTo>
                  <a:pt x="1200" y="353"/>
                  <a:pt x="1193" y="361"/>
                  <a:pt x="1189" y="372"/>
                </a:cubicBezTo>
                <a:cubicBezTo>
                  <a:pt x="1187" y="374"/>
                  <a:pt x="1186" y="373"/>
                  <a:pt x="1184" y="372"/>
                </a:cubicBezTo>
                <a:cubicBezTo>
                  <a:pt x="1183" y="374"/>
                  <a:pt x="1184" y="376"/>
                  <a:pt x="1184" y="378"/>
                </a:cubicBezTo>
                <a:cubicBezTo>
                  <a:pt x="1183" y="380"/>
                  <a:pt x="1180" y="378"/>
                  <a:pt x="1178" y="380"/>
                </a:cubicBezTo>
                <a:cubicBezTo>
                  <a:pt x="1177" y="380"/>
                  <a:pt x="1179" y="383"/>
                  <a:pt x="1178" y="383"/>
                </a:cubicBezTo>
                <a:cubicBezTo>
                  <a:pt x="1177" y="384"/>
                  <a:pt x="1175" y="383"/>
                  <a:pt x="1174" y="383"/>
                </a:cubicBezTo>
                <a:cubicBezTo>
                  <a:pt x="1173" y="385"/>
                  <a:pt x="1176" y="386"/>
                  <a:pt x="1176" y="385"/>
                </a:cubicBezTo>
                <a:cubicBezTo>
                  <a:pt x="1175" y="387"/>
                  <a:pt x="1172" y="387"/>
                  <a:pt x="1171" y="389"/>
                </a:cubicBezTo>
                <a:cubicBezTo>
                  <a:pt x="1170" y="390"/>
                  <a:pt x="1170" y="393"/>
                  <a:pt x="1169" y="395"/>
                </a:cubicBezTo>
                <a:cubicBezTo>
                  <a:pt x="1167" y="396"/>
                  <a:pt x="1165" y="395"/>
                  <a:pt x="1163" y="396"/>
                </a:cubicBezTo>
                <a:cubicBezTo>
                  <a:pt x="1161" y="398"/>
                  <a:pt x="1163" y="400"/>
                  <a:pt x="1161" y="402"/>
                </a:cubicBezTo>
                <a:cubicBezTo>
                  <a:pt x="1161" y="403"/>
                  <a:pt x="1158" y="401"/>
                  <a:pt x="1158" y="402"/>
                </a:cubicBezTo>
                <a:cubicBezTo>
                  <a:pt x="1157" y="402"/>
                  <a:pt x="1157" y="407"/>
                  <a:pt x="1156" y="406"/>
                </a:cubicBezTo>
                <a:cubicBezTo>
                  <a:pt x="1154" y="404"/>
                  <a:pt x="1152" y="404"/>
                  <a:pt x="1152" y="410"/>
                </a:cubicBezTo>
                <a:cubicBezTo>
                  <a:pt x="1143" y="411"/>
                  <a:pt x="1143" y="410"/>
                  <a:pt x="1133" y="410"/>
                </a:cubicBezTo>
                <a:cubicBezTo>
                  <a:pt x="1133" y="411"/>
                  <a:pt x="1126" y="414"/>
                  <a:pt x="1130" y="415"/>
                </a:cubicBezTo>
                <a:cubicBezTo>
                  <a:pt x="1131" y="419"/>
                  <a:pt x="1117" y="416"/>
                  <a:pt x="1124" y="419"/>
                </a:cubicBezTo>
                <a:cubicBezTo>
                  <a:pt x="1123" y="421"/>
                  <a:pt x="1120" y="421"/>
                  <a:pt x="1120" y="419"/>
                </a:cubicBezTo>
                <a:cubicBezTo>
                  <a:pt x="1115" y="423"/>
                  <a:pt x="1118" y="427"/>
                  <a:pt x="1118" y="434"/>
                </a:cubicBezTo>
                <a:cubicBezTo>
                  <a:pt x="1113" y="435"/>
                  <a:pt x="1115" y="435"/>
                  <a:pt x="1109" y="434"/>
                </a:cubicBezTo>
                <a:cubicBezTo>
                  <a:pt x="1111" y="436"/>
                  <a:pt x="1111" y="438"/>
                  <a:pt x="1107" y="438"/>
                </a:cubicBezTo>
                <a:cubicBezTo>
                  <a:pt x="1107" y="441"/>
                  <a:pt x="1109" y="457"/>
                  <a:pt x="1111" y="452"/>
                </a:cubicBezTo>
                <a:cubicBezTo>
                  <a:pt x="1115" y="452"/>
                  <a:pt x="1111" y="467"/>
                  <a:pt x="1117" y="467"/>
                </a:cubicBezTo>
                <a:cubicBezTo>
                  <a:pt x="1121" y="468"/>
                  <a:pt x="1115" y="473"/>
                  <a:pt x="1120" y="475"/>
                </a:cubicBezTo>
                <a:cubicBezTo>
                  <a:pt x="1119" y="475"/>
                  <a:pt x="1119" y="478"/>
                  <a:pt x="1118" y="479"/>
                </a:cubicBezTo>
                <a:cubicBezTo>
                  <a:pt x="1116" y="479"/>
                  <a:pt x="1114" y="477"/>
                  <a:pt x="1115" y="477"/>
                </a:cubicBezTo>
                <a:cubicBezTo>
                  <a:pt x="1113" y="478"/>
                  <a:pt x="1114" y="479"/>
                  <a:pt x="1113" y="480"/>
                </a:cubicBezTo>
                <a:cubicBezTo>
                  <a:pt x="1112" y="481"/>
                  <a:pt x="1109" y="480"/>
                  <a:pt x="1107" y="480"/>
                </a:cubicBezTo>
                <a:cubicBezTo>
                  <a:pt x="1103" y="482"/>
                  <a:pt x="1098" y="486"/>
                  <a:pt x="1094" y="482"/>
                </a:cubicBezTo>
                <a:cubicBezTo>
                  <a:pt x="1093" y="478"/>
                  <a:pt x="1096" y="477"/>
                  <a:pt x="1096" y="475"/>
                </a:cubicBezTo>
                <a:cubicBezTo>
                  <a:pt x="1097" y="471"/>
                  <a:pt x="1094" y="465"/>
                  <a:pt x="1098" y="464"/>
                </a:cubicBezTo>
                <a:cubicBezTo>
                  <a:pt x="1097" y="461"/>
                  <a:pt x="1092" y="462"/>
                  <a:pt x="1094" y="456"/>
                </a:cubicBezTo>
                <a:cubicBezTo>
                  <a:pt x="1090" y="454"/>
                  <a:pt x="1087" y="457"/>
                  <a:pt x="1083" y="452"/>
                </a:cubicBezTo>
                <a:cubicBezTo>
                  <a:pt x="1082" y="447"/>
                  <a:pt x="1089" y="450"/>
                  <a:pt x="1087" y="443"/>
                </a:cubicBezTo>
                <a:cubicBezTo>
                  <a:pt x="1086" y="441"/>
                  <a:pt x="1085" y="442"/>
                  <a:pt x="1085" y="443"/>
                </a:cubicBezTo>
                <a:cubicBezTo>
                  <a:pt x="1082" y="443"/>
                  <a:pt x="1082" y="441"/>
                  <a:pt x="1081" y="439"/>
                </a:cubicBezTo>
                <a:cubicBezTo>
                  <a:pt x="1080" y="438"/>
                  <a:pt x="1078" y="438"/>
                  <a:pt x="1077" y="436"/>
                </a:cubicBezTo>
                <a:cubicBezTo>
                  <a:pt x="1076" y="437"/>
                  <a:pt x="1074" y="438"/>
                  <a:pt x="1072" y="438"/>
                </a:cubicBezTo>
                <a:cubicBezTo>
                  <a:pt x="1070" y="438"/>
                  <a:pt x="1071" y="439"/>
                  <a:pt x="1072" y="439"/>
                </a:cubicBezTo>
                <a:cubicBezTo>
                  <a:pt x="1072" y="445"/>
                  <a:pt x="1067" y="435"/>
                  <a:pt x="1068" y="443"/>
                </a:cubicBezTo>
                <a:cubicBezTo>
                  <a:pt x="1063" y="439"/>
                  <a:pt x="1063" y="447"/>
                  <a:pt x="1057" y="443"/>
                </a:cubicBezTo>
                <a:cubicBezTo>
                  <a:pt x="1062" y="439"/>
                  <a:pt x="1057" y="436"/>
                  <a:pt x="1062" y="432"/>
                </a:cubicBezTo>
                <a:cubicBezTo>
                  <a:pt x="1066" y="430"/>
                  <a:pt x="1053" y="431"/>
                  <a:pt x="1053" y="434"/>
                </a:cubicBezTo>
                <a:cubicBezTo>
                  <a:pt x="1053" y="438"/>
                  <a:pt x="1050" y="432"/>
                  <a:pt x="1051" y="432"/>
                </a:cubicBezTo>
                <a:cubicBezTo>
                  <a:pt x="1048" y="433"/>
                  <a:pt x="1049" y="437"/>
                  <a:pt x="1046" y="438"/>
                </a:cubicBezTo>
                <a:cubicBezTo>
                  <a:pt x="1045" y="438"/>
                  <a:pt x="1041" y="440"/>
                  <a:pt x="1040" y="441"/>
                </a:cubicBezTo>
                <a:cubicBezTo>
                  <a:pt x="1039" y="442"/>
                  <a:pt x="1038" y="443"/>
                  <a:pt x="1038" y="445"/>
                </a:cubicBezTo>
                <a:cubicBezTo>
                  <a:pt x="1031" y="444"/>
                  <a:pt x="1033" y="444"/>
                  <a:pt x="1025" y="445"/>
                </a:cubicBezTo>
                <a:cubicBezTo>
                  <a:pt x="1027" y="445"/>
                  <a:pt x="1026" y="450"/>
                  <a:pt x="1027" y="451"/>
                </a:cubicBezTo>
                <a:cubicBezTo>
                  <a:pt x="1028" y="451"/>
                  <a:pt x="1031" y="450"/>
                  <a:pt x="1033" y="451"/>
                </a:cubicBezTo>
                <a:cubicBezTo>
                  <a:pt x="1033" y="451"/>
                  <a:pt x="1032" y="454"/>
                  <a:pt x="1033" y="454"/>
                </a:cubicBezTo>
                <a:cubicBezTo>
                  <a:pt x="1033" y="455"/>
                  <a:pt x="1037" y="454"/>
                  <a:pt x="1038" y="454"/>
                </a:cubicBezTo>
                <a:cubicBezTo>
                  <a:pt x="1039" y="455"/>
                  <a:pt x="1038" y="458"/>
                  <a:pt x="1038" y="458"/>
                </a:cubicBezTo>
                <a:cubicBezTo>
                  <a:pt x="1040" y="459"/>
                  <a:pt x="1043" y="458"/>
                  <a:pt x="1044" y="460"/>
                </a:cubicBezTo>
                <a:cubicBezTo>
                  <a:pt x="1046" y="459"/>
                  <a:pt x="1045" y="456"/>
                  <a:pt x="1048" y="456"/>
                </a:cubicBezTo>
                <a:cubicBezTo>
                  <a:pt x="1055" y="455"/>
                  <a:pt x="1061" y="457"/>
                  <a:pt x="1061" y="464"/>
                </a:cubicBezTo>
                <a:cubicBezTo>
                  <a:pt x="1058" y="466"/>
                  <a:pt x="1054" y="466"/>
                  <a:pt x="1051" y="464"/>
                </a:cubicBezTo>
                <a:cubicBezTo>
                  <a:pt x="1050" y="466"/>
                  <a:pt x="1049" y="469"/>
                  <a:pt x="1049" y="473"/>
                </a:cubicBezTo>
                <a:cubicBezTo>
                  <a:pt x="1046" y="472"/>
                  <a:pt x="1046" y="475"/>
                  <a:pt x="1048" y="475"/>
                </a:cubicBezTo>
                <a:cubicBezTo>
                  <a:pt x="1047" y="477"/>
                  <a:pt x="1043" y="476"/>
                  <a:pt x="1040" y="477"/>
                </a:cubicBezTo>
                <a:cubicBezTo>
                  <a:pt x="1043" y="483"/>
                  <a:pt x="1049" y="486"/>
                  <a:pt x="1049" y="495"/>
                </a:cubicBezTo>
                <a:cubicBezTo>
                  <a:pt x="1054" y="490"/>
                  <a:pt x="1051" y="494"/>
                  <a:pt x="1055" y="497"/>
                </a:cubicBezTo>
                <a:cubicBezTo>
                  <a:pt x="1054" y="504"/>
                  <a:pt x="1057" y="514"/>
                  <a:pt x="1053" y="518"/>
                </a:cubicBezTo>
                <a:cubicBezTo>
                  <a:pt x="1056" y="522"/>
                  <a:pt x="1058" y="528"/>
                  <a:pt x="1057" y="536"/>
                </a:cubicBezTo>
                <a:cubicBezTo>
                  <a:pt x="1051" y="532"/>
                  <a:pt x="1054" y="545"/>
                  <a:pt x="1051" y="542"/>
                </a:cubicBezTo>
                <a:cubicBezTo>
                  <a:pt x="1049" y="539"/>
                  <a:pt x="1051" y="542"/>
                  <a:pt x="1049" y="544"/>
                </a:cubicBezTo>
                <a:cubicBezTo>
                  <a:pt x="1048" y="545"/>
                  <a:pt x="1044" y="545"/>
                  <a:pt x="1046" y="551"/>
                </a:cubicBezTo>
                <a:cubicBezTo>
                  <a:pt x="1040" y="549"/>
                  <a:pt x="1044" y="557"/>
                  <a:pt x="1038" y="555"/>
                </a:cubicBezTo>
                <a:cubicBezTo>
                  <a:pt x="1043" y="559"/>
                  <a:pt x="1030" y="562"/>
                  <a:pt x="1033" y="564"/>
                </a:cubicBezTo>
                <a:cubicBezTo>
                  <a:pt x="1036" y="567"/>
                  <a:pt x="1032" y="565"/>
                  <a:pt x="1029" y="568"/>
                </a:cubicBezTo>
                <a:cubicBezTo>
                  <a:pt x="1028" y="569"/>
                  <a:pt x="1028" y="572"/>
                  <a:pt x="1027" y="574"/>
                </a:cubicBezTo>
                <a:cubicBezTo>
                  <a:pt x="1027" y="574"/>
                  <a:pt x="1024" y="573"/>
                  <a:pt x="1023" y="574"/>
                </a:cubicBezTo>
                <a:cubicBezTo>
                  <a:pt x="1023" y="574"/>
                  <a:pt x="1024" y="577"/>
                  <a:pt x="1023" y="577"/>
                </a:cubicBezTo>
                <a:cubicBezTo>
                  <a:pt x="1022" y="579"/>
                  <a:pt x="1016" y="576"/>
                  <a:pt x="1018" y="581"/>
                </a:cubicBezTo>
                <a:cubicBezTo>
                  <a:pt x="1006" y="582"/>
                  <a:pt x="1008" y="583"/>
                  <a:pt x="995" y="581"/>
                </a:cubicBezTo>
                <a:cubicBezTo>
                  <a:pt x="993" y="581"/>
                  <a:pt x="994" y="584"/>
                  <a:pt x="993" y="587"/>
                </a:cubicBezTo>
                <a:cubicBezTo>
                  <a:pt x="989" y="583"/>
                  <a:pt x="983" y="591"/>
                  <a:pt x="982" y="590"/>
                </a:cubicBezTo>
                <a:cubicBezTo>
                  <a:pt x="979" y="587"/>
                  <a:pt x="982" y="592"/>
                  <a:pt x="975" y="592"/>
                </a:cubicBezTo>
                <a:cubicBezTo>
                  <a:pt x="972" y="593"/>
                  <a:pt x="976" y="595"/>
                  <a:pt x="973" y="596"/>
                </a:cubicBezTo>
                <a:cubicBezTo>
                  <a:pt x="969" y="600"/>
                  <a:pt x="967" y="593"/>
                  <a:pt x="962" y="592"/>
                </a:cubicBezTo>
                <a:cubicBezTo>
                  <a:pt x="956" y="591"/>
                  <a:pt x="955" y="594"/>
                  <a:pt x="951" y="594"/>
                </a:cubicBezTo>
                <a:cubicBezTo>
                  <a:pt x="948" y="595"/>
                  <a:pt x="947" y="598"/>
                  <a:pt x="947" y="602"/>
                </a:cubicBezTo>
                <a:cubicBezTo>
                  <a:pt x="941" y="600"/>
                  <a:pt x="941" y="604"/>
                  <a:pt x="938" y="605"/>
                </a:cubicBezTo>
                <a:cubicBezTo>
                  <a:pt x="936" y="610"/>
                  <a:pt x="941" y="609"/>
                  <a:pt x="941" y="613"/>
                </a:cubicBezTo>
                <a:cubicBezTo>
                  <a:pt x="941" y="615"/>
                  <a:pt x="941" y="616"/>
                  <a:pt x="943" y="616"/>
                </a:cubicBezTo>
                <a:cubicBezTo>
                  <a:pt x="946" y="617"/>
                  <a:pt x="944" y="619"/>
                  <a:pt x="945" y="620"/>
                </a:cubicBezTo>
                <a:cubicBezTo>
                  <a:pt x="946" y="622"/>
                  <a:pt x="949" y="621"/>
                  <a:pt x="951" y="622"/>
                </a:cubicBezTo>
                <a:cubicBezTo>
                  <a:pt x="951" y="622"/>
                  <a:pt x="950" y="625"/>
                  <a:pt x="951" y="626"/>
                </a:cubicBezTo>
                <a:cubicBezTo>
                  <a:pt x="951" y="626"/>
                  <a:pt x="954" y="625"/>
                  <a:pt x="954" y="626"/>
                </a:cubicBezTo>
                <a:cubicBezTo>
                  <a:pt x="956" y="627"/>
                  <a:pt x="956" y="632"/>
                  <a:pt x="958" y="635"/>
                </a:cubicBezTo>
                <a:cubicBezTo>
                  <a:pt x="959" y="637"/>
                  <a:pt x="964" y="641"/>
                  <a:pt x="964" y="641"/>
                </a:cubicBezTo>
                <a:cubicBezTo>
                  <a:pt x="964" y="643"/>
                  <a:pt x="963" y="646"/>
                  <a:pt x="964" y="648"/>
                </a:cubicBezTo>
                <a:cubicBezTo>
                  <a:pt x="964" y="651"/>
                  <a:pt x="966" y="652"/>
                  <a:pt x="965" y="656"/>
                </a:cubicBezTo>
                <a:cubicBezTo>
                  <a:pt x="965" y="659"/>
                  <a:pt x="964" y="659"/>
                  <a:pt x="964" y="661"/>
                </a:cubicBezTo>
                <a:cubicBezTo>
                  <a:pt x="963" y="665"/>
                  <a:pt x="965" y="668"/>
                  <a:pt x="960" y="665"/>
                </a:cubicBezTo>
                <a:cubicBezTo>
                  <a:pt x="963" y="672"/>
                  <a:pt x="955" y="668"/>
                  <a:pt x="956" y="674"/>
                </a:cubicBezTo>
                <a:cubicBezTo>
                  <a:pt x="949" y="672"/>
                  <a:pt x="950" y="678"/>
                  <a:pt x="945" y="678"/>
                </a:cubicBezTo>
                <a:cubicBezTo>
                  <a:pt x="943" y="677"/>
                  <a:pt x="944" y="681"/>
                  <a:pt x="943" y="682"/>
                </a:cubicBezTo>
                <a:cubicBezTo>
                  <a:pt x="943" y="682"/>
                  <a:pt x="938" y="682"/>
                  <a:pt x="939" y="684"/>
                </a:cubicBezTo>
                <a:cubicBezTo>
                  <a:pt x="941" y="685"/>
                  <a:pt x="941" y="684"/>
                  <a:pt x="939" y="685"/>
                </a:cubicBezTo>
                <a:cubicBezTo>
                  <a:pt x="938" y="687"/>
                  <a:pt x="937" y="689"/>
                  <a:pt x="934" y="689"/>
                </a:cubicBezTo>
                <a:cubicBezTo>
                  <a:pt x="936" y="680"/>
                  <a:pt x="930" y="688"/>
                  <a:pt x="930" y="684"/>
                </a:cubicBezTo>
                <a:cubicBezTo>
                  <a:pt x="930" y="682"/>
                  <a:pt x="929" y="678"/>
                  <a:pt x="926" y="676"/>
                </a:cubicBezTo>
                <a:cubicBezTo>
                  <a:pt x="926" y="675"/>
                  <a:pt x="923" y="677"/>
                  <a:pt x="923" y="676"/>
                </a:cubicBezTo>
                <a:cubicBezTo>
                  <a:pt x="922" y="675"/>
                  <a:pt x="923" y="673"/>
                  <a:pt x="923" y="672"/>
                </a:cubicBezTo>
                <a:cubicBezTo>
                  <a:pt x="921" y="671"/>
                  <a:pt x="916" y="672"/>
                  <a:pt x="915" y="670"/>
                </a:cubicBezTo>
                <a:cubicBezTo>
                  <a:pt x="915" y="670"/>
                  <a:pt x="916" y="667"/>
                  <a:pt x="915" y="667"/>
                </a:cubicBezTo>
                <a:cubicBezTo>
                  <a:pt x="914" y="666"/>
                  <a:pt x="911" y="667"/>
                  <a:pt x="910" y="667"/>
                </a:cubicBezTo>
                <a:cubicBezTo>
                  <a:pt x="908" y="667"/>
                  <a:pt x="909" y="662"/>
                  <a:pt x="908" y="661"/>
                </a:cubicBezTo>
                <a:cubicBezTo>
                  <a:pt x="907" y="661"/>
                  <a:pt x="905" y="662"/>
                  <a:pt x="906" y="663"/>
                </a:cubicBezTo>
                <a:cubicBezTo>
                  <a:pt x="902" y="659"/>
                  <a:pt x="904" y="659"/>
                  <a:pt x="900" y="656"/>
                </a:cubicBezTo>
                <a:cubicBezTo>
                  <a:pt x="895" y="653"/>
                  <a:pt x="896" y="662"/>
                  <a:pt x="895" y="665"/>
                </a:cubicBezTo>
                <a:cubicBezTo>
                  <a:pt x="894" y="666"/>
                  <a:pt x="891" y="666"/>
                  <a:pt x="891" y="667"/>
                </a:cubicBezTo>
                <a:cubicBezTo>
                  <a:pt x="890" y="670"/>
                  <a:pt x="892" y="675"/>
                  <a:pt x="889" y="678"/>
                </a:cubicBezTo>
                <a:cubicBezTo>
                  <a:pt x="890" y="679"/>
                  <a:pt x="891" y="681"/>
                  <a:pt x="891" y="684"/>
                </a:cubicBezTo>
                <a:cubicBezTo>
                  <a:pt x="892" y="686"/>
                  <a:pt x="894" y="688"/>
                  <a:pt x="895" y="685"/>
                </a:cubicBezTo>
                <a:cubicBezTo>
                  <a:pt x="899" y="690"/>
                  <a:pt x="897" y="692"/>
                  <a:pt x="897" y="698"/>
                </a:cubicBezTo>
                <a:cubicBezTo>
                  <a:pt x="897" y="700"/>
                  <a:pt x="898" y="700"/>
                  <a:pt x="898" y="702"/>
                </a:cubicBezTo>
                <a:cubicBezTo>
                  <a:pt x="900" y="703"/>
                  <a:pt x="901" y="705"/>
                  <a:pt x="902" y="706"/>
                </a:cubicBezTo>
                <a:cubicBezTo>
                  <a:pt x="905" y="708"/>
                  <a:pt x="908" y="709"/>
                  <a:pt x="911" y="711"/>
                </a:cubicBezTo>
                <a:cubicBezTo>
                  <a:pt x="913" y="712"/>
                  <a:pt x="911" y="713"/>
                  <a:pt x="913" y="713"/>
                </a:cubicBezTo>
                <a:cubicBezTo>
                  <a:pt x="915" y="713"/>
                  <a:pt x="915" y="716"/>
                  <a:pt x="915" y="717"/>
                </a:cubicBezTo>
                <a:cubicBezTo>
                  <a:pt x="916" y="719"/>
                  <a:pt x="918" y="717"/>
                  <a:pt x="919" y="719"/>
                </a:cubicBezTo>
                <a:cubicBezTo>
                  <a:pt x="920" y="721"/>
                  <a:pt x="918" y="724"/>
                  <a:pt x="919" y="726"/>
                </a:cubicBezTo>
                <a:cubicBezTo>
                  <a:pt x="919" y="727"/>
                  <a:pt x="923" y="730"/>
                  <a:pt x="923" y="730"/>
                </a:cubicBezTo>
                <a:cubicBezTo>
                  <a:pt x="923" y="732"/>
                  <a:pt x="918" y="737"/>
                  <a:pt x="925" y="738"/>
                </a:cubicBezTo>
                <a:cubicBezTo>
                  <a:pt x="924" y="742"/>
                  <a:pt x="920" y="740"/>
                  <a:pt x="917" y="739"/>
                </a:cubicBezTo>
                <a:cubicBezTo>
                  <a:pt x="914" y="739"/>
                  <a:pt x="909" y="739"/>
                  <a:pt x="908" y="738"/>
                </a:cubicBezTo>
                <a:cubicBezTo>
                  <a:pt x="908" y="738"/>
                  <a:pt x="910" y="729"/>
                  <a:pt x="906" y="736"/>
                </a:cubicBezTo>
                <a:cubicBezTo>
                  <a:pt x="902" y="734"/>
                  <a:pt x="904" y="729"/>
                  <a:pt x="902" y="726"/>
                </a:cubicBezTo>
                <a:cubicBezTo>
                  <a:pt x="901" y="724"/>
                  <a:pt x="899" y="724"/>
                  <a:pt x="897" y="721"/>
                </a:cubicBezTo>
                <a:cubicBezTo>
                  <a:pt x="896" y="718"/>
                  <a:pt x="896" y="716"/>
                  <a:pt x="898" y="715"/>
                </a:cubicBezTo>
                <a:cubicBezTo>
                  <a:pt x="895" y="712"/>
                  <a:pt x="894" y="706"/>
                  <a:pt x="889" y="704"/>
                </a:cubicBezTo>
                <a:cubicBezTo>
                  <a:pt x="889" y="701"/>
                  <a:pt x="886" y="699"/>
                  <a:pt x="889" y="698"/>
                </a:cubicBezTo>
                <a:cubicBezTo>
                  <a:pt x="888" y="697"/>
                  <a:pt x="886" y="696"/>
                  <a:pt x="883" y="695"/>
                </a:cubicBezTo>
                <a:cubicBezTo>
                  <a:pt x="884" y="692"/>
                  <a:pt x="884" y="689"/>
                  <a:pt x="882" y="689"/>
                </a:cubicBezTo>
                <a:cubicBezTo>
                  <a:pt x="881" y="685"/>
                  <a:pt x="883" y="684"/>
                  <a:pt x="883" y="682"/>
                </a:cubicBezTo>
                <a:cubicBezTo>
                  <a:pt x="884" y="678"/>
                  <a:pt x="882" y="677"/>
                  <a:pt x="880" y="676"/>
                </a:cubicBezTo>
                <a:cubicBezTo>
                  <a:pt x="881" y="674"/>
                  <a:pt x="882" y="673"/>
                  <a:pt x="880" y="672"/>
                </a:cubicBezTo>
                <a:cubicBezTo>
                  <a:pt x="880" y="670"/>
                  <a:pt x="884" y="671"/>
                  <a:pt x="887" y="670"/>
                </a:cubicBezTo>
                <a:cubicBezTo>
                  <a:pt x="887" y="669"/>
                  <a:pt x="885" y="669"/>
                  <a:pt x="885" y="667"/>
                </a:cubicBezTo>
                <a:cubicBezTo>
                  <a:pt x="885" y="665"/>
                  <a:pt x="888" y="665"/>
                  <a:pt x="887" y="663"/>
                </a:cubicBezTo>
                <a:cubicBezTo>
                  <a:pt x="887" y="660"/>
                  <a:pt x="884" y="657"/>
                  <a:pt x="883" y="654"/>
                </a:cubicBezTo>
                <a:cubicBezTo>
                  <a:pt x="883" y="650"/>
                  <a:pt x="884" y="645"/>
                  <a:pt x="883" y="643"/>
                </a:cubicBezTo>
                <a:cubicBezTo>
                  <a:pt x="883" y="640"/>
                  <a:pt x="881" y="640"/>
                  <a:pt x="880" y="639"/>
                </a:cubicBezTo>
                <a:cubicBezTo>
                  <a:pt x="879" y="637"/>
                  <a:pt x="879" y="635"/>
                  <a:pt x="878" y="633"/>
                </a:cubicBezTo>
                <a:cubicBezTo>
                  <a:pt x="876" y="630"/>
                  <a:pt x="875" y="627"/>
                  <a:pt x="872" y="626"/>
                </a:cubicBezTo>
                <a:cubicBezTo>
                  <a:pt x="866" y="625"/>
                  <a:pt x="870" y="632"/>
                  <a:pt x="865" y="628"/>
                </a:cubicBezTo>
                <a:cubicBezTo>
                  <a:pt x="862" y="628"/>
                  <a:pt x="864" y="632"/>
                  <a:pt x="863" y="633"/>
                </a:cubicBezTo>
                <a:cubicBezTo>
                  <a:pt x="863" y="634"/>
                  <a:pt x="860" y="633"/>
                  <a:pt x="859" y="633"/>
                </a:cubicBezTo>
                <a:cubicBezTo>
                  <a:pt x="858" y="634"/>
                  <a:pt x="860" y="637"/>
                  <a:pt x="857" y="637"/>
                </a:cubicBezTo>
                <a:cubicBezTo>
                  <a:pt x="853" y="637"/>
                  <a:pt x="853" y="636"/>
                  <a:pt x="852" y="631"/>
                </a:cubicBezTo>
                <a:cubicBezTo>
                  <a:pt x="851" y="630"/>
                  <a:pt x="850" y="630"/>
                  <a:pt x="850" y="629"/>
                </a:cubicBezTo>
                <a:cubicBezTo>
                  <a:pt x="849" y="627"/>
                  <a:pt x="852" y="627"/>
                  <a:pt x="852" y="626"/>
                </a:cubicBezTo>
                <a:cubicBezTo>
                  <a:pt x="852" y="624"/>
                  <a:pt x="847" y="616"/>
                  <a:pt x="852" y="613"/>
                </a:cubicBezTo>
                <a:cubicBezTo>
                  <a:pt x="850" y="611"/>
                  <a:pt x="847" y="609"/>
                  <a:pt x="848" y="602"/>
                </a:cubicBezTo>
                <a:cubicBezTo>
                  <a:pt x="846" y="602"/>
                  <a:pt x="847" y="604"/>
                  <a:pt x="846" y="605"/>
                </a:cubicBezTo>
                <a:cubicBezTo>
                  <a:pt x="843" y="604"/>
                  <a:pt x="845" y="597"/>
                  <a:pt x="843" y="594"/>
                </a:cubicBezTo>
                <a:cubicBezTo>
                  <a:pt x="841" y="593"/>
                  <a:pt x="840" y="592"/>
                  <a:pt x="839" y="590"/>
                </a:cubicBezTo>
                <a:cubicBezTo>
                  <a:pt x="838" y="589"/>
                  <a:pt x="838" y="587"/>
                  <a:pt x="837" y="587"/>
                </a:cubicBezTo>
                <a:cubicBezTo>
                  <a:pt x="835" y="585"/>
                  <a:pt x="830" y="585"/>
                  <a:pt x="831" y="581"/>
                </a:cubicBezTo>
                <a:cubicBezTo>
                  <a:pt x="825" y="580"/>
                  <a:pt x="823" y="584"/>
                  <a:pt x="820" y="587"/>
                </a:cubicBezTo>
                <a:cubicBezTo>
                  <a:pt x="817" y="586"/>
                  <a:pt x="815" y="586"/>
                  <a:pt x="815" y="588"/>
                </a:cubicBezTo>
                <a:cubicBezTo>
                  <a:pt x="810" y="588"/>
                  <a:pt x="806" y="588"/>
                  <a:pt x="801" y="588"/>
                </a:cubicBezTo>
                <a:cubicBezTo>
                  <a:pt x="801" y="590"/>
                  <a:pt x="799" y="591"/>
                  <a:pt x="798" y="592"/>
                </a:cubicBezTo>
                <a:cubicBezTo>
                  <a:pt x="797" y="593"/>
                  <a:pt x="796" y="592"/>
                  <a:pt x="796" y="594"/>
                </a:cubicBezTo>
                <a:cubicBezTo>
                  <a:pt x="796" y="596"/>
                  <a:pt x="791" y="597"/>
                  <a:pt x="790" y="598"/>
                </a:cubicBezTo>
                <a:cubicBezTo>
                  <a:pt x="786" y="601"/>
                  <a:pt x="783" y="608"/>
                  <a:pt x="775" y="611"/>
                </a:cubicBezTo>
                <a:cubicBezTo>
                  <a:pt x="771" y="614"/>
                  <a:pt x="770" y="621"/>
                  <a:pt x="762" y="622"/>
                </a:cubicBezTo>
                <a:cubicBezTo>
                  <a:pt x="765" y="625"/>
                  <a:pt x="764" y="626"/>
                  <a:pt x="759" y="626"/>
                </a:cubicBezTo>
                <a:cubicBezTo>
                  <a:pt x="758" y="628"/>
                  <a:pt x="759" y="629"/>
                  <a:pt x="760" y="629"/>
                </a:cubicBezTo>
                <a:cubicBezTo>
                  <a:pt x="760" y="632"/>
                  <a:pt x="757" y="631"/>
                  <a:pt x="757" y="629"/>
                </a:cubicBezTo>
                <a:cubicBezTo>
                  <a:pt x="754" y="630"/>
                  <a:pt x="755" y="635"/>
                  <a:pt x="749" y="633"/>
                </a:cubicBezTo>
                <a:cubicBezTo>
                  <a:pt x="747" y="634"/>
                  <a:pt x="747" y="637"/>
                  <a:pt x="744" y="637"/>
                </a:cubicBezTo>
                <a:cubicBezTo>
                  <a:pt x="743" y="640"/>
                  <a:pt x="746" y="640"/>
                  <a:pt x="746" y="643"/>
                </a:cubicBezTo>
                <a:cubicBezTo>
                  <a:pt x="745" y="646"/>
                  <a:pt x="743" y="651"/>
                  <a:pt x="742" y="657"/>
                </a:cubicBezTo>
                <a:cubicBezTo>
                  <a:pt x="741" y="666"/>
                  <a:pt x="742" y="675"/>
                  <a:pt x="740" y="678"/>
                </a:cubicBezTo>
                <a:cubicBezTo>
                  <a:pt x="740" y="678"/>
                  <a:pt x="737" y="677"/>
                  <a:pt x="736" y="678"/>
                </a:cubicBezTo>
                <a:cubicBezTo>
                  <a:pt x="735" y="679"/>
                  <a:pt x="736" y="684"/>
                  <a:pt x="734" y="685"/>
                </a:cubicBezTo>
                <a:cubicBezTo>
                  <a:pt x="733" y="687"/>
                  <a:pt x="729" y="686"/>
                  <a:pt x="727" y="687"/>
                </a:cubicBezTo>
                <a:cubicBezTo>
                  <a:pt x="725" y="688"/>
                  <a:pt x="725" y="692"/>
                  <a:pt x="721" y="691"/>
                </a:cubicBezTo>
                <a:cubicBezTo>
                  <a:pt x="717" y="686"/>
                  <a:pt x="714" y="680"/>
                  <a:pt x="712" y="672"/>
                </a:cubicBezTo>
                <a:cubicBezTo>
                  <a:pt x="711" y="672"/>
                  <a:pt x="710" y="670"/>
                  <a:pt x="708" y="669"/>
                </a:cubicBezTo>
                <a:cubicBezTo>
                  <a:pt x="707" y="668"/>
                  <a:pt x="707" y="666"/>
                  <a:pt x="705" y="667"/>
                </a:cubicBezTo>
                <a:cubicBezTo>
                  <a:pt x="703" y="661"/>
                  <a:pt x="707" y="661"/>
                  <a:pt x="708" y="657"/>
                </a:cubicBezTo>
                <a:cubicBezTo>
                  <a:pt x="708" y="654"/>
                  <a:pt x="705" y="652"/>
                  <a:pt x="703" y="650"/>
                </a:cubicBezTo>
                <a:cubicBezTo>
                  <a:pt x="701" y="648"/>
                  <a:pt x="700" y="645"/>
                  <a:pt x="697" y="644"/>
                </a:cubicBezTo>
                <a:cubicBezTo>
                  <a:pt x="696" y="641"/>
                  <a:pt x="696" y="637"/>
                  <a:pt x="693" y="633"/>
                </a:cubicBezTo>
                <a:cubicBezTo>
                  <a:pt x="691" y="630"/>
                  <a:pt x="691" y="617"/>
                  <a:pt x="690" y="607"/>
                </a:cubicBezTo>
                <a:cubicBezTo>
                  <a:pt x="689" y="603"/>
                  <a:pt x="688" y="592"/>
                  <a:pt x="686" y="585"/>
                </a:cubicBezTo>
                <a:cubicBezTo>
                  <a:pt x="683" y="585"/>
                  <a:pt x="678" y="593"/>
                  <a:pt x="682" y="594"/>
                </a:cubicBezTo>
                <a:cubicBezTo>
                  <a:pt x="682" y="599"/>
                  <a:pt x="675" y="595"/>
                  <a:pt x="673" y="594"/>
                </a:cubicBezTo>
                <a:cubicBezTo>
                  <a:pt x="672" y="594"/>
                  <a:pt x="670" y="595"/>
                  <a:pt x="669" y="594"/>
                </a:cubicBezTo>
                <a:cubicBezTo>
                  <a:pt x="667" y="593"/>
                  <a:pt x="665" y="586"/>
                  <a:pt x="662" y="588"/>
                </a:cubicBezTo>
                <a:cubicBezTo>
                  <a:pt x="661" y="585"/>
                  <a:pt x="663" y="585"/>
                  <a:pt x="665" y="585"/>
                </a:cubicBezTo>
                <a:cubicBezTo>
                  <a:pt x="663" y="582"/>
                  <a:pt x="665" y="582"/>
                  <a:pt x="665" y="579"/>
                </a:cubicBezTo>
                <a:cubicBezTo>
                  <a:pt x="665" y="576"/>
                  <a:pt x="660" y="578"/>
                  <a:pt x="658" y="577"/>
                </a:cubicBezTo>
                <a:cubicBezTo>
                  <a:pt x="656" y="576"/>
                  <a:pt x="653" y="568"/>
                  <a:pt x="652" y="574"/>
                </a:cubicBezTo>
                <a:cubicBezTo>
                  <a:pt x="648" y="573"/>
                  <a:pt x="650" y="567"/>
                  <a:pt x="651" y="568"/>
                </a:cubicBezTo>
                <a:cubicBezTo>
                  <a:pt x="650" y="566"/>
                  <a:pt x="646" y="566"/>
                  <a:pt x="647" y="562"/>
                </a:cubicBezTo>
                <a:cubicBezTo>
                  <a:pt x="645" y="561"/>
                  <a:pt x="640" y="564"/>
                  <a:pt x="639" y="562"/>
                </a:cubicBezTo>
                <a:cubicBezTo>
                  <a:pt x="639" y="562"/>
                  <a:pt x="640" y="559"/>
                  <a:pt x="639" y="559"/>
                </a:cubicBezTo>
                <a:cubicBezTo>
                  <a:pt x="635" y="558"/>
                  <a:pt x="632" y="560"/>
                  <a:pt x="628" y="560"/>
                </a:cubicBezTo>
                <a:cubicBezTo>
                  <a:pt x="627" y="561"/>
                  <a:pt x="625" y="561"/>
                  <a:pt x="624" y="560"/>
                </a:cubicBezTo>
                <a:cubicBezTo>
                  <a:pt x="622" y="560"/>
                  <a:pt x="621" y="558"/>
                  <a:pt x="621" y="562"/>
                </a:cubicBezTo>
                <a:cubicBezTo>
                  <a:pt x="603" y="564"/>
                  <a:pt x="589" y="561"/>
                  <a:pt x="576" y="559"/>
                </a:cubicBezTo>
                <a:cubicBezTo>
                  <a:pt x="577" y="555"/>
                  <a:pt x="572" y="556"/>
                  <a:pt x="572" y="553"/>
                </a:cubicBezTo>
                <a:cubicBezTo>
                  <a:pt x="572" y="549"/>
                  <a:pt x="564" y="557"/>
                  <a:pt x="569" y="549"/>
                </a:cubicBezTo>
                <a:cubicBezTo>
                  <a:pt x="566" y="550"/>
                  <a:pt x="565" y="549"/>
                  <a:pt x="565" y="547"/>
                </a:cubicBezTo>
                <a:cubicBezTo>
                  <a:pt x="560" y="550"/>
                  <a:pt x="546" y="547"/>
                  <a:pt x="541" y="546"/>
                </a:cubicBezTo>
                <a:cubicBezTo>
                  <a:pt x="538" y="545"/>
                  <a:pt x="537" y="545"/>
                  <a:pt x="537" y="542"/>
                </a:cubicBezTo>
                <a:cubicBezTo>
                  <a:pt x="529" y="544"/>
                  <a:pt x="531" y="536"/>
                  <a:pt x="524" y="536"/>
                </a:cubicBezTo>
                <a:cubicBezTo>
                  <a:pt x="523" y="529"/>
                  <a:pt x="519" y="525"/>
                  <a:pt x="516" y="520"/>
                </a:cubicBezTo>
                <a:cubicBezTo>
                  <a:pt x="500" y="517"/>
                  <a:pt x="500" y="525"/>
                  <a:pt x="501" y="534"/>
                </a:cubicBezTo>
                <a:cubicBezTo>
                  <a:pt x="502" y="537"/>
                  <a:pt x="509" y="541"/>
                  <a:pt x="514" y="547"/>
                </a:cubicBezTo>
                <a:cubicBezTo>
                  <a:pt x="516" y="549"/>
                  <a:pt x="519" y="559"/>
                  <a:pt x="524" y="557"/>
                </a:cubicBezTo>
                <a:cubicBezTo>
                  <a:pt x="523" y="561"/>
                  <a:pt x="527" y="561"/>
                  <a:pt x="526" y="566"/>
                </a:cubicBezTo>
                <a:cubicBezTo>
                  <a:pt x="530" y="566"/>
                  <a:pt x="540" y="564"/>
                  <a:pt x="535" y="570"/>
                </a:cubicBezTo>
                <a:cubicBezTo>
                  <a:pt x="539" y="572"/>
                  <a:pt x="537" y="567"/>
                  <a:pt x="539" y="566"/>
                </a:cubicBezTo>
                <a:cubicBezTo>
                  <a:pt x="540" y="565"/>
                  <a:pt x="546" y="566"/>
                  <a:pt x="546" y="562"/>
                </a:cubicBezTo>
                <a:cubicBezTo>
                  <a:pt x="546" y="561"/>
                  <a:pt x="548" y="561"/>
                  <a:pt x="550" y="560"/>
                </a:cubicBezTo>
                <a:cubicBezTo>
                  <a:pt x="552" y="560"/>
                  <a:pt x="550" y="558"/>
                  <a:pt x="552" y="557"/>
                </a:cubicBezTo>
                <a:cubicBezTo>
                  <a:pt x="555" y="555"/>
                  <a:pt x="559" y="556"/>
                  <a:pt x="563" y="555"/>
                </a:cubicBezTo>
                <a:cubicBezTo>
                  <a:pt x="563" y="556"/>
                  <a:pt x="560" y="558"/>
                  <a:pt x="561" y="559"/>
                </a:cubicBezTo>
                <a:cubicBezTo>
                  <a:pt x="561" y="559"/>
                  <a:pt x="565" y="558"/>
                  <a:pt x="565" y="559"/>
                </a:cubicBezTo>
                <a:cubicBezTo>
                  <a:pt x="566" y="562"/>
                  <a:pt x="564" y="564"/>
                  <a:pt x="567" y="566"/>
                </a:cubicBezTo>
                <a:cubicBezTo>
                  <a:pt x="566" y="570"/>
                  <a:pt x="572" y="568"/>
                  <a:pt x="572" y="572"/>
                </a:cubicBezTo>
                <a:cubicBezTo>
                  <a:pt x="572" y="576"/>
                  <a:pt x="576" y="573"/>
                  <a:pt x="580" y="575"/>
                </a:cubicBezTo>
                <a:cubicBezTo>
                  <a:pt x="582" y="577"/>
                  <a:pt x="581" y="580"/>
                  <a:pt x="585" y="581"/>
                </a:cubicBezTo>
                <a:cubicBezTo>
                  <a:pt x="581" y="585"/>
                  <a:pt x="586" y="590"/>
                  <a:pt x="585" y="596"/>
                </a:cubicBezTo>
                <a:cubicBezTo>
                  <a:pt x="583" y="596"/>
                  <a:pt x="582" y="596"/>
                  <a:pt x="580" y="596"/>
                </a:cubicBezTo>
                <a:cubicBezTo>
                  <a:pt x="582" y="603"/>
                  <a:pt x="575" y="601"/>
                  <a:pt x="576" y="607"/>
                </a:cubicBezTo>
                <a:cubicBezTo>
                  <a:pt x="572" y="606"/>
                  <a:pt x="570" y="607"/>
                  <a:pt x="570" y="611"/>
                </a:cubicBezTo>
                <a:cubicBezTo>
                  <a:pt x="568" y="611"/>
                  <a:pt x="565" y="611"/>
                  <a:pt x="563" y="611"/>
                </a:cubicBezTo>
                <a:cubicBezTo>
                  <a:pt x="560" y="611"/>
                  <a:pt x="562" y="615"/>
                  <a:pt x="561" y="616"/>
                </a:cubicBezTo>
                <a:cubicBezTo>
                  <a:pt x="561" y="617"/>
                  <a:pt x="558" y="616"/>
                  <a:pt x="557" y="616"/>
                </a:cubicBezTo>
                <a:cubicBezTo>
                  <a:pt x="556" y="617"/>
                  <a:pt x="558" y="621"/>
                  <a:pt x="557" y="622"/>
                </a:cubicBezTo>
                <a:cubicBezTo>
                  <a:pt x="554" y="621"/>
                  <a:pt x="552" y="622"/>
                  <a:pt x="552" y="626"/>
                </a:cubicBezTo>
                <a:cubicBezTo>
                  <a:pt x="548" y="625"/>
                  <a:pt x="546" y="626"/>
                  <a:pt x="544" y="628"/>
                </a:cubicBezTo>
                <a:cubicBezTo>
                  <a:pt x="541" y="629"/>
                  <a:pt x="542" y="630"/>
                  <a:pt x="537" y="631"/>
                </a:cubicBezTo>
                <a:cubicBezTo>
                  <a:pt x="535" y="632"/>
                  <a:pt x="526" y="635"/>
                  <a:pt x="526" y="641"/>
                </a:cubicBezTo>
                <a:cubicBezTo>
                  <a:pt x="523" y="641"/>
                  <a:pt x="520" y="640"/>
                  <a:pt x="518" y="641"/>
                </a:cubicBezTo>
                <a:cubicBezTo>
                  <a:pt x="516" y="642"/>
                  <a:pt x="518" y="643"/>
                  <a:pt x="516" y="644"/>
                </a:cubicBezTo>
                <a:cubicBezTo>
                  <a:pt x="516" y="645"/>
                  <a:pt x="513" y="644"/>
                  <a:pt x="513" y="644"/>
                </a:cubicBezTo>
                <a:cubicBezTo>
                  <a:pt x="513" y="644"/>
                  <a:pt x="507" y="646"/>
                  <a:pt x="507" y="646"/>
                </a:cubicBezTo>
                <a:cubicBezTo>
                  <a:pt x="504" y="650"/>
                  <a:pt x="489" y="648"/>
                  <a:pt x="483" y="652"/>
                </a:cubicBezTo>
                <a:cubicBezTo>
                  <a:pt x="477" y="653"/>
                  <a:pt x="488" y="655"/>
                  <a:pt x="479" y="656"/>
                </a:cubicBezTo>
                <a:cubicBezTo>
                  <a:pt x="478" y="656"/>
                  <a:pt x="476" y="655"/>
                  <a:pt x="475" y="656"/>
                </a:cubicBezTo>
                <a:cubicBezTo>
                  <a:pt x="473" y="656"/>
                  <a:pt x="474" y="660"/>
                  <a:pt x="470" y="659"/>
                </a:cubicBezTo>
                <a:cubicBezTo>
                  <a:pt x="472" y="655"/>
                  <a:pt x="467" y="657"/>
                  <a:pt x="466" y="656"/>
                </a:cubicBezTo>
                <a:cubicBezTo>
                  <a:pt x="465" y="653"/>
                  <a:pt x="467" y="648"/>
                  <a:pt x="462" y="648"/>
                </a:cubicBezTo>
                <a:cubicBezTo>
                  <a:pt x="462" y="645"/>
                  <a:pt x="464" y="645"/>
                  <a:pt x="464" y="643"/>
                </a:cubicBezTo>
                <a:cubicBezTo>
                  <a:pt x="463" y="641"/>
                  <a:pt x="459" y="640"/>
                  <a:pt x="462" y="639"/>
                </a:cubicBezTo>
                <a:cubicBezTo>
                  <a:pt x="461" y="637"/>
                  <a:pt x="460" y="635"/>
                  <a:pt x="457" y="635"/>
                </a:cubicBezTo>
                <a:cubicBezTo>
                  <a:pt x="459" y="630"/>
                  <a:pt x="453" y="624"/>
                  <a:pt x="457" y="624"/>
                </a:cubicBezTo>
                <a:cubicBezTo>
                  <a:pt x="457" y="622"/>
                  <a:pt x="454" y="623"/>
                  <a:pt x="453" y="622"/>
                </a:cubicBezTo>
                <a:cubicBezTo>
                  <a:pt x="451" y="620"/>
                  <a:pt x="452" y="615"/>
                  <a:pt x="453" y="616"/>
                </a:cubicBezTo>
                <a:cubicBezTo>
                  <a:pt x="452" y="615"/>
                  <a:pt x="450" y="613"/>
                  <a:pt x="449" y="613"/>
                </a:cubicBezTo>
                <a:cubicBezTo>
                  <a:pt x="448" y="612"/>
                  <a:pt x="449" y="611"/>
                  <a:pt x="447" y="611"/>
                </a:cubicBezTo>
                <a:cubicBezTo>
                  <a:pt x="446" y="611"/>
                  <a:pt x="444" y="604"/>
                  <a:pt x="444" y="605"/>
                </a:cubicBezTo>
                <a:cubicBezTo>
                  <a:pt x="444" y="605"/>
                  <a:pt x="444" y="607"/>
                  <a:pt x="444" y="607"/>
                </a:cubicBezTo>
                <a:cubicBezTo>
                  <a:pt x="440" y="604"/>
                  <a:pt x="440" y="598"/>
                  <a:pt x="434" y="598"/>
                </a:cubicBezTo>
                <a:cubicBezTo>
                  <a:pt x="439" y="590"/>
                  <a:pt x="430" y="588"/>
                  <a:pt x="431" y="579"/>
                </a:cubicBezTo>
                <a:cubicBezTo>
                  <a:pt x="430" y="577"/>
                  <a:pt x="427" y="578"/>
                  <a:pt x="427" y="575"/>
                </a:cubicBezTo>
                <a:cubicBezTo>
                  <a:pt x="427" y="572"/>
                  <a:pt x="421" y="574"/>
                  <a:pt x="419" y="572"/>
                </a:cubicBezTo>
                <a:cubicBezTo>
                  <a:pt x="421" y="569"/>
                  <a:pt x="421" y="568"/>
                  <a:pt x="418" y="568"/>
                </a:cubicBezTo>
                <a:cubicBezTo>
                  <a:pt x="420" y="565"/>
                  <a:pt x="419" y="564"/>
                  <a:pt x="418" y="559"/>
                </a:cubicBezTo>
                <a:cubicBezTo>
                  <a:pt x="417" y="558"/>
                  <a:pt x="418" y="555"/>
                  <a:pt x="418" y="555"/>
                </a:cubicBezTo>
                <a:cubicBezTo>
                  <a:pt x="417" y="555"/>
                  <a:pt x="416" y="555"/>
                  <a:pt x="416" y="555"/>
                </a:cubicBezTo>
                <a:cubicBezTo>
                  <a:pt x="415" y="550"/>
                  <a:pt x="419" y="552"/>
                  <a:pt x="416" y="547"/>
                </a:cubicBezTo>
                <a:cubicBezTo>
                  <a:pt x="414" y="545"/>
                  <a:pt x="412" y="557"/>
                  <a:pt x="412" y="547"/>
                </a:cubicBezTo>
                <a:cubicBezTo>
                  <a:pt x="412" y="540"/>
                  <a:pt x="406" y="536"/>
                  <a:pt x="399" y="529"/>
                </a:cubicBezTo>
                <a:cubicBezTo>
                  <a:pt x="394" y="533"/>
                  <a:pt x="398" y="534"/>
                  <a:pt x="395" y="540"/>
                </a:cubicBezTo>
                <a:cubicBezTo>
                  <a:pt x="391" y="541"/>
                  <a:pt x="392" y="536"/>
                  <a:pt x="390" y="536"/>
                </a:cubicBezTo>
                <a:cubicBezTo>
                  <a:pt x="387" y="537"/>
                  <a:pt x="386" y="535"/>
                  <a:pt x="384" y="534"/>
                </a:cubicBezTo>
                <a:cubicBezTo>
                  <a:pt x="388" y="537"/>
                  <a:pt x="385" y="546"/>
                  <a:pt x="391" y="546"/>
                </a:cubicBezTo>
                <a:cubicBezTo>
                  <a:pt x="389" y="550"/>
                  <a:pt x="392" y="555"/>
                  <a:pt x="395" y="562"/>
                </a:cubicBezTo>
                <a:cubicBezTo>
                  <a:pt x="395" y="563"/>
                  <a:pt x="395" y="566"/>
                  <a:pt x="395" y="566"/>
                </a:cubicBezTo>
                <a:cubicBezTo>
                  <a:pt x="398" y="568"/>
                  <a:pt x="399" y="577"/>
                  <a:pt x="401" y="581"/>
                </a:cubicBezTo>
                <a:cubicBezTo>
                  <a:pt x="403" y="581"/>
                  <a:pt x="406" y="581"/>
                  <a:pt x="408" y="581"/>
                </a:cubicBezTo>
                <a:cubicBezTo>
                  <a:pt x="407" y="583"/>
                  <a:pt x="406" y="584"/>
                  <a:pt x="406" y="587"/>
                </a:cubicBezTo>
                <a:cubicBezTo>
                  <a:pt x="409" y="587"/>
                  <a:pt x="410" y="586"/>
                  <a:pt x="410" y="585"/>
                </a:cubicBezTo>
                <a:cubicBezTo>
                  <a:pt x="414" y="587"/>
                  <a:pt x="412" y="590"/>
                  <a:pt x="414" y="594"/>
                </a:cubicBezTo>
                <a:cubicBezTo>
                  <a:pt x="414" y="595"/>
                  <a:pt x="417" y="595"/>
                  <a:pt x="418" y="596"/>
                </a:cubicBezTo>
                <a:cubicBezTo>
                  <a:pt x="418" y="597"/>
                  <a:pt x="417" y="599"/>
                  <a:pt x="418" y="600"/>
                </a:cubicBezTo>
                <a:cubicBezTo>
                  <a:pt x="418" y="600"/>
                  <a:pt x="419" y="599"/>
                  <a:pt x="419" y="600"/>
                </a:cubicBezTo>
                <a:cubicBezTo>
                  <a:pt x="420" y="602"/>
                  <a:pt x="418" y="603"/>
                  <a:pt x="418" y="603"/>
                </a:cubicBezTo>
                <a:cubicBezTo>
                  <a:pt x="418" y="606"/>
                  <a:pt x="420" y="606"/>
                  <a:pt x="421" y="607"/>
                </a:cubicBezTo>
                <a:cubicBezTo>
                  <a:pt x="422" y="608"/>
                  <a:pt x="421" y="610"/>
                  <a:pt x="421" y="611"/>
                </a:cubicBezTo>
                <a:cubicBezTo>
                  <a:pt x="421" y="611"/>
                  <a:pt x="423" y="611"/>
                  <a:pt x="423" y="611"/>
                </a:cubicBezTo>
                <a:cubicBezTo>
                  <a:pt x="424" y="613"/>
                  <a:pt x="421" y="620"/>
                  <a:pt x="427" y="618"/>
                </a:cubicBezTo>
                <a:cubicBezTo>
                  <a:pt x="427" y="622"/>
                  <a:pt x="427" y="626"/>
                  <a:pt x="429" y="629"/>
                </a:cubicBezTo>
                <a:cubicBezTo>
                  <a:pt x="429" y="631"/>
                  <a:pt x="432" y="632"/>
                  <a:pt x="432" y="633"/>
                </a:cubicBezTo>
                <a:cubicBezTo>
                  <a:pt x="433" y="635"/>
                  <a:pt x="433" y="637"/>
                  <a:pt x="434" y="639"/>
                </a:cubicBezTo>
                <a:cubicBezTo>
                  <a:pt x="435" y="640"/>
                  <a:pt x="437" y="640"/>
                  <a:pt x="438" y="641"/>
                </a:cubicBezTo>
                <a:cubicBezTo>
                  <a:pt x="440" y="643"/>
                  <a:pt x="436" y="646"/>
                  <a:pt x="440" y="646"/>
                </a:cubicBezTo>
                <a:cubicBezTo>
                  <a:pt x="442" y="646"/>
                  <a:pt x="441" y="651"/>
                  <a:pt x="442" y="654"/>
                </a:cubicBezTo>
                <a:cubicBezTo>
                  <a:pt x="449" y="650"/>
                  <a:pt x="447" y="657"/>
                  <a:pt x="457" y="656"/>
                </a:cubicBezTo>
                <a:cubicBezTo>
                  <a:pt x="457" y="661"/>
                  <a:pt x="460" y="663"/>
                  <a:pt x="460" y="669"/>
                </a:cubicBezTo>
                <a:cubicBezTo>
                  <a:pt x="467" y="679"/>
                  <a:pt x="489" y="676"/>
                  <a:pt x="503" y="674"/>
                </a:cubicBezTo>
                <a:cubicBezTo>
                  <a:pt x="505" y="675"/>
                  <a:pt x="504" y="671"/>
                  <a:pt x="505" y="670"/>
                </a:cubicBezTo>
                <a:cubicBezTo>
                  <a:pt x="509" y="669"/>
                  <a:pt x="518" y="674"/>
                  <a:pt x="516" y="667"/>
                </a:cubicBezTo>
                <a:cubicBezTo>
                  <a:pt x="520" y="669"/>
                  <a:pt x="520" y="672"/>
                  <a:pt x="518" y="676"/>
                </a:cubicBezTo>
                <a:cubicBezTo>
                  <a:pt x="518" y="677"/>
                  <a:pt x="516" y="678"/>
                  <a:pt x="516" y="678"/>
                </a:cubicBezTo>
                <a:cubicBezTo>
                  <a:pt x="516" y="681"/>
                  <a:pt x="517" y="686"/>
                  <a:pt x="516" y="689"/>
                </a:cubicBezTo>
                <a:cubicBezTo>
                  <a:pt x="516" y="690"/>
                  <a:pt x="513" y="689"/>
                  <a:pt x="513" y="689"/>
                </a:cubicBezTo>
                <a:cubicBezTo>
                  <a:pt x="512" y="690"/>
                  <a:pt x="512" y="698"/>
                  <a:pt x="511" y="700"/>
                </a:cubicBezTo>
                <a:cubicBezTo>
                  <a:pt x="510" y="702"/>
                  <a:pt x="505" y="703"/>
                  <a:pt x="507" y="710"/>
                </a:cubicBezTo>
                <a:cubicBezTo>
                  <a:pt x="501" y="710"/>
                  <a:pt x="505" y="720"/>
                  <a:pt x="498" y="719"/>
                </a:cubicBezTo>
                <a:cubicBezTo>
                  <a:pt x="499" y="725"/>
                  <a:pt x="496" y="726"/>
                  <a:pt x="496" y="730"/>
                </a:cubicBezTo>
                <a:cubicBezTo>
                  <a:pt x="489" y="728"/>
                  <a:pt x="493" y="737"/>
                  <a:pt x="486" y="736"/>
                </a:cubicBezTo>
                <a:cubicBezTo>
                  <a:pt x="486" y="738"/>
                  <a:pt x="486" y="739"/>
                  <a:pt x="486" y="741"/>
                </a:cubicBezTo>
                <a:cubicBezTo>
                  <a:pt x="485" y="741"/>
                  <a:pt x="484" y="739"/>
                  <a:pt x="483" y="739"/>
                </a:cubicBezTo>
                <a:cubicBezTo>
                  <a:pt x="479" y="741"/>
                  <a:pt x="481" y="743"/>
                  <a:pt x="475" y="745"/>
                </a:cubicBezTo>
                <a:cubicBezTo>
                  <a:pt x="475" y="745"/>
                  <a:pt x="470" y="747"/>
                  <a:pt x="470" y="747"/>
                </a:cubicBezTo>
                <a:cubicBezTo>
                  <a:pt x="470" y="747"/>
                  <a:pt x="470" y="749"/>
                  <a:pt x="470" y="749"/>
                </a:cubicBezTo>
                <a:cubicBezTo>
                  <a:pt x="468" y="750"/>
                  <a:pt x="464" y="751"/>
                  <a:pt x="462" y="753"/>
                </a:cubicBezTo>
                <a:cubicBezTo>
                  <a:pt x="458" y="756"/>
                  <a:pt x="456" y="762"/>
                  <a:pt x="449" y="762"/>
                </a:cubicBezTo>
                <a:cubicBezTo>
                  <a:pt x="451" y="767"/>
                  <a:pt x="447" y="767"/>
                  <a:pt x="447" y="771"/>
                </a:cubicBezTo>
                <a:cubicBezTo>
                  <a:pt x="445" y="773"/>
                  <a:pt x="444" y="772"/>
                  <a:pt x="442" y="771"/>
                </a:cubicBezTo>
                <a:cubicBezTo>
                  <a:pt x="443" y="773"/>
                  <a:pt x="439" y="776"/>
                  <a:pt x="440" y="777"/>
                </a:cubicBezTo>
                <a:cubicBezTo>
                  <a:pt x="444" y="780"/>
                  <a:pt x="438" y="777"/>
                  <a:pt x="438" y="782"/>
                </a:cubicBezTo>
                <a:cubicBezTo>
                  <a:pt x="438" y="785"/>
                  <a:pt x="435" y="783"/>
                  <a:pt x="434" y="784"/>
                </a:cubicBezTo>
                <a:cubicBezTo>
                  <a:pt x="434" y="785"/>
                  <a:pt x="435" y="787"/>
                  <a:pt x="434" y="788"/>
                </a:cubicBezTo>
                <a:cubicBezTo>
                  <a:pt x="434" y="790"/>
                  <a:pt x="430" y="804"/>
                  <a:pt x="431" y="808"/>
                </a:cubicBezTo>
                <a:cubicBezTo>
                  <a:pt x="431" y="812"/>
                  <a:pt x="432" y="813"/>
                  <a:pt x="434" y="816"/>
                </a:cubicBezTo>
                <a:cubicBezTo>
                  <a:pt x="435" y="821"/>
                  <a:pt x="434" y="823"/>
                  <a:pt x="434" y="827"/>
                </a:cubicBezTo>
                <a:cubicBezTo>
                  <a:pt x="434" y="828"/>
                  <a:pt x="436" y="834"/>
                  <a:pt x="438" y="835"/>
                </a:cubicBezTo>
                <a:cubicBezTo>
                  <a:pt x="443" y="835"/>
                  <a:pt x="432" y="843"/>
                  <a:pt x="442" y="844"/>
                </a:cubicBezTo>
                <a:cubicBezTo>
                  <a:pt x="441" y="853"/>
                  <a:pt x="443" y="860"/>
                  <a:pt x="442" y="868"/>
                </a:cubicBezTo>
                <a:cubicBezTo>
                  <a:pt x="441" y="873"/>
                  <a:pt x="436" y="878"/>
                  <a:pt x="436" y="883"/>
                </a:cubicBezTo>
                <a:cubicBezTo>
                  <a:pt x="432" y="883"/>
                  <a:pt x="425" y="888"/>
                  <a:pt x="423" y="890"/>
                </a:cubicBezTo>
                <a:cubicBezTo>
                  <a:pt x="422" y="892"/>
                  <a:pt x="421" y="892"/>
                  <a:pt x="423" y="892"/>
                </a:cubicBezTo>
                <a:cubicBezTo>
                  <a:pt x="423" y="895"/>
                  <a:pt x="419" y="893"/>
                  <a:pt x="418" y="894"/>
                </a:cubicBezTo>
                <a:cubicBezTo>
                  <a:pt x="416" y="895"/>
                  <a:pt x="417" y="897"/>
                  <a:pt x="416" y="898"/>
                </a:cubicBezTo>
                <a:cubicBezTo>
                  <a:pt x="415" y="898"/>
                  <a:pt x="412" y="894"/>
                  <a:pt x="412" y="898"/>
                </a:cubicBezTo>
                <a:cubicBezTo>
                  <a:pt x="412" y="900"/>
                  <a:pt x="410" y="899"/>
                  <a:pt x="408" y="900"/>
                </a:cubicBezTo>
                <a:cubicBezTo>
                  <a:pt x="406" y="901"/>
                  <a:pt x="406" y="906"/>
                  <a:pt x="401" y="905"/>
                </a:cubicBezTo>
                <a:cubicBezTo>
                  <a:pt x="398" y="916"/>
                  <a:pt x="401" y="931"/>
                  <a:pt x="403" y="946"/>
                </a:cubicBezTo>
                <a:cubicBezTo>
                  <a:pt x="401" y="948"/>
                  <a:pt x="399" y="949"/>
                  <a:pt x="399" y="946"/>
                </a:cubicBezTo>
                <a:cubicBezTo>
                  <a:pt x="397" y="946"/>
                  <a:pt x="398" y="949"/>
                  <a:pt x="397" y="950"/>
                </a:cubicBezTo>
                <a:cubicBezTo>
                  <a:pt x="395" y="952"/>
                  <a:pt x="392" y="949"/>
                  <a:pt x="391" y="952"/>
                </a:cubicBezTo>
                <a:cubicBezTo>
                  <a:pt x="391" y="955"/>
                  <a:pt x="384" y="954"/>
                  <a:pt x="382" y="958"/>
                </a:cubicBezTo>
                <a:cubicBezTo>
                  <a:pt x="382" y="961"/>
                  <a:pt x="382" y="965"/>
                  <a:pt x="382" y="969"/>
                </a:cubicBezTo>
                <a:cubicBezTo>
                  <a:pt x="378" y="969"/>
                  <a:pt x="380" y="975"/>
                  <a:pt x="378" y="978"/>
                </a:cubicBezTo>
                <a:cubicBezTo>
                  <a:pt x="378" y="979"/>
                  <a:pt x="375" y="979"/>
                  <a:pt x="375" y="980"/>
                </a:cubicBezTo>
                <a:cubicBezTo>
                  <a:pt x="373" y="983"/>
                  <a:pt x="374" y="987"/>
                  <a:pt x="371" y="989"/>
                </a:cubicBezTo>
                <a:cubicBezTo>
                  <a:pt x="370" y="990"/>
                  <a:pt x="371" y="992"/>
                  <a:pt x="371" y="993"/>
                </a:cubicBezTo>
                <a:cubicBezTo>
                  <a:pt x="371" y="993"/>
                  <a:pt x="368" y="992"/>
                  <a:pt x="367" y="993"/>
                </a:cubicBezTo>
                <a:cubicBezTo>
                  <a:pt x="367" y="994"/>
                  <a:pt x="368" y="997"/>
                  <a:pt x="367" y="999"/>
                </a:cubicBezTo>
                <a:cubicBezTo>
                  <a:pt x="367" y="999"/>
                  <a:pt x="364" y="998"/>
                  <a:pt x="363" y="999"/>
                </a:cubicBezTo>
                <a:cubicBezTo>
                  <a:pt x="363" y="999"/>
                  <a:pt x="364" y="1002"/>
                  <a:pt x="363" y="1002"/>
                </a:cubicBezTo>
                <a:cubicBezTo>
                  <a:pt x="363" y="1003"/>
                  <a:pt x="360" y="1002"/>
                  <a:pt x="360" y="1002"/>
                </a:cubicBezTo>
                <a:cubicBezTo>
                  <a:pt x="359" y="1003"/>
                  <a:pt x="356" y="1006"/>
                  <a:pt x="356" y="1008"/>
                </a:cubicBezTo>
                <a:cubicBezTo>
                  <a:pt x="356" y="1010"/>
                  <a:pt x="354" y="1009"/>
                  <a:pt x="352" y="1010"/>
                </a:cubicBezTo>
                <a:cubicBezTo>
                  <a:pt x="352" y="1010"/>
                  <a:pt x="353" y="1013"/>
                  <a:pt x="352" y="1013"/>
                </a:cubicBezTo>
                <a:cubicBezTo>
                  <a:pt x="352" y="1014"/>
                  <a:pt x="349" y="1013"/>
                  <a:pt x="349" y="1013"/>
                </a:cubicBezTo>
                <a:cubicBezTo>
                  <a:pt x="347" y="1015"/>
                  <a:pt x="346" y="1016"/>
                  <a:pt x="345" y="1017"/>
                </a:cubicBezTo>
                <a:cubicBezTo>
                  <a:pt x="344" y="1018"/>
                  <a:pt x="342" y="1021"/>
                  <a:pt x="341" y="1021"/>
                </a:cubicBezTo>
                <a:cubicBezTo>
                  <a:pt x="340" y="1021"/>
                  <a:pt x="335" y="1023"/>
                  <a:pt x="335" y="1023"/>
                </a:cubicBezTo>
                <a:cubicBezTo>
                  <a:pt x="334" y="1022"/>
                  <a:pt x="334" y="1021"/>
                  <a:pt x="332" y="1023"/>
                </a:cubicBezTo>
                <a:cubicBezTo>
                  <a:pt x="329" y="1024"/>
                  <a:pt x="328" y="1024"/>
                  <a:pt x="324" y="1025"/>
                </a:cubicBezTo>
                <a:cubicBezTo>
                  <a:pt x="323" y="1025"/>
                  <a:pt x="311" y="1030"/>
                  <a:pt x="308" y="1025"/>
                </a:cubicBezTo>
                <a:cubicBezTo>
                  <a:pt x="305" y="1025"/>
                  <a:pt x="307" y="1027"/>
                  <a:pt x="308" y="1027"/>
                </a:cubicBezTo>
                <a:cubicBezTo>
                  <a:pt x="305" y="1031"/>
                  <a:pt x="301" y="1027"/>
                  <a:pt x="295" y="1028"/>
                </a:cubicBezTo>
                <a:cubicBezTo>
                  <a:pt x="292" y="1029"/>
                  <a:pt x="293" y="1030"/>
                  <a:pt x="295" y="1030"/>
                </a:cubicBezTo>
                <a:cubicBezTo>
                  <a:pt x="293" y="1033"/>
                  <a:pt x="283" y="1028"/>
                  <a:pt x="278" y="1028"/>
                </a:cubicBezTo>
                <a:cubicBezTo>
                  <a:pt x="278" y="1019"/>
                  <a:pt x="269" y="1014"/>
                  <a:pt x="274" y="1006"/>
                </a:cubicBezTo>
                <a:cubicBezTo>
                  <a:pt x="270" y="1003"/>
                  <a:pt x="265" y="1000"/>
                  <a:pt x="267" y="991"/>
                </a:cubicBezTo>
                <a:cubicBezTo>
                  <a:pt x="261" y="997"/>
                  <a:pt x="265" y="994"/>
                  <a:pt x="263" y="985"/>
                </a:cubicBezTo>
                <a:cubicBezTo>
                  <a:pt x="260" y="977"/>
                  <a:pt x="249" y="970"/>
                  <a:pt x="252" y="959"/>
                </a:cubicBezTo>
                <a:cubicBezTo>
                  <a:pt x="250" y="958"/>
                  <a:pt x="250" y="963"/>
                  <a:pt x="250" y="963"/>
                </a:cubicBezTo>
                <a:cubicBezTo>
                  <a:pt x="246" y="962"/>
                  <a:pt x="250" y="950"/>
                  <a:pt x="246" y="956"/>
                </a:cubicBezTo>
                <a:cubicBezTo>
                  <a:pt x="243" y="953"/>
                  <a:pt x="244" y="947"/>
                  <a:pt x="244" y="943"/>
                </a:cubicBezTo>
                <a:cubicBezTo>
                  <a:pt x="245" y="937"/>
                  <a:pt x="245" y="933"/>
                  <a:pt x="242" y="926"/>
                </a:cubicBezTo>
                <a:cubicBezTo>
                  <a:pt x="243" y="923"/>
                  <a:pt x="238" y="925"/>
                  <a:pt x="237" y="924"/>
                </a:cubicBezTo>
                <a:cubicBezTo>
                  <a:pt x="236" y="923"/>
                  <a:pt x="242" y="919"/>
                  <a:pt x="233" y="920"/>
                </a:cubicBezTo>
                <a:cubicBezTo>
                  <a:pt x="232" y="919"/>
                  <a:pt x="234" y="915"/>
                  <a:pt x="233" y="915"/>
                </a:cubicBezTo>
                <a:cubicBezTo>
                  <a:pt x="233" y="914"/>
                  <a:pt x="229" y="915"/>
                  <a:pt x="229" y="915"/>
                </a:cubicBezTo>
                <a:cubicBezTo>
                  <a:pt x="229" y="914"/>
                  <a:pt x="235" y="907"/>
                  <a:pt x="227" y="909"/>
                </a:cubicBezTo>
                <a:cubicBezTo>
                  <a:pt x="227" y="906"/>
                  <a:pt x="230" y="905"/>
                  <a:pt x="229" y="902"/>
                </a:cubicBezTo>
                <a:cubicBezTo>
                  <a:pt x="226" y="900"/>
                  <a:pt x="230" y="892"/>
                  <a:pt x="224" y="894"/>
                </a:cubicBezTo>
                <a:cubicBezTo>
                  <a:pt x="223" y="877"/>
                  <a:pt x="225" y="871"/>
                  <a:pt x="233" y="861"/>
                </a:cubicBezTo>
                <a:cubicBezTo>
                  <a:pt x="232" y="858"/>
                  <a:pt x="235" y="851"/>
                  <a:pt x="231" y="851"/>
                </a:cubicBezTo>
                <a:cubicBezTo>
                  <a:pt x="231" y="848"/>
                  <a:pt x="235" y="851"/>
                  <a:pt x="237" y="849"/>
                </a:cubicBezTo>
                <a:cubicBezTo>
                  <a:pt x="238" y="849"/>
                  <a:pt x="236" y="845"/>
                  <a:pt x="239" y="846"/>
                </a:cubicBezTo>
                <a:cubicBezTo>
                  <a:pt x="238" y="843"/>
                  <a:pt x="237" y="826"/>
                  <a:pt x="235" y="831"/>
                </a:cubicBezTo>
                <a:cubicBezTo>
                  <a:pt x="231" y="827"/>
                  <a:pt x="233" y="823"/>
                  <a:pt x="233" y="820"/>
                </a:cubicBezTo>
                <a:cubicBezTo>
                  <a:pt x="233" y="815"/>
                  <a:pt x="234" y="810"/>
                  <a:pt x="233" y="807"/>
                </a:cubicBezTo>
                <a:cubicBezTo>
                  <a:pt x="233" y="804"/>
                  <a:pt x="230" y="806"/>
                  <a:pt x="229" y="805"/>
                </a:cubicBezTo>
                <a:cubicBezTo>
                  <a:pt x="229" y="804"/>
                  <a:pt x="231" y="802"/>
                  <a:pt x="231" y="801"/>
                </a:cubicBezTo>
                <a:cubicBezTo>
                  <a:pt x="231" y="801"/>
                  <a:pt x="229" y="800"/>
                  <a:pt x="229" y="799"/>
                </a:cubicBezTo>
                <a:cubicBezTo>
                  <a:pt x="229" y="795"/>
                  <a:pt x="227" y="796"/>
                  <a:pt x="226" y="794"/>
                </a:cubicBezTo>
                <a:cubicBezTo>
                  <a:pt x="225" y="793"/>
                  <a:pt x="226" y="790"/>
                  <a:pt x="226" y="790"/>
                </a:cubicBezTo>
                <a:cubicBezTo>
                  <a:pt x="225" y="790"/>
                  <a:pt x="220" y="789"/>
                  <a:pt x="222" y="788"/>
                </a:cubicBezTo>
                <a:cubicBezTo>
                  <a:pt x="222" y="788"/>
                  <a:pt x="224" y="788"/>
                  <a:pt x="224" y="788"/>
                </a:cubicBezTo>
                <a:cubicBezTo>
                  <a:pt x="221" y="784"/>
                  <a:pt x="219" y="783"/>
                  <a:pt x="214" y="780"/>
                </a:cubicBezTo>
                <a:cubicBezTo>
                  <a:pt x="213" y="780"/>
                  <a:pt x="215" y="779"/>
                  <a:pt x="213" y="779"/>
                </a:cubicBezTo>
                <a:cubicBezTo>
                  <a:pt x="211" y="779"/>
                  <a:pt x="211" y="773"/>
                  <a:pt x="207" y="775"/>
                </a:cubicBezTo>
                <a:cubicBezTo>
                  <a:pt x="203" y="759"/>
                  <a:pt x="207" y="746"/>
                  <a:pt x="207" y="728"/>
                </a:cubicBezTo>
                <a:cubicBezTo>
                  <a:pt x="206" y="725"/>
                  <a:pt x="202" y="731"/>
                  <a:pt x="203" y="723"/>
                </a:cubicBezTo>
                <a:cubicBezTo>
                  <a:pt x="192" y="724"/>
                  <a:pt x="184" y="722"/>
                  <a:pt x="177" y="719"/>
                </a:cubicBezTo>
                <a:cubicBezTo>
                  <a:pt x="179" y="709"/>
                  <a:pt x="172" y="720"/>
                  <a:pt x="173" y="710"/>
                </a:cubicBezTo>
                <a:cubicBezTo>
                  <a:pt x="165" y="707"/>
                  <a:pt x="163" y="705"/>
                  <a:pt x="153" y="708"/>
                </a:cubicBezTo>
                <a:cubicBezTo>
                  <a:pt x="151" y="708"/>
                  <a:pt x="148" y="709"/>
                  <a:pt x="145" y="710"/>
                </a:cubicBezTo>
                <a:cubicBezTo>
                  <a:pt x="144" y="710"/>
                  <a:pt x="140" y="713"/>
                  <a:pt x="134" y="711"/>
                </a:cubicBezTo>
                <a:cubicBezTo>
                  <a:pt x="137" y="716"/>
                  <a:pt x="140" y="713"/>
                  <a:pt x="130" y="715"/>
                </a:cubicBezTo>
                <a:cubicBezTo>
                  <a:pt x="124" y="717"/>
                  <a:pt x="120" y="718"/>
                  <a:pt x="110" y="719"/>
                </a:cubicBezTo>
                <a:cubicBezTo>
                  <a:pt x="107" y="719"/>
                  <a:pt x="107" y="717"/>
                  <a:pt x="104" y="717"/>
                </a:cubicBezTo>
                <a:cubicBezTo>
                  <a:pt x="92" y="716"/>
                  <a:pt x="79" y="723"/>
                  <a:pt x="69" y="721"/>
                </a:cubicBezTo>
                <a:cubicBezTo>
                  <a:pt x="70" y="714"/>
                  <a:pt x="62" y="716"/>
                  <a:pt x="60" y="715"/>
                </a:cubicBezTo>
                <a:cubicBezTo>
                  <a:pt x="59" y="715"/>
                  <a:pt x="60" y="712"/>
                  <a:pt x="60" y="711"/>
                </a:cubicBezTo>
                <a:cubicBezTo>
                  <a:pt x="59" y="711"/>
                  <a:pt x="55" y="712"/>
                  <a:pt x="54" y="711"/>
                </a:cubicBezTo>
                <a:cubicBezTo>
                  <a:pt x="53" y="711"/>
                  <a:pt x="55" y="708"/>
                  <a:pt x="54" y="708"/>
                </a:cubicBezTo>
                <a:cubicBezTo>
                  <a:pt x="53" y="707"/>
                  <a:pt x="50" y="709"/>
                  <a:pt x="50" y="706"/>
                </a:cubicBezTo>
                <a:cubicBezTo>
                  <a:pt x="50" y="705"/>
                  <a:pt x="47" y="702"/>
                  <a:pt x="47" y="702"/>
                </a:cubicBezTo>
                <a:cubicBezTo>
                  <a:pt x="46" y="701"/>
                  <a:pt x="47" y="700"/>
                  <a:pt x="45" y="700"/>
                </a:cubicBezTo>
                <a:cubicBezTo>
                  <a:pt x="43" y="700"/>
                  <a:pt x="43" y="698"/>
                  <a:pt x="43" y="697"/>
                </a:cubicBezTo>
                <a:cubicBezTo>
                  <a:pt x="42" y="694"/>
                  <a:pt x="40" y="696"/>
                  <a:pt x="39" y="695"/>
                </a:cubicBezTo>
                <a:cubicBezTo>
                  <a:pt x="39" y="694"/>
                  <a:pt x="40" y="692"/>
                  <a:pt x="39" y="691"/>
                </a:cubicBezTo>
                <a:cubicBezTo>
                  <a:pt x="38" y="689"/>
                  <a:pt x="35" y="692"/>
                  <a:pt x="35" y="689"/>
                </a:cubicBezTo>
                <a:cubicBezTo>
                  <a:pt x="35" y="688"/>
                  <a:pt x="37" y="686"/>
                  <a:pt x="37" y="687"/>
                </a:cubicBezTo>
                <a:cubicBezTo>
                  <a:pt x="35" y="681"/>
                  <a:pt x="26" y="682"/>
                  <a:pt x="28" y="676"/>
                </a:cubicBezTo>
                <a:cubicBezTo>
                  <a:pt x="19" y="679"/>
                  <a:pt x="23" y="668"/>
                  <a:pt x="15" y="670"/>
                </a:cubicBezTo>
                <a:cubicBezTo>
                  <a:pt x="16" y="669"/>
                  <a:pt x="17" y="667"/>
                  <a:pt x="17" y="665"/>
                </a:cubicBezTo>
                <a:cubicBezTo>
                  <a:pt x="16" y="662"/>
                  <a:pt x="12" y="663"/>
                  <a:pt x="9" y="663"/>
                </a:cubicBezTo>
                <a:cubicBezTo>
                  <a:pt x="11" y="660"/>
                  <a:pt x="6" y="659"/>
                  <a:pt x="6" y="657"/>
                </a:cubicBezTo>
                <a:cubicBezTo>
                  <a:pt x="5" y="654"/>
                  <a:pt x="9" y="655"/>
                  <a:pt x="6" y="650"/>
                </a:cubicBezTo>
                <a:cubicBezTo>
                  <a:pt x="5" y="649"/>
                  <a:pt x="4" y="650"/>
                  <a:pt x="4" y="648"/>
                </a:cubicBezTo>
                <a:cubicBezTo>
                  <a:pt x="4" y="647"/>
                  <a:pt x="2" y="642"/>
                  <a:pt x="0" y="641"/>
                </a:cubicBezTo>
                <a:cubicBezTo>
                  <a:pt x="0" y="638"/>
                  <a:pt x="4" y="640"/>
                  <a:pt x="6" y="639"/>
                </a:cubicBezTo>
                <a:cubicBezTo>
                  <a:pt x="7" y="638"/>
                  <a:pt x="6" y="632"/>
                  <a:pt x="9" y="633"/>
                </a:cubicBezTo>
                <a:cubicBezTo>
                  <a:pt x="9" y="623"/>
                  <a:pt x="9" y="612"/>
                  <a:pt x="9" y="602"/>
                </a:cubicBezTo>
                <a:cubicBezTo>
                  <a:pt x="10" y="599"/>
                  <a:pt x="6" y="601"/>
                  <a:pt x="6" y="600"/>
                </a:cubicBezTo>
                <a:cubicBezTo>
                  <a:pt x="5" y="599"/>
                  <a:pt x="7" y="597"/>
                  <a:pt x="7" y="596"/>
                </a:cubicBezTo>
                <a:cubicBezTo>
                  <a:pt x="8" y="593"/>
                  <a:pt x="5" y="592"/>
                  <a:pt x="6" y="588"/>
                </a:cubicBezTo>
                <a:cubicBezTo>
                  <a:pt x="13" y="596"/>
                  <a:pt x="6" y="575"/>
                  <a:pt x="13" y="583"/>
                </a:cubicBezTo>
                <a:cubicBezTo>
                  <a:pt x="14" y="581"/>
                  <a:pt x="13" y="574"/>
                  <a:pt x="15" y="572"/>
                </a:cubicBezTo>
                <a:cubicBezTo>
                  <a:pt x="15" y="571"/>
                  <a:pt x="19" y="572"/>
                  <a:pt x="19" y="572"/>
                </a:cubicBezTo>
                <a:cubicBezTo>
                  <a:pt x="19" y="571"/>
                  <a:pt x="16" y="568"/>
                  <a:pt x="17" y="566"/>
                </a:cubicBezTo>
                <a:cubicBezTo>
                  <a:pt x="24" y="564"/>
                  <a:pt x="23" y="554"/>
                  <a:pt x="30" y="553"/>
                </a:cubicBezTo>
                <a:cubicBezTo>
                  <a:pt x="30" y="547"/>
                  <a:pt x="36" y="547"/>
                  <a:pt x="35" y="540"/>
                </a:cubicBezTo>
                <a:cubicBezTo>
                  <a:pt x="39" y="541"/>
                  <a:pt x="39" y="539"/>
                  <a:pt x="39" y="536"/>
                </a:cubicBezTo>
                <a:cubicBezTo>
                  <a:pt x="50" y="535"/>
                  <a:pt x="59" y="531"/>
                  <a:pt x="58" y="518"/>
                </a:cubicBezTo>
                <a:cubicBezTo>
                  <a:pt x="65" y="519"/>
                  <a:pt x="59" y="507"/>
                  <a:pt x="65" y="508"/>
                </a:cubicBezTo>
                <a:cubicBezTo>
                  <a:pt x="65" y="505"/>
                  <a:pt x="65" y="501"/>
                  <a:pt x="65" y="497"/>
                </a:cubicBezTo>
                <a:cubicBezTo>
                  <a:pt x="69" y="497"/>
                  <a:pt x="69" y="495"/>
                  <a:pt x="73" y="495"/>
                </a:cubicBezTo>
                <a:cubicBezTo>
                  <a:pt x="76" y="492"/>
                  <a:pt x="79" y="489"/>
                  <a:pt x="82" y="484"/>
                </a:cubicBezTo>
                <a:cubicBezTo>
                  <a:pt x="83" y="483"/>
                  <a:pt x="84" y="484"/>
                  <a:pt x="84" y="482"/>
                </a:cubicBezTo>
                <a:cubicBezTo>
                  <a:pt x="84" y="480"/>
                  <a:pt x="89" y="480"/>
                  <a:pt x="88" y="477"/>
                </a:cubicBezTo>
                <a:cubicBezTo>
                  <a:pt x="96" y="478"/>
                  <a:pt x="97" y="472"/>
                  <a:pt x="104" y="473"/>
                </a:cubicBezTo>
                <a:cubicBezTo>
                  <a:pt x="102" y="480"/>
                  <a:pt x="113" y="473"/>
                  <a:pt x="110" y="480"/>
                </a:cubicBezTo>
                <a:cubicBezTo>
                  <a:pt x="114" y="476"/>
                  <a:pt x="129" y="483"/>
                  <a:pt x="129" y="475"/>
                </a:cubicBezTo>
                <a:cubicBezTo>
                  <a:pt x="137" y="474"/>
                  <a:pt x="145" y="471"/>
                  <a:pt x="149" y="465"/>
                </a:cubicBezTo>
                <a:cubicBezTo>
                  <a:pt x="152" y="466"/>
                  <a:pt x="154" y="466"/>
                  <a:pt x="155" y="464"/>
                </a:cubicBezTo>
                <a:cubicBezTo>
                  <a:pt x="158" y="464"/>
                  <a:pt x="159" y="465"/>
                  <a:pt x="162" y="465"/>
                </a:cubicBezTo>
                <a:cubicBezTo>
                  <a:pt x="166" y="466"/>
                  <a:pt x="170" y="463"/>
                  <a:pt x="173" y="464"/>
                </a:cubicBezTo>
                <a:cubicBezTo>
                  <a:pt x="173" y="464"/>
                  <a:pt x="174" y="465"/>
                  <a:pt x="175" y="465"/>
                </a:cubicBezTo>
                <a:cubicBezTo>
                  <a:pt x="179" y="466"/>
                  <a:pt x="187" y="469"/>
                  <a:pt x="196" y="467"/>
                </a:cubicBezTo>
                <a:cubicBezTo>
                  <a:pt x="199" y="467"/>
                  <a:pt x="205" y="461"/>
                  <a:pt x="209" y="465"/>
                </a:cubicBezTo>
                <a:cubicBezTo>
                  <a:pt x="212" y="468"/>
                  <a:pt x="211" y="466"/>
                  <a:pt x="216" y="465"/>
                </a:cubicBezTo>
                <a:cubicBezTo>
                  <a:pt x="216" y="467"/>
                  <a:pt x="219" y="467"/>
                  <a:pt x="218" y="469"/>
                </a:cubicBezTo>
                <a:cubicBezTo>
                  <a:pt x="218" y="470"/>
                  <a:pt x="214" y="471"/>
                  <a:pt x="214" y="471"/>
                </a:cubicBezTo>
                <a:cubicBezTo>
                  <a:pt x="214" y="473"/>
                  <a:pt x="216" y="472"/>
                  <a:pt x="216" y="473"/>
                </a:cubicBezTo>
                <a:cubicBezTo>
                  <a:pt x="217" y="475"/>
                  <a:pt x="214" y="475"/>
                  <a:pt x="214" y="475"/>
                </a:cubicBezTo>
                <a:cubicBezTo>
                  <a:pt x="215" y="476"/>
                  <a:pt x="216" y="477"/>
                  <a:pt x="216" y="479"/>
                </a:cubicBezTo>
                <a:cubicBezTo>
                  <a:pt x="216" y="484"/>
                  <a:pt x="213" y="486"/>
                  <a:pt x="218" y="493"/>
                </a:cubicBezTo>
                <a:cubicBezTo>
                  <a:pt x="219" y="498"/>
                  <a:pt x="221" y="491"/>
                  <a:pt x="224" y="495"/>
                </a:cubicBezTo>
                <a:cubicBezTo>
                  <a:pt x="223" y="498"/>
                  <a:pt x="227" y="496"/>
                  <a:pt x="227" y="497"/>
                </a:cubicBezTo>
                <a:cubicBezTo>
                  <a:pt x="228" y="498"/>
                  <a:pt x="227" y="500"/>
                  <a:pt x="227" y="501"/>
                </a:cubicBezTo>
                <a:cubicBezTo>
                  <a:pt x="229" y="502"/>
                  <a:pt x="233" y="500"/>
                  <a:pt x="233" y="503"/>
                </a:cubicBezTo>
                <a:cubicBezTo>
                  <a:pt x="239" y="500"/>
                  <a:pt x="243" y="508"/>
                  <a:pt x="246" y="503"/>
                </a:cubicBezTo>
                <a:cubicBezTo>
                  <a:pt x="248" y="502"/>
                  <a:pt x="247" y="506"/>
                  <a:pt x="248" y="506"/>
                </a:cubicBezTo>
                <a:cubicBezTo>
                  <a:pt x="251" y="508"/>
                  <a:pt x="253" y="506"/>
                  <a:pt x="257" y="508"/>
                </a:cubicBezTo>
                <a:cubicBezTo>
                  <a:pt x="258" y="509"/>
                  <a:pt x="258" y="511"/>
                  <a:pt x="259" y="512"/>
                </a:cubicBezTo>
                <a:cubicBezTo>
                  <a:pt x="260" y="513"/>
                  <a:pt x="262" y="511"/>
                  <a:pt x="263" y="512"/>
                </a:cubicBezTo>
                <a:cubicBezTo>
                  <a:pt x="265" y="514"/>
                  <a:pt x="266" y="513"/>
                  <a:pt x="268" y="514"/>
                </a:cubicBezTo>
                <a:cubicBezTo>
                  <a:pt x="269" y="514"/>
                  <a:pt x="270" y="518"/>
                  <a:pt x="270" y="518"/>
                </a:cubicBezTo>
                <a:cubicBezTo>
                  <a:pt x="271" y="518"/>
                  <a:pt x="274" y="516"/>
                  <a:pt x="276" y="516"/>
                </a:cubicBezTo>
                <a:cubicBezTo>
                  <a:pt x="275" y="516"/>
                  <a:pt x="277" y="517"/>
                  <a:pt x="278" y="518"/>
                </a:cubicBezTo>
                <a:cubicBezTo>
                  <a:pt x="279" y="518"/>
                  <a:pt x="280" y="517"/>
                  <a:pt x="281" y="518"/>
                </a:cubicBezTo>
                <a:cubicBezTo>
                  <a:pt x="282" y="516"/>
                  <a:pt x="284" y="515"/>
                  <a:pt x="285" y="514"/>
                </a:cubicBezTo>
                <a:cubicBezTo>
                  <a:pt x="285" y="514"/>
                  <a:pt x="288" y="513"/>
                  <a:pt x="287" y="512"/>
                </a:cubicBezTo>
                <a:cubicBezTo>
                  <a:pt x="282" y="508"/>
                  <a:pt x="292" y="509"/>
                  <a:pt x="293" y="503"/>
                </a:cubicBezTo>
                <a:cubicBezTo>
                  <a:pt x="298" y="504"/>
                  <a:pt x="298" y="499"/>
                  <a:pt x="304" y="501"/>
                </a:cubicBezTo>
                <a:cubicBezTo>
                  <a:pt x="305" y="501"/>
                  <a:pt x="305" y="503"/>
                  <a:pt x="306" y="503"/>
                </a:cubicBezTo>
                <a:cubicBezTo>
                  <a:pt x="308" y="503"/>
                  <a:pt x="311" y="502"/>
                  <a:pt x="313" y="503"/>
                </a:cubicBezTo>
                <a:cubicBezTo>
                  <a:pt x="314" y="503"/>
                  <a:pt x="317" y="506"/>
                  <a:pt x="317" y="506"/>
                </a:cubicBezTo>
                <a:cubicBezTo>
                  <a:pt x="318" y="507"/>
                  <a:pt x="320" y="504"/>
                  <a:pt x="322" y="505"/>
                </a:cubicBezTo>
                <a:cubicBezTo>
                  <a:pt x="323" y="505"/>
                  <a:pt x="322" y="508"/>
                  <a:pt x="322" y="508"/>
                </a:cubicBezTo>
                <a:cubicBezTo>
                  <a:pt x="324" y="509"/>
                  <a:pt x="327" y="505"/>
                  <a:pt x="330" y="506"/>
                </a:cubicBezTo>
                <a:cubicBezTo>
                  <a:pt x="331" y="508"/>
                  <a:pt x="326" y="508"/>
                  <a:pt x="326" y="508"/>
                </a:cubicBezTo>
                <a:cubicBezTo>
                  <a:pt x="327" y="512"/>
                  <a:pt x="339" y="512"/>
                  <a:pt x="345" y="512"/>
                </a:cubicBezTo>
                <a:cubicBezTo>
                  <a:pt x="344" y="519"/>
                  <a:pt x="360" y="517"/>
                  <a:pt x="363" y="512"/>
                </a:cubicBezTo>
                <a:cubicBezTo>
                  <a:pt x="365" y="514"/>
                  <a:pt x="373" y="510"/>
                  <a:pt x="375" y="512"/>
                </a:cubicBezTo>
                <a:cubicBezTo>
                  <a:pt x="377" y="514"/>
                  <a:pt x="375" y="512"/>
                  <a:pt x="378" y="512"/>
                </a:cubicBezTo>
                <a:cubicBezTo>
                  <a:pt x="382" y="512"/>
                  <a:pt x="384" y="514"/>
                  <a:pt x="388" y="514"/>
                </a:cubicBezTo>
                <a:cubicBezTo>
                  <a:pt x="391" y="513"/>
                  <a:pt x="393" y="511"/>
                  <a:pt x="397" y="510"/>
                </a:cubicBezTo>
                <a:cubicBezTo>
                  <a:pt x="398" y="506"/>
                  <a:pt x="398" y="500"/>
                  <a:pt x="403" y="499"/>
                </a:cubicBezTo>
                <a:cubicBezTo>
                  <a:pt x="403" y="496"/>
                  <a:pt x="400" y="495"/>
                  <a:pt x="401" y="492"/>
                </a:cubicBezTo>
                <a:cubicBezTo>
                  <a:pt x="407" y="492"/>
                  <a:pt x="406" y="480"/>
                  <a:pt x="412" y="486"/>
                </a:cubicBezTo>
                <a:cubicBezTo>
                  <a:pt x="413" y="479"/>
                  <a:pt x="410" y="477"/>
                  <a:pt x="404" y="477"/>
                </a:cubicBezTo>
                <a:cubicBezTo>
                  <a:pt x="406" y="475"/>
                  <a:pt x="406" y="472"/>
                  <a:pt x="406" y="469"/>
                </a:cubicBezTo>
                <a:cubicBezTo>
                  <a:pt x="404" y="464"/>
                  <a:pt x="393" y="467"/>
                  <a:pt x="391" y="462"/>
                </a:cubicBezTo>
                <a:cubicBezTo>
                  <a:pt x="388" y="464"/>
                  <a:pt x="382" y="463"/>
                  <a:pt x="380" y="467"/>
                </a:cubicBezTo>
                <a:cubicBezTo>
                  <a:pt x="378" y="468"/>
                  <a:pt x="379" y="464"/>
                  <a:pt x="378" y="464"/>
                </a:cubicBezTo>
                <a:cubicBezTo>
                  <a:pt x="375" y="462"/>
                  <a:pt x="369" y="465"/>
                  <a:pt x="365" y="464"/>
                </a:cubicBezTo>
                <a:cubicBezTo>
                  <a:pt x="363" y="465"/>
                  <a:pt x="363" y="468"/>
                  <a:pt x="360" y="467"/>
                </a:cubicBezTo>
                <a:cubicBezTo>
                  <a:pt x="354" y="468"/>
                  <a:pt x="356" y="460"/>
                  <a:pt x="347" y="462"/>
                </a:cubicBezTo>
                <a:cubicBezTo>
                  <a:pt x="347" y="458"/>
                  <a:pt x="344" y="458"/>
                  <a:pt x="345" y="454"/>
                </a:cubicBezTo>
                <a:cubicBezTo>
                  <a:pt x="343" y="455"/>
                  <a:pt x="342" y="454"/>
                  <a:pt x="341" y="452"/>
                </a:cubicBezTo>
                <a:cubicBezTo>
                  <a:pt x="340" y="450"/>
                  <a:pt x="337" y="449"/>
                  <a:pt x="334" y="449"/>
                </a:cubicBezTo>
                <a:cubicBezTo>
                  <a:pt x="337" y="444"/>
                  <a:pt x="335" y="433"/>
                  <a:pt x="334" y="428"/>
                </a:cubicBezTo>
                <a:cubicBezTo>
                  <a:pt x="329" y="431"/>
                  <a:pt x="323" y="425"/>
                  <a:pt x="322" y="434"/>
                </a:cubicBezTo>
                <a:cubicBezTo>
                  <a:pt x="317" y="431"/>
                  <a:pt x="316" y="435"/>
                  <a:pt x="311" y="432"/>
                </a:cubicBezTo>
                <a:cubicBezTo>
                  <a:pt x="312" y="434"/>
                  <a:pt x="311" y="435"/>
                  <a:pt x="309" y="436"/>
                </a:cubicBezTo>
                <a:cubicBezTo>
                  <a:pt x="311" y="437"/>
                  <a:pt x="312" y="438"/>
                  <a:pt x="313" y="439"/>
                </a:cubicBezTo>
                <a:cubicBezTo>
                  <a:pt x="314" y="441"/>
                  <a:pt x="313" y="444"/>
                  <a:pt x="317" y="443"/>
                </a:cubicBezTo>
                <a:cubicBezTo>
                  <a:pt x="315" y="449"/>
                  <a:pt x="315" y="447"/>
                  <a:pt x="319" y="451"/>
                </a:cubicBezTo>
                <a:cubicBezTo>
                  <a:pt x="320" y="455"/>
                  <a:pt x="316" y="453"/>
                  <a:pt x="315" y="454"/>
                </a:cubicBezTo>
                <a:cubicBezTo>
                  <a:pt x="315" y="455"/>
                  <a:pt x="312" y="461"/>
                  <a:pt x="311" y="460"/>
                </a:cubicBezTo>
                <a:cubicBezTo>
                  <a:pt x="307" y="456"/>
                  <a:pt x="311" y="465"/>
                  <a:pt x="304" y="464"/>
                </a:cubicBezTo>
                <a:cubicBezTo>
                  <a:pt x="303" y="462"/>
                  <a:pt x="302" y="460"/>
                  <a:pt x="300" y="460"/>
                </a:cubicBezTo>
                <a:cubicBezTo>
                  <a:pt x="299" y="457"/>
                  <a:pt x="302" y="456"/>
                  <a:pt x="304" y="456"/>
                </a:cubicBezTo>
                <a:cubicBezTo>
                  <a:pt x="301" y="453"/>
                  <a:pt x="295" y="451"/>
                  <a:pt x="300" y="447"/>
                </a:cubicBezTo>
                <a:cubicBezTo>
                  <a:pt x="298" y="446"/>
                  <a:pt x="294" y="448"/>
                  <a:pt x="293" y="447"/>
                </a:cubicBezTo>
                <a:cubicBezTo>
                  <a:pt x="291" y="446"/>
                  <a:pt x="296" y="445"/>
                  <a:pt x="296" y="445"/>
                </a:cubicBezTo>
                <a:cubicBezTo>
                  <a:pt x="296" y="445"/>
                  <a:pt x="292" y="440"/>
                  <a:pt x="287" y="438"/>
                </a:cubicBezTo>
                <a:cubicBezTo>
                  <a:pt x="288" y="429"/>
                  <a:pt x="283" y="427"/>
                  <a:pt x="283" y="419"/>
                </a:cubicBezTo>
                <a:cubicBezTo>
                  <a:pt x="284" y="416"/>
                  <a:pt x="279" y="418"/>
                  <a:pt x="278" y="417"/>
                </a:cubicBezTo>
                <a:cubicBezTo>
                  <a:pt x="277" y="416"/>
                  <a:pt x="281" y="414"/>
                  <a:pt x="280" y="413"/>
                </a:cubicBezTo>
                <a:cubicBezTo>
                  <a:pt x="276" y="410"/>
                  <a:pt x="275" y="414"/>
                  <a:pt x="272" y="411"/>
                </a:cubicBezTo>
                <a:cubicBezTo>
                  <a:pt x="272" y="411"/>
                  <a:pt x="274" y="409"/>
                  <a:pt x="274" y="408"/>
                </a:cubicBezTo>
                <a:cubicBezTo>
                  <a:pt x="273" y="406"/>
                  <a:pt x="272" y="410"/>
                  <a:pt x="272" y="410"/>
                </a:cubicBezTo>
                <a:cubicBezTo>
                  <a:pt x="270" y="410"/>
                  <a:pt x="271" y="407"/>
                  <a:pt x="270" y="406"/>
                </a:cubicBezTo>
                <a:cubicBezTo>
                  <a:pt x="263" y="407"/>
                  <a:pt x="263" y="401"/>
                  <a:pt x="255" y="402"/>
                </a:cubicBezTo>
                <a:cubicBezTo>
                  <a:pt x="255" y="400"/>
                  <a:pt x="253" y="400"/>
                  <a:pt x="252" y="398"/>
                </a:cubicBezTo>
                <a:cubicBezTo>
                  <a:pt x="251" y="398"/>
                  <a:pt x="252" y="395"/>
                  <a:pt x="252" y="395"/>
                </a:cubicBezTo>
                <a:cubicBezTo>
                  <a:pt x="251" y="394"/>
                  <a:pt x="248" y="395"/>
                  <a:pt x="248" y="395"/>
                </a:cubicBezTo>
                <a:cubicBezTo>
                  <a:pt x="248" y="394"/>
                  <a:pt x="248" y="387"/>
                  <a:pt x="246" y="389"/>
                </a:cubicBezTo>
                <a:cubicBezTo>
                  <a:pt x="245" y="391"/>
                  <a:pt x="244" y="389"/>
                  <a:pt x="242" y="387"/>
                </a:cubicBezTo>
                <a:cubicBezTo>
                  <a:pt x="242" y="386"/>
                  <a:pt x="240" y="386"/>
                  <a:pt x="240" y="383"/>
                </a:cubicBezTo>
                <a:cubicBezTo>
                  <a:pt x="234" y="384"/>
                  <a:pt x="235" y="386"/>
                  <a:pt x="229" y="383"/>
                </a:cubicBezTo>
                <a:cubicBezTo>
                  <a:pt x="227" y="384"/>
                  <a:pt x="228" y="387"/>
                  <a:pt x="226" y="387"/>
                </a:cubicBezTo>
                <a:cubicBezTo>
                  <a:pt x="224" y="392"/>
                  <a:pt x="229" y="391"/>
                  <a:pt x="229" y="395"/>
                </a:cubicBezTo>
                <a:cubicBezTo>
                  <a:pt x="229" y="396"/>
                  <a:pt x="232" y="399"/>
                  <a:pt x="233" y="400"/>
                </a:cubicBezTo>
                <a:cubicBezTo>
                  <a:pt x="234" y="401"/>
                  <a:pt x="235" y="402"/>
                  <a:pt x="237" y="402"/>
                </a:cubicBezTo>
                <a:cubicBezTo>
                  <a:pt x="234" y="408"/>
                  <a:pt x="240" y="407"/>
                  <a:pt x="242" y="410"/>
                </a:cubicBezTo>
                <a:cubicBezTo>
                  <a:pt x="243" y="410"/>
                  <a:pt x="244" y="417"/>
                  <a:pt x="246" y="415"/>
                </a:cubicBezTo>
                <a:cubicBezTo>
                  <a:pt x="249" y="412"/>
                  <a:pt x="246" y="416"/>
                  <a:pt x="248" y="417"/>
                </a:cubicBezTo>
                <a:cubicBezTo>
                  <a:pt x="250" y="419"/>
                  <a:pt x="254" y="418"/>
                  <a:pt x="255" y="423"/>
                </a:cubicBezTo>
                <a:cubicBezTo>
                  <a:pt x="258" y="421"/>
                  <a:pt x="259" y="424"/>
                  <a:pt x="259" y="424"/>
                </a:cubicBezTo>
                <a:cubicBezTo>
                  <a:pt x="260" y="425"/>
                  <a:pt x="262" y="423"/>
                  <a:pt x="261" y="423"/>
                </a:cubicBezTo>
                <a:cubicBezTo>
                  <a:pt x="263" y="423"/>
                  <a:pt x="264" y="428"/>
                  <a:pt x="265" y="424"/>
                </a:cubicBezTo>
                <a:cubicBezTo>
                  <a:pt x="269" y="424"/>
                  <a:pt x="264" y="433"/>
                  <a:pt x="270" y="430"/>
                </a:cubicBezTo>
                <a:cubicBezTo>
                  <a:pt x="270" y="434"/>
                  <a:pt x="262" y="431"/>
                  <a:pt x="259" y="432"/>
                </a:cubicBezTo>
                <a:cubicBezTo>
                  <a:pt x="260" y="434"/>
                  <a:pt x="262" y="433"/>
                  <a:pt x="263" y="436"/>
                </a:cubicBezTo>
                <a:cubicBezTo>
                  <a:pt x="264" y="439"/>
                  <a:pt x="260" y="445"/>
                  <a:pt x="263" y="445"/>
                </a:cubicBezTo>
                <a:cubicBezTo>
                  <a:pt x="261" y="448"/>
                  <a:pt x="257" y="448"/>
                  <a:pt x="253" y="449"/>
                </a:cubicBezTo>
                <a:cubicBezTo>
                  <a:pt x="256" y="448"/>
                  <a:pt x="254" y="441"/>
                  <a:pt x="257" y="441"/>
                </a:cubicBezTo>
                <a:cubicBezTo>
                  <a:pt x="256" y="440"/>
                  <a:pt x="256" y="436"/>
                  <a:pt x="253" y="436"/>
                </a:cubicBezTo>
                <a:cubicBezTo>
                  <a:pt x="251" y="435"/>
                  <a:pt x="255" y="433"/>
                  <a:pt x="250" y="430"/>
                </a:cubicBezTo>
                <a:cubicBezTo>
                  <a:pt x="248" y="429"/>
                  <a:pt x="244" y="429"/>
                  <a:pt x="244" y="424"/>
                </a:cubicBezTo>
                <a:cubicBezTo>
                  <a:pt x="236" y="426"/>
                  <a:pt x="235" y="421"/>
                  <a:pt x="229" y="421"/>
                </a:cubicBezTo>
                <a:cubicBezTo>
                  <a:pt x="228" y="416"/>
                  <a:pt x="225" y="414"/>
                  <a:pt x="222" y="410"/>
                </a:cubicBezTo>
                <a:cubicBezTo>
                  <a:pt x="221" y="408"/>
                  <a:pt x="220" y="410"/>
                  <a:pt x="220" y="408"/>
                </a:cubicBezTo>
                <a:cubicBezTo>
                  <a:pt x="220" y="405"/>
                  <a:pt x="217" y="407"/>
                  <a:pt x="216" y="406"/>
                </a:cubicBezTo>
                <a:cubicBezTo>
                  <a:pt x="216" y="405"/>
                  <a:pt x="217" y="402"/>
                  <a:pt x="216" y="402"/>
                </a:cubicBezTo>
                <a:cubicBezTo>
                  <a:pt x="214" y="401"/>
                  <a:pt x="211" y="403"/>
                  <a:pt x="209" y="402"/>
                </a:cubicBezTo>
                <a:cubicBezTo>
                  <a:pt x="208" y="401"/>
                  <a:pt x="212" y="400"/>
                  <a:pt x="213" y="400"/>
                </a:cubicBezTo>
                <a:cubicBezTo>
                  <a:pt x="210" y="396"/>
                  <a:pt x="199" y="396"/>
                  <a:pt x="194" y="398"/>
                </a:cubicBezTo>
                <a:cubicBezTo>
                  <a:pt x="193" y="400"/>
                  <a:pt x="197" y="401"/>
                  <a:pt x="198" y="400"/>
                </a:cubicBezTo>
                <a:cubicBezTo>
                  <a:pt x="196" y="403"/>
                  <a:pt x="195" y="401"/>
                  <a:pt x="192" y="402"/>
                </a:cubicBezTo>
                <a:cubicBezTo>
                  <a:pt x="188" y="404"/>
                  <a:pt x="188" y="410"/>
                  <a:pt x="185" y="410"/>
                </a:cubicBezTo>
                <a:cubicBezTo>
                  <a:pt x="177" y="409"/>
                  <a:pt x="175" y="403"/>
                  <a:pt x="166" y="404"/>
                </a:cubicBezTo>
                <a:cubicBezTo>
                  <a:pt x="163" y="405"/>
                  <a:pt x="164" y="410"/>
                  <a:pt x="158" y="408"/>
                </a:cubicBezTo>
                <a:cubicBezTo>
                  <a:pt x="158" y="412"/>
                  <a:pt x="158" y="416"/>
                  <a:pt x="158" y="421"/>
                </a:cubicBezTo>
                <a:cubicBezTo>
                  <a:pt x="153" y="423"/>
                  <a:pt x="141" y="421"/>
                  <a:pt x="144" y="432"/>
                </a:cubicBezTo>
                <a:cubicBezTo>
                  <a:pt x="131" y="429"/>
                  <a:pt x="141" y="439"/>
                  <a:pt x="130" y="439"/>
                </a:cubicBezTo>
                <a:cubicBezTo>
                  <a:pt x="130" y="442"/>
                  <a:pt x="137" y="446"/>
                  <a:pt x="132" y="447"/>
                </a:cubicBezTo>
                <a:cubicBezTo>
                  <a:pt x="132" y="453"/>
                  <a:pt x="129" y="447"/>
                  <a:pt x="125" y="452"/>
                </a:cubicBezTo>
                <a:cubicBezTo>
                  <a:pt x="125" y="455"/>
                  <a:pt x="125" y="456"/>
                  <a:pt x="127" y="456"/>
                </a:cubicBezTo>
                <a:cubicBezTo>
                  <a:pt x="127" y="460"/>
                  <a:pt x="120" y="457"/>
                  <a:pt x="117" y="458"/>
                </a:cubicBezTo>
                <a:cubicBezTo>
                  <a:pt x="115" y="458"/>
                  <a:pt x="115" y="463"/>
                  <a:pt x="114" y="464"/>
                </a:cubicBezTo>
                <a:cubicBezTo>
                  <a:pt x="108" y="466"/>
                  <a:pt x="98" y="462"/>
                  <a:pt x="93" y="469"/>
                </a:cubicBezTo>
                <a:cubicBezTo>
                  <a:pt x="91" y="467"/>
                  <a:pt x="89" y="464"/>
                  <a:pt x="88" y="462"/>
                </a:cubicBezTo>
                <a:cubicBezTo>
                  <a:pt x="79" y="460"/>
                  <a:pt x="70" y="464"/>
                  <a:pt x="67" y="462"/>
                </a:cubicBezTo>
                <a:cubicBezTo>
                  <a:pt x="68" y="455"/>
                  <a:pt x="71" y="447"/>
                  <a:pt x="65" y="443"/>
                </a:cubicBezTo>
                <a:cubicBezTo>
                  <a:pt x="64" y="440"/>
                  <a:pt x="68" y="439"/>
                  <a:pt x="69" y="436"/>
                </a:cubicBezTo>
                <a:cubicBezTo>
                  <a:pt x="70" y="430"/>
                  <a:pt x="67" y="425"/>
                  <a:pt x="71" y="421"/>
                </a:cubicBezTo>
                <a:cubicBezTo>
                  <a:pt x="69" y="417"/>
                  <a:pt x="70" y="411"/>
                  <a:pt x="65" y="410"/>
                </a:cubicBezTo>
                <a:cubicBezTo>
                  <a:pt x="66" y="408"/>
                  <a:pt x="70" y="408"/>
                  <a:pt x="69" y="404"/>
                </a:cubicBezTo>
                <a:cubicBezTo>
                  <a:pt x="74" y="405"/>
                  <a:pt x="85" y="400"/>
                  <a:pt x="84" y="408"/>
                </a:cubicBezTo>
                <a:cubicBezTo>
                  <a:pt x="88" y="404"/>
                  <a:pt x="106" y="412"/>
                  <a:pt x="110" y="408"/>
                </a:cubicBezTo>
                <a:cubicBezTo>
                  <a:pt x="112" y="406"/>
                  <a:pt x="111" y="407"/>
                  <a:pt x="114" y="408"/>
                </a:cubicBezTo>
                <a:cubicBezTo>
                  <a:pt x="113" y="408"/>
                  <a:pt x="115" y="405"/>
                  <a:pt x="116" y="406"/>
                </a:cubicBezTo>
                <a:cubicBezTo>
                  <a:pt x="116" y="406"/>
                  <a:pt x="116" y="408"/>
                  <a:pt x="116" y="408"/>
                </a:cubicBezTo>
                <a:cubicBezTo>
                  <a:pt x="121" y="406"/>
                  <a:pt x="124" y="404"/>
                  <a:pt x="125" y="398"/>
                </a:cubicBezTo>
                <a:cubicBezTo>
                  <a:pt x="125" y="396"/>
                  <a:pt x="130" y="386"/>
                  <a:pt x="125" y="382"/>
                </a:cubicBezTo>
                <a:cubicBezTo>
                  <a:pt x="122" y="379"/>
                  <a:pt x="126" y="379"/>
                  <a:pt x="123" y="374"/>
                </a:cubicBezTo>
                <a:cubicBezTo>
                  <a:pt x="123" y="372"/>
                  <a:pt x="120" y="373"/>
                  <a:pt x="117" y="372"/>
                </a:cubicBezTo>
                <a:cubicBezTo>
                  <a:pt x="118" y="371"/>
                  <a:pt x="119" y="369"/>
                  <a:pt x="119" y="367"/>
                </a:cubicBezTo>
                <a:cubicBezTo>
                  <a:pt x="117" y="365"/>
                  <a:pt x="116" y="369"/>
                  <a:pt x="116" y="369"/>
                </a:cubicBezTo>
                <a:cubicBezTo>
                  <a:pt x="113" y="368"/>
                  <a:pt x="115" y="366"/>
                  <a:pt x="114" y="365"/>
                </a:cubicBezTo>
                <a:cubicBezTo>
                  <a:pt x="112" y="364"/>
                  <a:pt x="107" y="364"/>
                  <a:pt x="104" y="363"/>
                </a:cubicBezTo>
                <a:cubicBezTo>
                  <a:pt x="104" y="363"/>
                  <a:pt x="104" y="361"/>
                  <a:pt x="102" y="361"/>
                </a:cubicBezTo>
                <a:cubicBezTo>
                  <a:pt x="100" y="361"/>
                  <a:pt x="99" y="361"/>
                  <a:pt x="99" y="359"/>
                </a:cubicBezTo>
                <a:cubicBezTo>
                  <a:pt x="97" y="354"/>
                  <a:pt x="103" y="357"/>
                  <a:pt x="102" y="357"/>
                </a:cubicBezTo>
                <a:cubicBezTo>
                  <a:pt x="108" y="356"/>
                  <a:pt x="112" y="352"/>
                  <a:pt x="123" y="354"/>
                </a:cubicBezTo>
                <a:cubicBezTo>
                  <a:pt x="124" y="350"/>
                  <a:pt x="122" y="350"/>
                  <a:pt x="119" y="350"/>
                </a:cubicBezTo>
                <a:cubicBezTo>
                  <a:pt x="121" y="345"/>
                  <a:pt x="127" y="350"/>
                  <a:pt x="130" y="350"/>
                </a:cubicBezTo>
                <a:cubicBezTo>
                  <a:pt x="132" y="350"/>
                  <a:pt x="136" y="346"/>
                  <a:pt x="136" y="350"/>
                </a:cubicBezTo>
                <a:cubicBezTo>
                  <a:pt x="140" y="347"/>
                  <a:pt x="140" y="341"/>
                  <a:pt x="147" y="341"/>
                </a:cubicBezTo>
                <a:cubicBezTo>
                  <a:pt x="145" y="334"/>
                  <a:pt x="152" y="337"/>
                  <a:pt x="151" y="331"/>
                </a:cubicBezTo>
                <a:cubicBezTo>
                  <a:pt x="155" y="331"/>
                  <a:pt x="158" y="331"/>
                  <a:pt x="162" y="331"/>
                </a:cubicBezTo>
                <a:cubicBezTo>
                  <a:pt x="162" y="329"/>
                  <a:pt x="160" y="330"/>
                  <a:pt x="158" y="329"/>
                </a:cubicBezTo>
                <a:cubicBezTo>
                  <a:pt x="159" y="326"/>
                  <a:pt x="164" y="328"/>
                  <a:pt x="162" y="322"/>
                </a:cubicBezTo>
                <a:cubicBezTo>
                  <a:pt x="167" y="322"/>
                  <a:pt x="166" y="325"/>
                  <a:pt x="170" y="322"/>
                </a:cubicBezTo>
                <a:cubicBezTo>
                  <a:pt x="165" y="312"/>
                  <a:pt x="173" y="316"/>
                  <a:pt x="173" y="307"/>
                </a:cubicBezTo>
                <a:cubicBezTo>
                  <a:pt x="176" y="307"/>
                  <a:pt x="178" y="308"/>
                  <a:pt x="181" y="307"/>
                </a:cubicBezTo>
                <a:cubicBezTo>
                  <a:pt x="183" y="306"/>
                  <a:pt x="183" y="304"/>
                  <a:pt x="185" y="303"/>
                </a:cubicBezTo>
                <a:cubicBezTo>
                  <a:pt x="187" y="302"/>
                  <a:pt x="186" y="305"/>
                  <a:pt x="186" y="305"/>
                </a:cubicBezTo>
                <a:cubicBezTo>
                  <a:pt x="189" y="306"/>
                  <a:pt x="188" y="303"/>
                  <a:pt x="188" y="303"/>
                </a:cubicBezTo>
                <a:cubicBezTo>
                  <a:pt x="190" y="303"/>
                  <a:pt x="194" y="304"/>
                  <a:pt x="196" y="303"/>
                </a:cubicBezTo>
                <a:cubicBezTo>
                  <a:pt x="198" y="303"/>
                  <a:pt x="199" y="297"/>
                  <a:pt x="203" y="300"/>
                </a:cubicBezTo>
                <a:cubicBezTo>
                  <a:pt x="203" y="295"/>
                  <a:pt x="197" y="296"/>
                  <a:pt x="198" y="290"/>
                </a:cubicBezTo>
                <a:cubicBezTo>
                  <a:pt x="203" y="289"/>
                  <a:pt x="200" y="288"/>
                  <a:pt x="199" y="281"/>
                </a:cubicBezTo>
                <a:cubicBezTo>
                  <a:pt x="199" y="276"/>
                  <a:pt x="202" y="273"/>
                  <a:pt x="201" y="268"/>
                </a:cubicBezTo>
                <a:cubicBezTo>
                  <a:pt x="204" y="268"/>
                  <a:pt x="206" y="268"/>
                  <a:pt x="209" y="268"/>
                </a:cubicBezTo>
                <a:cubicBezTo>
                  <a:pt x="214" y="268"/>
                  <a:pt x="204" y="263"/>
                  <a:pt x="213" y="264"/>
                </a:cubicBezTo>
                <a:cubicBezTo>
                  <a:pt x="213" y="266"/>
                  <a:pt x="215" y="266"/>
                  <a:pt x="216" y="266"/>
                </a:cubicBezTo>
                <a:cubicBezTo>
                  <a:pt x="213" y="270"/>
                  <a:pt x="213" y="266"/>
                  <a:pt x="214" y="272"/>
                </a:cubicBezTo>
                <a:cubicBezTo>
                  <a:pt x="215" y="275"/>
                  <a:pt x="214" y="278"/>
                  <a:pt x="218" y="277"/>
                </a:cubicBezTo>
                <a:cubicBezTo>
                  <a:pt x="218" y="280"/>
                  <a:pt x="218" y="282"/>
                  <a:pt x="216" y="283"/>
                </a:cubicBezTo>
                <a:cubicBezTo>
                  <a:pt x="216" y="286"/>
                  <a:pt x="224" y="280"/>
                  <a:pt x="227" y="285"/>
                </a:cubicBezTo>
                <a:cubicBezTo>
                  <a:pt x="226" y="290"/>
                  <a:pt x="215" y="286"/>
                  <a:pt x="214" y="292"/>
                </a:cubicBezTo>
                <a:cubicBezTo>
                  <a:pt x="213" y="296"/>
                  <a:pt x="219" y="297"/>
                  <a:pt x="220" y="298"/>
                </a:cubicBezTo>
                <a:cubicBezTo>
                  <a:pt x="222" y="299"/>
                  <a:pt x="222" y="302"/>
                  <a:pt x="226" y="301"/>
                </a:cubicBezTo>
                <a:cubicBezTo>
                  <a:pt x="224" y="298"/>
                  <a:pt x="219" y="298"/>
                  <a:pt x="227" y="298"/>
                </a:cubicBezTo>
                <a:cubicBezTo>
                  <a:pt x="230" y="298"/>
                  <a:pt x="233" y="297"/>
                  <a:pt x="235" y="298"/>
                </a:cubicBezTo>
                <a:cubicBezTo>
                  <a:pt x="238" y="298"/>
                  <a:pt x="239" y="300"/>
                  <a:pt x="242" y="300"/>
                </a:cubicBezTo>
                <a:cubicBezTo>
                  <a:pt x="247" y="300"/>
                  <a:pt x="248" y="296"/>
                  <a:pt x="253" y="298"/>
                </a:cubicBezTo>
                <a:cubicBezTo>
                  <a:pt x="254" y="298"/>
                  <a:pt x="260" y="301"/>
                  <a:pt x="263" y="298"/>
                </a:cubicBezTo>
                <a:cubicBezTo>
                  <a:pt x="263" y="298"/>
                  <a:pt x="263" y="296"/>
                  <a:pt x="263" y="296"/>
                </a:cubicBezTo>
                <a:cubicBezTo>
                  <a:pt x="268" y="294"/>
                  <a:pt x="274" y="296"/>
                  <a:pt x="276" y="292"/>
                </a:cubicBezTo>
                <a:cubicBezTo>
                  <a:pt x="283" y="300"/>
                  <a:pt x="288" y="286"/>
                  <a:pt x="293" y="290"/>
                </a:cubicBezTo>
                <a:cubicBezTo>
                  <a:pt x="293" y="288"/>
                  <a:pt x="293" y="285"/>
                  <a:pt x="293" y="283"/>
                </a:cubicBezTo>
                <a:cubicBezTo>
                  <a:pt x="296" y="284"/>
                  <a:pt x="296" y="281"/>
                  <a:pt x="296" y="279"/>
                </a:cubicBezTo>
                <a:cubicBezTo>
                  <a:pt x="296" y="279"/>
                  <a:pt x="298" y="274"/>
                  <a:pt x="298" y="273"/>
                </a:cubicBezTo>
                <a:cubicBezTo>
                  <a:pt x="300" y="272"/>
                  <a:pt x="298" y="272"/>
                  <a:pt x="298" y="268"/>
                </a:cubicBezTo>
                <a:cubicBezTo>
                  <a:pt x="302" y="268"/>
                  <a:pt x="305" y="267"/>
                  <a:pt x="306" y="264"/>
                </a:cubicBezTo>
                <a:cubicBezTo>
                  <a:pt x="308" y="264"/>
                  <a:pt x="307" y="266"/>
                  <a:pt x="308" y="268"/>
                </a:cubicBezTo>
                <a:cubicBezTo>
                  <a:pt x="309" y="266"/>
                  <a:pt x="312" y="266"/>
                  <a:pt x="315" y="266"/>
                </a:cubicBezTo>
                <a:cubicBezTo>
                  <a:pt x="317" y="266"/>
                  <a:pt x="316" y="262"/>
                  <a:pt x="319" y="262"/>
                </a:cubicBezTo>
                <a:cubicBezTo>
                  <a:pt x="319" y="258"/>
                  <a:pt x="318" y="255"/>
                  <a:pt x="315" y="255"/>
                </a:cubicBezTo>
                <a:cubicBezTo>
                  <a:pt x="316" y="253"/>
                  <a:pt x="317" y="251"/>
                  <a:pt x="317" y="247"/>
                </a:cubicBezTo>
                <a:cubicBezTo>
                  <a:pt x="321" y="248"/>
                  <a:pt x="323" y="247"/>
                  <a:pt x="322" y="244"/>
                </a:cubicBezTo>
                <a:cubicBezTo>
                  <a:pt x="327" y="248"/>
                  <a:pt x="328" y="241"/>
                  <a:pt x="335" y="244"/>
                </a:cubicBezTo>
                <a:cubicBezTo>
                  <a:pt x="336" y="244"/>
                  <a:pt x="338" y="246"/>
                  <a:pt x="337" y="246"/>
                </a:cubicBezTo>
                <a:cubicBezTo>
                  <a:pt x="339" y="246"/>
                  <a:pt x="339" y="244"/>
                  <a:pt x="341" y="244"/>
                </a:cubicBezTo>
                <a:cubicBezTo>
                  <a:pt x="343" y="243"/>
                  <a:pt x="345" y="245"/>
                  <a:pt x="345" y="246"/>
                </a:cubicBezTo>
                <a:cubicBezTo>
                  <a:pt x="347" y="245"/>
                  <a:pt x="345" y="243"/>
                  <a:pt x="347" y="242"/>
                </a:cubicBezTo>
                <a:cubicBezTo>
                  <a:pt x="348" y="241"/>
                  <a:pt x="350" y="242"/>
                  <a:pt x="350" y="242"/>
                </a:cubicBezTo>
                <a:cubicBezTo>
                  <a:pt x="353" y="240"/>
                  <a:pt x="353" y="236"/>
                  <a:pt x="358" y="238"/>
                </a:cubicBezTo>
                <a:cubicBezTo>
                  <a:pt x="355" y="236"/>
                  <a:pt x="357" y="229"/>
                  <a:pt x="352" y="229"/>
                </a:cubicBezTo>
                <a:cubicBezTo>
                  <a:pt x="349" y="226"/>
                  <a:pt x="349" y="232"/>
                  <a:pt x="349" y="232"/>
                </a:cubicBezTo>
                <a:cubicBezTo>
                  <a:pt x="347" y="233"/>
                  <a:pt x="346" y="230"/>
                  <a:pt x="345" y="231"/>
                </a:cubicBezTo>
                <a:cubicBezTo>
                  <a:pt x="344" y="231"/>
                  <a:pt x="342" y="232"/>
                  <a:pt x="343" y="232"/>
                </a:cubicBezTo>
                <a:cubicBezTo>
                  <a:pt x="341" y="232"/>
                  <a:pt x="341" y="230"/>
                  <a:pt x="339" y="231"/>
                </a:cubicBezTo>
                <a:cubicBezTo>
                  <a:pt x="336" y="231"/>
                  <a:pt x="334" y="234"/>
                  <a:pt x="330" y="232"/>
                </a:cubicBezTo>
                <a:cubicBezTo>
                  <a:pt x="328" y="232"/>
                  <a:pt x="328" y="235"/>
                  <a:pt x="328" y="236"/>
                </a:cubicBezTo>
                <a:cubicBezTo>
                  <a:pt x="320" y="235"/>
                  <a:pt x="312" y="237"/>
                  <a:pt x="306" y="234"/>
                </a:cubicBezTo>
                <a:cubicBezTo>
                  <a:pt x="305" y="234"/>
                  <a:pt x="306" y="231"/>
                  <a:pt x="306" y="231"/>
                </a:cubicBezTo>
                <a:cubicBezTo>
                  <a:pt x="304" y="229"/>
                  <a:pt x="299" y="231"/>
                  <a:pt x="298" y="229"/>
                </a:cubicBezTo>
                <a:cubicBezTo>
                  <a:pt x="303" y="218"/>
                  <a:pt x="300" y="213"/>
                  <a:pt x="298" y="201"/>
                </a:cubicBezTo>
                <a:cubicBezTo>
                  <a:pt x="303" y="200"/>
                  <a:pt x="311" y="193"/>
                  <a:pt x="313" y="197"/>
                </a:cubicBezTo>
                <a:cubicBezTo>
                  <a:pt x="316" y="195"/>
                  <a:pt x="313" y="194"/>
                  <a:pt x="315" y="190"/>
                </a:cubicBezTo>
                <a:cubicBezTo>
                  <a:pt x="321" y="190"/>
                  <a:pt x="321" y="179"/>
                  <a:pt x="322" y="177"/>
                </a:cubicBezTo>
                <a:cubicBezTo>
                  <a:pt x="323" y="176"/>
                  <a:pt x="326" y="177"/>
                  <a:pt x="326" y="177"/>
                </a:cubicBezTo>
                <a:cubicBezTo>
                  <a:pt x="326" y="173"/>
                  <a:pt x="319" y="171"/>
                  <a:pt x="322" y="167"/>
                </a:cubicBezTo>
                <a:cubicBezTo>
                  <a:pt x="320" y="169"/>
                  <a:pt x="315" y="167"/>
                  <a:pt x="311" y="167"/>
                </a:cubicBezTo>
                <a:cubicBezTo>
                  <a:pt x="307" y="168"/>
                  <a:pt x="303" y="172"/>
                  <a:pt x="298" y="171"/>
                </a:cubicBezTo>
                <a:cubicBezTo>
                  <a:pt x="295" y="168"/>
                  <a:pt x="295" y="182"/>
                  <a:pt x="296" y="178"/>
                </a:cubicBezTo>
                <a:cubicBezTo>
                  <a:pt x="295" y="182"/>
                  <a:pt x="294" y="177"/>
                  <a:pt x="293" y="178"/>
                </a:cubicBezTo>
                <a:cubicBezTo>
                  <a:pt x="291" y="180"/>
                  <a:pt x="294" y="184"/>
                  <a:pt x="293" y="186"/>
                </a:cubicBezTo>
                <a:cubicBezTo>
                  <a:pt x="292" y="187"/>
                  <a:pt x="288" y="191"/>
                  <a:pt x="285" y="193"/>
                </a:cubicBezTo>
                <a:cubicBezTo>
                  <a:pt x="280" y="199"/>
                  <a:pt x="280" y="203"/>
                  <a:pt x="272" y="203"/>
                </a:cubicBezTo>
                <a:cubicBezTo>
                  <a:pt x="272" y="205"/>
                  <a:pt x="275" y="208"/>
                  <a:pt x="272" y="208"/>
                </a:cubicBezTo>
                <a:cubicBezTo>
                  <a:pt x="270" y="208"/>
                  <a:pt x="272" y="211"/>
                  <a:pt x="270" y="212"/>
                </a:cubicBezTo>
                <a:cubicBezTo>
                  <a:pt x="270" y="212"/>
                  <a:pt x="267" y="211"/>
                  <a:pt x="267" y="212"/>
                </a:cubicBezTo>
                <a:cubicBezTo>
                  <a:pt x="266" y="213"/>
                  <a:pt x="267" y="215"/>
                  <a:pt x="267" y="216"/>
                </a:cubicBezTo>
                <a:cubicBezTo>
                  <a:pt x="266" y="216"/>
                  <a:pt x="265" y="215"/>
                  <a:pt x="265" y="216"/>
                </a:cubicBezTo>
                <a:cubicBezTo>
                  <a:pt x="264" y="218"/>
                  <a:pt x="266" y="223"/>
                  <a:pt x="263" y="223"/>
                </a:cubicBezTo>
                <a:cubicBezTo>
                  <a:pt x="264" y="225"/>
                  <a:pt x="268" y="226"/>
                  <a:pt x="265" y="227"/>
                </a:cubicBezTo>
                <a:cubicBezTo>
                  <a:pt x="267" y="229"/>
                  <a:pt x="269" y="232"/>
                  <a:pt x="274" y="232"/>
                </a:cubicBezTo>
                <a:cubicBezTo>
                  <a:pt x="274" y="236"/>
                  <a:pt x="275" y="237"/>
                  <a:pt x="278" y="238"/>
                </a:cubicBezTo>
                <a:cubicBezTo>
                  <a:pt x="276" y="240"/>
                  <a:pt x="275" y="240"/>
                  <a:pt x="274" y="242"/>
                </a:cubicBezTo>
                <a:cubicBezTo>
                  <a:pt x="273" y="244"/>
                  <a:pt x="274" y="246"/>
                  <a:pt x="272" y="247"/>
                </a:cubicBezTo>
                <a:cubicBezTo>
                  <a:pt x="270" y="249"/>
                  <a:pt x="268" y="249"/>
                  <a:pt x="265" y="249"/>
                </a:cubicBezTo>
                <a:cubicBezTo>
                  <a:pt x="264" y="257"/>
                  <a:pt x="257" y="259"/>
                  <a:pt x="259" y="270"/>
                </a:cubicBezTo>
                <a:cubicBezTo>
                  <a:pt x="252" y="267"/>
                  <a:pt x="253" y="279"/>
                  <a:pt x="248" y="279"/>
                </a:cubicBezTo>
                <a:cubicBezTo>
                  <a:pt x="247" y="279"/>
                  <a:pt x="247" y="279"/>
                  <a:pt x="246" y="279"/>
                </a:cubicBezTo>
                <a:cubicBezTo>
                  <a:pt x="244" y="280"/>
                  <a:pt x="245" y="282"/>
                  <a:pt x="244" y="283"/>
                </a:cubicBezTo>
                <a:cubicBezTo>
                  <a:pt x="241" y="284"/>
                  <a:pt x="237" y="280"/>
                  <a:pt x="235" y="285"/>
                </a:cubicBezTo>
                <a:cubicBezTo>
                  <a:pt x="231" y="284"/>
                  <a:pt x="234" y="277"/>
                  <a:pt x="233" y="273"/>
                </a:cubicBezTo>
                <a:cubicBezTo>
                  <a:pt x="231" y="272"/>
                  <a:pt x="232" y="268"/>
                  <a:pt x="229" y="268"/>
                </a:cubicBezTo>
                <a:cubicBezTo>
                  <a:pt x="224" y="268"/>
                  <a:pt x="231" y="262"/>
                  <a:pt x="224" y="262"/>
                </a:cubicBezTo>
                <a:cubicBezTo>
                  <a:pt x="227" y="258"/>
                  <a:pt x="220" y="257"/>
                  <a:pt x="220" y="255"/>
                </a:cubicBezTo>
                <a:cubicBezTo>
                  <a:pt x="220" y="254"/>
                  <a:pt x="222" y="253"/>
                  <a:pt x="222" y="251"/>
                </a:cubicBezTo>
                <a:cubicBezTo>
                  <a:pt x="221" y="246"/>
                  <a:pt x="217" y="243"/>
                  <a:pt x="213" y="240"/>
                </a:cubicBezTo>
                <a:cubicBezTo>
                  <a:pt x="207" y="242"/>
                  <a:pt x="209" y="251"/>
                  <a:pt x="199" y="249"/>
                </a:cubicBezTo>
                <a:cubicBezTo>
                  <a:pt x="200" y="251"/>
                  <a:pt x="202" y="251"/>
                  <a:pt x="203" y="251"/>
                </a:cubicBezTo>
                <a:cubicBezTo>
                  <a:pt x="203" y="253"/>
                  <a:pt x="201" y="253"/>
                  <a:pt x="199" y="253"/>
                </a:cubicBezTo>
                <a:cubicBezTo>
                  <a:pt x="196" y="253"/>
                  <a:pt x="198" y="259"/>
                  <a:pt x="194" y="259"/>
                </a:cubicBezTo>
                <a:cubicBezTo>
                  <a:pt x="185" y="260"/>
                  <a:pt x="188" y="251"/>
                  <a:pt x="179" y="253"/>
                </a:cubicBezTo>
                <a:cubicBezTo>
                  <a:pt x="179" y="251"/>
                  <a:pt x="181" y="252"/>
                  <a:pt x="183" y="251"/>
                </a:cubicBezTo>
                <a:cubicBezTo>
                  <a:pt x="185" y="246"/>
                  <a:pt x="178" y="242"/>
                  <a:pt x="183" y="240"/>
                </a:cubicBezTo>
                <a:cubicBezTo>
                  <a:pt x="181" y="238"/>
                  <a:pt x="179" y="237"/>
                  <a:pt x="177" y="236"/>
                </a:cubicBezTo>
                <a:cubicBezTo>
                  <a:pt x="176" y="234"/>
                  <a:pt x="179" y="233"/>
                  <a:pt x="179" y="232"/>
                </a:cubicBezTo>
                <a:cubicBezTo>
                  <a:pt x="179" y="231"/>
                  <a:pt x="175" y="229"/>
                  <a:pt x="175" y="229"/>
                </a:cubicBezTo>
                <a:cubicBezTo>
                  <a:pt x="175" y="227"/>
                  <a:pt x="178" y="216"/>
                  <a:pt x="175" y="223"/>
                </a:cubicBezTo>
                <a:cubicBezTo>
                  <a:pt x="172" y="222"/>
                  <a:pt x="174" y="219"/>
                  <a:pt x="177" y="219"/>
                </a:cubicBezTo>
                <a:cubicBezTo>
                  <a:pt x="173" y="213"/>
                  <a:pt x="183" y="211"/>
                  <a:pt x="179" y="210"/>
                </a:cubicBezTo>
                <a:cubicBezTo>
                  <a:pt x="179" y="207"/>
                  <a:pt x="184" y="209"/>
                  <a:pt x="185" y="206"/>
                </a:cubicBezTo>
                <a:cubicBezTo>
                  <a:pt x="185" y="204"/>
                  <a:pt x="187" y="206"/>
                  <a:pt x="186" y="206"/>
                </a:cubicBezTo>
                <a:cubicBezTo>
                  <a:pt x="188" y="205"/>
                  <a:pt x="188" y="203"/>
                  <a:pt x="190" y="203"/>
                </a:cubicBezTo>
                <a:cubicBezTo>
                  <a:pt x="192" y="202"/>
                  <a:pt x="192" y="199"/>
                  <a:pt x="192" y="197"/>
                </a:cubicBezTo>
                <a:cubicBezTo>
                  <a:pt x="196" y="198"/>
                  <a:pt x="198" y="197"/>
                  <a:pt x="198" y="193"/>
                </a:cubicBezTo>
                <a:cubicBezTo>
                  <a:pt x="203" y="192"/>
                  <a:pt x="200" y="200"/>
                  <a:pt x="207" y="197"/>
                </a:cubicBezTo>
                <a:cubicBezTo>
                  <a:pt x="207" y="195"/>
                  <a:pt x="205" y="196"/>
                  <a:pt x="203" y="195"/>
                </a:cubicBezTo>
                <a:cubicBezTo>
                  <a:pt x="208" y="191"/>
                  <a:pt x="214" y="193"/>
                  <a:pt x="218" y="188"/>
                </a:cubicBezTo>
                <a:cubicBezTo>
                  <a:pt x="219" y="187"/>
                  <a:pt x="217" y="185"/>
                  <a:pt x="218" y="184"/>
                </a:cubicBezTo>
                <a:cubicBezTo>
                  <a:pt x="219" y="183"/>
                  <a:pt x="221" y="185"/>
                  <a:pt x="222" y="184"/>
                </a:cubicBezTo>
                <a:cubicBezTo>
                  <a:pt x="223" y="183"/>
                  <a:pt x="221" y="180"/>
                  <a:pt x="222" y="178"/>
                </a:cubicBezTo>
                <a:cubicBezTo>
                  <a:pt x="222" y="177"/>
                  <a:pt x="227" y="176"/>
                  <a:pt x="227" y="175"/>
                </a:cubicBezTo>
                <a:cubicBezTo>
                  <a:pt x="228" y="173"/>
                  <a:pt x="226" y="169"/>
                  <a:pt x="227" y="167"/>
                </a:cubicBezTo>
                <a:cubicBezTo>
                  <a:pt x="228" y="167"/>
                  <a:pt x="230" y="170"/>
                  <a:pt x="231" y="169"/>
                </a:cubicBezTo>
                <a:cubicBezTo>
                  <a:pt x="229" y="170"/>
                  <a:pt x="234" y="160"/>
                  <a:pt x="233" y="160"/>
                </a:cubicBezTo>
                <a:cubicBezTo>
                  <a:pt x="237" y="164"/>
                  <a:pt x="238" y="157"/>
                  <a:pt x="242" y="156"/>
                </a:cubicBezTo>
                <a:cubicBezTo>
                  <a:pt x="242" y="153"/>
                  <a:pt x="245" y="151"/>
                  <a:pt x="242" y="150"/>
                </a:cubicBezTo>
                <a:cubicBezTo>
                  <a:pt x="243" y="147"/>
                  <a:pt x="248" y="150"/>
                  <a:pt x="248" y="145"/>
                </a:cubicBezTo>
                <a:cubicBezTo>
                  <a:pt x="248" y="143"/>
                  <a:pt x="251" y="143"/>
                  <a:pt x="253" y="143"/>
                </a:cubicBezTo>
                <a:cubicBezTo>
                  <a:pt x="254" y="141"/>
                  <a:pt x="253" y="140"/>
                  <a:pt x="252" y="139"/>
                </a:cubicBezTo>
                <a:cubicBezTo>
                  <a:pt x="257" y="135"/>
                  <a:pt x="260" y="135"/>
                  <a:pt x="265" y="134"/>
                </a:cubicBezTo>
                <a:cubicBezTo>
                  <a:pt x="267" y="132"/>
                  <a:pt x="264" y="131"/>
                  <a:pt x="267" y="126"/>
                </a:cubicBezTo>
                <a:cubicBezTo>
                  <a:pt x="268" y="125"/>
                  <a:pt x="272" y="124"/>
                  <a:pt x="272" y="121"/>
                </a:cubicBezTo>
                <a:cubicBezTo>
                  <a:pt x="272" y="116"/>
                  <a:pt x="278" y="123"/>
                  <a:pt x="278" y="115"/>
                </a:cubicBezTo>
                <a:cubicBezTo>
                  <a:pt x="285" y="112"/>
                  <a:pt x="292" y="119"/>
                  <a:pt x="293" y="108"/>
                </a:cubicBezTo>
                <a:cubicBezTo>
                  <a:pt x="296" y="110"/>
                  <a:pt x="304" y="106"/>
                  <a:pt x="309" y="109"/>
                </a:cubicBezTo>
                <a:cubicBezTo>
                  <a:pt x="311" y="108"/>
                  <a:pt x="312" y="106"/>
                  <a:pt x="313" y="104"/>
                </a:cubicBezTo>
                <a:cubicBezTo>
                  <a:pt x="318" y="101"/>
                  <a:pt x="323" y="110"/>
                  <a:pt x="322" y="102"/>
                </a:cubicBezTo>
                <a:cubicBezTo>
                  <a:pt x="326" y="103"/>
                  <a:pt x="326" y="107"/>
                  <a:pt x="330" y="108"/>
                </a:cubicBezTo>
                <a:cubicBezTo>
                  <a:pt x="333" y="107"/>
                  <a:pt x="332" y="102"/>
                  <a:pt x="337" y="104"/>
                </a:cubicBezTo>
                <a:cubicBezTo>
                  <a:pt x="338" y="107"/>
                  <a:pt x="336" y="107"/>
                  <a:pt x="335" y="109"/>
                </a:cubicBezTo>
                <a:cubicBezTo>
                  <a:pt x="337" y="110"/>
                  <a:pt x="346" y="101"/>
                  <a:pt x="350" y="106"/>
                </a:cubicBezTo>
                <a:cubicBezTo>
                  <a:pt x="353" y="108"/>
                  <a:pt x="351" y="105"/>
                  <a:pt x="354" y="106"/>
                </a:cubicBezTo>
                <a:cubicBezTo>
                  <a:pt x="358" y="106"/>
                  <a:pt x="362" y="109"/>
                  <a:pt x="367" y="108"/>
                </a:cubicBezTo>
                <a:cubicBezTo>
                  <a:pt x="366" y="109"/>
                  <a:pt x="368" y="112"/>
                  <a:pt x="367" y="113"/>
                </a:cubicBezTo>
                <a:cubicBezTo>
                  <a:pt x="367" y="114"/>
                  <a:pt x="364" y="113"/>
                  <a:pt x="363" y="113"/>
                </a:cubicBezTo>
                <a:cubicBezTo>
                  <a:pt x="362" y="115"/>
                  <a:pt x="364" y="118"/>
                  <a:pt x="360" y="117"/>
                </a:cubicBezTo>
                <a:cubicBezTo>
                  <a:pt x="363" y="121"/>
                  <a:pt x="374" y="118"/>
                  <a:pt x="378" y="117"/>
                </a:cubicBezTo>
                <a:cubicBezTo>
                  <a:pt x="382" y="115"/>
                  <a:pt x="381" y="120"/>
                  <a:pt x="382" y="121"/>
                </a:cubicBezTo>
                <a:cubicBezTo>
                  <a:pt x="384" y="122"/>
                  <a:pt x="388" y="119"/>
                  <a:pt x="388" y="122"/>
                </a:cubicBezTo>
                <a:cubicBezTo>
                  <a:pt x="401" y="119"/>
                  <a:pt x="404" y="130"/>
                  <a:pt x="412" y="126"/>
                </a:cubicBezTo>
                <a:cubicBezTo>
                  <a:pt x="410" y="132"/>
                  <a:pt x="418" y="129"/>
                  <a:pt x="418" y="134"/>
                </a:cubicBezTo>
                <a:cubicBezTo>
                  <a:pt x="422" y="134"/>
                  <a:pt x="430" y="133"/>
                  <a:pt x="425" y="137"/>
                </a:cubicBezTo>
                <a:cubicBezTo>
                  <a:pt x="429" y="139"/>
                  <a:pt x="433" y="138"/>
                  <a:pt x="436" y="139"/>
                </a:cubicBezTo>
                <a:cubicBezTo>
                  <a:pt x="437" y="139"/>
                  <a:pt x="436" y="143"/>
                  <a:pt x="436" y="143"/>
                </a:cubicBezTo>
                <a:cubicBezTo>
                  <a:pt x="437" y="144"/>
                  <a:pt x="441" y="142"/>
                  <a:pt x="442" y="143"/>
                </a:cubicBezTo>
                <a:cubicBezTo>
                  <a:pt x="443" y="150"/>
                  <a:pt x="443" y="152"/>
                  <a:pt x="442" y="160"/>
                </a:cubicBezTo>
                <a:cubicBezTo>
                  <a:pt x="439" y="155"/>
                  <a:pt x="435" y="161"/>
                  <a:pt x="431" y="162"/>
                </a:cubicBezTo>
                <a:cubicBezTo>
                  <a:pt x="425" y="162"/>
                  <a:pt x="419" y="156"/>
                  <a:pt x="414" y="162"/>
                </a:cubicBezTo>
                <a:cubicBezTo>
                  <a:pt x="412" y="162"/>
                  <a:pt x="413" y="158"/>
                  <a:pt x="412" y="158"/>
                </a:cubicBezTo>
                <a:cubicBezTo>
                  <a:pt x="409" y="157"/>
                  <a:pt x="409" y="160"/>
                  <a:pt x="408" y="160"/>
                </a:cubicBezTo>
                <a:cubicBezTo>
                  <a:pt x="406" y="160"/>
                  <a:pt x="405" y="156"/>
                  <a:pt x="404" y="156"/>
                </a:cubicBezTo>
                <a:cubicBezTo>
                  <a:pt x="401" y="156"/>
                  <a:pt x="396" y="161"/>
                  <a:pt x="397" y="154"/>
                </a:cubicBezTo>
                <a:cubicBezTo>
                  <a:pt x="391" y="156"/>
                  <a:pt x="393" y="154"/>
                  <a:pt x="386" y="154"/>
                </a:cubicBezTo>
                <a:cubicBezTo>
                  <a:pt x="385" y="157"/>
                  <a:pt x="387" y="158"/>
                  <a:pt x="390" y="158"/>
                </a:cubicBezTo>
                <a:cubicBezTo>
                  <a:pt x="393" y="157"/>
                  <a:pt x="393" y="160"/>
                  <a:pt x="395" y="160"/>
                </a:cubicBezTo>
                <a:cubicBezTo>
                  <a:pt x="392" y="163"/>
                  <a:pt x="395" y="162"/>
                  <a:pt x="397" y="163"/>
                </a:cubicBezTo>
                <a:cubicBezTo>
                  <a:pt x="398" y="164"/>
                  <a:pt x="397" y="166"/>
                  <a:pt x="397" y="167"/>
                </a:cubicBezTo>
                <a:cubicBezTo>
                  <a:pt x="398" y="169"/>
                  <a:pt x="401" y="169"/>
                  <a:pt x="401" y="171"/>
                </a:cubicBezTo>
                <a:cubicBezTo>
                  <a:pt x="401" y="173"/>
                  <a:pt x="405" y="178"/>
                  <a:pt x="404" y="184"/>
                </a:cubicBezTo>
                <a:cubicBezTo>
                  <a:pt x="405" y="190"/>
                  <a:pt x="416" y="186"/>
                  <a:pt x="418" y="191"/>
                </a:cubicBezTo>
                <a:cubicBezTo>
                  <a:pt x="419" y="190"/>
                  <a:pt x="419" y="187"/>
                  <a:pt x="423" y="188"/>
                </a:cubicBezTo>
                <a:cubicBezTo>
                  <a:pt x="422" y="182"/>
                  <a:pt x="414" y="184"/>
                  <a:pt x="412" y="180"/>
                </a:cubicBezTo>
                <a:cubicBezTo>
                  <a:pt x="411" y="173"/>
                  <a:pt x="422" y="178"/>
                  <a:pt x="427" y="177"/>
                </a:cubicBezTo>
                <a:cubicBezTo>
                  <a:pt x="426" y="181"/>
                  <a:pt x="435" y="176"/>
                  <a:pt x="432" y="182"/>
                </a:cubicBezTo>
                <a:cubicBezTo>
                  <a:pt x="437" y="184"/>
                  <a:pt x="440" y="176"/>
                  <a:pt x="440" y="184"/>
                </a:cubicBezTo>
                <a:cubicBezTo>
                  <a:pt x="445" y="181"/>
                  <a:pt x="440" y="174"/>
                  <a:pt x="436" y="175"/>
                </a:cubicBezTo>
                <a:cubicBezTo>
                  <a:pt x="437" y="171"/>
                  <a:pt x="441" y="170"/>
                  <a:pt x="445" y="169"/>
                </a:cubicBezTo>
                <a:cubicBezTo>
                  <a:pt x="448" y="167"/>
                  <a:pt x="448" y="162"/>
                  <a:pt x="451" y="160"/>
                </a:cubicBezTo>
                <a:cubicBezTo>
                  <a:pt x="459" y="159"/>
                  <a:pt x="463" y="162"/>
                  <a:pt x="468" y="163"/>
                </a:cubicBezTo>
                <a:cubicBezTo>
                  <a:pt x="470" y="163"/>
                  <a:pt x="469" y="160"/>
                  <a:pt x="472" y="160"/>
                </a:cubicBezTo>
                <a:cubicBezTo>
                  <a:pt x="472" y="157"/>
                  <a:pt x="470" y="155"/>
                  <a:pt x="468" y="154"/>
                </a:cubicBezTo>
                <a:cubicBezTo>
                  <a:pt x="471" y="147"/>
                  <a:pt x="471" y="140"/>
                  <a:pt x="470" y="134"/>
                </a:cubicBezTo>
                <a:cubicBezTo>
                  <a:pt x="476" y="134"/>
                  <a:pt x="481" y="133"/>
                  <a:pt x="485" y="136"/>
                </a:cubicBezTo>
                <a:cubicBezTo>
                  <a:pt x="486" y="136"/>
                  <a:pt x="491" y="136"/>
                  <a:pt x="490" y="141"/>
                </a:cubicBezTo>
                <a:cubicBezTo>
                  <a:pt x="486" y="141"/>
                  <a:pt x="483" y="141"/>
                  <a:pt x="479" y="141"/>
                </a:cubicBezTo>
                <a:cubicBezTo>
                  <a:pt x="479" y="143"/>
                  <a:pt x="479" y="145"/>
                  <a:pt x="479" y="147"/>
                </a:cubicBezTo>
                <a:cubicBezTo>
                  <a:pt x="483" y="152"/>
                  <a:pt x="485" y="146"/>
                  <a:pt x="488" y="149"/>
                </a:cubicBezTo>
                <a:cubicBezTo>
                  <a:pt x="490" y="150"/>
                  <a:pt x="483" y="151"/>
                  <a:pt x="483" y="150"/>
                </a:cubicBezTo>
                <a:cubicBezTo>
                  <a:pt x="481" y="154"/>
                  <a:pt x="488" y="150"/>
                  <a:pt x="490" y="154"/>
                </a:cubicBezTo>
                <a:cubicBezTo>
                  <a:pt x="493" y="152"/>
                  <a:pt x="497" y="150"/>
                  <a:pt x="500" y="147"/>
                </a:cubicBezTo>
                <a:cubicBezTo>
                  <a:pt x="500" y="146"/>
                  <a:pt x="502" y="145"/>
                  <a:pt x="501" y="143"/>
                </a:cubicBezTo>
                <a:cubicBezTo>
                  <a:pt x="510" y="145"/>
                  <a:pt x="509" y="138"/>
                  <a:pt x="516" y="139"/>
                </a:cubicBezTo>
                <a:cubicBezTo>
                  <a:pt x="519" y="138"/>
                  <a:pt x="520" y="137"/>
                  <a:pt x="520" y="134"/>
                </a:cubicBezTo>
                <a:cubicBezTo>
                  <a:pt x="523" y="134"/>
                  <a:pt x="525" y="132"/>
                  <a:pt x="526" y="130"/>
                </a:cubicBezTo>
                <a:cubicBezTo>
                  <a:pt x="533" y="136"/>
                  <a:pt x="539" y="127"/>
                  <a:pt x="546" y="126"/>
                </a:cubicBezTo>
                <a:cubicBezTo>
                  <a:pt x="546" y="129"/>
                  <a:pt x="546" y="131"/>
                  <a:pt x="546" y="134"/>
                </a:cubicBezTo>
                <a:cubicBezTo>
                  <a:pt x="553" y="134"/>
                  <a:pt x="559" y="134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7" y="132"/>
                  <a:pt x="566" y="130"/>
                  <a:pt x="567" y="130"/>
                </a:cubicBezTo>
                <a:cubicBezTo>
                  <a:pt x="570" y="129"/>
                  <a:pt x="576" y="130"/>
                  <a:pt x="576" y="124"/>
                </a:cubicBezTo>
                <a:cubicBezTo>
                  <a:pt x="581" y="127"/>
                  <a:pt x="588" y="127"/>
                  <a:pt x="591" y="132"/>
                </a:cubicBezTo>
                <a:cubicBezTo>
                  <a:pt x="594" y="131"/>
                  <a:pt x="595" y="129"/>
                  <a:pt x="596" y="126"/>
                </a:cubicBezTo>
                <a:cubicBezTo>
                  <a:pt x="597" y="124"/>
                  <a:pt x="588" y="122"/>
                  <a:pt x="595" y="121"/>
                </a:cubicBezTo>
                <a:cubicBezTo>
                  <a:pt x="592" y="116"/>
                  <a:pt x="583" y="118"/>
                  <a:pt x="585" y="108"/>
                </a:cubicBezTo>
                <a:cubicBezTo>
                  <a:pt x="588" y="109"/>
                  <a:pt x="589" y="112"/>
                  <a:pt x="595" y="113"/>
                </a:cubicBezTo>
                <a:cubicBezTo>
                  <a:pt x="597" y="114"/>
                  <a:pt x="600" y="118"/>
                  <a:pt x="606" y="117"/>
                </a:cubicBezTo>
                <a:cubicBezTo>
                  <a:pt x="607" y="117"/>
                  <a:pt x="608" y="115"/>
                  <a:pt x="608" y="115"/>
                </a:cubicBezTo>
                <a:cubicBezTo>
                  <a:pt x="609" y="115"/>
                  <a:pt x="611" y="118"/>
                  <a:pt x="611" y="115"/>
                </a:cubicBezTo>
                <a:cubicBezTo>
                  <a:pt x="614" y="115"/>
                  <a:pt x="614" y="118"/>
                  <a:pt x="615" y="119"/>
                </a:cubicBezTo>
                <a:cubicBezTo>
                  <a:pt x="618" y="120"/>
                  <a:pt x="621" y="118"/>
                  <a:pt x="621" y="122"/>
                </a:cubicBezTo>
                <a:cubicBezTo>
                  <a:pt x="627" y="120"/>
                  <a:pt x="629" y="124"/>
                  <a:pt x="636" y="121"/>
                </a:cubicBezTo>
                <a:cubicBezTo>
                  <a:pt x="633" y="127"/>
                  <a:pt x="642" y="122"/>
                  <a:pt x="639" y="128"/>
                </a:cubicBezTo>
                <a:cubicBezTo>
                  <a:pt x="643" y="128"/>
                  <a:pt x="644" y="129"/>
                  <a:pt x="645" y="132"/>
                </a:cubicBezTo>
                <a:cubicBezTo>
                  <a:pt x="651" y="131"/>
                  <a:pt x="652" y="135"/>
                  <a:pt x="658" y="134"/>
                </a:cubicBezTo>
                <a:cubicBezTo>
                  <a:pt x="661" y="122"/>
                  <a:pt x="647" y="128"/>
                  <a:pt x="651" y="117"/>
                </a:cubicBezTo>
                <a:cubicBezTo>
                  <a:pt x="650" y="114"/>
                  <a:pt x="648" y="118"/>
                  <a:pt x="645" y="117"/>
                </a:cubicBezTo>
                <a:cubicBezTo>
                  <a:pt x="645" y="113"/>
                  <a:pt x="648" y="111"/>
                  <a:pt x="647" y="106"/>
                </a:cubicBezTo>
                <a:cubicBezTo>
                  <a:pt x="647" y="103"/>
                  <a:pt x="644" y="105"/>
                  <a:pt x="643" y="104"/>
                </a:cubicBezTo>
                <a:cubicBezTo>
                  <a:pt x="643" y="103"/>
                  <a:pt x="647" y="100"/>
                  <a:pt x="643" y="100"/>
                </a:cubicBezTo>
                <a:cubicBezTo>
                  <a:pt x="643" y="96"/>
                  <a:pt x="648" y="98"/>
                  <a:pt x="647" y="93"/>
                </a:cubicBezTo>
                <a:cubicBezTo>
                  <a:pt x="651" y="93"/>
                  <a:pt x="649" y="88"/>
                  <a:pt x="654" y="89"/>
                </a:cubicBezTo>
                <a:cubicBezTo>
                  <a:pt x="654" y="85"/>
                  <a:pt x="656" y="83"/>
                  <a:pt x="660" y="83"/>
                </a:cubicBezTo>
                <a:cubicBezTo>
                  <a:pt x="658" y="75"/>
                  <a:pt x="666" y="77"/>
                  <a:pt x="665" y="70"/>
                </a:cubicBezTo>
                <a:cubicBezTo>
                  <a:pt x="674" y="69"/>
                  <a:pt x="678" y="73"/>
                  <a:pt x="684" y="74"/>
                </a:cubicBezTo>
                <a:cubicBezTo>
                  <a:pt x="684" y="77"/>
                  <a:pt x="684" y="79"/>
                  <a:pt x="686" y="80"/>
                </a:cubicBezTo>
                <a:cubicBezTo>
                  <a:pt x="686" y="82"/>
                  <a:pt x="682" y="81"/>
                  <a:pt x="680" y="81"/>
                </a:cubicBezTo>
                <a:cubicBezTo>
                  <a:pt x="680" y="89"/>
                  <a:pt x="684" y="92"/>
                  <a:pt x="680" y="98"/>
                </a:cubicBezTo>
                <a:cubicBezTo>
                  <a:pt x="682" y="99"/>
                  <a:pt x="683" y="101"/>
                  <a:pt x="684" y="102"/>
                </a:cubicBezTo>
                <a:cubicBezTo>
                  <a:pt x="685" y="103"/>
                  <a:pt x="686" y="104"/>
                  <a:pt x="688" y="104"/>
                </a:cubicBezTo>
                <a:cubicBezTo>
                  <a:pt x="685" y="108"/>
                  <a:pt x="687" y="118"/>
                  <a:pt x="684" y="122"/>
                </a:cubicBezTo>
                <a:cubicBezTo>
                  <a:pt x="682" y="128"/>
                  <a:pt x="689" y="126"/>
                  <a:pt x="690" y="130"/>
                </a:cubicBezTo>
                <a:cubicBezTo>
                  <a:pt x="688" y="145"/>
                  <a:pt x="682" y="154"/>
                  <a:pt x="669" y="158"/>
                </a:cubicBezTo>
                <a:cubicBezTo>
                  <a:pt x="670" y="162"/>
                  <a:pt x="677" y="158"/>
                  <a:pt x="678" y="162"/>
                </a:cubicBezTo>
                <a:cubicBezTo>
                  <a:pt x="683" y="161"/>
                  <a:pt x="682" y="155"/>
                  <a:pt x="688" y="156"/>
                </a:cubicBezTo>
                <a:cubicBezTo>
                  <a:pt x="687" y="158"/>
                  <a:pt x="686" y="159"/>
                  <a:pt x="686" y="162"/>
                </a:cubicBezTo>
                <a:cubicBezTo>
                  <a:pt x="688" y="161"/>
                  <a:pt x="687" y="158"/>
                  <a:pt x="690" y="158"/>
                </a:cubicBezTo>
                <a:cubicBezTo>
                  <a:pt x="692" y="158"/>
                  <a:pt x="691" y="155"/>
                  <a:pt x="692" y="154"/>
                </a:cubicBezTo>
                <a:cubicBezTo>
                  <a:pt x="692" y="154"/>
                  <a:pt x="695" y="155"/>
                  <a:pt x="695" y="154"/>
                </a:cubicBezTo>
                <a:cubicBezTo>
                  <a:pt x="696" y="153"/>
                  <a:pt x="695" y="150"/>
                  <a:pt x="695" y="149"/>
                </a:cubicBezTo>
                <a:cubicBezTo>
                  <a:pt x="697" y="149"/>
                  <a:pt x="699" y="149"/>
                  <a:pt x="701" y="149"/>
                </a:cubicBezTo>
                <a:cubicBezTo>
                  <a:pt x="699" y="143"/>
                  <a:pt x="707" y="137"/>
                  <a:pt x="701" y="134"/>
                </a:cubicBezTo>
                <a:cubicBezTo>
                  <a:pt x="701" y="132"/>
                  <a:pt x="705" y="132"/>
                  <a:pt x="705" y="130"/>
                </a:cubicBezTo>
                <a:cubicBezTo>
                  <a:pt x="705" y="128"/>
                  <a:pt x="702" y="128"/>
                  <a:pt x="701" y="128"/>
                </a:cubicBezTo>
                <a:cubicBezTo>
                  <a:pt x="701" y="124"/>
                  <a:pt x="707" y="127"/>
                  <a:pt x="710" y="126"/>
                </a:cubicBezTo>
                <a:cubicBezTo>
                  <a:pt x="708" y="124"/>
                  <a:pt x="710" y="119"/>
                  <a:pt x="705" y="121"/>
                </a:cubicBezTo>
                <a:cubicBezTo>
                  <a:pt x="700" y="123"/>
                  <a:pt x="698" y="116"/>
                  <a:pt x="697" y="121"/>
                </a:cubicBezTo>
                <a:cubicBezTo>
                  <a:pt x="694" y="117"/>
                  <a:pt x="694" y="113"/>
                  <a:pt x="695" y="109"/>
                </a:cubicBezTo>
                <a:cubicBezTo>
                  <a:pt x="695" y="109"/>
                  <a:pt x="699" y="110"/>
                  <a:pt x="699" y="109"/>
                </a:cubicBezTo>
                <a:cubicBezTo>
                  <a:pt x="701" y="108"/>
                  <a:pt x="698" y="102"/>
                  <a:pt x="699" y="100"/>
                </a:cubicBezTo>
                <a:cubicBezTo>
                  <a:pt x="699" y="97"/>
                  <a:pt x="697" y="100"/>
                  <a:pt x="697" y="100"/>
                </a:cubicBezTo>
                <a:cubicBezTo>
                  <a:pt x="693" y="97"/>
                  <a:pt x="696" y="93"/>
                  <a:pt x="693" y="89"/>
                </a:cubicBezTo>
                <a:cubicBezTo>
                  <a:pt x="701" y="91"/>
                  <a:pt x="698" y="84"/>
                  <a:pt x="703" y="83"/>
                </a:cubicBezTo>
                <a:cubicBezTo>
                  <a:pt x="703" y="80"/>
                  <a:pt x="703" y="77"/>
                  <a:pt x="703" y="74"/>
                </a:cubicBezTo>
                <a:cubicBezTo>
                  <a:pt x="709" y="72"/>
                  <a:pt x="706" y="80"/>
                  <a:pt x="706" y="83"/>
                </a:cubicBezTo>
                <a:cubicBezTo>
                  <a:pt x="707" y="86"/>
                  <a:pt x="710" y="82"/>
                  <a:pt x="710" y="85"/>
                </a:cubicBezTo>
                <a:cubicBezTo>
                  <a:pt x="710" y="86"/>
                  <a:pt x="708" y="88"/>
                  <a:pt x="708" y="87"/>
                </a:cubicBezTo>
                <a:cubicBezTo>
                  <a:pt x="710" y="92"/>
                  <a:pt x="714" y="93"/>
                  <a:pt x="719" y="96"/>
                </a:cubicBezTo>
                <a:cubicBezTo>
                  <a:pt x="723" y="97"/>
                  <a:pt x="719" y="91"/>
                  <a:pt x="718" y="91"/>
                </a:cubicBezTo>
                <a:cubicBezTo>
                  <a:pt x="720" y="88"/>
                  <a:pt x="726" y="88"/>
                  <a:pt x="731" y="87"/>
                </a:cubicBezTo>
                <a:cubicBezTo>
                  <a:pt x="730" y="85"/>
                  <a:pt x="727" y="85"/>
                  <a:pt x="725" y="85"/>
                </a:cubicBezTo>
                <a:cubicBezTo>
                  <a:pt x="727" y="80"/>
                  <a:pt x="722" y="80"/>
                  <a:pt x="723" y="76"/>
                </a:cubicBezTo>
                <a:cubicBezTo>
                  <a:pt x="725" y="80"/>
                  <a:pt x="736" y="74"/>
                  <a:pt x="734" y="81"/>
                </a:cubicBezTo>
                <a:cubicBezTo>
                  <a:pt x="736" y="83"/>
                  <a:pt x="738" y="80"/>
                  <a:pt x="738" y="80"/>
                </a:cubicBezTo>
                <a:cubicBezTo>
                  <a:pt x="741" y="80"/>
                  <a:pt x="739" y="82"/>
                  <a:pt x="740" y="83"/>
                </a:cubicBezTo>
                <a:cubicBezTo>
                  <a:pt x="741" y="84"/>
                  <a:pt x="743" y="83"/>
                  <a:pt x="744" y="83"/>
                </a:cubicBezTo>
                <a:cubicBezTo>
                  <a:pt x="747" y="87"/>
                  <a:pt x="754" y="83"/>
                  <a:pt x="749" y="89"/>
                </a:cubicBezTo>
                <a:cubicBezTo>
                  <a:pt x="752" y="89"/>
                  <a:pt x="756" y="89"/>
                  <a:pt x="759" y="89"/>
                </a:cubicBezTo>
                <a:cubicBezTo>
                  <a:pt x="759" y="87"/>
                  <a:pt x="751" y="85"/>
                  <a:pt x="757" y="83"/>
                </a:cubicBezTo>
                <a:cubicBezTo>
                  <a:pt x="755" y="82"/>
                  <a:pt x="753" y="81"/>
                  <a:pt x="751" y="80"/>
                </a:cubicBezTo>
                <a:cubicBezTo>
                  <a:pt x="750" y="70"/>
                  <a:pt x="751" y="70"/>
                  <a:pt x="751" y="59"/>
                </a:cubicBezTo>
                <a:cubicBezTo>
                  <a:pt x="761" y="58"/>
                  <a:pt x="775" y="61"/>
                  <a:pt x="783" y="59"/>
                </a:cubicBezTo>
                <a:cubicBezTo>
                  <a:pt x="786" y="58"/>
                  <a:pt x="784" y="53"/>
                  <a:pt x="788" y="57"/>
                </a:cubicBezTo>
                <a:cubicBezTo>
                  <a:pt x="794" y="53"/>
                  <a:pt x="790" y="50"/>
                  <a:pt x="792" y="44"/>
                </a:cubicBezTo>
                <a:cubicBezTo>
                  <a:pt x="797" y="45"/>
                  <a:pt x="799" y="44"/>
                  <a:pt x="801" y="42"/>
                </a:cubicBezTo>
                <a:cubicBezTo>
                  <a:pt x="804" y="38"/>
                  <a:pt x="809" y="37"/>
                  <a:pt x="813" y="33"/>
                </a:cubicBezTo>
                <a:cubicBezTo>
                  <a:pt x="832" y="30"/>
                  <a:pt x="851" y="28"/>
                  <a:pt x="867" y="22"/>
                </a:cubicBezTo>
                <a:cubicBezTo>
                  <a:pt x="870" y="19"/>
                  <a:pt x="870" y="26"/>
                  <a:pt x="870" y="26"/>
                </a:cubicBezTo>
                <a:cubicBezTo>
                  <a:pt x="871" y="25"/>
                  <a:pt x="874" y="21"/>
                  <a:pt x="872" y="20"/>
                </a:cubicBezTo>
                <a:cubicBezTo>
                  <a:pt x="875" y="21"/>
                  <a:pt x="872" y="23"/>
                  <a:pt x="874" y="26"/>
                </a:cubicBezTo>
                <a:cubicBezTo>
                  <a:pt x="875" y="26"/>
                  <a:pt x="879" y="25"/>
                  <a:pt x="878" y="27"/>
                </a:cubicBezTo>
                <a:cubicBezTo>
                  <a:pt x="881" y="26"/>
                  <a:pt x="876" y="25"/>
                  <a:pt x="880" y="24"/>
                </a:cubicBezTo>
                <a:cubicBezTo>
                  <a:pt x="883" y="23"/>
                  <a:pt x="889" y="24"/>
                  <a:pt x="889" y="18"/>
                </a:cubicBezTo>
                <a:cubicBezTo>
                  <a:pt x="893" y="19"/>
                  <a:pt x="895" y="18"/>
                  <a:pt x="895" y="14"/>
                </a:cubicBezTo>
                <a:cubicBezTo>
                  <a:pt x="897" y="15"/>
                  <a:pt x="898" y="18"/>
                  <a:pt x="900" y="18"/>
                </a:cubicBezTo>
                <a:cubicBezTo>
                  <a:pt x="905" y="18"/>
                  <a:pt x="904" y="12"/>
                  <a:pt x="904" y="7"/>
                </a:cubicBezTo>
                <a:cubicBezTo>
                  <a:pt x="913" y="4"/>
                  <a:pt x="922" y="0"/>
                  <a:pt x="936" y="1"/>
                </a:cubicBezTo>
                <a:cubicBezTo>
                  <a:pt x="934" y="3"/>
                  <a:pt x="934" y="6"/>
                  <a:pt x="934" y="9"/>
                </a:cubicBezTo>
                <a:cubicBezTo>
                  <a:pt x="937" y="13"/>
                  <a:pt x="945" y="13"/>
                  <a:pt x="949" y="9"/>
                </a:cubicBezTo>
                <a:cubicBezTo>
                  <a:pt x="951" y="9"/>
                  <a:pt x="950" y="11"/>
                  <a:pt x="949" y="11"/>
                </a:cubicBezTo>
                <a:close/>
                <a:moveTo>
                  <a:pt x="1396" y="238"/>
                </a:moveTo>
                <a:cubicBezTo>
                  <a:pt x="1396" y="236"/>
                  <a:pt x="1393" y="236"/>
                  <a:pt x="1392" y="234"/>
                </a:cubicBezTo>
                <a:cubicBezTo>
                  <a:pt x="1386" y="233"/>
                  <a:pt x="1386" y="238"/>
                  <a:pt x="1392" y="236"/>
                </a:cubicBezTo>
                <a:cubicBezTo>
                  <a:pt x="1393" y="238"/>
                  <a:pt x="1394" y="238"/>
                  <a:pt x="1396" y="238"/>
                </a:cubicBezTo>
                <a:close/>
                <a:moveTo>
                  <a:pt x="403" y="378"/>
                </a:moveTo>
                <a:cubicBezTo>
                  <a:pt x="401" y="384"/>
                  <a:pt x="409" y="380"/>
                  <a:pt x="406" y="387"/>
                </a:cubicBezTo>
                <a:cubicBezTo>
                  <a:pt x="410" y="388"/>
                  <a:pt x="411" y="384"/>
                  <a:pt x="412" y="387"/>
                </a:cubicBezTo>
                <a:cubicBezTo>
                  <a:pt x="412" y="389"/>
                  <a:pt x="411" y="389"/>
                  <a:pt x="410" y="389"/>
                </a:cubicBezTo>
                <a:cubicBezTo>
                  <a:pt x="407" y="390"/>
                  <a:pt x="399" y="393"/>
                  <a:pt x="397" y="393"/>
                </a:cubicBezTo>
                <a:cubicBezTo>
                  <a:pt x="392" y="392"/>
                  <a:pt x="391" y="388"/>
                  <a:pt x="388" y="385"/>
                </a:cubicBezTo>
                <a:cubicBezTo>
                  <a:pt x="388" y="382"/>
                  <a:pt x="393" y="384"/>
                  <a:pt x="393" y="382"/>
                </a:cubicBezTo>
                <a:cubicBezTo>
                  <a:pt x="389" y="378"/>
                  <a:pt x="388" y="377"/>
                  <a:pt x="382" y="380"/>
                </a:cubicBezTo>
                <a:cubicBezTo>
                  <a:pt x="380" y="376"/>
                  <a:pt x="379" y="373"/>
                  <a:pt x="373" y="374"/>
                </a:cubicBezTo>
                <a:cubicBezTo>
                  <a:pt x="370" y="374"/>
                  <a:pt x="372" y="377"/>
                  <a:pt x="371" y="378"/>
                </a:cubicBezTo>
                <a:cubicBezTo>
                  <a:pt x="370" y="379"/>
                  <a:pt x="367" y="379"/>
                  <a:pt x="365" y="380"/>
                </a:cubicBezTo>
                <a:cubicBezTo>
                  <a:pt x="363" y="381"/>
                  <a:pt x="362" y="387"/>
                  <a:pt x="358" y="385"/>
                </a:cubicBezTo>
                <a:cubicBezTo>
                  <a:pt x="360" y="392"/>
                  <a:pt x="354" y="394"/>
                  <a:pt x="354" y="395"/>
                </a:cubicBezTo>
                <a:cubicBezTo>
                  <a:pt x="353" y="399"/>
                  <a:pt x="354" y="403"/>
                  <a:pt x="352" y="408"/>
                </a:cubicBezTo>
                <a:cubicBezTo>
                  <a:pt x="350" y="408"/>
                  <a:pt x="350" y="406"/>
                  <a:pt x="349" y="406"/>
                </a:cubicBezTo>
                <a:cubicBezTo>
                  <a:pt x="347" y="412"/>
                  <a:pt x="353" y="415"/>
                  <a:pt x="349" y="419"/>
                </a:cubicBezTo>
                <a:cubicBezTo>
                  <a:pt x="352" y="417"/>
                  <a:pt x="351" y="422"/>
                  <a:pt x="352" y="423"/>
                </a:cubicBezTo>
                <a:cubicBezTo>
                  <a:pt x="353" y="423"/>
                  <a:pt x="355" y="422"/>
                  <a:pt x="356" y="423"/>
                </a:cubicBezTo>
                <a:cubicBezTo>
                  <a:pt x="360" y="424"/>
                  <a:pt x="361" y="427"/>
                  <a:pt x="363" y="424"/>
                </a:cubicBezTo>
                <a:cubicBezTo>
                  <a:pt x="364" y="424"/>
                  <a:pt x="367" y="425"/>
                  <a:pt x="367" y="424"/>
                </a:cubicBezTo>
                <a:cubicBezTo>
                  <a:pt x="374" y="424"/>
                  <a:pt x="372" y="423"/>
                  <a:pt x="375" y="421"/>
                </a:cubicBezTo>
                <a:cubicBezTo>
                  <a:pt x="378" y="420"/>
                  <a:pt x="379" y="423"/>
                  <a:pt x="382" y="423"/>
                </a:cubicBezTo>
                <a:cubicBezTo>
                  <a:pt x="382" y="421"/>
                  <a:pt x="382" y="419"/>
                  <a:pt x="384" y="419"/>
                </a:cubicBezTo>
                <a:cubicBezTo>
                  <a:pt x="388" y="418"/>
                  <a:pt x="397" y="418"/>
                  <a:pt x="401" y="419"/>
                </a:cubicBezTo>
                <a:cubicBezTo>
                  <a:pt x="404" y="420"/>
                  <a:pt x="405" y="422"/>
                  <a:pt x="408" y="423"/>
                </a:cubicBezTo>
                <a:cubicBezTo>
                  <a:pt x="410" y="423"/>
                  <a:pt x="410" y="421"/>
                  <a:pt x="412" y="421"/>
                </a:cubicBezTo>
                <a:cubicBezTo>
                  <a:pt x="411" y="421"/>
                  <a:pt x="413" y="422"/>
                  <a:pt x="414" y="423"/>
                </a:cubicBezTo>
                <a:cubicBezTo>
                  <a:pt x="419" y="424"/>
                  <a:pt x="419" y="424"/>
                  <a:pt x="423" y="424"/>
                </a:cubicBezTo>
                <a:cubicBezTo>
                  <a:pt x="431" y="425"/>
                  <a:pt x="441" y="423"/>
                  <a:pt x="449" y="424"/>
                </a:cubicBezTo>
                <a:cubicBezTo>
                  <a:pt x="449" y="420"/>
                  <a:pt x="449" y="417"/>
                  <a:pt x="451" y="415"/>
                </a:cubicBezTo>
                <a:cubicBezTo>
                  <a:pt x="445" y="407"/>
                  <a:pt x="439" y="398"/>
                  <a:pt x="427" y="396"/>
                </a:cubicBezTo>
                <a:cubicBezTo>
                  <a:pt x="427" y="393"/>
                  <a:pt x="424" y="393"/>
                  <a:pt x="423" y="391"/>
                </a:cubicBezTo>
                <a:cubicBezTo>
                  <a:pt x="423" y="388"/>
                  <a:pt x="422" y="387"/>
                  <a:pt x="421" y="385"/>
                </a:cubicBezTo>
                <a:cubicBezTo>
                  <a:pt x="422" y="380"/>
                  <a:pt x="428" y="379"/>
                  <a:pt x="427" y="372"/>
                </a:cubicBezTo>
                <a:cubicBezTo>
                  <a:pt x="416" y="371"/>
                  <a:pt x="411" y="376"/>
                  <a:pt x="403" y="378"/>
                </a:cubicBezTo>
                <a:close/>
                <a:moveTo>
                  <a:pt x="531" y="464"/>
                </a:moveTo>
                <a:cubicBezTo>
                  <a:pt x="529" y="464"/>
                  <a:pt x="526" y="464"/>
                  <a:pt x="529" y="465"/>
                </a:cubicBezTo>
                <a:cubicBezTo>
                  <a:pt x="532" y="463"/>
                  <a:pt x="539" y="463"/>
                  <a:pt x="542" y="462"/>
                </a:cubicBezTo>
                <a:cubicBezTo>
                  <a:pt x="543" y="462"/>
                  <a:pt x="542" y="458"/>
                  <a:pt x="542" y="458"/>
                </a:cubicBezTo>
                <a:cubicBezTo>
                  <a:pt x="543" y="457"/>
                  <a:pt x="545" y="460"/>
                  <a:pt x="546" y="460"/>
                </a:cubicBezTo>
                <a:cubicBezTo>
                  <a:pt x="546" y="456"/>
                  <a:pt x="546" y="451"/>
                  <a:pt x="546" y="447"/>
                </a:cubicBezTo>
                <a:cubicBezTo>
                  <a:pt x="544" y="444"/>
                  <a:pt x="542" y="443"/>
                  <a:pt x="541" y="441"/>
                </a:cubicBezTo>
                <a:cubicBezTo>
                  <a:pt x="540" y="440"/>
                  <a:pt x="541" y="438"/>
                  <a:pt x="541" y="438"/>
                </a:cubicBezTo>
                <a:cubicBezTo>
                  <a:pt x="540" y="435"/>
                  <a:pt x="534" y="433"/>
                  <a:pt x="539" y="432"/>
                </a:cubicBezTo>
                <a:cubicBezTo>
                  <a:pt x="542" y="432"/>
                  <a:pt x="546" y="432"/>
                  <a:pt x="550" y="432"/>
                </a:cubicBezTo>
                <a:cubicBezTo>
                  <a:pt x="551" y="425"/>
                  <a:pt x="546" y="425"/>
                  <a:pt x="546" y="423"/>
                </a:cubicBezTo>
                <a:cubicBezTo>
                  <a:pt x="546" y="419"/>
                  <a:pt x="542" y="419"/>
                  <a:pt x="541" y="417"/>
                </a:cubicBezTo>
                <a:cubicBezTo>
                  <a:pt x="541" y="417"/>
                  <a:pt x="544" y="415"/>
                  <a:pt x="542" y="413"/>
                </a:cubicBezTo>
                <a:cubicBezTo>
                  <a:pt x="537" y="415"/>
                  <a:pt x="536" y="411"/>
                  <a:pt x="531" y="411"/>
                </a:cubicBezTo>
                <a:cubicBezTo>
                  <a:pt x="533" y="401"/>
                  <a:pt x="520" y="404"/>
                  <a:pt x="520" y="395"/>
                </a:cubicBezTo>
                <a:cubicBezTo>
                  <a:pt x="525" y="391"/>
                  <a:pt x="528" y="385"/>
                  <a:pt x="539" y="387"/>
                </a:cubicBezTo>
                <a:cubicBezTo>
                  <a:pt x="539" y="386"/>
                  <a:pt x="539" y="384"/>
                  <a:pt x="541" y="383"/>
                </a:cubicBezTo>
                <a:cubicBezTo>
                  <a:pt x="541" y="378"/>
                  <a:pt x="535" y="379"/>
                  <a:pt x="535" y="374"/>
                </a:cubicBezTo>
                <a:cubicBezTo>
                  <a:pt x="526" y="373"/>
                  <a:pt x="522" y="377"/>
                  <a:pt x="516" y="374"/>
                </a:cubicBezTo>
                <a:cubicBezTo>
                  <a:pt x="516" y="377"/>
                  <a:pt x="516" y="378"/>
                  <a:pt x="514" y="376"/>
                </a:cubicBezTo>
                <a:cubicBezTo>
                  <a:pt x="513" y="375"/>
                  <a:pt x="512" y="378"/>
                  <a:pt x="513" y="378"/>
                </a:cubicBezTo>
                <a:cubicBezTo>
                  <a:pt x="508" y="380"/>
                  <a:pt x="502" y="383"/>
                  <a:pt x="500" y="383"/>
                </a:cubicBezTo>
                <a:cubicBezTo>
                  <a:pt x="494" y="385"/>
                  <a:pt x="496" y="386"/>
                  <a:pt x="494" y="389"/>
                </a:cubicBezTo>
                <a:cubicBezTo>
                  <a:pt x="493" y="390"/>
                  <a:pt x="491" y="388"/>
                  <a:pt x="490" y="389"/>
                </a:cubicBezTo>
                <a:cubicBezTo>
                  <a:pt x="489" y="390"/>
                  <a:pt x="491" y="394"/>
                  <a:pt x="490" y="395"/>
                </a:cubicBezTo>
                <a:cubicBezTo>
                  <a:pt x="491" y="399"/>
                  <a:pt x="495" y="392"/>
                  <a:pt x="496" y="398"/>
                </a:cubicBezTo>
                <a:cubicBezTo>
                  <a:pt x="496" y="400"/>
                  <a:pt x="497" y="401"/>
                  <a:pt x="498" y="402"/>
                </a:cubicBezTo>
                <a:cubicBezTo>
                  <a:pt x="496" y="408"/>
                  <a:pt x="499" y="412"/>
                  <a:pt x="500" y="413"/>
                </a:cubicBezTo>
                <a:cubicBezTo>
                  <a:pt x="500" y="416"/>
                  <a:pt x="500" y="416"/>
                  <a:pt x="501" y="417"/>
                </a:cubicBezTo>
                <a:cubicBezTo>
                  <a:pt x="502" y="417"/>
                  <a:pt x="503" y="423"/>
                  <a:pt x="503" y="423"/>
                </a:cubicBezTo>
                <a:cubicBezTo>
                  <a:pt x="505" y="428"/>
                  <a:pt x="505" y="427"/>
                  <a:pt x="507" y="430"/>
                </a:cubicBezTo>
                <a:cubicBezTo>
                  <a:pt x="508" y="432"/>
                  <a:pt x="506" y="434"/>
                  <a:pt x="507" y="436"/>
                </a:cubicBezTo>
                <a:cubicBezTo>
                  <a:pt x="508" y="437"/>
                  <a:pt x="512" y="438"/>
                  <a:pt x="511" y="441"/>
                </a:cubicBezTo>
                <a:cubicBezTo>
                  <a:pt x="504" y="439"/>
                  <a:pt x="509" y="449"/>
                  <a:pt x="505" y="451"/>
                </a:cubicBezTo>
                <a:cubicBezTo>
                  <a:pt x="513" y="452"/>
                  <a:pt x="513" y="463"/>
                  <a:pt x="522" y="458"/>
                </a:cubicBezTo>
                <a:cubicBezTo>
                  <a:pt x="515" y="465"/>
                  <a:pt x="531" y="459"/>
                  <a:pt x="531" y="464"/>
                </a:cubicBezTo>
                <a:close/>
                <a:moveTo>
                  <a:pt x="587" y="378"/>
                </a:moveTo>
                <a:cubicBezTo>
                  <a:pt x="586" y="379"/>
                  <a:pt x="587" y="382"/>
                  <a:pt x="585" y="383"/>
                </a:cubicBezTo>
                <a:cubicBezTo>
                  <a:pt x="584" y="385"/>
                  <a:pt x="580" y="385"/>
                  <a:pt x="580" y="387"/>
                </a:cubicBezTo>
                <a:cubicBezTo>
                  <a:pt x="581" y="389"/>
                  <a:pt x="585" y="392"/>
                  <a:pt x="585" y="395"/>
                </a:cubicBezTo>
                <a:cubicBezTo>
                  <a:pt x="585" y="395"/>
                  <a:pt x="582" y="395"/>
                  <a:pt x="583" y="396"/>
                </a:cubicBezTo>
                <a:cubicBezTo>
                  <a:pt x="585" y="398"/>
                  <a:pt x="589" y="397"/>
                  <a:pt x="591" y="400"/>
                </a:cubicBezTo>
                <a:cubicBezTo>
                  <a:pt x="591" y="398"/>
                  <a:pt x="593" y="397"/>
                  <a:pt x="595" y="396"/>
                </a:cubicBezTo>
                <a:cubicBezTo>
                  <a:pt x="596" y="391"/>
                  <a:pt x="592" y="391"/>
                  <a:pt x="591" y="387"/>
                </a:cubicBezTo>
                <a:cubicBezTo>
                  <a:pt x="594" y="386"/>
                  <a:pt x="597" y="384"/>
                  <a:pt x="596" y="380"/>
                </a:cubicBezTo>
                <a:cubicBezTo>
                  <a:pt x="593" y="380"/>
                  <a:pt x="592" y="378"/>
                  <a:pt x="595" y="376"/>
                </a:cubicBezTo>
                <a:cubicBezTo>
                  <a:pt x="592" y="377"/>
                  <a:pt x="589" y="376"/>
                  <a:pt x="587" y="378"/>
                </a:cubicBezTo>
                <a:close/>
                <a:moveTo>
                  <a:pt x="343" y="428"/>
                </a:moveTo>
                <a:cubicBezTo>
                  <a:pt x="342" y="436"/>
                  <a:pt x="356" y="431"/>
                  <a:pt x="356" y="428"/>
                </a:cubicBezTo>
                <a:cubicBezTo>
                  <a:pt x="351" y="426"/>
                  <a:pt x="348" y="426"/>
                  <a:pt x="343" y="428"/>
                </a:cubicBezTo>
                <a:close/>
                <a:moveTo>
                  <a:pt x="386" y="775"/>
                </a:moveTo>
                <a:cubicBezTo>
                  <a:pt x="388" y="768"/>
                  <a:pt x="399" y="768"/>
                  <a:pt x="397" y="756"/>
                </a:cubicBezTo>
                <a:cubicBezTo>
                  <a:pt x="392" y="761"/>
                  <a:pt x="382" y="752"/>
                  <a:pt x="377" y="758"/>
                </a:cubicBezTo>
                <a:cubicBezTo>
                  <a:pt x="385" y="759"/>
                  <a:pt x="375" y="760"/>
                  <a:pt x="375" y="762"/>
                </a:cubicBezTo>
                <a:cubicBezTo>
                  <a:pt x="375" y="760"/>
                  <a:pt x="377" y="766"/>
                  <a:pt x="377" y="767"/>
                </a:cubicBezTo>
                <a:cubicBezTo>
                  <a:pt x="377" y="770"/>
                  <a:pt x="377" y="773"/>
                  <a:pt x="375" y="773"/>
                </a:cubicBezTo>
                <a:cubicBezTo>
                  <a:pt x="375" y="772"/>
                  <a:pt x="373" y="771"/>
                  <a:pt x="373" y="773"/>
                </a:cubicBezTo>
                <a:cubicBezTo>
                  <a:pt x="375" y="776"/>
                  <a:pt x="381" y="775"/>
                  <a:pt x="386" y="775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0" name="ïṥliḍê">
            <a:extLst>
              <a:ext uri="{FF2B5EF4-FFF2-40B4-BE49-F238E27FC236}">
                <a16:creationId xmlns:a16="http://schemas.microsoft.com/office/drawing/2014/main" id="{422E98BC-27D3-4B5B-9F25-28133850A91A}"/>
              </a:ext>
            </a:extLst>
          </p:cNvPr>
          <p:cNvSpPr/>
          <p:nvPr/>
        </p:nvSpPr>
        <p:spPr bwMode="auto">
          <a:xfrm>
            <a:off x="2962838" y="1551261"/>
            <a:ext cx="87931" cy="46553"/>
          </a:xfrm>
          <a:custGeom>
            <a:avLst/>
            <a:gdLst>
              <a:gd name="T0" fmla="*/ 16 w 23"/>
              <a:gd name="T1" fmla="*/ 0 h 12"/>
              <a:gd name="T2" fmla="*/ 20 w 23"/>
              <a:gd name="T3" fmla="*/ 11 h 12"/>
              <a:gd name="T4" fmla="*/ 0 w 23"/>
              <a:gd name="T5" fmla="*/ 6 h 12"/>
              <a:gd name="T6" fmla="*/ 16 w 23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12">
                <a:moveTo>
                  <a:pt x="16" y="0"/>
                </a:moveTo>
                <a:cubicBezTo>
                  <a:pt x="16" y="5"/>
                  <a:pt x="23" y="4"/>
                  <a:pt x="20" y="11"/>
                </a:cubicBezTo>
                <a:cubicBezTo>
                  <a:pt x="10" y="12"/>
                  <a:pt x="4" y="10"/>
                  <a:pt x="0" y="6"/>
                </a:cubicBezTo>
                <a:cubicBezTo>
                  <a:pt x="3" y="1"/>
                  <a:pt x="10" y="1"/>
                  <a:pt x="16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1" name="iŝḷíďè">
            <a:extLst>
              <a:ext uri="{FF2B5EF4-FFF2-40B4-BE49-F238E27FC236}">
                <a16:creationId xmlns:a16="http://schemas.microsoft.com/office/drawing/2014/main" id="{7C8C0772-B8D9-4393-9E50-B4E94764C5CB}"/>
              </a:ext>
            </a:extLst>
          </p:cNvPr>
          <p:cNvSpPr/>
          <p:nvPr/>
        </p:nvSpPr>
        <p:spPr bwMode="auto">
          <a:xfrm>
            <a:off x="3141282" y="1639195"/>
            <a:ext cx="861204" cy="602603"/>
          </a:xfrm>
          <a:custGeom>
            <a:avLst/>
            <a:gdLst>
              <a:gd name="T0" fmla="*/ 22 w 224"/>
              <a:gd name="T1" fmla="*/ 9 h 157"/>
              <a:gd name="T2" fmla="*/ 29 w 224"/>
              <a:gd name="T3" fmla="*/ 7 h 157"/>
              <a:gd name="T4" fmla="*/ 29 w 224"/>
              <a:gd name="T5" fmla="*/ 11 h 157"/>
              <a:gd name="T6" fmla="*/ 29 w 224"/>
              <a:gd name="T7" fmla="*/ 18 h 157"/>
              <a:gd name="T8" fmla="*/ 35 w 224"/>
              <a:gd name="T9" fmla="*/ 33 h 157"/>
              <a:gd name="T10" fmla="*/ 48 w 224"/>
              <a:gd name="T11" fmla="*/ 9 h 157"/>
              <a:gd name="T12" fmla="*/ 65 w 224"/>
              <a:gd name="T13" fmla="*/ 7 h 157"/>
              <a:gd name="T14" fmla="*/ 76 w 224"/>
              <a:gd name="T15" fmla="*/ 25 h 157"/>
              <a:gd name="T16" fmla="*/ 89 w 224"/>
              <a:gd name="T17" fmla="*/ 22 h 157"/>
              <a:gd name="T18" fmla="*/ 107 w 224"/>
              <a:gd name="T19" fmla="*/ 20 h 157"/>
              <a:gd name="T20" fmla="*/ 115 w 224"/>
              <a:gd name="T21" fmla="*/ 27 h 157"/>
              <a:gd name="T22" fmla="*/ 122 w 224"/>
              <a:gd name="T23" fmla="*/ 31 h 157"/>
              <a:gd name="T24" fmla="*/ 126 w 224"/>
              <a:gd name="T25" fmla="*/ 33 h 157"/>
              <a:gd name="T26" fmla="*/ 143 w 224"/>
              <a:gd name="T27" fmla="*/ 37 h 157"/>
              <a:gd name="T28" fmla="*/ 158 w 224"/>
              <a:gd name="T29" fmla="*/ 44 h 157"/>
              <a:gd name="T30" fmla="*/ 163 w 224"/>
              <a:gd name="T31" fmla="*/ 50 h 157"/>
              <a:gd name="T32" fmla="*/ 174 w 224"/>
              <a:gd name="T33" fmla="*/ 59 h 157"/>
              <a:gd name="T34" fmla="*/ 167 w 224"/>
              <a:gd name="T35" fmla="*/ 74 h 157"/>
              <a:gd name="T36" fmla="*/ 184 w 224"/>
              <a:gd name="T37" fmla="*/ 76 h 157"/>
              <a:gd name="T38" fmla="*/ 188 w 224"/>
              <a:gd name="T39" fmla="*/ 85 h 157"/>
              <a:gd name="T40" fmla="*/ 202 w 224"/>
              <a:gd name="T41" fmla="*/ 87 h 157"/>
              <a:gd name="T42" fmla="*/ 212 w 224"/>
              <a:gd name="T43" fmla="*/ 96 h 157"/>
              <a:gd name="T44" fmla="*/ 216 w 224"/>
              <a:gd name="T45" fmla="*/ 104 h 157"/>
              <a:gd name="T46" fmla="*/ 206 w 224"/>
              <a:gd name="T47" fmla="*/ 117 h 157"/>
              <a:gd name="T48" fmla="*/ 193 w 224"/>
              <a:gd name="T49" fmla="*/ 115 h 157"/>
              <a:gd name="T50" fmla="*/ 182 w 224"/>
              <a:gd name="T51" fmla="*/ 104 h 157"/>
              <a:gd name="T52" fmla="*/ 173 w 224"/>
              <a:gd name="T53" fmla="*/ 113 h 157"/>
              <a:gd name="T54" fmla="*/ 186 w 224"/>
              <a:gd name="T55" fmla="*/ 121 h 157"/>
              <a:gd name="T56" fmla="*/ 193 w 224"/>
              <a:gd name="T57" fmla="*/ 134 h 157"/>
              <a:gd name="T58" fmla="*/ 188 w 224"/>
              <a:gd name="T59" fmla="*/ 147 h 157"/>
              <a:gd name="T60" fmla="*/ 163 w 224"/>
              <a:gd name="T61" fmla="*/ 137 h 157"/>
              <a:gd name="T62" fmla="*/ 171 w 224"/>
              <a:gd name="T63" fmla="*/ 147 h 157"/>
              <a:gd name="T64" fmla="*/ 180 w 224"/>
              <a:gd name="T65" fmla="*/ 152 h 157"/>
              <a:gd name="T66" fmla="*/ 171 w 224"/>
              <a:gd name="T67" fmla="*/ 152 h 157"/>
              <a:gd name="T68" fmla="*/ 150 w 224"/>
              <a:gd name="T69" fmla="*/ 145 h 157"/>
              <a:gd name="T70" fmla="*/ 139 w 224"/>
              <a:gd name="T71" fmla="*/ 139 h 157"/>
              <a:gd name="T72" fmla="*/ 133 w 224"/>
              <a:gd name="T73" fmla="*/ 130 h 157"/>
              <a:gd name="T74" fmla="*/ 122 w 224"/>
              <a:gd name="T75" fmla="*/ 109 h 157"/>
              <a:gd name="T76" fmla="*/ 124 w 224"/>
              <a:gd name="T77" fmla="*/ 104 h 157"/>
              <a:gd name="T78" fmla="*/ 128 w 224"/>
              <a:gd name="T79" fmla="*/ 96 h 157"/>
              <a:gd name="T80" fmla="*/ 133 w 224"/>
              <a:gd name="T81" fmla="*/ 87 h 157"/>
              <a:gd name="T82" fmla="*/ 128 w 224"/>
              <a:gd name="T83" fmla="*/ 76 h 157"/>
              <a:gd name="T84" fmla="*/ 120 w 224"/>
              <a:gd name="T85" fmla="*/ 70 h 157"/>
              <a:gd name="T86" fmla="*/ 115 w 224"/>
              <a:gd name="T87" fmla="*/ 70 h 157"/>
              <a:gd name="T88" fmla="*/ 107 w 224"/>
              <a:gd name="T89" fmla="*/ 68 h 157"/>
              <a:gd name="T90" fmla="*/ 92 w 224"/>
              <a:gd name="T91" fmla="*/ 52 h 157"/>
              <a:gd name="T92" fmla="*/ 78 w 224"/>
              <a:gd name="T93" fmla="*/ 55 h 157"/>
              <a:gd name="T94" fmla="*/ 65 w 224"/>
              <a:gd name="T95" fmla="*/ 55 h 157"/>
              <a:gd name="T96" fmla="*/ 50 w 224"/>
              <a:gd name="T97" fmla="*/ 55 h 157"/>
              <a:gd name="T98" fmla="*/ 22 w 224"/>
              <a:gd name="T99" fmla="*/ 50 h 157"/>
              <a:gd name="T100" fmla="*/ 9 w 224"/>
              <a:gd name="T101" fmla="*/ 42 h 157"/>
              <a:gd name="T102" fmla="*/ 5 w 224"/>
              <a:gd name="T103" fmla="*/ 33 h 157"/>
              <a:gd name="T104" fmla="*/ 7 w 224"/>
              <a:gd name="T105" fmla="*/ 25 h 157"/>
              <a:gd name="T106" fmla="*/ 145 w 224"/>
              <a:gd name="T107" fmla="*/ 107 h 157"/>
              <a:gd name="T108" fmla="*/ 154 w 224"/>
              <a:gd name="T109" fmla="*/ 100 h 157"/>
              <a:gd name="T110" fmla="*/ 145 w 224"/>
              <a:gd name="T111" fmla="*/ 107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4" h="157">
                <a:moveTo>
                  <a:pt x="9" y="11"/>
                </a:moveTo>
                <a:cubicBezTo>
                  <a:pt x="12" y="16"/>
                  <a:pt x="19" y="4"/>
                  <a:pt x="22" y="9"/>
                </a:cubicBezTo>
                <a:cubicBezTo>
                  <a:pt x="24" y="9"/>
                  <a:pt x="23" y="5"/>
                  <a:pt x="24" y="5"/>
                </a:cubicBezTo>
                <a:cubicBezTo>
                  <a:pt x="26" y="4"/>
                  <a:pt x="27" y="7"/>
                  <a:pt x="29" y="7"/>
                </a:cubicBezTo>
                <a:cubicBezTo>
                  <a:pt x="32" y="7"/>
                  <a:pt x="32" y="0"/>
                  <a:pt x="37" y="5"/>
                </a:cubicBezTo>
                <a:cubicBezTo>
                  <a:pt x="36" y="13"/>
                  <a:pt x="32" y="7"/>
                  <a:pt x="29" y="11"/>
                </a:cubicBezTo>
                <a:cubicBezTo>
                  <a:pt x="28" y="12"/>
                  <a:pt x="33" y="12"/>
                  <a:pt x="33" y="12"/>
                </a:cubicBezTo>
                <a:cubicBezTo>
                  <a:pt x="32" y="15"/>
                  <a:pt x="30" y="15"/>
                  <a:pt x="29" y="18"/>
                </a:cubicBezTo>
                <a:cubicBezTo>
                  <a:pt x="29" y="21"/>
                  <a:pt x="31" y="22"/>
                  <a:pt x="31" y="24"/>
                </a:cubicBezTo>
                <a:cubicBezTo>
                  <a:pt x="32" y="27"/>
                  <a:pt x="30" y="33"/>
                  <a:pt x="35" y="33"/>
                </a:cubicBezTo>
                <a:cubicBezTo>
                  <a:pt x="39" y="32"/>
                  <a:pt x="35" y="22"/>
                  <a:pt x="37" y="18"/>
                </a:cubicBezTo>
                <a:cubicBezTo>
                  <a:pt x="46" y="20"/>
                  <a:pt x="45" y="13"/>
                  <a:pt x="48" y="9"/>
                </a:cubicBezTo>
                <a:cubicBezTo>
                  <a:pt x="50" y="13"/>
                  <a:pt x="55" y="5"/>
                  <a:pt x="57" y="11"/>
                </a:cubicBezTo>
                <a:cubicBezTo>
                  <a:pt x="61" y="11"/>
                  <a:pt x="59" y="5"/>
                  <a:pt x="65" y="7"/>
                </a:cubicBezTo>
                <a:cubicBezTo>
                  <a:pt x="64" y="14"/>
                  <a:pt x="69" y="15"/>
                  <a:pt x="74" y="16"/>
                </a:cubicBezTo>
                <a:cubicBezTo>
                  <a:pt x="72" y="22"/>
                  <a:pt x="73" y="21"/>
                  <a:pt x="76" y="25"/>
                </a:cubicBezTo>
                <a:cubicBezTo>
                  <a:pt x="78" y="23"/>
                  <a:pt x="80" y="23"/>
                  <a:pt x="83" y="25"/>
                </a:cubicBezTo>
                <a:cubicBezTo>
                  <a:pt x="87" y="27"/>
                  <a:pt x="87" y="23"/>
                  <a:pt x="89" y="22"/>
                </a:cubicBezTo>
                <a:cubicBezTo>
                  <a:pt x="91" y="21"/>
                  <a:pt x="94" y="23"/>
                  <a:pt x="94" y="20"/>
                </a:cubicBezTo>
                <a:cubicBezTo>
                  <a:pt x="100" y="22"/>
                  <a:pt x="102" y="22"/>
                  <a:pt x="107" y="20"/>
                </a:cubicBezTo>
                <a:cubicBezTo>
                  <a:pt x="107" y="24"/>
                  <a:pt x="112" y="22"/>
                  <a:pt x="111" y="22"/>
                </a:cubicBezTo>
                <a:cubicBezTo>
                  <a:pt x="113" y="23"/>
                  <a:pt x="113" y="26"/>
                  <a:pt x="115" y="27"/>
                </a:cubicBezTo>
                <a:cubicBezTo>
                  <a:pt x="116" y="28"/>
                  <a:pt x="119" y="29"/>
                  <a:pt x="120" y="29"/>
                </a:cubicBezTo>
                <a:cubicBezTo>
                  <a:pt x="121" y="30"/>
                  <a:pt x="120" y="31"/>
                  <a:pt x="122" y="31"/>
                </a:cubicBezTo>
                <a:cubicBezTo>
                  <a:pt x="126" y="31"/>
                  <a:pt x="121" y="34"/>
                  <a:pt x="124" y="37"/>
                </a:cubicBezTo>
                <a:cubicBezTo>
                  <a:pt x="125" y="38"/>
                  <a:pt x="126" y="34"/>
                  <a:pt x="126" y="33"/>
                </a:cubicBezTo>
                <a:cubicBezTo>
                  <a:pt x="129" y="35"/>
                  <a:pt x="129" y="38"/>
                  <a:pt x="133" y="39"/>
                </a:cubicBezTo>
                <a:cubicBezTo>
                  <a:pt x="137" y="39"/>
                  <a:pt x="139" y="37"/>
                  <a:pt x="143" y="37"/>
                </a:cubicBezTo>
                <a:cubicBezTo>
                  <a:pt x="142" y="44"/>
                  <a:pt x="154" y="40"/>
                  <a:pt x="154" y="46"/>
                </a:cubicBezTo>
                <a:cubicBezTo>
                  <a:pt x="156" y="46"/>
                  <a:pt x="157" y="46"/>
                  <a:pt x="158" y="44"/>
                </a:cubicBezTo>
                <a:cubicBezTo>
                  <a:pt x="160" y="45"/>
                  <a:pt x="161" y="48"/>
                  <a:pt x="161" y="52"/>
                </a:cubicBezTo>
                <a:cubicBezTo>
                  <a:pt x="163" y="52"/>
                  <a:pt x="163" y="51"/>
                  <a:pt x="163" y="50"/>
                </a:cubicBezTo>
                <a:cubicBezTo>
                  <a:pt x="166" y="52"/>
                  <a:pt x="168" y="56"/>
                  <a:pt x="174" y="55"/>
                </a:cubicBezTo>
                <a:cubicBezTo>
                  <a:pt x="173" y="57"/>
                  <a:pt x="172" y="59"/>
                  <a:pt x="174" y="59"/>
                </a:cubicBezTo>
                <a:cubicBezTo>
                  <a:pt x="176" y="62"/>
                  <a:pt x="169" y="65"/>
                  <a:pt x="174" y="66"/>
                </a:cubicBezTo>
                <a:cubicBezTo>
                  <a:pt x="172" y="69"/>
                  <a:pt x="167" y="69"/>
                  <a:pt x="167" y="74"/>
                </a:cubicBezTo>
                <a:cubicBezTo>
                  <a:pt x="171" y="81"/>
                  <a:pt x="180" y="72"/>
                  <a:pt x="182" y="80"/>
                </a:cubicBezTo>
                <a:cubicBezTo>
                  <a:pt x="184" y="79"/>
                  <a:pt x="183" y="77"/>
                  <a:pt x="184" y="76"/>
                </a:cubicBezTo>
                <a:cubicBezTo>
                  <a:pt x="186" y="76"/>
                  <a:pt x="185" y="80"/>
                  <a:pt x="186" y="81"/>
                </a:cubicBezTo>
                <a:cubicBezTo>
                  <a:pt x="186" y="81"/>
                  <a:pt x="188" y="85"/>
                  <a:pt x="188" y="85"/>
                </a:cubicBezTo>
                <a:cubicBezTo>
                  <a:pt x="190" y="85"/>
                  <a:pt x="192" y="81"/>
                  <a:pt x="191" y="89"/>
                </a:cubicBezTo>
                <a:cubicBezTo>
                  <a:pt x="196" y="89"/>
                  <a:pt x="197" y="86"/>
                  <a:pt x="202" y="87"/>
                </a:cubicBezTo>
                <a:cubicBezTo>
                  <a:pt x="203" y="88"/>
                  <a:pt x="204" y="90"/>
                  <a:pt x="204" y="93"/>
                </a:cubicBezTo>
                <a:cubicBezTo>
                  <a:pt x="208" y="93"/>
                  <a:pt x="214" y="91"/>
                  <a:pt x="212" y="96"/>
                </a:cubicBezTo>
                <a:cubicBezTo>
                  <a:pt x="219" y="93"/>
                  <a:pt x="215" y="97"/>
                  <a:pt x="221" y="98"/>
                </a:cubicBezTo>
                <a:cubicBezTo>
                  <a:pt x="224" y="102"/>
                  <a:pt x="215" y="104"/>
                  <a:pt x="216" y="104"/>
                </a:cubicBezTo>
                <a:cubicBezTo>
                  <a:pt x="214" y="105"/>
                  <a:pt x="217" y="106"/>
                  <a:pt x="217" y="106"/>
                </a:cubicBezTo>
                <a:cubicBezTo>
                  <a:pt x="213" y="111"/>
                  <a:pt x="209" y="110"/>
                  <a:pt x="206" y="117"/>
                </a:cubicBezTo>
                <a:cubicBezTo>
                  <a:pt x="204" y="117"/>
                  <a:pt x="203" y="117"/>
                  <a:pt x="202" y="119"/>
                </a:cubicBezTo>
                <a:cubicBezTo>
                  <a:pt x="201" y="118"/>
                  <a:pt x="193" y="118"/>
                  <a:pt x="193" y="115"/>
                </a:cubicBezTo>
                <a:cubicBezTo>
                  <a:pt x="193" y="111"/>
                  <a:pt x="184" y="115"/>
                  <a:pt x="186" y="107"/>
                </a:cubicBezTo>
                <a:cubicBezTo>
                  <a:pt x="182" y="108"/>
                  <a:pt x="182" y="106"/>
                  <a:pt x="182" y="104"/>
                </a:cubicBezTo>
                <a:cubicBezTo>
                  <a:pt x="179" y="104"/>
                  <a:pt x="177" y="104"/>
                  <a:pt x="174" y="104"/>
                </a:cubicBezTo>
                <a:cubicBezTo>
                  <a:pt x="170" y="103"/>
                  <a:pt x="174" y="110"/>
                  <a:pt x="173" y="113"/>
                </a:cubicBezTo>
                <a:cubicBezTo>
                  <a:pt x="173" y="117"/>
                  <a:pt x="178" y="117"/>
                  <a:pt x="178" y="121"/>
                </a:cubicBezTo>
                <a:cubicBezTo>
                  <a:pt x="182" y="118"/>
                  <a:pt x="185" y="125"/>
                  <a:pt x="186" y="121"/>
                </a:cubicBezTo>
                <a:cubicBezTo>
                  <a:pt x="188" y="123"/>
                  <a:pt x="189" y="127"/>
                  <a:pt x="189" y="132"/>
                </a:cubicBezTo>
                <a:cubicBezTo>
                  <a:pt x="189" y="134"/>
                  <a:pt x="193" y="133"/>
                  <a:pt x="193" y="134"/>
                </a:cubicBezTo>
                <a:cubicBezTo>
                  <a:pt x="196" y="138"/>
                  <a:pt x="191" y="147"/>
                  <a:pt x="191" y="150"/>
                </a:cubicBezTo>
                <a:cubicBezTo>
                  <a:pt x="187" y="152"/>
                  <a:pt x="189" y="148"/>
                  <a:pt x="188" y="147"/>
                </a:cubicBezTo>
                <a:cubicBezTo>
                  <a:pt x="185" y="145"/>
                  <a:pt x="179" y="146"/>
                  <a:pt x="178" y="141"/>
                </a:cubicBezTo>
                <a:cubicBezTo>
                  <a:pt x="171" y="142"/>
                  <a:pt x="172" y="135"/>
                  <a:pt x="163" y="137"/>
                </a:cubicBezTo>
                <a:cubicBezTo>
                  <a:pt x="164" y="141"/>
                  <a:pt x="170" y="138"/>
                  <a:pt x="171" y="141"/>
                </a:cubicBezTo>
                <a:cubicBezTo>
                  <a:pt x="164" y="147"/>
                  <a:pt x="177" y="144"/>
                  <a:pt x="171" y="147"/>
                </a:cubicBezTo>
                <a:cubicBezTo>
                  <a:pt x="171" y="149"/>
                  <a:pt x="176" y="149"/>
                  <a:pt x="178" y="150"/>
                </a:cubicBezTo>
                <a:cubicBezTo>
                  <a:pt x="179" y="151"/>
                  <a:pt x="178" y="152"/>
                  <a:pt x="180" y="152"/>
                </a:cubicBezTo>
                <a:cubicBezTo>
                  <a:pt x="183" y="152"/>
                  <a:pt x="184" y="153"/>
                  <a:pt x="184" y="156"/>
                </a:cubicBezTo>
                <a:cubicBezTo>
                  <a:pt x="178" y="157"/>
                  <a:pt x="175" y="155"/>
                  <a:pt x="171" y="152"/>
                </a:cubicBezTo>
                <a:cubicBezTo>
                  <a:pt x="168" y="151"/>
                  <a:pt x="163" y="151"/>
                  <a:pt x="160" y="148"/>
                </a:cubicBezTo>
                <a:cubicBezTo>
                  <a:pt x="157" y="147"/>
                  <a:pt x="153" y="145"/>
                  <a:pt x="150" y="145"/>
                </a:cubicBezTo>
                <a:cubicBezTo>
                  <a:pt x="148" y="145"/>
                  <a:pt x="148" y="142"/>
                  <a:pt x="147" y="141"/>
                </a:cubicBezTo>
                <a:cubicBezTo>
                  <a:pt x="144" y="140"/>
                  <a:pt x="141" y="141"/>
                  <a:pt x="139" y="139"/>
                </a:cubicBezTo>
                <a:cubicBezTo>
                  <a:pt x="137" y="138"/>
                  <a:pt x="139" y="135"/>
                  <a:pt x="137" y="134"/>
                </a:cubicBezTo>
                <a:cubicBezTo>
                  <a:pt x="136" y="132"/>
                  <a:pt x="132" y="134"/>
                  <a:pt x="133" y="130"/>
                </a:cubicBezTo>
                <a:cubicBezTo>
                  <a:pt x="125" y="130"/>
                  <a:pt x="125" y="122"/>
                  <a:pt x="120" y="119"/>
                </a:cubicBezTo>
                <a:cubicBezTo>
                  <a:pt x="122" y="118"/>
                  <a:pt x="120" y="112"/>
                  <a:pt x="122" y="109"/>
                </a:cubicBezTo>
                <a:cubicBezTo>
                  <a:pt x="123" y="109"/>
                  <a:pt x="126" y="110"/>
                  <a:pt x="126" y="109"/>
                </a:cubicBezTo>
                <a:cubicBezTo>
                  <a:pt x="126" y="108"/>
                  <a:pt x="123" y="106"/>
                  <a:pt x="124" y="104"/>
                </a:cubicBezTo>
                <a:cubicBezTo>
                  <a:pt x="124" y="103"/>
                  <a:pt x="128" y="104"/>
                  <a:pt x="128" y="104"/>
                </a:cubicBezTo>
                <a:cubicBezTo>
                  <a:pt x="129" y="103"/>
                  <a:pt x="127" y="98"/>
                  <a:pt x="128" y="96"/>
                </a:cubicBezTo>
                <a:cubicBezTo>
                  <a:pt x="128" y="96"/>
                  <a:pt x="131" y="97"/>
                  <a:pt x="132" y="96"/>
                </a:cubicBezTo>
                <a:cubicBezTo>
                  <a:pt x="134" y="94"/>
                  <a:pt x="131" y="89"/>
                  <a:pt x="133" y="87"/>
                </a:cubicBezTo>
                <a:cubicBezTo>
                  <a:pt x="133" y="85"/>
                  <a:pt x="130" y="85"/>
                  <a:pt x="128" y="85"/>
                </a:cubicBezTo>
                <a:cubicBezTo>
                  <a:pt x="128" y="82"/>
                  <a:pt x="128" y="79"/>
                  <a:pt x="128" y="76"/>
                </a:cubicBezTo>
                <a:cubicBezTo>
                  <a:pt x="126" y="76"/>
                  <a:pt x="125" y="76"/>
                  <a:pt x="124" y="78"/>
                </a:cubicBezTo>
                <a:cubicBezTo>
                  <a:pt x="121" y="76"/>
                  <a:pt x="123" y="72"/>
                  <a:pt x="120" y="70"/>
                </a:cubicBezTo>
                <a:cubicBezTo>
                  <a:pt x="120" y="70"/>
                  <a:pt x="118" y="72"/>
                  <a:pt x="117" y="72"/>
                </a:cubicBezTo>
                <a:cubicBezTo>
                  <a:pt x="117" y="72"/>
                  <a:pt x="115" y="70"/>
                  <a:pt x="115" y="70"/>
                </a:cubicBezTo>
                <a:cubicBezTo>
                  <a:pt x="114" y="70"/>
                  <a:pt x="112" y="67"/>
                  <a:pt x="111" y="66"/>
                </a:cubicBezTo>
                <a:cubicBezTo>
                  <a:pt x="110" y="66"/>
                  <a:pt x="109" y="69"/>
                  <a:pt x="107" y="68"/>
                </a:cubicBezTo>
                <a:cubicBezTo>
                  <a:pt x="107" y="68"/>
                  <a:pt x="104" y="64"/>
                  <a:pt x="100" y="65"/>
                </a:cubicBezTo>
                <a:cubicBezTo>
                  <a:pt x="108" y="56"/>
                  <a:pt x="90" y="61"/>
                  <a:pt x="92" y="52"/>
                </a:cubicBezTo>
                <a:cubicBezTo>
                  <a:pt x="88" y="52"/>
                  <a:pt x="83" y="52"/>
                  <a:pt x="83" y="57"/>
                </a:cubicBezTo>
                <a:cubicBezTo>
                  <a:pt x="80" y="59"/>
                  <a:pt x="78" y="55"/>
                  <a:pt x="78" y="55"/>
                </a:cubicBezTo>
                <a:cubicBezTo>
                  <a:pt x="76" y="55"/>
                  <a:pt x="75" y="57"/>
                  <a:pt x="72" y="57"/>
                </a:cubicBezTo>
                <a:cubicBezTo>
                  <a:pt x="69" y="57"/>
                  <a:pt x="68" y="55"/>
                  <a:pt x="65" y="55"/>
                </a:cubicBezTo>
                <a:cubicBezTo>
                  <a:pt x="61" y="55"/>
                  <a:pt x="61" y="57"/>
                  <a:pt x="57" y="57"/>
                </a:cubicBezTo>
                <a:cubicBezTo>
                  <a:pt x="53" y="57"/>
                  <a:pt x="52" y="56"/>
                  <a:pt x="50" y="55"/>
                </a:cubicBezTo>
                <a:cubicBezTo>
                  <a:pt x="41" y="55"/>
                  <a:pt x="34" y="56"/>
                  <a:pt x="25" y="53"/>
                </a:cubicBezTo>
                <a:cubicBezTo>
                  <a:pt x="24" y="53"/>
                  <a:pt x="22" y="50"/>
                  <a:pt x="22" y="50"/>
                </a:cubicBezTo>
                <a:cubicBezTo>
                  <a:pt x="18" y="49"/>
                  <a:pt x="15" y="51"/>
                  <a:pt x="16" y="46"/>
                </a:cubicBezTo>
                <a:cubicBezTo>
                  <a:pt x="13" y="46"/>
                  <a:pt x="7" y="48"/>
                  <a:pt x="9" y="42"/>
                </a:cubicBezTo>
                <a:cubicBezTo>
                  <a:pt x="15" y="44"/>
                  <a:pt x="16" y="40"/>
                  <a:pt x="20" y="39"/>
                </a:cubicBezTo>
                <a:cubicBezTo>
                  <a:pt x="17" y="35"/>
                  <a:pt x="7" y="38"/>
                  <a:pt x="5" y="33"/>
                </a:cubicBezTo>
                <a:cubicBezTo>
                  <a:pt x="3" y="33"/>
                  <a:pt x="3" y="34"/>
                  <a:pt x="3" y="35"/>
                </a:cubicBezTo>
                <a:cubicBezTo>
                  <a:pt x="0" y="34"/>
                  <a:pt x="5" y="27"/>
                  <a:pt x="7" y="25"/>
                </a:cubicBezTo>
                <a:cubicBezTo>
                  <a:pt x="5" y="19"/>
                  <a:pt x="10" y="17"/>
                  <a:pt x="9" y="11"/>
                </a:cubicBezTo>
                <a:close/>
                <a:moveTo>
                  <a:pt x="145" y="107"/>
                </a:moveTo>
                <a:cubicBezTo>
                  <a:pt x="145" y="103"/>
                  <a:pt x="154" y="107"/>
                  <a:pt x="158" y="106"/>
                </a:cubicBezTo>
                <a:cubicBezTo>
                  <a:pt x="158" y="102"/>
                  <a:pt x="155" y="102"/>
                  <a:pt x="154" y="100"/>
                </a:cubicBezTo>
                <a:cubicBezTo>
                  <a:pt x="152" y="97"/>
                  <a:pt x="147" y="99"/>
                  <a:pt x="143" y="96"/>
                </a:cubicBezTo>
                <a:cubicBezTo>
                  <a:pt x="144" y="100"/>
                  <a:pt x="141" y="107"/>
                  <a:pt x="145" y="107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2" name="íŝľiḋe">
            <a:extLst>
              <a:ext uri="{FF2B5EF4-FFF2-40B4-BE49-F238E27FC236}">
                <a16:creationId xmlns:a16="http://schemas.microsoft.com/office/drawing/2014/main" id="{EF5DABEE-8CA1-4984-96E0-3CB56C566A00}"/>
              </a:ext>
            </a:extLst>
          </p:cNvPr>
          <p:cNvSpPr/>
          <p:nvPr/>
        </p:nvSpPr>
        <p:spPr bwMode="auto">
          <a:xfrm>
            <a:off x="2300771" y="1670230"/>
            <a:ext cx="530171" cy="268972"/>
          </a:xfrm>
          <a:custGeom>
            <a:avLst/>
            <a:gdLst>
              <a:gd name="T0" fmla="*/ 15 w 138"/>
              <a:gd name="T1" fmla="*/ 53 h 70"/>
              <a:gd name="T2" fmla="*/ 17 w 138"/>
              <a:gd name="T3" fmla="*/ 47 h 70"/>
              <a:gd name="T4" fmla="*/ 24 w 138"/>
              <a:gd name="T5" fmla="*/ 45 h 70"/>
              <a:gd name="T6" fmla="*/ 28 w 138"/>
              <a:gd name="T7" fmla="*/ 44 h 70"/>
              <a:gd name="T8" fmla="*/ 49 w 138"/>
              <a:gd name="T9" fmla="*/ 42 h 70"/>
              <a:gd name="T10" fmla="*/ 28 w 138"/>
              <a:gd name="T11" fmla="*/ 40 h 70"/>
              <a:gd name="T12" fmla="*/ 26 w 138"/>
              <a:gd name="T13" fmla="*/ 38 h 70"/>
              <a:gd name="T14" fmla="*/ 21 w 138"/>
              <a:gd name="T15" fmla="*/ 40 h 70"/>
              <a:gd name="T16" fmla="*/ 10 w 138"/>
              <a:gd name="T17" fmla="*/ 38 h 70"/>
              <a:gd name="T18" fmla="*/ 19 w 138"/>
              <a:gd name="T19" fmla="*/ 31 h 70"/>
              <a:gd name="T20" fmla="*/ 24 w 138"/>
              <a:gd name="T21" fmla="*/ 31 h 70"/>
              <a:gd name="T22" fmla="*/ 4 w 138"/>
              <a:gd name="T23" fmla="*/ 27 h 70"/>
              <a:gd name="T24" fmla="*/ 0 w 138"/>
              <a:gd name="T25" fmla="*/ 21 h 70"/>
              <a:gd name="T26" fmla="*/ 10 w 138"/>
              <a:gd name="T27" fmla="*/ 14 h 70"/>
              <a:gd name="T28" fmla="*/ 10 w 138"/>
              <a:gd name="T29" fmla="*/ 12 h 70"/>
              <a:gd name="T30" fmla="*/ 28 w 138"/>
              <a:gd name="T31" fmla="*/ 4 h 70"/>
              <a:gd name="T32" fmla="*/ 34 w 138"/>
              <a:gd name="T33" fmla="*/ 1 h 70"/>
              <a:gd name="T34" fmla="*/ 37 w 138"/>
              <a:gd name="T35" fmla="*/ 3 h 70"/>
              <a:gd name="T36" fmla="*/ 41 w 138"/>
              <a:gd name="T37" fmla="*/ 10 h 70"/>
              <a:gd name="T38" fmla="*/ 37 w 138"/>
              <a:gd name="T39" fmla="*/ 12 h 70"/>
              <a:gd name="T40" fmla="*/ 41 w 138"/>
              <a:gd name="T41" fmla="*/ 14 h 70"/>
              <a:gd name="T42" fmla="*/ 43 w 138"/>
              <a:gd name="T43" fmla="*/ 10 h 70"/>
              <a:gd name="T44" fmla="*/ 54 w 138"/>
              <a:gd name="T45" fmla="*/ 8 h 70"/>
              <a:gd name="T46" fmla="*/ 60 w 138"/>
              <a:gd name="T47" fmla="*/ 17 h 70"/>
              <a:gd name="T48" fmla="*/ 67 w 138"/>
              <a:gd name="T49" fmla="*/ 14 h 70"/>
              <a:gd name="T50" fmla="*/ 73 w 138"/>
              <a:gd name="T51" fmla="*/ 8 h 70"/>
              <a:gd name="T52" fmla="*/ 79 w 138"/>
              <a:gd name="T53" fmla="*/ 10 h 70"/>
              <a:gd name="T54" fmla="*/ 80 w 138"/>
              <a:gd name="T55" fmla="*/ 17 h 70"/>
              <a:gd name="T56" fmla="*/ 84 w 138"/>
              <a:gd name="T57" fmla="*/ 25 h 70"/>
              <a:gd name="T58" fmla="*/ 92 w 138"/>
              <a:gd name="T59" fmla="*/ 19 h 70"/>
              <a:gd name="T60" fmla="*/ 86 w 138"/>
              <a:gd name="T61" fmla="*/ 16 h 70"/>
              <a:gd name="T62" fmla="*/ 86 w 138"/>
              <a:gd name="T63" fmla="*/ 4 h 70"/>
              <a:gd name="T64" fmla="*/ 93 w 138"/>
              <a:gd name="T65" fmla="*/ 3 h 70"/>
              <a:gd name="T66" fmla="*/ 101 w 138"/>
              <a:gd name="T67" fmla="*/ 16 h 70"/>
              <a:gd name="T68" fmla="*/ 106 w 138"/>
              <a:gd name="T69" fmla="*/ 19 h 70"/>
              <a:gd name="T70" fmla="*/ 110 w 138"/>
              <a:gd name="T71" fmla="*/ 25 h 70"/>
              <a:gd name="T72" fmla="*/ 108 w 138"/>
              <a:gd name="T73" fmla="*/ 31 h 70"/>
              <a:gd name="T74" fmla="*/ 114 w 138"/>
              <a:gd name="T75" fmla="*/ 38 h 70"/>
              <a:gd name="T76" fmla="*/ 131 w 138"/>
              <a:gd name="T77" fmla="*/ 40 h 70"/>
              <a:gd name="T78" fmla="*/ 136 w 138"/>
              <a:gd name="T79" fmla="*/ 45 h 70"/>
              <a:gd name="T80" fmla="*/ 138 w 138"/>
              <a:gd name="T81" fmla="*/ 49 h 70"/>
              <a:gd name="T82" fmla="*/ 123 w 138"/>
              <a:gd name="T83" fmla="*/ 49 h 70"/>
              <a:gd name="T84" fmla="*/ 127 w 138"/>
              <a:gd name="T85" fmla="*/ 62 h 70"/>
              <a:gd name="T86" fmla="*/ 106 w 138"/>
              <a:gd name="T87" fmla="*/ 62 h 70"/>
              <a:gd name="T88" fmla="*/ 80 w 138"/>
              <a:gd name="T89" fmla="*/ 62 h 70"/>
              <a:gd name="T90" fmla="*/ 71 w 138"/>
              <a:gd name="T91" fmla="*/ 64 h 70"/>
              <a:gd name="T92" fmla="*/ 69 w 138"/>
              <a:gd name="T93" fmla="*/ 68 h 70"/>
              <a:gd name="T94" fmla="*/ 45 w 138"/>
              <a:gd name="T95" fmla="*/ 68 h 70"/>
              <a:gd name="T96" fmla="*/ 37 w 138"/>
              <a:gd name="T97" fmla="*/ 57 h 70"/>
              <a:gd name="T98" fmla="*/ 23 w 138"/>
              <a:gd name="T99" fmla="*/ 53 h 70"/>
              <a:gd name="T100" fmla="*/ 21 w 138"/>
              <a:gd name="T101" fmla="*/ 55 h 70"/>
              <a:gd name="T102" fmla="*/ 21 w 138"/>
              <a:gd name="T103" fmla="*/ 51 h 70"/>
              <a:gd name="T104" fmla="*/ 15 w 138"/>
              <a:gd name="T105" fmla="*/ 5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8" h="70">
                <a:moveTo>
                  <a:pt x="15" y="53"/>
                </a:moveTo>
                <a:cubicBezTo>
                  <a:pt x="11" y="53"/>
                  <a:pt x="16" y="48"/>
                  <a:pt x="17" y="47"/>
                </a:cubicBezTo>
                <a:cubicBezTo>
                  <a:pt x="17" y="45"/>
                  <a:pt x="22" y="46"/>
                  <a:pt x="24" y="45"/>
                </a:cubicBezTo>
                <a:cubicBezTo>
                  <a:pt x="26" y="45"/>
                  <a:pt x="26" y="44"/>
                  <a:pt x="28" y="44"/>
                </a:cubicBezTo>
                <a:cubicBezTo>
                  <a:pt x="35" y="43"/>
                  <a:pt x="44" y="46"/>
                  <a:pt x="49" y="42"/>
                </a:cubicBezTo>
                <a:cubicBezTo>
                  <a:pt x="47" y="37"/>
                  <a:pt x="35" y="42"/>
                  <a:pt x="28" y="40"/>
                </a:cubicBezTo>
                <a:cubicBezTo>
                  <a:pt x="27" y="40"/>
                  <a:pt x="26" y="38"/>
                  <a:pt x="26" y="38"/>
                </a:cubicBezTo>
                <a:cubicBezTo>
                  <a:pt x="25" y="38"/>
                  <a:pt x="23" y="40"/>
                  <a:pt x="21" y="40"/>
                </a:cubicBezTo>
                <a:cubicBezTo>
                  <a:pt x="17" y="40"/>
                  <a:pt x="13" y="37"/>
                  <a:pt x="10" y="38"/>
                </a:cubicBezTo>
                <a:cubicBezTo>
                  <a:pt x="5" y="32"/>
                  <a:pt x="19" y="34"/>
                  <a:pt x="19" y="31"/>
                </a:cubicBezTo>
                <a:cubicBezTo>
                  <a:pt x="19" y="27"/>
                  <a:pt x="23" y="30"/>
                  <a:pt x="24" y="31"/>
                </a:cubicBezTo>
                <a:cubicBezTo>
                  <a:pt x="24" y="20"/>
                  <a:pt x="13" y="30"/>
                  <a:pt x="4" y="27"/>
                </a:cubicBezTo>
                <a:cubicBezTo>
                  <a:pt x="0" y="24"/>
                  <a:pt x="8" y="21"/>
                  <a:pt x="0" y="21"/>
                </a:cubicBezTo>
                <a:cubicBezTo>
                  <a:pt x="2" y="18"/>
                  <a:pt x="2" y="12"/>
                  <a:pt x="10" y="14"/>
                </a:cubicBezTo>
                <a:cubicBezTo>
                  <a:pt x="12" y="14"/>
                  <a:pt x="10" y="11"/>
                  <a:pt x="10" y="12"/>
                </a:cubicBezTo>
                <a:cubicBezTo>
                  <a:pt x="13" y="7"/>
                  <a:pt x="21" y="6"/>
                  <a:pt x="28" y="4"/>
                </a:cubicBezTo>
                <a:cubicBezTo>
                  <a:pt x="30" y="3"/>
                  <a:pt x="30" y="0"/>
                  <a:pt x="34" y="1"/>
                </a:cubicBezTo>
                <a:cubicBezTo>
                  <a:pt x="34" y="3"/>
                  <a:pt x="36" y="2"/>
                  <a:pt x="37" y="3"/>
                </a:cubicBezTo>
                <a:cubicBezTo>
                  <a:pt x="37" y="7"/>
                  <a:pt x="34" y="10"/>
                  <a:pt x="41" y="10"/>
                </a:cubicBezTo>
                <a:cubicBezTo>
                  <a:pt x="41" y="12"/>
                  <a:pt x="39" y="11"/>
                  <a:pt x="37" y="12"/>
                </a:cubicBezTo>
                <a:cubicBezTo>
                  <a:pt x="37" y="13"/>
                  <a:pt x="40" y="14"/>
                  <a:pt x="41" y="14"/>
                </a:cubicBezTo>
                <a:cubicBezTo>
                  <a:pt x="43" y="13"/>
                  <a:pt x="42" y="10"/>
                  <a:pt x="43" y="10"/>
                </a:cubicBezTo>
                <a:cubicBezTo>
                  <a:pt x="47" y="8"/>
                  <a:pt x="50" y="9"/>
                  <a:pt x="54" y="8"/>
                </a:cubicBezTo>
                <a:cubicBezTo>
                  <a:pt x="56" y="11"/>
                  <a:pt x="60" y="12"/>
                  <a:pt x="60" y="17"/>
                </a:cubicBezTo>
                <a:cubicBezTo>
                  <a:pt x="64" y="17"/>
                  <a:pt x="62" y="12"/>
                  <a:pt x="67" y="14"/>
                </a:cubicBezTo>
                <a:cubicBezTo>
                  <a:pt x="69" y="12"/>
                  <a:pt x="71" y="10"/>
                  <a:pt x="73" y="8"/>
                </a:cubicBezTo>
                <a:cubicBezTo>
                  <a:pt x="74" y="9"/>
                  <a:pt x="76" y="10"/>
                  <a:pt x="79" y="10"/>
                </a:cubicBezTo>
                <a:cubicBezTo>
                  <a:pt x="80" y="13"/>
                  <a:pt x="79" y="15"/>
                  <a:pt x="80" y="17"/>
                </a:cubicBezTo>
                <a:cubicBezTo>
                  <a:pt x="81" y="20"/>
                  <a:pt x="86" y="20"/>
                  <a:pt x="84" y="25"/>
                </a:cubicBezTo>
                <a:cubicBezTo>
                  <a:pt x="88" y="24"/>
                  <a:pt x="88" y="20"/>
                  <a:pt x="92" y="19"/>
                </a:cubicBezTo>
                <a:cubicBezTo>
                  <a:pt x="91" y="17"/>
                  <a:pt x="87" y="17"/>
                  <a:pt x="86" y="16"/>
                </a:cubicBezTo>
                <a:cubicBezTo>
                  <a:pt x="84" y="12"/>
                  <a:pt x="87" y="9"/>
                  <a:pt x="86" y="4"/>
                </a:cubicBezTo>
                <a:cubicBezTo>
                  <a:pt x="89" y="5"/>
                  <a:pt x="90" y="2"/>
                  <a:pt x="93" y="3"/>
                </a:cubicBezTo>
                <a:cubicBezTo>
                  <a:pt x="94" y="6"/>
                  <a:pt x="98" y="11"/>
                  <a:pt x="101" y="16"/>
                </a:cubicBezTo>
                <a:cubicBezTo>
                  <a:pt x="101" y="16"/>
                  <a:pt x="105" y="24"/>
                  <a:pt x="106" y="19"/>
                </a:cubicBezTo>
                <a:cubicBezTo>
                  <a:pt x="109" y="20"/>
                  <a:pt x="107" y="25"/>
                  <a:pt x="110" y="25"/>
                </a:cubicBezTo>
                <a:cubicBezTo>
                  <a:pt x="110" y="28"/>
                  <a:pt x="110" y="30"/>
                  <a:pt x="108" y="31"/>
                </a:cubicBezTo>
                <a:cubicBezTo>
                  <a:pt x="109" y="34"/>
                  <a:pt x="116" y="32"/>
                  <a:pt x="114" y="38"/>
                </a:cubicBezTo>
                <a:cubicBezTo>
                  <a:pt x="121" y="34"/>
                  <a:pt x="121" y="41"/>
                  <a:pt x="131" y="40"/>
                </a:cubicBezTo>
                <a:cubicBezTo>
                  <a:pt x="127" y="47"/>
                  <a:pt x="135" y="44"/>
                  <a:pt x="136" y="45"/>
                </a:cubicBezTo>
                <a:cubicBezTo>
                  <a:pt x="137" y="46"/>
                  <a:pt x="133" y="51"/>
                  <a:pt x="138" y="49"/>
                </a:cubicBezTo>
                <a:cubicBezTo>
                  <a:pt x="135" y="58"/>
                  <a:pt x="131" y="47"/>
                  <a:pt x="123" y="49"/>
                </a:cubicBezTo>
                <a:cubicBezTo>
                  <a:pt x="121" y="56"/>
                  <a:pt x="130" y="54"/>
                  <a:pt x="127" y="62"/>
                </a:cubicBezTo>
                <a:cubicBezTo>
                  <a:pt x="120" y="64"/>
                  <a:pt x="112" y="66"/>
                  <a:pt x="106" y="62"/>
                </a:cubicBezTo>
                <a:cubicBezTo>
                  <a:pt x="100" y="58"/>
                  <a:pt x="88" y="57"/>
                  <a:pt x="80" y="62"/>
                </a:cubicBezTo>
                <a:cubicBezTo>
                  <a:pt x="78" y="63"/>
                  <a:pt x="76" y="62"/>
                  <a:pt x="71" y="64"/>
                </a:cubicBezTo>
                <a:cubicBezTo>
                  <a:pt x="69" y="65"/>
                  <a:pt x="69" y="66"/>
                  <a:pt x="69" y="68"/>
                </a:cubicBezTo>
                <a:cubicBezTo>
                  <a:pt x="64" y="65"/>
                  <a:pt x="54" y="70"/>
                  <a:pt x="45" y="68"/>
                </a:cubicBezTo>
                <a:cubicBezTo>
                  <a:pt x="43" y="64"/>
                  <a:pt x="40" y="61"/>
                  <a:pt x="37" y="57"/>
                </a:cubicBezTo>
                <a:cubicBezTo>
                  <a:pt x="32" y="56"/>
                  <a:pt x="23" y="59"/>
                  <a:pt x="23" y="53"/>
                </a:cubicBezTo>
                <a:cubicBezTo>
                  <a:pt x="21" y="53"/>
                  <a:pt x="21" y="54"/>
                  <a:pt x="21" y="55"/>
                </a:cubicBezTo>
                <a:cubicBezTo>
                  <a:pt x="18" y="54"/>
                  <a:pt x="19" y="51"/>
                  <a:pt x="21" y="51"/>
                </a:cubicBezTo>
                <a:cubicBezTo>
                  <a:pt x="21" y="47"/>
                  <a:pt x="15" y="51"/>
                  <a:pt x="15" y="53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3" name="íṧļîḍê">
            <a:extLst>
              <a:ext uri="{FF2B5EF4-FFF2-40B4-BE49-F238E27FC236}">
                <a16:creationId xmlns:a16="http://schemas.microsoft.com/office/drawing/2014/main" id="{62326678-2D7E-4F6B-A672-2C1F35A96119}"/>
              </a:ext>
            </a:extLst>
          </p:cNvPr>
          <p:cNvSpPr/>
          <p:nvPr/>
        </p:nvSpPr>
        <p:spPr bwMode="auto">
          <a:xfrm>
            <a:off x="883537" y="1734888"/>
            <a:ext cx="3793949" cy="4399252"/>
          </a:xfrm>
          <a:custGeom>
            <a:avLst/>
            <a:gdLst>
              <a:gd name="T0" fmla="*/ 647 w 988"/>
              <a:gd name="T1" fmla="*/ 75 h 1146"/>
              <a:gd name="T2" fmla="*/ 582 w 988"/>
              <a:gd name="T3" fmla="*/ 120 h 1146"/>
              <a:gd name="T4" fmla="*/ 574 w 988"/>
              <a:gd name="T5" fmla="*/ 187 h 1146"/>
              <a:gd name="T6" fmla="*/ 654 w 988"/>
              <a:gd name="T7" fmla="*/ 241 h 1146"/>
              <a:gd name="T8" fmla="*/ 680 w 988"/>
              <a:gd name="T9" fmla="*/ 168 h 1146"/>
              <a:gd name="T10" fmla="*/ 748 w 988"/>
              <a:gd name="T11" fmla="*/ 166 h 1146"/>
              <a:gd name="T12" fmla="*/ 809 w 988"/>
              <a:gd name="T13" fmla="*/ 183 h 1146"/>
              <a:gd name="T14" fmla="*/ 833 w 988"/>
              <a:gd name="T15" fmla="*/ 247 h 1146"/>
              <a:gd name="T16" fmla="*/ 757 w 988"/>
              <a:gd name="T17" fmla="*/ 274 h 1146"/>
              <a:gd name="T18" fmla="*/ 804 w 988"/>
              <a:gd name="T19" fmla="*/ 302 h 1146"/>
              <a:gd name="T20" fmla="*/ 785 w 988"/>
              <a:gd name="T21" fmla="*/ 312 h 1146"/>
              <a:gd name="T22" fmla="*/ 701 w 988"/>
              <a:gd name="T23" fmla="*/ 373 h 1146"/>
              <a:gd name="T24" fmla="*/ 666 w 988"/>
              <a:gd name="T25" fmla="*/ 478 h 1146"/>
              <a:gd name="T26" fmla="*/ 593 w 988"/>
              <a:gd name="T27" fmla="*/ 437 h 1146"/>
              <a:gd name="T28" fmla="*/ 535 w 988"/>
              <a:gd name="T29" fmla="*/ 515 h 1146"/>
              <a:gd name="T30" fmla="*/ 600 w 988"/>
              <a:gd name="T31" fmla="*/ 547 h 1146"/>
              <a:gd name="T32" fmla="*/ 692 w 988"/>
              <a:gd name="T33" fmla="*/ 608 h 1146"/>
              <a:gd name="T34" fmla="*/ 766 w 988"/>
              <a:gd name="T35" fmla="*/ 597 h 1146"/>
              <a:gd name="T36" fmla="*/ 884 w 988"/>
              <a:gd name="T37" fmla="*/ 647 h 1146"/>
              <a:gd name="T38" fmla="*/ 988 w 988"/>
              <a:gd name="T39" fmla="*/ 711 h 1146"/>
              <a:gd name="T40" fmla="*/ 943 w 988"/>
              <a:gd name="T41" fmla="*/ 854 h 1146"/>
              <a:gd name="T42" fmla="*/ 885 w 988"/>
              <a:gd name="T43" fmla="*/ 918 h 1146"/>
              <a:gd name="T44" fmla="*/ 830 w 988"/>
              <a:gd name="T45" fmla="*/ 979 h 1146"/>
              <a:gd name="T46" fmla="*/ 779 w 988"/>
              <a:gd name="T47" fmla="*/ 1037 h 1146"/>
              <a:gd name="T48" fmla="*/ 757 w 988"/>
              <a:gd name="T49" fmla="*/ 1082 h 1146"/>
              <a:gd name="T50" fmla="*/ 716 w 988"/>
              <a:gd name="T51" fmla="*/ 1126 h 1146"/>
              <a:gd name="T52" fmla="*/ 703 w 988"/>
              <a:gd name="T53" fmla="*/ 1065 h 1146"/>
              <a:gd name="T54" fmla="*/ 735 w 988"/>
              <a:gd name="T55" fmla="*/ 936 h 1146"/>
              <a:gd name="T56" fmla="*/ 731 w 988"/>
              <a:gd name="T57" fmla="*/ 813 h 1146"/>
              <a:gd name="T58" fmla="*/ 666 w 988"/>
              <a:gd name="T59" fmla="*/ 729 h 1146"/>
              <a:gd name="T60" fmla="*/ 679 w 988"/>
              <a:gd name="T61" fmla="*/ 660 h 1146"/>
              <a:gd name="T62" fmla="*/ 621 w 988"/>
              <a:gd name="T63" fmla="*/ 588 h 1146"/>
              <a:gd name="T64" fmla="*/ 559 w 988"/>
              <a:gd name="T65" fmla="*/ 550 h 1146"/>
              <a:gd name="T66" fmla="*/ 464 w 988"/>
              <a:gd name="T67" fmla="*/ 496 h 1146"/>
              <a:gd name="T68" fmla="*/ 410 w 988"/>
              <a:gd name="T69" fmla="*/ 440 h 1146"/>
              <a:gd name="T70" fmla="*/ 410 w 988"/>
              <a:gd name="T71" fmla="*/ 463 h 1146"/>
              <a:gd name="T72" fmla="*/ 354 w 988"/>
              <a:gd name="T73" fmla="*/ 392 h 1146"/>
              <a:gd name="T74" fmla="*/ 319 w 988"/>
              <a:gd name="T75" fmla="*/ 267 h 1146"/>
              <a:gd name="T76" fmla="*/ 298 w 988"/>
              <a:gd name="T77" fmla="*/ 233 h 1146"/>
              <a:gd name="T78" fmla="*/ 244 w 988"/>
              <a:gd name="T79" fmla="*/ 174 h 1146"/>
              <a:gd name="T80" fmla="*/ 151 w 988"/>
              <a:gd name="T81" fmla="*/ 144 h 1146"/>
              <a:gd name="T82" fmla="*/ 105 w 988"/>
              <a:gd name="T83" fmla="*/ 168 h 1146"/>
              <a:gd name="T84" fmla="*/ 58 w 988"/>
              <a:gd name="T85" fmla="*/ 198 h 1146"/>
              <a:gd name="T86" fmla="*/ 24 w 988"/>
              <a:gd name="T87" fmla="*/ 153 h 1146"/>
              <a:gd name="T88" fmla="*/ 9 w 988"/>
              <a:gd name="T89" fmla="*/ 97 h 1146"/>
              <a:gd name="T90" fmla="*/ 28 w 988"/>
              <a:gd name="T91" fmla="*/ 62 h 1146"/>
              <a:gd name="T92" fmla="*/ 95 w 988"/>
              <a:gd name="T93" fmla="*/ 21 h 1146"/>
              <a:gd name="T94" fmla="*/ 255 w 988"/>
              <a:gd name="T95" fmla="*/ 38 h 1146"/>
              <a:gd name="T96" fmla="*/ 332 w 988"/>
              <a:gd name="T97" fmla="*/ 41 h 1146"/>
              <a:gd name="T98" fmla="*/ 451 w 988"/>
              <a:gd name="T99" fmla="*/ 73 h 1146"/>
              <a:gd name="T100" fmla="*/ 537 w 988"/>
              <a:gd name="T101" fmla="*/ 53 h 1146"/>
              <a:gd name="T102" fmla="*/ 561 w 988"/>
              <a:gd name="T103" fmla="*/ 12 h 1146"/>
              <a:gd name="T104" fmla="*/ 606 w 988"/>
              <a:gd name="T105" fmla="*/ 51 h 1146"/>
              <a:gd name="T106" fmla="*/ 324 w 988"/>
              <a:gd name="T107" fmla="*/ 86 h 1146"/>
              <a:gd name="T108" fmla="*/ 418 w 988"/>
              <a:gd name="T109" fmla="*/ 135 h 1146"/>
              <a:gd name="T110" fmla="*/ 403 w 988"/>
              <a:gd name="T111" fmla="*/ 133 h 1146"/>
              <a:gd name="T112" fmla="*/ 533 w 988"/>
              <a:gd name="T113" fmla="*/ 250 h 1146"/>
              <a:gd name="T114" fmla="*/ 576 w 988"/>
              <a:gd name="T115" fmla="*/ 295 h 1146"/>
              <a:gd name="T116" fmla="*/ 613 w 988"/>
              <a:gd name="T117" fmla="*/ 271 h 1146"/>
              <a:gd name="T118" fmla="*/ 606 w 988"/>
              <a:gd name="T119" fmla="*/ 340 h 1146"/>
              <a:gd name="T120" fmla="*/ 671 w 988"/>
              <a:gd name="T121" fmla="*/ 317 h 1146"/>
              <a:gd name="T122" fmla="*/ 653 w 988"/>
              <a:gd name="T123" fmla="*/ 338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88" h="1146">
                <a:moveTo>
                  <a:pt x="602" y="62"/>
                </a:moveTo>
                <a:cubicBezTo>
                  <a:pt x="603" y="66"/>
                  <a:pt x="608" y="59"/>
                  <a:pt x="606" y="68"/>
                </a:cubicBezTo>
                <a:cubicBezTo>
                  <a:pt x="608" y="68"/>
                  <a:pt x="610" y="68"/>
                  <a:pt x="612" y="68"/>
                </a:cubicBezTo>
                <a:cubicBezTo>
                  <a:pt x="614" y="66"/>
                  <a:pt x="616" y="63"/>
                  <a:pt x="615" y="58"/>
                </a:cubicBezTo>
                <a:cubicBezTo>
                  <a:pt x="618" y="57"/>
                  <a:pt x="619" y="56"/>
                  <a:pt x="619" y="53"/>
                </a:cubicBezTo>
                <a:cubicBezTo>
                  <a:pt x="625" y="55"/>
                  <a:pt x="620" y="47"/>
                  <a:pt x="626" y="49"/>
                </a:cubicBezTo>
                <a:cubicBezTo>
                  <a:pt x="626" y="45"/>
                  <a:pt x="626" y="40"/>
                  <a:pt x="626" y="36"/>
                </a:cubicBezTo>
                <a:cubicBezTo>
                  <a:pt x="633" y="35"/>
                  <a:pt x="636" y="34"/>
                  <a:pt x="641" y="36"/>
                </a:cubicBezTo>
                <a:cubicBezTo>
                  <a:pt x="643" y="37"/>
                  <a:pt x="642" y="40"/>
                  <a:pt x="643" y="41"/>
                </a:cubicBezTo>
                <a:cubicBezTo>
                  <a:pt x="644" y="42"/>
                  <a:pt x="646" y="41"/>
                  <a:pt x="647" y="41"/>
                </a:cubicBezTo>
                <a:cubicBezTo>
                  <a:pt x="649" y="42"/>
                  <a:pt x="650" y="45"/>
                  <a:pt x="653" y="45"/>
                </a:cubicBezTo>
                <a:cubicBezTo>
                  <a:pt x="653" y="51"/>
                  <a:pt x="650" y="53"/>
                  <a:pt x="647" y="55"/>
                </a:cubicBezTo>
                <a:cubicBezTo>
                  <a:pt x="651" y="57"/>
                  <a:pt x="649" y="64"/>
                  <a:pt x="654" y="66"/>
                </a:cubicBezTo>
                <a:cubicBezTo>
                  <a:pt x="653" y="70"/>
                  <a:pt x="648" y="71"/>
                  <a:pt x="647" y="75"/>
                </a:cubicBezTo>
                <a:cubicBezTo>
                  <a:pt x="644" y="75"/>
                  <a:pt x="642" y="78"/>
                  <a:pt x="641" y="75"/>
                </a:cubicBezTo>
                <a:cubicBezTo>
                  <a:pt x="638" y="77"/>
                  <a:pt x="638" y="82"/>
                  <a:pt x="636" y="84"/>
                </a:cubicBezTo>
                <a:cubicBezTo>
                  <a:pt x="634" y="83"/>
                  <a:pt x="637" y="79"/>
                  <a:pt x="628" y="81"/>
                </a:cubicBezTo>
                <a:cubicBezTo>
                  <a:pt x="628" y="79"/>
                  <a:pt x="631" y="79"/>
                  <a:pt x="632" y="79"/>
                </a:cubicBezTo>
                <a:cubicBezTo>
                  <a:pt x="628" y="73"/>
                  <a:pt x="621" y="81"/>
                  <a:pt x="615" y="79"/>
                </a:cubicBezTo>
                <a:cubicBezTo>
                  <a:pt x="617" y="85"/>
                  <a:pt x="615" y="83"/>
                  <a:pt x="615" y="90"/>
                </a:cubicBezTo>
                <a:cubicBezTo>
                  <a:pt x="613" y="90"/>
                  <a:pt x="614" y="88"/>
                  <a:pt x="613" y="86"/>
                </a:cubicBezTo>
                <a:cubicBezTo>
                  <a:pt x="609" y="87"/>
                  <a:pt x="610" y="93"/>
                  <a:pt x="604" y="92"/>
                </a:cubicBezTo>
                <a:cubicBezTo>
                  <a:pt x="605" y="94"/>
                  <a:pt x="608" y="93"/>
                  <a:pt x="608" y="96"/>
                </a:cubicBezTo>
                <a:cubicBezTo>
                  <a:pt x="608" y="99"/>
                  <a:pt x="606" y="100"/>
                  <a:pt x="606" y="103"/>
                </a:cubicBezTo>
                <a:cubicBezTo>
                  <a:pt x="602" y="99"/>
                  <a:pt x="596" y="110"/>
                  <a:pt x="595" y="109"/>
                </a:cubicBezTo>
                <a:cubicBezTo>
                  <a:pt x="594" y="108"/>
                  <a:pt x="591" y="106"/>
                  <a:pt x="591" y="112"/>
                </a:cubicBezTo>
                <a:cubicBezTo>
                  <a:pt x="589" y="112"/>
                  <a:pt x="586" y="112"/>
                  <a:pt x="584" y="112"/>
                </a:cubicBezTo>
                <a:cubicBezTo>
                  <a:pt x="581" y="113"/>
                  <a:pt x="582" y="117"/>
                  <a:pt x="582" y="120"/>
                </a:cubicBezTo>
                <a:cubicBezTo>
                  <a:pt x="579" y="118"/>
                  <a:pt x="578" y="118"/>
                  <a:pt x="578" y="122"/>
                </a:cubicBezTo>
                <a:cubicBezTo>
                  <a:pt x="574" y="118"/>
                  <a:pt x="573" y="121"/>
                  <a:pt x="569" y="122"/>
                </a:cubicBezTo>
                <a:cubicBezTo>
                  <a:pt x="570" y="123"/>
                  <a:pt x="571" y="126"/>
                  <a:pt x="571" y="129"/>
                </a:cubicBezTo>
                <a:cubicBezTo>
                  <a:pt x="566" y="125"/>
                  <a:pt x="568" y="130"/>
                  <a:pt x="565" y="135"/>
                </a:cubicBezTo>
                <a:cubicBezTo>
                  <a:pt x="563" y="139"/>
                  <a:pt x="558" y="143"/>
                  <a:pt x="557" y="151"/>
                </a:cubicBezTo>
                <a:cubicBezTo>
                  <a:pt x="553" y="154"/>
                  <a:pt x="551" y="159"/>
                  <a:pt x="548" y="163"/>
                </a:cubicBezTo>
                <a:cubicBezTo>
                  <a:pt x="548" y="166"/>
                  <a:pt x="550" y="163"/>
                  <a:pt x="550" y="163"/>
                </a:cubicBezTo>
                <a:cubicBezTo>
                  <a:pt x="552" y="163"/>
                  <a:pt x="551" y="164"/>
                  <a:pt x="552" y="165"/>
                </a:cubicBezTo>
                <a:cubicBezTo>
                  <a:pt x="553" y="165"/>
                  <a:pt x="555" y="168"/>
                  <a:pt x="556" y="168"/>
                </a:cubicBezTo>
                <a:cubicBezTo>
                  <a:pt x="557" y="169"/>
                  <a:pt x="559" y="164"/>
                  <a:pt x="563" y="168"/>
                </a:cubicBezTo>
                <a:cubicBezTo>
                  <a:pt x="564" y="169"/>
                  <a:pt x="565" y="170"/>
                  <a:pt x="567" y="170"/>
                </a:cubicBezTo>
                <a:cubicBezTo>
                  <a:pt x="567" y="173"/>
                  <a:pt x="567" y="175"/>
                  <a:pt x="567" y="178"/>
                </a:cubicBezTo>
                <a:cubicBezTo>
                  <a:pt x="567" y="180"/>
                  <a:pt x="570" y="179"/>
                  <a:pt x="571" y="181"/>
                </a:cubicBezTo>
                <a:cubicBezTo>
                  <a:pt x="572" y="183"/>
                  <a:pt x="575" y="183"/>
                  <a:pt x="574" y="187"/>
                </a:cubicBezTo>
                <a:cubicBezTo>
                  <a:pt x="584" y="186"/>
                  <a:pt x="591" y="189"/>
                  <a:pt x="597" y="187"/>
                </a:cubicBezTo>
                <a:cubicBezTo>
                  <a:pt x="598" y="194"/>
                  <a:pt x="606" y="192"/>
                  <a:pt x="610" y="196"/>
                </a:cubicBezTo>
                <a:cubicBezTo>
                  <a:pt x="611" y="197"/>
                  <a:pt x="611" y="196"/>
                  <a:pt x="612" y="198"/>
                </a:cubicBezTo>
                <a:cubicBezTo>
                  <a:pt x="612" y="201"/>
                  <a:pt x="614" y="198"/>
                  <a:pt x="613" y="198"/>
                </a:cubicBezTo>
                <a:cubicBezTo>
                  <a:pt x="616" y="198"/>
                  <a:pt x="616" y="201"/>
                  <a:pt x="617" y="202"/>
                </a:cubicBezTo>
                <a:cubicBezTo>
                  <a:pt x="620" y="203"/>
                  <a:pt x="624" y="201"/>
                  <a:pt x="623" y="206"/>
                </a:cubicBezTo>
                <a:cubicBezTo>
                  <a:pt x="633" y="205"/>
                  <a:pt x="638" y="209"/>
                  <a:pt x="647" y="209"/>
                </a:cubicBezTo>
                <a:cubicBezTo>
                  <a:pt x="647" y="215"/>
                  <a:pt x="646" y="221"/>
                  <a:pt x="649" y="224"/>
                </a:cubicBezTo>
                <a:cubicBezTo>
                  <a:pt x="649" y="224"/>
                  <a:pt x="651" y="227"/>
                  <a:pt x="651" y="226"/>
                </a:cubicBezTo>
                <a:cubicBezTo>
                  <a:pt x="651" y="228"/>
                  <a:pt x="649" y="230"/>
                  <a:pt x="649" y="230"/>
                </a:cubicBezTo>
                <a:cubicBezTo>
                  <a:pt x="650" y="232"/>
                  <a:pt x="651" y="230"/>
                  <a:pt x="653" y="232"/>
                </a:cubicBezTo>
                <a:cubicBezTo>
                  <a:pt x="653" y="232"/>
                  <a:pt x="649" y="237"/>
                  <a:pt x="654" y="235"/>
                </a:cubicBezTo>
                <a:cubicBezTo>
                  <a:pt x="653" y="237"/>
                  <a:pt x="652" y="238"/>
                  <a:pt x="653" y="241"/>
                </a:cubicBezTo>
                <a:cubicBezTo>
                  <a:pt x="653" y="243"/>
                  <a:pt x="654" y="242"/>
                  <a:pt x="654" y="241"/>
                </a:cubicBezTo>
                <a:cubicBezTo>
                  <a:pt x="657" y="241"/>
                  <a:pt x="655" y="244"/>
                  <a:pt x="656" y="245"/>
                </a:cubicBezTo>
                <a:cubicBezTo>
                  <a:pt x="657" y="245"/>
                  <a:pt x="659" y="244"/>
                  <a:pt x="660" y="245"/>
                </a:cubicBezTo>
                <a:cubicBezTo>
                  <a:pt x="662" y="247"/>
                  <a:pt x="669" y="247"/>
                  <a:pt x="675" y="245"/>
                </a:cubicBezTo>
                <a:cubicBezTo>
                  <a:pt x="677" y="237"/>
                  <a:pt x="677" y="233"/>
                  <a:pt x="675" y="226"/>
                </a:cubicBezTo>
                <a:cubicBezTo>
                  <a:pt x="676" y="224"/>
                  <a:pt x="672" y="225"/>
                  <a:pt x="671" y="224"/>
                </a:cubicBezTo>
                <a:cubicBezTo>
                  <a:pt x="669" y="221"/>
                  <a:pt x="674" y="215"/>
                  <a:pt x="667" y="217"/>
                </a:cubicBezTo>
                <a:cubicBezTo>
                  <a:pt x="669" y="215"/>
                  <a:pt x="672" y="215"/>
                  <a:pt x="671" y="211"/>
                </a:cubicBezTo>
                <a:cubicBezTo>
                  <a:pt x="679" y="213"/>
                  <a:pt x="678" y="207"/>
                  <a:pt x="684" y="207"/>
                </a:cubicBezTo>
                <a:cubicBezTo>
                  <a:pt x="687" y="208"/>
                  <a:pt x="685" y="203"/>
                  <a:pt x="686" y="202"/>
                </a:cubicBezTo>
                <a:cubicBezTo>
                  <a:pt x="686" y="202"/>
                  <a:pt x="691" y="204"/>
                  <a:pt x="692" y="202"/>
                </a:cubicBezTo>
                <a:cubicBezTo>
                  <a:pt x="687" y="194"/>
                  <a:pt x="694" y="186"/>
                  <a:pt x="690" y="181"/>
                </a:cubicBezTo>
                <a:cubicBezTo>
                  <a:pt x="690" y="179"/>
                  <a:pt x="687" y="181"/>
                  <a:pt x="688" y="181"/>
                </a:cubicBezTo>
                <a:cubicBezTo>
                  <a:pt x="685" y="179"/>
                  <a:pt x="688" y="175"/>
                  <a:pt x="682" y="176"/>
                </a:cubicBezTo>
                <a:cubicBezTo>
                  <a:pt x="683" y="172"/>
                  <a:pt x="680" y="172"/>
                  <a:pt x="680" y="168"/>
                </a:cubicBezTo>
                <a:cubicBezTo>
                  <a:pt x="680" y="164"/>
                  <a:pt x="682" y="162"/>
                  <a:pt x="686" y="163"/>
                </a:cubicBezTo>
                <a:cubicBezTo>
                  <a:pt x="683" y="161"/>
                  <a:pt x="688" y="150"/>
                  <a:pt x="680" y="150"/>
                </a:cubicBezTo>
                <a:cubicBezTo>
                  <a:pt x="682" y="148"/>
                  <a:pt x="682" y="147"/>
                  <a:pt x="682" y="144"/>
                </a:cubicBezTo>
                <a:cubicBezTo>
                  <a:pt x="682" y="144"/>
                  <a:pt x="680" y="143"/>
                  <a:pt x="680" y="142"/>
                </a:cubicBezTo>
                <a:cubicBezTo>
                  <a:pt x="681" y="142"/>
                  <a:pt x="683" y="142"/>
                  <a:pt x="682" y="140"/>
                </a:cubicBezTo>
                <a:cubicBezTo>
                  <a:pt x="682" y="139"/>
                  <a:pt x="680" y="138"/>
                  <a:pt x="680" y="137"/>
                </a:cubicBezTo>
                <a:cubicBezTo>
                  <a:pt x="680" y="134"/>
                  <a:pt x="684" y="130"/>
                  <a:pt x="680" y="129"/>
                </a:cubicBezTo>
                <a:cubicBezTo>
                  <a:pt x="681" y="126"/>
                  <a:pt x="696" y="125"/>
                  <a:pt x="694" y="131"/>
                </a:cubicBezTo>
                <a:cubicBezTo>
                  <a:pt x="701" y="131"/>
                  <a:pt x="711" y="133"/>
                  <a:pt x="714" y="127"/>
                </a:cubicBezTo>
                <a:cubicBezTo>
                  <a:pt x="718" y="132"/>
                  <a:pt x="728" y="132"/>
                  <a:pt x="727" y="142"/>
                </a:cubicBezTo>
                <a:cubicBezTo>
                  <a:pt x="732" y="142"/>
                  <a:pt x="737" y="142"/>
                  <a:pt x="742" y="142"/>
                </a:cubicBezTo>
                <a:cubicBezTo>
                  <a:pt x="741" y="145"/>
                  <a:pt x="743" y="146"/>
                  <a:pt x="746" y="146"/>
                </a:cubicBezTo>
                <a:cubicBezTo>
                  <a:pt x="746" y="150"/>
                  <a:pt x="745" y="153"/>
                  <a:pt x="746" y="157"/>
                </a:cubicBezTo>
                <a:cubicBezTo>
                  <a:pt x="746" y="161"/>
                  <a:pt x="751" y="165"/>
                  <a:pt x="748" y="166"/>
                </a:cubicBezTo>
                <a:cubicBezTo>
                  <a:pt x="748" y="169"/>
                  <a:pt x="751" y="168"/>
                  <a:pt x="753" y="168"/>
                </a:cubicBezTo>
                <a:cubicBezTo>
                  <a:pt x="752" y="174"/>
                  <a:pt x="760" y="171"/>
                  <a:pt x="755" y="176"/>
                </a:cubicBezTo>
                <a:cubicBezTo>
                  <a:pt x="763" y="177"/>
                  <a:pt x="765" y="173"/>
                  <a:pt x="772" y="174"/>
                </a:cubicBezTo>
                <a:cubicBezTo>
                  <a:pt x="772" y="172"/>
                  <a:pt x="771" y="171"/>
                  <a:pt x="770" y="170"/>
                </a:cubicBezTo>
                <a:cubicBezTo>
                  <a:pt x="771" y="166"/>
                  <a:pt x="773" y="166"/>
                  <a:pt x="776" y="168"/>
                </a:cubicBezTo>
                <a:cubicBezTo>
                  <a:pt x="773" y="162"/>
                  <a:pt x="780" y="163"/>
                  <a:pt x="781" y="161"/>
                </a:cubicBezTo>
                <a:cubicBezTo>
                  <a:pt x="782" y="159"/>
                  <a:pt x="779" y="159"/>
                  <a:pt x="779" y="159"/>
                </a:cubicBezTo>
                <a:cubicBezTo>
                  <a:pt x="779" y="157"/>
                  <a:pt x="783" y="156"/>
                  <a:pt x="787" y="155"/>
                </a:cubicBezTo>
                <a:cubicBezTo>
                  <a:pt x="783" y="159"/>
                  <a:pt x="786" y="159"/>
                  <a:pt x="790" y="165"/>
                </a:cubicBezTo>
                <a:cubicBezTo>
                  <a:pt x="793" y="167"/>
                  <a:pt x="795" y="172"/>
                  <a:pt x="802" y="172"/>
                </a:cubicBezTo>
                <a:cubicBezTo>
                  <a:pt x="801" y="174"/>
                  <a:pt x="798" y="173"/>
                  <a:pt x="798" y="176"/>
                </a:cubicBezTo>
                <a:cubicBezTo>
                  <a:pt x="799" y="178"/>
                  <a:pt x="802" y="178"/>
                  <a:pt x="802" y="181"/>
                </a:cubicBezTo>
                <a:cubicBezTo>
                  <a:pt x="804" y="182"/>
                  <a:pt x="803" y="178"/>
                  <a:pt x="804" y="178"/>
                </a:cubicBezTo>
                <a:cubicBezTo>
                  <a:pt x="808" y="176"/>
                  <a:pt x="802" y="185"/>
                  <a:pt x="809" y="183"/>
                </a:cubicBezTo>
                <a:cubicBezTo>
                  <a:pt x="806" y="188"/>
                  <a:pt x="810" y="190"/>
                  <a:pt x="805" y="194"/>
                </a:cubicBezTo>
                <a:cubicBezTo>
                  <a:pt x="806" y="198"/>
                  <a:pt x="811" y="196"/>
                  <a:pt x="813" y="198"/>
                </a:cubicBezTo>
                <a:cubicBezTo>
                  <a:pt x="813" y="199"/>
                  <a:pt x="810" y="201"/>
                  <a:pt x="811" y="202"/>
                </a:cubicBezTo>
                <a:cubicBezTo>
                  <a:pt x="812" y="203"/>
                  <a:pt x="815" y="203"/>
                  <a:pt x="817" y="204"/>
                </a:cubicBezTo>
                <a:cubicBezTo>
                  <a:pt x="818" y="204"/>
                  <a:pt x="819" y="207"/>
                  <a:pt x="820" y="207"/>
                </a:cubicBezTo>
                <a:cubicBezTo>
                  <a:pt x="823" y="209"/>
                  <a:pt x="827" y="210"/>
                  <a:pt x="830" y="213"/>
                </a:cubicBezTo>
                <a:cubicBezTo>
                  <a:pt x="832" y="214"/>
                  <a:pt x="834" y="206"/>
                  <a:pt x="835" y="211"/>
                </a:cubicBezTo>
                <a:cubicBezTo>
                  <a:pt x="835" y="216"/>
                  <a:pt x="831" y="216"/>
                  <a:pt x="826" y="217"/>
                </a:cubicBezTo>
                <a:cubicBezTo>
                  <a:pt x="829" y="220"/>
                  <a:pt x="835" y="222"/>
                  <a:pt x="841" y="222"/>
                </a:cubicBezTo>
                <a:cubicBezTo>
                  <a:pt x="840" y="225"/>
                  <a:pt x="842" y="226"/>
                  <a:pt x="845" y="226"/>
                </a:cubicBezTo>
                <a:cubicBezTo>
                  <a:pt x="844" y="230"/>
                  <a:pt x="845" y="232"/>
                  <a:pt x="848" y="232"/>
                </a:cubicBezTo>
                <a:cubicBezTo>
                  <a:pt x="847" y="234"/>
                  <a:pt x="846" y="237"/>
                  <a:pt x="846" y="241"/>
                </a:cubicBezTo>
                <a:cubicBezTo>
                  <a:pt x="843" y="242"/>
                  <a:pt x="839" y="242"/>
                  <a:pt x="835" y="245"/>
                </a:cubicBezTo>
                <a:cubicBezTo>
                  <a:pt x="834" y="245"/>
                  <a:pt x="835" y="246"/>
                  <a:pt x="833" y="247"/>
                </a:cubicBezTo>
                <a:cubicBezTo>
                  <a:pt x="831" y="247"/>
                  <a:pt x="830" y="247"/>
                  <a:pt x="830" y="248"/>
                </a:cubicBezTo>
                <a:cubicBezTo>
                  <a:pt x="829" y="252"/>
                  <a:pt x="825" y="249"/>
                  <a:pt x="826" y="248"/>
                </a:cubicBezTo>
                <a:cubicBezTo>
                  <a:pt x="825" y="249"/>
                  <a:pt x="823" y="251"/>
                  <a:pt x="822" y="252"/>
                </a:cubicBezTo>
                <a:cubicBezTo>
                  <a:pt x="822" y="253"/>
                  <a:pt x="821" y="257"/>
                  <a:pt x="820" y="258"/>
                </a:cubicBezTo>
                <a:cubicBezTo>
                  <a:pt x="819" y="259"/>
                  <a:pt x="812" y="257"/>
                  <a:pt x="817" y="260"/>
                </a:cubicBezTo>
                <a:cubicBezTo>
                  <a:pt x="814" y="263"/>
                  <a:pt x="808" y="261"/>
                  <a:pt x="805" y="261"/>
                </a:cubicBezTo>
                <a:cubicBezTo>
                  <a:pt x="801" y="262"/>
                  <a:pt x="798" y="262"/>
                  <a:pt x="794" y="261"/>
                </a:cubicBezTo>
                <a:cubicBezTo>
                  <a:pt x="791" y="261"/>
                  <a:pt x="791" y="260"/>
                  <a:pt x="789" y="260"/>
                </a:cubicBezTo>
                <a:cubicBezTo>
                  <a:pt x="780" y="258"/>
                  <a:pt x="772" y="260"/>
                  <a:pt x="764" y="261"/>
                </a:cubicBezTo>
                <a:cubicBezTo>
                  <a:pt x="758" y="264"/>
                  <a:pt x="756" y="271"/>
                  <a:pt x="748" y="273"/>
                </a:cubicBezTo>
                <a:cubicBezTo>
                  <a:pt x="752" y="277"/>
                  <a:pt x="744" y="277"/>
                  <a:pt x="742" y="280"/>
                </a:cubicBezTo>
                <a:cubicBezTo>
                  <a:pt x="743" y="282"/>
                  <a:pt x="744" y="283"/>
                  <a:pt x="744" y="286"/>
                </a:cubicBezTo>
                <a:cubicBezTo>
                  <a:pt x="747" y="284"/>
                  <a:pt x="747" y="280"/>
                  <a:pt x="749" y="278"/>
                </a:cubicBezTo>
                <a:cubicBezTo>
                  <a:pt x="751" y="277"/>
                  <a:pt x="757" y="278"/>
                  <a:pt x="757" y="274"/>
                </a:cubicBezTo>
                <a:cubicBezTo>
                  <a:pt x="757" y="268"/>
                  <a:pt x="760" y="279"/>
                  <a:pt x="761" y="271"/>
                </a:cubicBezTo>
                <a:cubicBezTo>
                  <a:pt x="763" y="269"/>
                  <a:pt x="764" y="273"/>
                  <a:pt x="764" y="273"/>
                </a:cubicBezTo>
                <a:cubicBezTo>
                  <a:pt x="766" y="272"/>
                  <a:pt x="765" y="269"/>
                  <a:pt x="766" y="269"/>
                </a:cubicBezTo>
                <a:cubicBezTo>
                  <a:pt x="770" y="268"/>
                  <a:pt x="773" y="269"/>
                  <a:pt x="779" y="269"/>
                </a:cubicBezTo>
                <a:cubicBezTo>
                  <a:pt x="780" y="271"/>
                  <a:pt x="781" y="270"/>
                  <a:pt x="781" y="269"/>
                </a:cubicBezTo>
                <a:cubicBezTo>
                  <a:pt x="784" y="268"/>
                  <a:pt x="784" y="279"/>
                  <a:pt x="779" y="276"/>
                </a:cubicBezTo>
                <a:cubicBezTo>
                  <a:pt x="784" y="281"/>
                  <a:pt x="776" y="282"/>
                  <a:pt x="777" y="289"/>
                </a:cubicBezTo>
                <a:cubicBezTo>
                  <a:pt x="778" y="291"/>
                  <a:pt x="779" y="292"/>
                  <a:pt x="779" y="295"/>
                </a:cubicBezTo>
                <a:cubicBezTo>
                  <a:pt x="781" y="294"/>
                  <a:pt x="783" y="293"/>
                  <a:pt x="783" y="295"/>
                </a:cubicBezTo>
                <a:cubicBezTo>
                  <a:pt x="783" y="297"/>
                  <a:pt x="785" y="296"/>
                  <a:pt x="787" y="297"/>
                </a:cubicBezTo>
                <a:cubicBezTo>
                  <a:pt x="788" y="297"/>
                  <a:pt x="790" y="300"/>
                  <a:pt x="790" y="301"/>
                </a:cubicBezTo>
                <a:cubicBezTo>
                  <a:pt x="791" y="301"/>
                  <a:pt x="793" y="300"/>
                  <a:pt x="794" y="301"/>
                </a:cubicBezTo>
                <a:cubicBezTo>
                  <a:pt x="795" y="301"/>
                  <a:pt x="796" y="302"/>
                  <a:pt x="796" y="302"/>
                </a:cubicBezTo>
                <a:cubicBezTo>
                  <a:pt x="799" y="303"/>
                  <a:pt x="801" y="298"/>
                  <a:pt x="804" y="302"/>
                </a:cubicBezTo>
                <a:cubicBezTo>
                  <a:pt x="806" y="303"/>
                  <a:pt x="804" y="299"/>
                  <a:pt x="805" y="299"/>
                </a:cubicBezTo>
                <a:cubicBezTo>
                  <a:pt x="806" y="298"/>
                  <a:pt x="809" y="299"/>
                  <a:pt x="809" y="299"/>
                </a:cubicBezTo>
                <a:cubicBezTo>
                  <a:pt x="810" y="297"/>
                  <a:pt x="808" y="295"/>
                  <a:pt x="809" y="293"/>
                </a:cubicBezTo>
                <a:cubicBezTo>
                  <a:pt x="812" y="292"/>
                  <a:pt x="813" y="295"/>
                  <a:pt x="813" y="297"/>
                </a:cubicBezTo>
                <a:cubicBezTo>
                  <a:pt x="814" y="300"/>
                  <a:pt x="819" y="298"/>
                  <a:pt x="817" y="304"/>
                </a:cubicBezTo>
                <a:cubicBezTo>
                  <a:pt x="814" y="305"/>
                  <a:pt x="813" y="302"/>
                  <a:pt x="811" y="302"/>
                </a:cubicBezTo>
                <a:cubicBezTo>
                  <a:pt x="808" y="303"/>
                  <a:pt x="808" y="307"/>
                  <a:pt x="805" y="308"/>
                </a:cubicBezTo>
                <a:cubicBezTo>
                  <a:pt x="804" y="309"/>
                  <a:pt x="801" y="308"/>
                  <a:pt x="800" y="308"/>
                </a:cubicBezTo>
                <a:cubicBezTo>
                  <a:pt x="796" y="309"/>
                  <a:pt x="797" y="313"/>
                  <a:pt x="790" y="312"/>
                </a:cubicBezTo>
                <a:cubicBezTo>
                  <a:pt x="787" y="311"/>
                  <a:pt x="788" y="316"/>
                  <a:pt x="787" y="317"/>
                </a:cubicBezTo>
                <a:cubicBezTo>
                  <a:pt x="786" y="318"/>
                  <a:pt x="784" y="316"/>
                  <a:pt x="785" y="315"/>
                </a:cubicBezTo>
                <a:cubicBezTo>
                  <a:pt x="781" y="318"/>
                  <a:pt x="782" y="322"/>
                  <a:pt x="776" y="321"/>
                </a:cubicBezTo>
                <a:cubicBezTo>
                  <a:pt x="779" y="317"/>
                  <a:pt x="775" y="319"/>
                  <a:pt x="776" y="314"/>
                </a:cubicBezTo>
                <a:cubicBezTo>
                  <a:pt x="779" y="312"/>
                  <a:pt x="781" y="308"/>
                  <a:pt x="785" y="312"/>
                </a:cubicBezTo>
                <a:cubicBezTo>
                  <a:pt x="786" y="306"/>
                  <a:pt x="782" y="306"/>
                  <a:pt x="779" y="304"/>
                </a:cubicBezTo>
                <a:cubicBezTo>
                  <a:pt x="775" y="303"/>
                  <a:pt x="772" y="310"/>
                  <a:pt x="768" y="310"/>
                </a:cubicBezTo>
                <a:cubicBezTo>
                  <a:pt x="768" y="310"/>
                  <a:pt x="763" y="311"/>
                  <a:pt x="762" y="312"/>
                </a:cubicBezTo>
                <a:cubicBezTo>
                  <a:pt x="761" y="313"/>
                  <a:pt x="761" y="313"/>
                  <a:pt x="761" y="315"/>
                </a:cubicBezTo>
                <a:cubicBezTo>
                  <a:pt x="750" y="314"/>
                  <a:pt x="751" y="321"/>
                  <a:pt x="742" y="317"/>
                </a:cubicBezTo>
                <a:cubicBezTo>
                  <a:pt x="745" y="320"/>
                  <a:pt x="747" y="321"/>
                  <a:pt x="738" y="321"/>
                </a:cubicBezTo>
                <a:cubicBezTo>
                  <a:pt x="734" y="324"/>
                  <a:pt x="733" y="334"/>
                  <a:pt x="738" y="336"/>
                </a:cubicBezTo>
                <a:cubicBezTo>
                  <a:pt x="738" y="340"/>
                  <a:pt x="733" y="338"/>
                  <a:pt x="735" y="343"/>
                </a:cubicBezTo>
                <a:cubicBezTo>
                  <a:pt x="733" y="344"/>
                  <a:pt x="731" y="343"/>
                  <a:pt x="729" y="343"/>
                </a:cubicBezTo>
                <a:cubicBezTo>
                  <a:pt x="727" y="344"/>
                  <a:pt x="727" y="346"/>
                  <a:pt x="725" y="347"/>
                </a:cubicBezTo>
                <a:cubicBezTo>
                  <a:pt x="722" y="349"/>
                  <a:pt x="717" y="348"/>
                  <a:pt x="714" y="351"/>
                </a:cubicBezTo>
                <a:cubicBezTo>
                  <a:pt x="713" y="352"/>
                  <a:pt x="711" y="353"/>
                  <a:pt x="710" y="355"/>
                </a:cubicBezTo>
                <a:cubicBezTo>
                  <a:pt x="708" y="357"/>
                  <a:pt x="708" y="361"/>
                  <a:pt x="705" y="364"/>
                </a:cubicBezTo>
                <a:cubicBezTo>
                  <a:pt x="703" y="366"/>
                  <a:pt x="699" y="366"/>
                  <a:pt x="701" y="373"/>
                </a:cubicBezTo>
                <a:cubicBezTo>
                  <a:pt x="697" y="373"/>
                  <a:pt x="697" y="368"/>
                  <a:pt x="694" y="368"/>
                </a:cubicBezTo>
                <a:cubicBezTo>
                  <a:pt x="692" y="368"/>
                  <a:pt x="692" y="371"/>
                  <a:pt x="690" y="371"/>
                </a:cubicBezTo>
                <a:cubicBezTo>
                  <a:pt x="697" y="379"/>
                  <a:pt x="696" y="385"/>
                  <a:pt x="697" y="396"/>
                </a:cubicBezTo>
                <a:cubicBezTo>
                  <a:pt x="693" y="394"/>
                  <a:pt x="695" y="398"/>
                  <a:pt x="694" y="399"/>
                </a:cubicBezTo>
                <a:cubicBezTo>
                  <a:pt x="693" y="400"/>
                  <a:pt x="690" y="399"/>
                  <a:pt x="690" y="399"/>
                </a:cubicBezTo>
                <a:cubicBezTo>
                  <a:pt x="688" y="401"/>
                  <a:pt x="688" y="402"/>
                  <a:pt x="686" y="403"/>
                </a:cubicBezTo>
                <a:cubicBezTo>
                  <a:pt x="684" y="405"/>
                  <a:pt x="682" y="408"/>
                  <a:pt x="680" y="409"/>
                </a:cubicBezTo>
                <a:cubicBezTo>
                  <a:pt x="678" y="410"/>
                  <a:pt x="675" y="408"/>
                  <a:pt x="673" y="411"/>
                </a:cubicBezTo>
                <a:cubicBezTo>
                  <a:pt x="669" y="412"/>
                  <a:pt x="667" y="416"/>
                  <a:pt x="666" y="420"/>
                </a:cubicBezTo>
                <a:cubicBezTo>
                  <a:pt x="661" y="420"/>
                  <a:pt x="662" y="426"/>
                  <a:pt x="656" y="425"/>
                </a:cubicBezTo>
                <a:cubicBezTo>
                  <a:pt x="658" y="432"/>
                  <a:pt x="652" y="446"/>
                  <a:pt x="660" y="446"/>
                </a:cubicBezTo>
                <a:cubicBezTo>
                  <a:pt x="656" y="453"/>
                  <a:pt x="663" y="453"/>
                  <a:pt x="662" y="463"/>
                </a:cubicBezTo>
                <a:cubicBezTo>
                  <a:pt x="662" y="465"/>
                  <a:pt x="664" y="464"/>
                  <a:pt x="666" y="465"/>
                </a:cubicBezTo>
                <a:cubicBezTo>
                  <a:pt x="663" y="470"/>
                  <a:pt x="666" y="470"/>
                  <a:pt x="666" y="478"/>
                </a:cubicBezTo>
                <a:cubicBezTo>
                  <a:pt x="662" y="478"/>
                  <a:pt x="659" y="479"/>
                  <a:pt x="658" y="481"/>
                </a:cubicBezTo>
                <a:cubicBezTo>
                  <a:pt x="655" y="481"/>
                  <a:pt x="657" y="478"/>
                  <a:pt x="656" y="476"/>
                </a:cubicBezTo>
                <a:cubicBezTo>
                  <a:pt x="655" y="474"/>
                  <a:pt x="652" y="475"/>
                  <a:pt x="651" y="474"/>
                </a:cubicBezTo>
                <a:cubicBezTo>
                  <a:pt x="650" y="473"/>
                  <a:pt x="651" y="469"/>
                  <a:pt x="647" y="470"/>
                </a:cubicBezTo>
                <a:cubicBezTo>
                  <a:pt x="648" y="466"/>
                  <a:pt x="650" y="462"/>
                  <a:pt x="643" y="461"/>
                </a:cubicBezTo>
                <a:cubicBezTo>
                  <a:pt x="646" y="452"/>
                  <a:pt x="642" y="453"/>
                  <a:pt x="641" y="444"/>
                </a:cubicBezTo>
                <a:cubicBezTo>
                  <a:pt x="640" y="444"/>
                  <a:pt x="639" y="446"/>
                  <a:pt x="638" y="446"/>
                </a:cubicBezTo>
                <a:cubicBezTo>
                  <a:pt x="638" y="445"/>
                  <a:pt x="638" y="443"/>
                  <a:pt x="638" y="442"/>
                </a:cubicBezTo>
                <a:cubicBezTo>
                  <a:pt x="635" y="443"/>
                  <a:pt x="625" y="445"/>
                  <a:pt x="623" y="442"/>
                </a:cubicBezTo>
                <a:cubicBezTo>
                  <a:pt x="621" y="441"/>
                  <a:pt x="621" y="439"/>
                  <a:pt x="619" y="439"/>
                </a:cubicBezTo>
                <a:cubicBezTo>
                  <a:pt x="618" y="438"/>
                  <a:pt x="615" y="441"/>
                  <a:pt x="612" y="440"/>
                </a:cubicBezTo>
                <a:cubicBezTo>
                  <a:pt x="612" y="440"/>
                  <a:pt x="619" y="434"/>
                  <a:pt x="612" y="437"/>
                </a:cubicBezTo>
                <a:cubicBezTo>
                  <a:pt x="611" y="437"/>
                  <a:pt x="612" y="438"/>
                  <a:pt x="610" y="439"/>
                </a:cubicBezTo>
                <a:cubicBezTo>
                  <a:pt x="605" y="439"/>
                  <a:pt x="597" y="439"/>
                  <a:pt x="593" y="437"/>
                </a:cubicBezTo>
                <a:cubicBezTo>
                  <a:pt x="589" y="436"/>
                  <a:pt x="592" y="443"/>
                  <a:pt x="591" y="446"/>
                </a:cubicBezTo>
                <a:cubicBezTo>
                  <a:pt x="581" y="444"/>
                  <a:pt x="569" y="444"/>
                  <a:pt x="557" y="442"/>
                </a:cubicBezTo>
                <a:cubicBezTo>
                  <a:pt x="556" y="443"/>
                  <a:pt x="556" y="444"/>
                  <a:pt x="554" y="444"/>
                </a:cubicBezTo>
                <a:cubicBezTo>
                  <a:pt x="552" y="445"/>
                  <a:pt x="552" y="448"/>
                  <a:pt x="550" y="448"/>
                </a:cubicBezTo>
                <a:cubicBezTo>
                  <a:pt x="548" y="448"/>
                  <a:pt x="549" y="450"/>
                  <a:pt x="548" y="452"/>
                </a:cubicBezTo>
                <a:cubicBezTo>
                  <a:pt x="546" y="452"/>
                  <a:pt x="543" y="451"/>
                  <a:pt x="541" y="452"/>
                </a:cubicBezTo>
                <a:cubicBezTo>
                  <a:pt x="539" y="452"/>
                  <a:pt x="539" y="456"/>
                  <a:pt x="535" y="455"/>
                </a:cubicBezTo>
                <a:cubicBezTo>
                  <a:pt x="536" y="459"/>
                  <a:pt x="533" y="468"/>
                  <a:pt x="537" y="468"/>
                </a:cubicBezTo>
                <a:cubicBezTo>
                  <a:pt x="535" y="471"/>
                  <a:pt x="534" y="474"/>
                  <a:pt x="531" y="476"/>
                </a:cubicBezTo>
                <a:cubicBezTo>
                  <a:pt x="532" y="481"/>
                  <a:pt x="531" y="486"/>
                  <a:pt x="531" y="491"/>
                </a:cubicBezTo>
                <a:cubicBezTo>
                  <a:pt x="532" y="493"/>
                  <a:pt x="533" y="494"/>
                  <a:pt x="533" y="496"/>
                </a:cubicBezTo>
                <a:cubicBezTo>
                  <a:pt x="533" y="501"/>
                  <a:pt x="535" y="506"/>
                  <a:pt x="531" y="509"/>
                </a:cubicBezTo>
                <a:cubicBezTo>
                  <a:pt x="531" y="512"/>
                  <a:pt x="536" y="510"/>
                  <a:pt x="537" y="511"/>
                </a:cubicBezTo>
                <a:cubicBezTo>
                  <a:pt x="537" y="512"/>
                  <a:pt x="535" y="514"/>
                  <a:pt x="535" y="515"/>
                </a:cubicBezTo>
                <a:cubicBezTo>
                  <a:pt x="535" y="514"/>
                  <a:pt x="537" y="517"/>
                  <a:pt x="537" y="517"/>
                </a:cubicBezTo>
                <a:cubicBezTo>
                  <a:pt x="538" y="519"/>
                  <a:pt x="540" y="517"/>
                  <a:pt x="541" y="519"/>
                </a:cubicBezTo>
                <a:cubicBezTo>
                  <a:pt x="541" y="519"/>
                  <a:pt x="540" y="522"/>
                  <a:pt x="541" y="522"/>
                </a:cubicBezTo>
                <a:cubicBezTo>
                  <a:pt x="541" y="523"/>
                  <a:pt x="542" y="522"/>
                  <a:pt x="543" y="522"/>
                </a:cubicBezTo>
                <a:cubicBezTo>
                  <a:pt x="543" y="523"/>
                  <a:pt x="542" y="526"/>
                  <a:pt x="543" y="526"/>
                </a:cubicBezTo>
                <a:cubicBezTo>
                  <a:pt x="544" y="527"/>
                  <a:pt x="548" y="530"/>
                  <a:pt x="548" y="534"/>
                </a:cubicBezTo>
                <a:cubicBezTo>
                  <a:pt x="563" y="535"/>
                  <a:pt x="571" y="531"/>
                  <a:pt x="578" y="534"/>
                </a:cubicBezTo>
                <a:cubicBezTo>
                  <a:pt x="580" y="533"/>
                  <a:pt x="580" y="531"/>
                  <a:pt x="582" y="530"/>
                </a:cubicBezTo>
                <a:cubicBezTo>
                  <a:pt x="583" y="528"/>
                  <a:pt x="586" y="525"/>
                  <a:pt x="587" y="521"/>
                </a:cubicBezTo>
                <a:cubicBezTo>
                  <a:pt x="588" y="519"/>
                  <a:pt x="590" y="517"/>
                  <a:pt x="587" y="517"/>
                </a:cubicBezTo>
                <a:cubicBezTo>
                  <a:pt x="592" y="511"/>
                  <a:pt x="605" y="507"/>
                  <a:pt x="615" y="511"/>
                </a:cubicBezTo>
                <a:cubicBezTo>
                  <a:pt x="611" y="516"/>
                  <a:pt x="610" y="523"/>
                  <a:pt x="606" y="528"/>
                </a:cubicBezTo>
                <a:cubicBezTo>
                  <a:pt x="604" y="533"/>
                  <a:pt x="609" y="533"/>
                  <a:pt x="608" y="537"/>
                </a:cubicBezTo>
                <a:cubicBezTo>
                  <a:pt x="604" y="538"/>
                  <a:pt x="602" y="542"/>
                  <a:pt x="600" y="547"/>
                </a:cubicBezTo>
                <a:cubicBezTo>
                  <a:pt x="600" y="548"/>
                  <a:pt x="600" y="549"/>
                  <a:pt x="598" y="548"/>
                </a:cubicBezTo>
                <a:cubicBezTo>
                  <a:pt x="598" y="553"/>
                  <a:pt x="607" y="547"/>
                  <a:pt x="604" y="554"/>
                </a:cubicBezTo>
                <a:cubicBezTo>
                  <a:pt x="608" y="554"/>
                  <a:pt x="610" y="551"/>
                  <a:pt x="615" y="552"/>
                </a:cubicBezTo>
                <a:cubicBezTo>
                  <a:pt x="614" y="556"/>
                  <a:pt x="619" y="555"/>
                  <a:pt x="619" y="558"/>
                </a:cubicBezTo>
                <a:cubicBezTo>
                  <a:pt x="629" y="554"/>
                  <a:pt x="630" y="561"/>
                  <a:pt x="641" y="560"/>
                </a:cubicBezTo>
                <a:cubicBezTo>
                  <a:pt x="637" y="564"/>
                  <a:pt x="644" y="570"/>
                  <a:pt x="638" y="573"/>
                </a:cubicBezTo>
                <a:cubicBezTo>
                  <a:pt x="641" y="577"/>
                  <a:pt x="639" y="588"/>
                  <a:pt x="638" y="593"/>
                </a:cubicBezTo>
                <a:cubicBezTo>
                  <a:pt x="638" y="596"/>
                  <a:pt x="641" y="597"/>
                  <a:pt x="645" y="597"/>
                </a:cubicBezTo>
                <a:cubicBezTo>
                  <a:pt x="644" y="601"/>
                  <a:pt x="649" y="600"/>
                  <a:pt x="649" y="603"/>
                </a:cubicBezTo>
                <a:cubicBezTo>
                  <a:pt x="649" y="605"/>
                  <a:pt x="655" y="603"/>
                  <a:pt x="654" y="606"/>
                </a:cubicBezTo>
                <a:cubicBezTo>
                  <a:pt x="661" y="601"/>
                  <a:pt x="672" y="607"/>
                  <a:pt x="677" y="604"/>
                </a:cubicBezTo>
                <a:cubicBezTo>
                  <a:pt x="677" y="606"/>
                  <a:pt x="677" y="607"/>
                  <a:pt x="677" y="608"/>
                </a:cubicBezTo>
                <a:cubicBezTo>
                  <a:pt x="680" y="608"/>
                  <a:pt x="686" y="604"/>
                  <a:pt x="686" y="610"/>
                </a:cubicBezTo>
                <a:cubicBezTo>
                  <a:pt x="688" y="609"/>
                  <a:pt x="689" y="608"/>
                  <a:pt x="692" y="608"/>
                </a:cubicBezTo>
                <a:cubicBezTo>
                  <a:pt x="693" y="607"/>
                  <a:pt x="694" y="606"/>
                  <a:pt x="695" y="604"/>
                </a:cubicBezTo>
                <a:cubicBezTo>
                  <a:pt x="696" y="603"/>
                  <a:pt x="697" y="605"/>
                  <a:pt x="697" y="603"/>
                </a:cubicBezTo>
                <a:cubicBezTo>
                  <a:pt x="697" y="600"/>
                  <a:pt x="700" y="604"/>
                  <a:pt x="701" y="601"/>
                </a:cubicBezTo>
                <a:cubicBezTo>
                  <a:pt x="701" y="600"/>
                  <a:pt x="701" y="597"/>
                  <a:pt x="701" y="597"/>
                </a:cubicBezTo>
                <a:cubicBezTo>
                  <a:pt x="702" y="596"/>
                  <a:pt x="703" y="599"/>
                  <a:pt x="703" y="599"/>
                </a:cubicBezTo>
                <a:cubicBezTo>
                  <a:pt x="704" y="598"/>
                  <a:pt x="705" y="596"/>
                  <a:pt x="707" y="595"/>
                </a:cubicBezTo>
                <a:cubicBezTo>
                  <a:pt x="708" y="594"/>
                  <a:pt x="711" y="592"/>
                  <a:pt x="714" y="589"/>
                </a:cubicBezTo>
                <a:cubicBezTo>
                  <a:pt x="715" y="589"/>
                  <a:pt x="716" y="588"/>
                  <a:pt x="716" y="586"/>
                </a:cubicBezTo>
                <a:cubicBezTo>
                  <a:pt x="718" y="588"/>
                  <a:pt x="737" y="589"/>
                  <a:pt x="727" y="591"/>
                </a:cubicBezTo>
                <a:cubicBezTo>
                  <a:pt x="728" y="594"/>
                  <a:pt x="732" y="593"/>
                  <a:pt x="735" y="593"/>
                </a:cubicBezTo>
                <a:cubicBezTo>
                  <a:pt x="736" y="593"/>
                  <a:pt x="736" y="591"/>
                  <a:pt x="736" y="589"/>
                </a:cubicBezTo>
                <a:cubicBezTo>
                  <a:pt x="741" y="589"/>
                  <a:pt x="746" y="589"/>
                  <a:pt x="751" y="589"/>
                </a:cubicBezTo>
                <a:cubicBezTo>
                  <a:pt x="749" y="595"/>
                  <a:pt x="759" y="593"/>
                  <a:pt x="764" y="595"/>
                </a:cubicBezTo>
                <a:cubicBezTo>
                  <a:pt x="765" y="595"/>
                  <a:pt x="764" y="597"/>
                  <a:pt x="766" y="597"/>
                </a:cubicBezTo>
                <a:cubicBezTo>
                  <a:pt x="768" y="597"/>
                  <a:pt x="768" y="599"/>
                  <a:pt x="770" y="599"/>
                </a:cubicBezTo>
                <a:cubicBezTo>
                  <a:pt x="774" y="599"/>
                  <a:pt x="775" y="597"/>
                  <a:pt x="777" y="597"/>
                </a:cubicBezTo>
                <a:cubicBezTo>
                  <a:pt x="787" y="596"/>
                  <a:pt x="796" y="598"/>
                  <a:pt x="805" y="599"/>
                </a:cubicBezTo>
                <a:cubicBezTo>
                  <a:pt x="805" y="602"/>
                  <a:pt x="807" y="606"/>
                  <a:pt x="807" y="603"/>
                </a:cubicBezTo>
                <a:cubicBezTo>
                  <a:pt x="809" y="603"/>
                  <a:pt x="808" y="604"/>
                  <a:pt x="807" y="604"/>
                </a:cubicBezTo>
                <a:cubicBezTo>
                  <a:pt x="807" y="609"/>
                  <a:pt x="812" y="605"/>
                  <a:pt x="815" y="608"/>
                </a:cubicBezTo>
                <a:cubicBezTo>
                  <a:pt x="815" y="609"/>
                  <a:pt x="814" y="612"/>
                  <a:pt x="815" y="612"/>
                </a:cubicBezTo>
                <a:cubicBezTo>
                  <a:pt x="817" y="613"/>
                  <a:pt x="820" y="611"/>
                  <a:pt x="822" y="612"/>
                </a:cubicBezTo>
                <a:cubicBezTo>
                  <a:pt x="821" y="616"/>
                  <a:pt x="823" y="617"/>
                  <a:pt x="826" y="619"/>
                </a:cubicBezTo>
                <a:cubicBezTo>
                  <a:pt x="829" y="622"/>
                  <a:pt x="832" y="624"/>
                  <a:pt x="833" y="629"/>
                </a:cubicBezTo>
                <a:cubicBezTo>
                  <a:pt x="845" y="628"/>
                  <a:pt x="850" y="634"/>
                  <a:pt x="859" y="630"/>
                </a:cubicBezTo>
                <a:cubicBezTo>
                  <a:pt x="857" y="638"/>
                  <a:pt x="870" y="630"/>
                  <a:pt x="867" y="638"/>
                </a:cubicBezTo>
                <a:cubicBezTo>
                  <a:pt x="873" y="635"/>
                  <a:pt x="873" y="643"/>
                  <a:pt x="878" y="644"/>
                </a:cubicBezTo>
                <a:cubicBezTo>
                  <a:pt x="880" y="644"/>
                  <a:pt x="880" y="649"/>
                  <a:pt x="884" y="647"/>
                </a:cubicBezTo>
                <a:cubicBezTo>
                  <a:pt x="878" y="652"/>
                  <a:pt x="886" y="651"/>
                  <a:pt x="885" y="657"/>
                </a:cubicBezTo>
                <a:cubicBezTo>
                  <a:pt x="885" y="660"/>
                  <a:pt x="889" y="659"/>
                  <a:pt x="891" y="660"/>
                </a:cubicBezTo>
                <a:cubicBezTo>
                  <a:pt x="892" y="661"/>
                  <a:pt x="891" y="666"/>
                  <a:pt x="895" y="664"/>
                </a:cubicBezTo>
                <a:cubicBezTo>
                  <a:pt x="888" y="671"/>
                  <a:pt x="904" y="673"/>
                  <a:pt x="899" y="679"/>
                </a:cubicBezTo>
                <a:cubicBezTo>
                  <a:pt x="902" y="678"/>
                  <a:pt x="904" y="679"/>
                  <a:pt x="904" y="683"/>
                </a:cubicBezTo>
                <a:cubicBezTo>
                  <a:pt x="914" y="681"/>
                  <a:pt x="926" y="684"/>
                  <a:pt x="930" y="692"/>
                </a:cubicBezTo>
                <a:cubicBezTo>
                  <a:pt x="939" y="692"/>
                  <a:pt x="944" y="695"/>
                  <a:pt x="954" y="694"/>
                </a:cubicBezTo>
                <a:cubicBezTo>
                  <a:pt x="955" y="695"/>
                  <a:pt x="951" y="696"/>
                  <a:pt x="951" y="696"/>
                </a:cubicBezTo>
                <a:cubicBezTo>
                  <a:pt x="953" y="699"/>
                  <a:pt x="965" y="697"/>
                  <a:pt x="971" y="698"/>
                </a:cubicBezTo>
                <a:cubicBezTo>
                  <a:pt x="971" y="699"/>
                  <a:pt x="974" y="699"/>
                  <a:pt x="975" y="699"/>
                </a:cubicBezTo>
                <a:cubicBezTo>
                  <a:pt x="975" y="703"/>
                  <a:pt x="979" y="702"/>
                  <a:pt x="981" y="703"/>
                </a:cubicBezTo>
                <a:cubicBezTo>
                  <a:pt x="981" y="704"/>
                  <a:pt x="980" y="706"/>
                  <a:pt x="981" y="707"/>
                </a:cubicBezTo>
                <a:cubicBezTo>
                  <a:pt x="981" y="708"/>
                  <a:pt x="984" y="706"/>
                  <a:pt x="984" y="707"/>
                </a:cubicBezTo>
                <a:cubicBezTo>
                  <a:pt x="986" y="708"/>
                  <a:pt x="984" y="712"/>
                  <a:pt x="988" y="711"/>
                </a:cubicBezTo>
                <a:cubicBezTo>
                  <a:pt x="988" y="730"/>
                  <a:pt x="988" y="749"/>
                  <a:pt x="988" y="768"/>
                </a:cubicBezTo>
                <a:cubicBezTo>
                  <a:pt x="980" y="766"/>
                  <a:pt x="988" y="779"/>
                  <a:pt x="981" y="776"/>
                </a:cubicBezTo>
                <a:cubicBezTo>
                  <a:pt x="980" y="782"/>
                  <a:pt x="979" y="788"/>
                  <a:pt x="979" y="795"/>
                </a:cubicBezTo>
                <a:cubicBezTo>
                  <a:pt x="979" y="798"/>
                  <a:pt x="982" y="805"/>
                  <a:pt x="981" y="813"/>
                </a:cubicBezTo>
                <a:cubicBezTo>
                  <a:pt x="981" y="813"/>
                  <a:pt x="979" y="814"/>
                  <a:pt x="979" y="815"/>
                </a:cubicBezTo>
                <a:cubicBezTo>
                  <a:pt x="978" y="816"/>
                  <a:pt x="979" y="818"/>
                  <a:pt x="979" y="819"/>
                </a:cubicBezTo>
                <a:cubicBezTo>
                  <a:pt x="978" y="820"/>
                  <a:pt x="973" y="821"/>
                  <a:pt x="975" y="828"/>
                </a:cubicBezTo>
                <a:cubicBezTo>
                  <a:pt x="971" y="829"/>
                  <a:pt x="969" y="832"/>
                  <a:pt x="966" y="834"/>
                </a:cubicBezTo>
                <a:cubicBezTo>
                  <a:pt x="965" y="835"/>
                  <a:pt x="967" y="838"/>
                  <a:pt x="966" y="839"/>
                </a:cubicBezTo>
                <a:cubicBezTo>
                  <a:pt x="965" y="840"/>
                  <a:pt x="962" y="839"/>
                  <a:pt x="962" y="839"/>
                </a:cubicBezTo>
                <a:cubicBezTo>
                  <a:pt x="961" y="840"/>
                  <a:pt x="963" y="843"/>
                  <a:pt x="962" y="843"/>
                </a:cubicBezTo>
                <a:cubicBezTo>
                  <a:pt x="960" y="844"/>
                  <a:pt x="955" y="843"/>
                  <a:pt x="954" y="847"/>
                </a:cubicBezTo>
                <a:cubicBezTo>
                  <a:pt x="954" y="849"/>
                  <a:pt x="951" y="848"/>
                  <a:pt x="947" y="850"/>
                </a:cubicBezTo>
                <a:cubicBezTo>
                  <a:pt x="946" y="851"/>
                  <a:pt x="944" y="854"/>
                  <a:pt x="943" y="854"/>
                </a:cubicBezTo>
                <a:cubicBezTo>
                  <a:pt x="942" y="854"/>
                  <a:pt x="941" y="852"/>
                  <a:pt x="940" y="852"/>
                </a:cubicBezTo>
                <a:cubicBezTo>
                  <a:pt x="940" y="852"/>
                  <a:pt x="939" y="854"/>
                  <a:pt x="938" y="854"/>
                </a:cubicBezTo>
                <a:cubicBezTo>
                  <a:pt x="935" y="854"/>
                  <a:pt x="934" y="855"/>
                  <a:pt x="934" y="858"/>
                </a:cubicBezTo>
                <a:cubicBezTo>
                  <a:pt x="927" y="855"/>
                  <a:pt x="923" y="863"/>
                  <a:pt x="919" y="865"/>
                </a:cubicBezTo>
                <a:cubicBezTo>
                  <a:pt x="918" y="866"/>
                  <a:pt x="916" y="865"/>
                  <a:pt x="915" y="865"/>
                </a:cubicBezTo>
                <a:cubicBezTo>
                  <a:pt x="914" y="866"/>
                  <a:pt x="912" y="868"/>
                  <a:pt x="912" y="869"/>
                </a:cubicBezTo>
                <a:cubicBezTo>
                  <a:pt x="911" y="870"/>
                  <a:pt x="908" y="872"/>
                  <a:pt x="908" y="873"/>
                </a:cubicBezTo>
                <a:cubicBezTo>
                  <a:pt x="907" y="874"/>
                  <a:pt x="911" y="878"/>
                  <a:pt x="906" y="877"/>
                </a:cubicBezTo>
                <a:cubicBezTo>
                  <a:pt x="907" y="885"/>
                  <a:pt x="903" y="889"/>
                  <a:pt x="904" y="897"/>
                </a:cubicBezTo>
                <a:cubicBezTo>
                  <a:pt x="899" y="895"/>
                  <a:pt x="902" y="901"/>
                  <a:pt x="900" y="903"/>
                </a:cubicBezTo>
                <a:cubicBezTo>
                  <a:pt x="900" y="903"/>
                  <a:pt x="897" y="902"/>
                  <a:pt x="897" y="903"/>
                </a:cubicBezTo>
                <a:cubicBezTo>
                  <a:pt x="896" y="904"/>
                  <a:pt x="900" y="906"/>
                  <a:pt x="897" y="906"/>
                </a:cubicBezTo>
                <a:cubicBezTo>
                  <a:pt x="894" y="906"/>
                  <a:pt x="894" y="914"/>
                  <a:pt x="889" y="914"/>
                </a:cubicBezTo>
                <a:cubicBezTo>
                  <a:pt x="889" y="914"/>
                  <a:pt x="886" y="917"/>
                  <a:pt x="885" y="918"/>
                </a:cubicBezTo>
                <a:cubicBezTo>
                  <a:pt x="883" y="920"/>
                  <a:pt x="881" y="926"/>
                  <a:pt x="876" y="929"/>
                </a:cubicBezTo>
                <a:cubicBezTo>
                  <a:pt x="876" y="931"/>
                  <a:pt x="876" y="934"/>
                  <a:pt x="876" y="936"/>
                </a:cubicBezTo>
                <a:cubicBezTo>
                  <a:pt x="873" y="938"/>
                  <a:pt x="870" y="939"/>
                  <a:pt x="871" y="944"/>
                </a:cubicBezTo>
                <a:cubicBezTo>
                  <a:pt x="867" y="944"/>
                  <a:pt x="864" y="944"/>
                  <a:pt x="861" y="944"/>
                </a:cubicBezTo>
                <a:cubicBezTo>
                  <a:pt x="861" y="945"/>
                  <a:pt x="864" y="945"/>
                  <a:pt x="865" y="946"/>
                </a:cubicBezTo>
                <a:cubicBezTo>
                  <a:pt x="865" y="948"/>
                  <a:pt x="862" y="947"/>
                  <a:pt x="859" y="947"/>
                </a:cubicBezTo>
                <a:cubicBezTo>
                  <a:pt x="857" y="949"/>
                  <a:pt x="856" y="951"/>
                  <a:pt x="856" y="955"/>
                </a:cubicBezTo>
                <a:cubicBezTo>
                  <a:pt x="853" y="953"/>
                  <a:pt x="852" y="953"/>
                  <a:pt x="852" y="957"/>
                </a:cubicBezTo>
                <a:cubicBezTo>
                  <a:pt x="850" y="957"/>
                  <a:pt x="851" y="954"/>
                  <a:pt x="850" y="953"/>
                </a:cubicBezTo>
                <a:cubicBezTo>
                  <a:pt x="847" y="953"/>
                  <a:pt x="845" y="953"/>
                  <a:pt x="845" y="951"/>
                </a:cubicBezTo>
                <a:cubicBezTo>
                  <a:pt x="843" y="952"/>
                  <a:pt x="843" y="955"/>
                  <a:pt x="839" y="955"/>
                </a:cubicBezTo>
                <a:cubicBezTo>
                  <a:pt x="838" y="959"/>
                  <a:pt x="842" y="960"/>
                  <a:pt x="843" y="964"/>
                </a:cubicBezTo>
                <a:cubicBezTo>
                  <a:pt x="843" y="969"/>
                  <a:pt x="836" y="972"/>
                  <a:pt x="841" y="975"/>
                </a:cubicBezTo>
                <a:cubicBezTo>
                  <a:pt x="840" y="980"/>
                  <a:pt x="831" y="975"/>
                  <a:pt x="830" y="979"/>
                </a:cubicBezTo>
                <a:cubicBezTo>
                  <a:pt x="827" y="979"/>
                  <a:pt x="829" y="982"/>
                  <a:pt x="828" y="983"/>
                </a:cubicBezTo>
                <a:cubicBezTo>
                  <a:pt x="826" y="984"/>
                  <a:pt x="819" y="983"/>
                  <a:pt x="820" y="988"/>
                </a:cubicBezTo>
                <a:cubicBezTo>
                  <a:pt x="816" y="985"/>
                  <a:pt x="803" y="985"/>
                  <a:pt x="802" y="990"/>
                </a:cubicBezTo>
                <a:cubicBezTo>
                  <a:pt x="802" y="992"/>
                  <a:pt x="804" y="991"/>
                  <a:pt x="804" y="990"/>
                </a:cubicBezTo>
                <a:cubicBezTo>
                  <a:pt x="808" y="990"/>
                  <a:pt x="803" y="995"/>
                  <a:pt x="800" y="994"/>
                </a:cubicBezTo>
                <a:cubicBezTo>
                  <a:pt x="801" y="998"/>
                  <a:pt x="794" y="1004"/>
                  <a:pt x="798" y="1005"/>
                </a:cubicBezTo>
                <a:cubicBezTo>
                  <a:pt x="798" y="1006"/>
                  <a:pt x="795" y="1007"/>
                  <a:pt x="794" y="1007"/>
                </a:cubicBezTo>
                <a:cubicBezTo>
                  <a:pt x="794" y="1007"/>
                  <a:pt x="792" y="1005"/>
                  <a:pt x="792" y="1005"/>
                </a:cubicBezTo>
                <a:cubicBezTo>
                  <a:pt x="791" y="1005"/>
                  <a:pt x="786" y="1010"/>
                  <a:pt x="787" y="1003"/>
                </a:cubicBezTo>
                <a:cubicBezTo>
                  <a:pt x="785" y="1004"/>
                  <a:pt x="784" y="1008"/>
                  <a:pt x="783" y="1005"/>
                </a:cubicBezTo>
                <a:cubicBezTo>
                  <a:pt x="780" y="1006"/>
                  <a:pt x="784" y="1016"/>
                  <a:pt x="785" y="1020"/>
                </a:cubicBezTo>
                <a:cubicBezTo>
                  <a:pt x="786" y="1025"/>
                  <a:pt x="782" y="1023"/>
                  <a:pt x="781" y="1028"/>
                </a:cubicBezTo>
                <a:cubicBezTo>
                  <a:pt x="781" y="1030"/>
                  <a:pt x="781" y="1034"/>
                  <a:pt x="776" y="1033"/>
                </a:cubicBezTo>
                <a:cubicBezTo>
                  <a:pt x="775" y="1035"/>
                  <a:pt x="779" y="1036"/>
                  <a:pt x="779" y="1037"/>
                </a:cubicBezTo>
                <a:cubicBezTo>
                  <a:pt x="780" y="1040"/>
                  <a:pt x="776" y="1036"/>
                  <a:pt x="776" y="1037"/>
                </a:cubicBezTo>
                <a:cubicBezTo>
                  <a:pt x="774" y="1038"/>
                  <a:pt x="774" y="1043"/>
                  <a:pt x="776" y="1042"/>
                </a:cubicBezTo>
                <a:cubicBezTo>
                  <a:pt x="775" y="1045"/>
                  <a:pt x="774" y="1043"/>
                  <a:pt x="772" y="1042"/>
                </a:cubicBezTo>
                <a:cubicBezTo>
                  <a:pt x="772" y="1042"/>
                  <a:pt x="771" y="1045"/>
                  <a:pt x="770" y="1044"/>
                </a:cubicBezTo>
                <a:cubicBezTo>
                  <a:pt x="767" y="1040"/>
                  <a:pt x="771" y="1045"/>
                  <a:pt x="768" y="1048"/>
                </a:cubicBezTo>
                <a:cubicBezTo>
                  <a:pt x="765" y="1051"/>
                  <a:pt x="764" y="1047"/>
                  <a:pt x="761" y="1050"/>
                </a:cubicBezTo>
                <a:cubicBezTo>
                  <a:pt x="758" y="1055"/>
                  <a:pt x="769" y="1054"/>
                  <a:pt x="762" y="1057"/>
                </a:cubicBezTo>
                <a:cubicBezTo>
                  <a:pt x="763" y="1059"/>
                  <a:pt x="766" y="1059"/>
                  <a:pt x="768" y="1059"/>
                </a:cubicBezTo>
                <a:cubicBezTo>
                  <a:pt x="767" y="1063"/>
                  <a:pt x="768" y="1065"/>
                  <a:pt x="772" y="1065"/>
                </a:cubicBezTo>
                <a:cubicBezTo>
                  <a:pt x="775" y="1069"/>
                  <a:pt x="768" y="1071"/>
                  <a:pt x="768" y="1072"/>
                </a:cubicBezTo>
                <a:cubicBezTo>
                  <a:pt x="768" y="1073"/>
                  <a:pt x="769" y="1075"/>
                  <a:pt x="770" y="1074"/>
                </a:cubicBezTo>
                <a:cubicBezTo>
                  <a:pt x="768" y="1077"/>
                  <a:pt x="769" y="1074"/>
                  <a:pt x="768" y="1074"/>
                </a:cubicBezTo>
                <a:cubicBezTo>
                  <a:pt x="765" y="1074"/>
                  <a:pt x="766" y="1078"/>
                  <a:pt x="761" y="1078"/>
                </a:cubicBezTo>
                <a:cubicBezTo>
                  <a:pt x="763" y="1081"/>
                  <a:pt x="762" y="1082"/>
                  <a:pt x="757" y="1082"/>
                </a:cubicBezTo>
                <a:cubicBezTo>
                  <a:pt x="758" y="1087"/>
                  <a:pt x="754" y="1086"/>
                  <a:pt x="755" y="1091"/>
                </a:cubicBezTo>
                <a:cubicBezTo>
                  <a:pt x="748" y="1092"/>
                  <a:pt x="756" y="1099"/>
                  <a:pt x="749" y="1095"/>
                </a:cubicBezTo>
                <a:cubicBezTo>
                  <a:pt x="750" y="1099"/>
                  <a:pt x="748" y="1103"/>
                  <a:pt x="749" y="1108"/>
                </a:cubicBezTo>
                <a:cubicBezTo>
                  <a:pt x="750" y="1109"/>
                  <a:pt x="751" y="1110"/>
                  <a:pt x="751" y="1110"/>
                </a:cubicBezTo>
                <a:cubicBezTo>
                  <a:pt x="751" y="1112"/>
                  <a:pt x="748" y="1113"/>
                  <a:pt x="751" y="1117"/>
                </a:cubicBezTo>
                <a:cubicBezTo>
                  <a:pt x="754" y="1119"/>
                  <a:pt x="751" y="1121"/>
                  <a:pt x="753" y="1126"/>
                </a:cubicBezTo>
                <a:cubicBezTo>
                  <a:pt x="755" y="1130"/>
                  <a:pt x="759" y="1132"/>
                  <a:pt x="761" y="1136"/>
                </a:cubicBezTo>
                <a:cubicBezTo>
                  <a:pt x="765" y="1139"/>
                  <a:pt x="768" y="1133"/>
                  <a:pt x="772" y="1137"/>
                </a:cubicBezTo>
                <a:cubicBezTo>
                  <a:pt x="773" y="1144"/>
                  <a:pt x="766" y="1140"/>
                  <a:pt x="762" y="1141"/>
                </a:cubicBezTo>
                <a:cubicBezTo>
                  <a:pt x="755" y="1143"/>
                  <a:pt x="746" y="1146"/>
                  <a:pt x="740" y="1145"/>
                </a:cubicBezTo>
                <a:cubicBezTo>
                  <a:pt x="740" y="1145"/>
                  <a:pt x="740" y="1142"/>
                  <a:pt x="740" y="1141"/>
                </a:cubicBezTo>
                <a:cubicBezTo>
                  <a:pt x="732" y="1143"/>
                  <a:pt x="730" y="1138"/>
                  <a:pt x="723" y="1137"/>
                </a:cubicBezTo>
                <a:cubicBezTo>
                  <a:pt x="723" y="1136"/>
                  <a:pt x="723" y="1134"/>
                  <a:pt x="723" y="1132"/>
                </a:cubicBezTo>
                <a:cubicBezTo>
                  <a:pt x="722" y="1127"/>
                  <a:pt x="716" y="1131"/>
                  <a:pt x="716" y="1126"/>
                </a:cubicBezTo>
                <a:cubicBezTo>
                  <a:pt x="716" y="1125"/>
                  <a:pt x="714" y="1124"/>
                  <a:pt x="714" y="1123"/>
                </a:cubicBezTo>
                <a:cubicBezTo>
                  <a:pt x="714" y="1121"/>
                  <a:pt x="712" y="1121"/>
                  <a:pt x="712" y="1121"/>
                </a:cubicBezTo>
                <a:cubicBezTo>
                  <a:pt x="712" y="1119"/>
                  <a:pt x="716" y="1115"/>
                  <a:pt x="712" y="1115"/>
                </a:cubicBezTo>
                <a:cubicBezTo>
                  <a:pt x="709" y="1115"/>
                  <a:pt x="712" y="1113"/>
                  <a:pt x="712" y="1111"/>
                </a:cubicBezTo>
                <a:cubicBezTo>
                  <a:pt x="712" y="1109"/>
                  <a:pt x="709" y="1109"/>
                  <a:pt x="708" y="1108"/>
                </a:cubicBezTo>
                <a:cubicBezTo>
                  <a:pt x="708" y="1106"/>
                  <a:pt x="711" y="1106"/>
                  <a:pt x="710" y="1104"/>
                </a:cubicBezTo>
                <a:cubicBezTo>
                  <a:pt x="710" y="1104"/>
                  <a:pt x="709" y="1103"/>
                  <a:pt x="708" y="1102"/>
                </a:cubicBezTo>
                <a:cubicBezTo>
                  <a:pt x="708" y="1100"/>
                  <a:pt x="707" y="1097"/>
                  <a:pt x="705" y="1096"/>
                </a:cubicBezTo>
                <a:cubicBezTo>
                  <a:pt x="704" y="1094"/>
                  <a:pt x="707" y="1093"/>
                  <a:pt x="707" y="1091"/>
                </a:cubicBezTo>
                <a:cubicBezTo>
                  <a:pt x="706" y="1090"/>
                  <a:pt x="703" y="1088"/>
                  <a:pt x="703" y="1089"/>
                </a:cubicBezTo>
                <a:cubicBezTo>
                  <a:pt x="703" y="1088"/>
                  <a:pt x="710" y="1085"/>
                  <a:pt x="705" y="1083"/>
                </a:cubicBezTo>
                <a:cubicBezTo>
                  <a:pt x="705" y="1082"/>
                  <a:pt x="707" y="1082"/>
                  <a:pt x="708" y="1082"/>
                </a:cubicBezTo>
                <a:cubicBezTo>
                  <a:pt x="708" y="1077"/>
                  <a:pt x="708" y="1073"/>
                  <a:pt x="708" y="1068"/>
                </a:cubicBezTo>
                <a:cubicBezTo>
                  <a:pt x="707" y="1067"/>
                  <a:pt x="705" y="1066"/>
                  <a:pt x="703" y="1065"/>
                </a:cubicBezTo>
                <a:cubicBezTo>
                  <a:pt x="705" y="1059"/>
                  <a:pt x="709" y="1054"/>
                  <a:pt x="707" y="1048"/>
                </a:cubicBezTo>
                <a:cubicBezTo>
                  <a:pt x="712" y="1050"/>
                  <a:pt x="711" y="1045"/>
                  <a:pt x="716" y="1046"/>
                </a:cubicBezTo>
                <a:cubicBezTo>
                  <a:pt x="716" y="1041"/>
                  <a:pt x="716" y="1035"/>
                  <a:pt x="716" y="1029"/>
                </a:cubicBezTo>
                <a:cubicBezTo>
                  <a:pt x="725" y="1030"/>
                  <a:pt x="721" y="1017"/>
                  <a:pt x="725" y="1013"/>
                </a:cubicBezTo>
                <a:cubicBezTo>
                  <a:pt x="724" y="1014"/>
                  <a:pt x="722" y="1015"/>
                  <a:pt x="721" y="1013"/>
                </a:cubicBezTo>
                <a:cubicBezTo>
                  <a:pt x="718" y="1014"/>
                  <a:pt x="716" y="1018"/>
                  <a:pt x="716" y="1024"/>
                </a:cubicBezTo>
                <a:cubicBezTo>
                  <a:pt x="713" y="1022"/>
                  <a:pt x="710" y="1021"/>
                  <a:pt x="710" y="1016"/>
                </a:cubicBezTo>
                <a:cubicBezTo>
                  <a:pt x="707" y="1014"/>
                  <a:pt x="716" y="1010"/>
                  <a:pt x="714" y="1009"/>
                </a:cubicBezTo>
                <a:cubicBezTo>
                  <a:pt x="710" y="1006"/>
                  <a:pt x="715" y="1010"/>
                  <a:pt x="718" y="1007"/>
                </a:cubicBezTo>
                <a:cubicBezTo>
                  <a:pt x="719" y="997"/>
                  <a:pt x="715" y="989"/>
                  <a:pt x="716" y="981"/>
                </a:cubicBezTo>
                <a:cubicBezTo>
                  <a:pt x="716" y="981"/>
                  <a:pt x="719" y="981"/>
                  <a:pt x="720" y="981"/>
                </a:cubicBezTo>
                <a:cubicBezTo>
                  <a:pt x="718" y="972"/>
                  <a:pt x="720" y="971"/>
                  <a:pt x="720" y="960"/>
                </a:cubicBezTo>
                <a:cubicBezTo>
                  <a:pt x="724" y="955"/>
                  <a:pt x="730" y="949"/>
                  <a:pt x="727" y="942"/>
                </a:cubicBezTo>
                <a:cubicBezTo>
                  <a:pt x="734" y="950"/>
                  <a:pt x="728" y="928"/>
                  <a:pt x="735" y="936"/>
                </a:cubicBezTo>
                <a:cubicBezTo>
                  <a:pt x="734" y="932"/>
                  <a:pt x="734" y="928"/>
                  <a:pt x="733" y="923"/>
                </a:cubicBezTo>
                <a:cubicBezTo>
                  <a:pt x="732" y="921"/>
                  <a:pt x="729" y="918"/>
                  <a:pt x="729" y="916"/>
                </a:cubicBezTo>
                <a:cubicBezTo>
                  <a:pt x="729" y="913"/>
                  <a:pt x="730" y="912"/>
                  <a:pt x="731" y="910"/>
                </a:cubicBezTo>
                <a:cubicBezTo>
                  <a:pt x="731" y="906"/>
                  <a:pt x="729" y="900"/>
                  <a:pt x="735" y="904"/>
                </a:cubicBezTo>
                <a:cubicBezTo>
                  <a:pt x="734" y="899"/>
                  <a:pt x="735" y="894"/>
                  <a:pt x="736" y="890"/>
                </a:cubicBezTo>
                <a:cubicBezTo>
                  <a:pt x="738" y="886"/>
                  <a:pt x="737" y="888"/>
                  <a:pt x="736" y="884"/>
                </a:cubicBezTo>
                <a:cubicBezTo>
                  <a:pt x="736" y="882"/>
                  <a:pt x="741" y="877"/>
                  <a:pt x="738" y="875"/>
                </a:cubicBezTo>
                <a:cubicBezTo>
                  <a:pt x="737" y="873"/>
                  <a:pt x="738" y="873"/>
                  <a:pt x="738" y="869"/>
                </a:cubicBezTo>
                <a:cubicBezTo>
                  <a:pt x="739" y="867"/>
                  <a:pt x="738" y="864"/>
                  <a:pt x="738" y="862"/>
                </a:cubicBezTo>
                <a:cubicBezTo>
                  <a:pt x="739" y="859"/>
                  <a:pt x="740" y="858"/>
                  <a:pt x="740" y="856"/>
                </a:cubicBezTo>
                <a:cubicBezTo>
                  <a:pt x="741" y="849"/>
                  <a:pt x="739" y="842"/>
                  <a:pt x="740" y="836"/>
                </a:cubicBezTo>
                <a:cubicBezTo>
                  <a:pt x="740" y="833"/>
                  <a:pt x="742" y="832"/>
                  <a:pt x="742" y="830"/>
                </a:cubicBezTo>
                <a:cubicBezTo>
                  <a:pt x="741" y="824"/>
                  <a:pt x="736" y="819"/>
                  <a:pt x="736" y="813"/>
                </a:cubicBezTo>
                <a:cubicBezTo>
                  <a:pt x="736" y="810"/>
                  <a:pt x="734" y="814"/>
                  <a:pt x="731" y="813"/>
                </a:cubicBezTo>
                <a:cubicBezTo>
                  <a:pt x="728" y="809"/>
                  <a:pt x="723" y="804"/>
                  <a:pt x="718" y="804"/>
                </a:cubicBezTo>
                <a:cubicBezTo>
                  <a:pt x="717" y="804"/>
                  <a:pt x="715" y="799"/>
                  <a:pt x="714" y="800"/>
                </a:cubicBezTo>
                <a:cubicBezTo>
                  <a:pt x="711" y="803"/>
                  <a:pt x="714" y="799"/>
                  <a:pt x="712" y="798"/>
                </a:cubicBezTo>
                <a:cubicBezTo>
                  <a:pt x="709" y="796"/>
                  <a:pt x="704" y="800"/>
                  <a:pt x="708" y="795"/>
                </a:cubicBezTo>
                <a:cubicBezTo>
                  <a:pt x="708" y="791"/>
                  <a:pt x="703" y="794"/>
                  <a:pt x="701" y="793"/>
                </a:cubicBezTo>
                <a:cubicBezTo>
                  <a:pt x="700" y="792"/>
                  <a:pt x="702" y="789"/>
                  <a:pt x="701" y="789"/>
                </a:cubicBezTo>
                <a:cubicBezTo>
                  <a:pt x="700" y="788"/>
                  <a:pt x="698" y="788"/>
                  <a:pt x="697" y="787"/>
                </a:cubicBezTo>
                <a:cubicBezTo>
                  <a:pt x="695" y="785"/>
                  <a:pt x="692" y="780"/>
                  <a:pt x="692" y="774"/>
                </a:cubicBezTo>
                <a:cubicBezTo>
                  <a:pt x="692" y="772"/>
                  <a:pt x="689" y="773"/>
                  <a:pt x="688" y="772"/>
                </a:cubicBezTo>
                <a:cubicBezTo>
                  <a:pt x="686" y="771"/>
                  <a:pt x="688" y="763"/>
                  <a:pt x="684" y="763"/>
                </a:cubicBezTo>
                <a:cubicBezTo>
                  <a:pt x="681" y="763"/>
                  <a:pt x="679" y="752"/>
                  <a:pt x="677" y="748"/>
                </a:cubicBezTo>
                <a:cubicBezTo>
                  <a:pt x="675" y="745"/>
                  <a:pt x="672" y="741"/>
                  <a:pt x="669" y="737"/>
                </a:cubicBezTo>
                <a:cubicBezTo>
                  <a:pt x="668" y="735"/>
                  <a:pt x="666" y="734"/>
                  <a:pt x="666" y="733"/>
                </a:cubicBezTo>
                <a:cubicBezTo>
                  <a:pt x="665" y="732"/>
                  <a:pt x="666" y="730"/>
                  <a:pt x="666" y="729"/>
                </a:cubicBezTo>
                <a:cubicBezTo>
                  <a:pt x="665" y="727"/>
                  <a:pt x="663" y="729"/>
                  <a:pt x="662" y="727"/>
                </a:cubicBezTo>
                <a:cubicBezTo>
                  <a:pt x="662" y="727"/>
                  <a:pt x="659" y="713"/>
                  <a:pt x="658" y="724"/>
                </a:cubicBezTo>
                <a:cubicBezTo>
                  <a:pt x="654" y="722"/>
                  <a:pt x="657" y="712"/>
                  <a:pt x="656" y="707"/>
                </a:cubicBezTo>
                <a:cubicBezTo>
                  <a:pt x="661" y="707"/>
                  <a:pt x="661" y="702"/>
                  <a:pt x="664" y="699"/>
                </a:cubicBezTo>
                <a:cubicBezTo>
                  <a:pt x="665" y="694"/>
                  <a:pt x="660" y="696"/>
                  <a:pt x="658" y="694"/>
                </a:cubicBezTo>
                <a:cubicBezTo>
                  <a:pt x="658" y="688"/>
                  <a:pt x="661" y="686"/>
                  <a:pt x="660" y="679"/>
                </a:cubicBezTo>
                <a:cubicBezTo>
                  <a:pt x="661" y="678"/>
                  <a:pt x="663" y="677"/>
                  <a:pt x="666" y="677"/>
                </a:cubicBezTo>
                <a:cubicBezTo>
                  <a:pt x="666" y="676"/>
                  <a:pt x="665" y="673"/>
                  <a:pt x="666" y="672"/>
                </a:cubicBezTo>
                <a:cubicBezTo>
                  <a:pt x="666" y="671"/>
                  <a:pt x="669" y="672"/>
                  <a:pt x="669" y="672"/>
                </a:cubicBezTo>
                <a:cubicBezTo>
                  <a:pt x="670" y="671"/>
                  <a:pt x="669" y="670"/>
                  <a:pt x="669" y="670"/>
                </a:cubicBezTo>
                <a:cubicBezTo>
                  <a:pt x="670" y="669"/>
                  <a:pt x="674" y="666"/>
                  <a:pt x="673" y="666"/>
                </a:cubicBezTo>
                <a:cubicBezTo>
                  <a:pt x="673" y="666"/>
                  <a:pt x="671" y="666"/>
                  <a:pt x="671" y="666"/>
                </a:cubicBezTo>
                <a:cubicBezTo>
                  <a:pt x="671" y="666"/>
                  <a:pt x="672" y="663"/>
                  <a:pt x="673" y="664"/>
                </a:cubicBezTo>
                <a:cubicBezTo>
                  <a:pt x="677" y="669"/>
                  <a:pt x="674" y="661"/>
                  <a:pt x="679" y="660"/>
                </a:cubicBezTo>
                <a:cubicBezTo>
                  <a:pt x="682" y="660"/>
                  <a:pt x="680" y="656"/>
                  <a:pt x="682" y="653"/>
                </a:cubicBezTo>
                <a:cubicBezTo>
                  <a:pt x="682" y="653"/>
                  <a:pt x="691" y="646"/>
                  <a:pt x="686" y="642"/>
                </a:cubicBezTo>
                <a:cubicBezTo>
                  <a:pt x="684" y="639"/>
                  <a:pt x="686" y="641"/>
                  <a:pt x="686" y="638"/>
                </a:cubicBezTo>
                <a:cubicBezTo>
                  <a:pt x="686" y="634"/>
                  <a:pt x="682" y="620"/>
                  <a:pt x="684" y="616"/>
                </a:cubicBezTo>
                <a:cubicBezTo>
                  <a:pt x="675" y="617"/>
                  <a:pt x="675" y="609"/>
                  <a:pt x="666" y="612"/>
                </a:cubicBezTo>
                <a:cubicBezTo>
                  <a:pt x="663" y="613"/>
                  <a:pt x="666" y="615"/>
                  <a:pt x="664" y="619"/>
                </a:cubicBezTo>
                <a:cubicBezTo>
                  <a:pt x="654" y="620"/>
                  <a:pt x="650" y="614"/>
                  <a:pt x="641" y="614"/>
                </a:cubicBezTo>
                <a:cubicBezTo>
                  <a:pt x="641" y="610"/>
                  <a:pt x="636" y="611"/>
                  <a:pt x="638" y="606"/>
                </a:cubicBezTo>
                <a:cubicBezTo>
                  <a:pt x="635" y="605"/>
                  <a:pt x="632" y="606"/>
                  <a:pt x="630" y="604"/>
                </a:cubicBezTo>
                <a:cubicBezTo>
                  <a:pt x="630" y="604"/>
                  <a:pt x="631" y="601"/>
                  <a:pt x="630" y="601"/>
                </a:cubicBezTo>
                <a:cubicBezTo>
                  <a:pt x="630" y="600"/>
                  <a:pt x="627" y="601"/>
                  <a:pt x="626" y="601"/>
                </a:cubicBezTo>
                <a:cubicBezTo>
                  <a:pt x="625" y="599"/>
                  <a:pt x="626" y="595"/>
                  <a:pt x="623" y="595"/>
                </a:cubicBezTo>
                <a:cubicBezTo>
                  <a:pt x="623" y="590"/>
                  <a:pt x="626" y="591"/>
                  <a:pt x="623" y="588"/>
                </a:cubicBezTo>
                <a:cubicBezTo>
                  <a:pt x="622" y="586"/>
                  <a:pt x="621" y="587"/>
                  <a:pt x="621" y="588"/>
                </a:cubicBezTo>
                <a:cubicBezTo>
                  <a:pt x="618" y="586"/>
                  <a:pt x="617" y="582"/>
                  <a:pt x="612" y="582"/>
                </a:cubicBezTo>
                <a:cubicBezTo>
                  <a:pt x="614" y="576"/>
                  <a:pt x="605" y="581"/>
                  <a:pt x="608" y="575"/>
                </a:cubicBezTo>
                <a:cubicBezTo>
                  <a:pt x="606" y="574"/>
                  <a:pt x="596" y="574"/>
                  <a:pt x="598" y="575"/>
                </a:cubicBezTo>
                <a:cubicBezTo>
                  <a:pt x="596" y="574"/>
                  <a:pt x="598" y="572"/>
                  <a:pt x="597" y="571"/>
                </a:cubicBezTo>
                <a:cubicBezTo>
                  <a:pt x="596" y="570"/>
                  <a:pt x="594" y="571"/>
                  <a:pt x="593" y="571"/>
                </a:cubicBezTo>
                <a:cubicBezTo>
                  <a:pt x="591" y="570"/>
                  <a:pt x="587" y="568"/>
                  <a:pt x="582" y="569"/>
                </a:cubicBezTo>
                <a:cubicBezTo>
                  <a:pt x="584" y="562"/>
                  <a:pt x="578" y="566"/>
                  <a:pt x="574" y="563"/>
                </a:cubicBezTo>
                <a:cubicBezTo>
                  <a:pt x="574" y="563"/>
                  <a:pt x="575" y="560"/>
                  <a:pt x="574" y="560"/>
                </a:cubicBezTo>
                <a:cubicBezTo>
                  <a:pt x="574" y="559"/>
                  <a:pt x="571" y="560"/>
                  <a:pt x="571" y="560"/>
                </a:cubicBezTo>
                <a:cubicBezTo>
                  <a:pt x="570" y="559"/>
                  <a:pt x="571" y="557"/>
                  <a:pt x="571" y="556"/>
                </a:cubicBezTo>
                <a:cubicBezTo>
                  <a:pt x="570" y="555"/>
                  <a:pt x="567" y="556"/>
                  <a:pt x="567" y="556"/>
                </a:cubicBezTo>
                <a:cubicBezTo>
                  <a:pt x="566" y="555"/>
                  <a:pt x="567" y="553"/>
                  <a:pt x="567" y="552"/>
                </a:cubicBezTo>
                <a:cubicBezTo>
                  <a:pt x="565" y="551"/>
                  <a:pt x="565" y="554"/>
                  <a:pt x="565" y="554"/>
                </a:cubicBezTo>
                <a:cubicBezTo>
                  <a:pt x="564" y="554"/>
                  <a:pt x="560" y="552"/>
                  <a:pt x="559" y="550"/>
                </a:cubicBezTo>
                <a:cubicBezTo>
                  <a:pt x="557" y="553"/>
                  <a:pt x="556" y="550"/>
                  <a:pt x="554" y="550"/>
                </a:cubicBezTo>
                <a:cubicBezTo>
                  <a:pt x="551" y="551"/>
                  <a:pt x="548" y="554"/>
                  <a:pt x="544" y="554"/>
                </a:cubicBezTo>
                <a:cubicBezTo>
                  <a:pt x="540" y="554"/>
                  <a:pt x="540" y="552"/>
                  <a:pt x="537" y="552"/>
                </a:cubicBezTo>
                <a:cubicBezTo>
                  <a:pt x="532" y="552"/>
                  <a:pt x="534" y="555"/>
                  <a:pt x="530" y="552"/>
                </a:cubicBezTo>
                <a:cubicBezTo>
                  <a:pt x="527" y="551"/>
                  <a:pt x="525" y="552"/>
                  <a:pt x="520" y="550"/>
                </a:cubicBezTo>
                <a:cubicBezTo>
                  <a:pt x="519" y="550"/>
                  <a:pt x="519" y="547"/>
                  <a:pt x="518" y="547"/>
                </a:cubicBezTo>
                <a:cubicBezTo>
                  <a:pt x="517" y="546"/>
                  <a:pt x="516" y="547"/>
                  <a:pt x="515" y="547"/>
                </a:cubicBezTo>
                <a:cubicBezTo>
                  <a:pt x="512" y="546"/>
                  <a:pt x="504" y="545"/>
                  <a:pt x="509" y="541"/>
                </a:cubicBezTo>
                <a:cubicBezTo>
                  <a:pt x="504" y="541"/>
                  <a:pt x="503" y="537"/>
                  <a:pt x="498" y="537"/>
                </a:cubicBezTo>
                <a:cubicBezTo>
                  <a:pt x="497" y="536"/>
                  <a:pt x="496" y="534"/>
                  <a:pt x="496" y="532"/>
                </a:cubicBezTo>
                <a:cubicBezTo>
                  <a:pt x="488" y="531"/>
                  <a:pt x="486" y="525"/>
                  <a:pt x="477" y="524"/>
                </a:cubicBezTo>
                <a:cubicBezTo>
                  <a:pt x="476" y="518"/>
                  <a:pt x="472" y="515"/>
                  <a:pt x="474" y="506"/>
                </a:cubicBezTo>
                <a:cubicBezTo>
                  <a:pt x="473" y="498"/>
                  <a:pt x="463" y="502"/>
                  <a:pt x="468" y="494"/>
                </a:cubicBezTo>
                <a:cubicBezTo>
                  <a:pt x="466" y="494"/>
                  <a:pt x="465" y="495"/>
                  <a:pt x="464" y="496"/>
                </a:cubicBezTo>
                <a:cubicBezTo>
                  <a:pt x="462" y="496"/>
                  <a:pt x="463" y="494"/>
                  <a:pt x="462" y="493"/>
                </a:cubicBezTo>
                <a:cubicBezTo>
                  <a:pt x="461" y="491"/>
                  <a:pt x="457" y="491"/>
                  <a:pt x="457" y="487"/>
                </a:cubicBezTo>
                <a:cubicBezTo>
                  <a:pt x="457" y="485"/>
                  <a:pt x="453" y="485"/>
                  <a:pt x="451" y="485"/>
                </a:cubicBezTo>
                <a:cubicBezTo>
                  <a:pt x="451" y="484"/>
                  <a:pt x="454" y="483"/>
                  <a:pt x="453" y="481"/>
                </a:cubicBezTo>
                <a:cubicBezTo>
                  <a:pt x="453" y="481"/>
                  <a:pt x="451" y="478"/>
                  <a:pt x="451" y="478"/>
                </a:cubicBezTo>
                <a:cubicBezTo>
                  <a:pt x="450" y="477"/>
                  <a:pt x="448" y="478"/>
                  <a:pt x="448" y="478"/>
                </a:cubicBezTo>
                <a:cubicBezTo>
                  <a:pt x="446" y="476"/>
                  <a:pt x="447" y="473"/>
                  <a:pt x="446" y="472"/>
                </a:cubicBezTo>
                <a:cubicBezTo>
                  <a:pt x="441" y="468"/>
                  <a:pt x="436" y="467"/>
                  <a:pt x="434" y="459"/>
                </a:cubicBezTo>
                <a:cubicBezTo>
                  <a:pt x="431" y="456"/>
                  <a:pt x="431" y="460"/>
                  <a:pt x="427" y="457"/>
                </a:cubicBezTo>
                <a:cubicBezTo>
                  <a:pt x="428" y="453"/>
                  <a:pt x="424" y="453"/>
                  <a:pt x="423" y="452"/>
                </a:cubicBezTo>
                <a:cubicBezTo>
                  <a:pt x="422" y="449"/>
                  <a:pt x="424" y="442"/>
                  <a:pt x="418" y="442"/>
                </a:cubicBezTo>
                <a:cubicBezTo>
                  <a:pt x="419" y="433"/>
                  <a:pt x="414" y="429"/>
                  <a:pt x="408" y="427"/>
                </a:cubicBezTo>
                <a:cubicBezTo>
                  <a:pt x="407" y="429"/>
                  <a:pt x="406" y="431"/>
                  <a:pt x="405" y="433"/>
                </a:cubicBezTo>
                <a:cubicBezTo>
                  <a:pt x="403" y="437"/>
                  <a:pt x="409" y="438"/>
                  <a:pt x="410" y="440"/>
                </a:cubicBezTo>
                <a:cubicBezTo>
                  <a:pt x="411" y="441"/>
                  <a:pt x="410" y="444"/>
                  <a:pt x="410" y="444"/>
                </a:cubicBezTo>
                <a:cubicBezTo>
                  <a:pt x="410" y="444"/>
                  <a:pt x="412" y="444"/>
                  <a:pt x="412" y="444"/>
                </a:cubicBezTo>
                <a:cubicBezTo>
                  <a:pt x="413" y="447"/>
                  <a:pt x="410" y="451"/>
                  <a:pt x="414" y="452"/>
                </a:cubicBezTo>
                <a:cubicBezTo>
                  <a:pt x="417" y="452"/>
                  <a:pt x="415" y="457"/>
                  <a:pt x="418" y="461"/>
                </a:cubicBezTo>
                <a:cubicBezTo>
                  <a:pt x="418" y="462"/>
                  <a:pt x="419" y="461"/>
                  <a:pt x="420" y="463"/>
                </a:cubicBezTo>
                <a:cubicBezTo>
                  <a:pt x="420" y="466"/>
                  <a:pt x="425" y="465"/>
                  <a:pt x="423" y="472"/>
                </a:cubicBezTo>
                <a:cubicBezTo>
                  <a:pt x="424" y="474"/>
                  <a:pt x="427" y="474"/>
                  <a:pt x="429" y="474"/>
                </a:cubicBezTo>
                <a:cubicBezTo>
                  <a:pt x="427" y="476"/>
                  <a:pt x="431" y="477"/>
                  <a:pt x="431" y="478"/>
                </a:cubicBezTo>
                <a:cubicBezTo>
                  <a:pt x="431" y="479"/>
                  <a:pt x="429" y="482"/>
                  <a:pt x="429" y="481"/>
                </a:cubicBezTo>
                <a:cubicBezTo>
                  <a:pt x="430" y="484"/>
                  <a:pt x="435" y="483"/>
                  <a:pt x="433" y="489"/>
                </a:cubicBezTo>
                <a:cubicBezTo>
                  <a:pt x="430" y="487"/>
                  <a:pt x="429" y="484"/>
                  <a:pt x="423" y="485"/>
                </a:cubicBezTo>
                <a:cubicBezTo>
                  <a:pt x="426" y="478"/>
                  <a:pt x="419" y="479"/>
                  <a:pt x="420" y="474"/>
                </a:cubicBezTo>
                <a:cubicBezTo>
                  <a:pt x="419" y="471"/>
                  <a:pt x="416" y="470"/>
                  <a:pt x="414" y="468"/>
                </a:cubicBezTo>
                <a:cubicBezTo>
                  <a:pt x="412" y="467"/>
                  <a:pt x="411" y="465"/>
                  <a:pt x="410" y="463"/>
                </a:cubicBezTo>
                <a:cubicBezTo>
                  <a:pt x="407" y="462"/>
                  <a:pt x="404" y="462"/>
                  <a:pt x="403" y="459"/>
                </a:cubicBezTo>
                <a:cubicBezTo>
                  <a:pt x="403" y="454"/>
                  <a:pt x="404" y="457"/>
                  <a:pt x="406" y="457"/>
                </a:cubicBezTo>
                <a:cubicBezTo>
                  <a:pt x="408" y="449"/>
                  <a:pt x="400" y="451"/>
                  <a:pt x="401" y="444"/>
                </a:cubicBezTo>
                <a:cubicBezTo>
                  <a:pt x="397" y="443"/>
                  <a:pt x="396" y="440"/>
                  <a:pt x="392" y="440"/>
                </a:cubicBezTo>
                <a:cubicBezTo>
                  <a:pt x="392" y="436"/>
                  <a:pt x="395" y="436"/>
                  <a:pt x="392" y="431"/>
                </a:cubicBezTo>
                <a:cubicBezTo>
                  <a:pt x="391" y="430"/>
                  <a:pt x="390" y="429"/>
                  <a:pt x="390" y="429"/>
                </a:cubicBezTo>
                <a:cubicBezTo>
                  <a:pt x="388" y="425"/>
                  <a:pt x="389" y="419"/>
                  <a:pt x="380" y="420"/>
                </a:cubicBezTo>
                <a:cubicBezTo>
                  <a:pt x="382" y="418"/>
                  <a:pt x="382" y="417"/>
                  <a:pt x="380" y="414"/>
                </a:cubicBezTo>
                <a:cubicBezTo>
                  <a:pt x="380" y="414"/>
                  <a:pt x="379" y="411"/>
                  <a:pt x="379" y="411"/>
                </a:cubicBezTo>
                <a:cubicBezTo>
                  <a:pt x="378" y="410"/>
                  <a:pt x="374" y="411"/>
                  <a:pt x="373" y="411"/>
                </a:cubicBezTo>
                <a:cubicBezTo>
                  <a:pt x="372" y="409"/>
                  <a:pt x="377" y="409"/>
                  <a:pt x="377" y="409"/>
                </a:cubicBezTo>
                <a:cubicBezTo>
                  <a:pt x="376" y="405"/>
                  <a:pt x="365" y="403"/>
                  <a:pt x="360" y="401"/>
                </a:cubicBezTo>
                <a:cubicBezTo>
                  <a:pt x="359" y="400"/>
                  <a:pt x="359" y="399"/>
                  <a:pt x="358" y="398"/>
                </a:cubicBezTo>
                <a:cubicBezTo>
                  <a:pt x="357" y="395"/>
                  <a:pt x="356" y="394"/>
                  <a:pt x="354" y="392"/>
                </a:cubicBezTo>
                <a:cubicBezTo>
                  <a:pt x="353" y="390"/>
                  <a:pt x="353" y="385"/>
                  <a:pt x="351" y="381"/>
                </a:cubicBezTo>
                <a:cubicBezTo>
                  <a:pt x="350" y="380"/>
                  <a:pt x="347" y="380"/>
                  <a:pt x="347" y="379"/>
                </a:cubicBezTo>
                <a:cubicBezTo>
                  <a:pt x="346" y="376"/>
                  <a:pt x="348" y="372"/>
                  <a:pt x="343" y="373"/>
                </a:cubicBezTo>
                <a:cubicBezTo>
                  <a:pt x="344" y="366"/>
                  <a:pt x="340" y="362"/>
                  <a:pt x="336" y="357"/>
                </a:cubicBezTo>
                <a:cubicBezTo>
                  <a:pt x="334" y="354"/>
                  <a:pt x="334" y="349"/>
                  <a:pt x="330" y="351"/>
                </a:cubicBezTo>
                <a:cubicBezTo>
                  <a:pt x="333" y="329"/>
                  <a:pt x="329" y="316"/>
                  <a:pt x="330" y="289"/>
                </a:cubicBezTo>
                <a:cubicBezTo>
                  <a:pt x="330" y="288"/>
                  <a:pt x="328" y="288"/>
                  <a:pt x="328" y="286"/>
                </a:cubicBezTo>
                <a:cubicBezTo>
                  <a:pt x="327" y="285"/>
                  <a:pt x="326" y="283"/>
                  <a:pt x="324" y="282"/>
                </a:cubicBezTo>
                <a:cubicBezTo>
                  <a:pt x="324" y="281"/>
                  <a:pt x="323" y="280"/>
                  <a:pt x="321" y="280"/>
                </a:cubicBezTo>
                <a:cubicBezTo>
                  <a:pt x="320" y="271"/>
                  <a:pt x="312" y="266"/>
                  <a:pt x="306" y="260"/>
                </a:cubicBezTo>
                <a:cubicBezTo>
                  <a:pt x="305" y="259"/>
                  <a:pt x="304" y="258"/>
                  <a:pt x="304" y="256"/>
                </a:cubicBezTo>
                <a:cubicBezTo>
                  <a:pt x="305" y="257"/>
                  <a:pt x="309" y="259"/>
                  <a:pt x="310" y="256"/>
                </a:cubicBezTo>
                <a:cubicBezTo>
                  <a:pt x="313" y="256"/>
                  <a:pt x="312" y="261"/>
                  <a:pt x="317" y="260"/>
                </a:cubicBezTo>
                <a:cubicBezTo>
                  <a:pt x="318" y="261"/>
                  <a:pt x="319" y="264"/>
                  <a:pt x="319" y="267"/>
                </a:cubicBezTo>
                <a:cubicBezTo>
                  <a:pt x="328" y="266"/>
                  <a:pt x="330" y="272"/>
                  <a:pt x="336" y="274"/>
                </a:cubicBezTo>
                <a:cubicBezTo>
                  <a:pt x="335" y="281"/>
                  <a:pt x="339" y="283"/>
                  <a:pt x="341" y="286"/>
                </a:cubicBezTo>
                <a:cubicBezTo>
                  <a:pt x="343" y="285"/>
                  <a:pt x="344" y="282"/>
                  <a:pt x="343" y="280"/>
                </a:cubicBezTo>
                <a:cubicBezTo>
                  <a:pt x="343" y="278"/>
                  <a:pt x="340" y="278"/>
                  <a:pt x="339" y="276"/>
                </a:cubicBezTo>
                <a:cubicBezTo>
                  <a:pt x="338" y="273"/>
                  <a:pt x="338" y="271"/>
                  <a:pt x="338" y="269"/>
                </a:cubicBezTo>
                <a:cubicBezTo>
                  <a:pt x="337" y="268"/>
                  <a:pt x="336" y="267"/>
                  <a:pt x="336" y="267"/>
                </a:cubicBezTo>
                <a:cubicBezTo>
                  <a:pt x="335" y="266"/>
                  <a:pt x="337" y="264"/>
                  <a:pt x="338" y="265"/>
                </a:cubicBezTo>
                <a:cubicBezTo>
                  <a:pt x="335" y="261"/>
                  <a:pt x="331" y="262"/>
                  <a:pt x="332" y="258"/>
                </a:cubicBezTo>
                <a:cubicBezTo>
                  <a:pt x="323" y="259"/>
                  <a:pt x="322" y="252"/>
                  <a:pt x="313" y="252"/>
                </a:cubicBezTo>
                <a:cubicBezTo>
                  <a:pt x="316" y="246"/>
                  <a:pt x="307" y="251"/>
                  <a:pt x="310" y="245"/>
                </a:cubicBezTo>
                <a:cubicBezTo>
                  <a:pt x="308" y="243"/>
                  <a:pt x="305" y="245"/>
                  <a:pt x="302" y="241"/>
                </a:cubicBezTo>
                <a:cubicBezTo>
                  <a:pt x="302" y="239"/>
                  <a:pt x="304" y="239"/>
                  <a:pt x="306" y="239"/>
                </a:cubicBezTo>
                <a:cubicBezTo>
                  <a:pt x="308" y="234"/>
                  <a:pt x="299" y="237"/>
                  <a:pt x="300" y="237"/>
                </a:cubicBezTo>
                <a:cubicBezTo>
                  <a:pt x="298" y="236"/>
                  <a:pt x="300" y="234"/>
                  <a:pt x="298" y="233"/>
                </a:cubicBezTo>
                <a:cubicBezTo>
                  <a:pt x="298" y="233"/>
                  <a:pt x="295" y="234"/>
                  <a:pt x="295" y="233"/>
                </a:cubicBezTo>
                <a:cubicBezTo>
                  <a:pt x="294" y="232"/>
                  <a:pt x="297" y="231"/>
                  <a:pt x="297" y="230"/>
                </a:cubicBezTo>
                <a:cubicBezTo>
                  <a:pt x="296" y="227"/>
                  <a:pt x="294" y="230"/>
                  <a:pt x="291" y="230"/>
                </a:cubicBezTo>
                <a:cubicBezTo>
                  <a:pt x="287" y="227"/>
                  <a:pt x="289" y="223"/>
                  <a:pt x="287" y="220"/>
                </a:cubicBezTo>
                <a:cubicBezTo>
                  <a:pt x="286" y="219"/>
                  <a:pt x="284" y="218"/>
                  <a:pt x="282" y="219"/>
                </a:cubicBezTo>
                <a:cubicBezTo>
                  <a:pt x="288" y="208"/>
                  <a:pt x="267" y="215"/>
                  <a:pt x="269" y="204"/>
                </a:cubicBezTo>
                <a:cubicBezTo>
                  <a:pt x="270" y="204"/>
                  <a:pt x="272" y="204"/>
                  <a:pt x="274" y="204"/>
                </a:cubicBezTo>
                <a:cubicBezTo>
                  <a:pt x="275" y="199"/>
                  <a:pt x="266" y="205"/>
                  <a:pt x="269" y="198"/>
                </a:cubicBezTo>
                <a:cubicBezTo>
                  <a:pt x="265" y="198"/>
                  <a:pt x="261" y="198"/>
                  <a:pt x="257" y="198"/>
                </a:cubicBezTo>
                <a:cubicBezTo>
                  <a:pt x="262" y="195"/>
                  <a:pt x="255" y="194"/>
                  <a:pt x="259" y="192"/>
                </a:cubicBezTo>
                <a:cubicBezTo>
                  <a:pt x="260" y="189"/>
                  <a:pt x="254" y="189"/>
                  <a:pt x="255" y="191"/>
                </a:cubicBezTo>
                <a:cubicBezTo>
                  <a:pt x="252" y="187"/>
                  <a:pt x="255" y="186"/>
                  <a:pt x="252" y="181"/>
                </a:cubicBezTo>
                <a:cubicBezTo>
                  <a:pt x="248" y="181"/>
                  <a:pt x="244" y="181"/>
                  <a:pt x="241" y="181"/>
                </a:cubicBezTo>
                <a:cubicBezTo>
                  <a:pt x="242" y="179"/>
                  <a:pt x="243" y="177"/>
                  <a:pt x="244" y="174"/>
                </a:cubicBezTo>
                <a:cubicBezTo>
                  <a:pt x="243" y="170"/>
                  <a:pt x="239" y="173"/>
                  <a:pt x="242" y="168"/>
                </a:cubicBezTo>
                <a:cubicBezTo>
                  <a:pt x="236" y="169"/>
                  <a:pt x="232" y="171"/>
                  <a:pt x="224" y="170"/>
                </a:cubicBezTo>
                <a:cubicBezTo>
                  <a:pt x="224" y="165"/>
                  <a:pt x="219" y="163"/>
                  <a:pt x="214" y="161"/>
                </a:cubicBezTo>
                <a:cubicBezTo>
                  <a:pt x="213" y="160"/>
                  <a:pt x="210" y="160"/>
                  <a:pt x="209" y="159"/>
                </a:cubicBezTo>
                <a:cubicBezTo>
                  <a:pt x="208" y="159"/>
                  <a:pt x="209" y="156"/>
                  <a:pt x="209" y="155"/>
                </a:cubicBezTo>
                <a:cubicBezTo>
                  <a:pt x="208" y="154"/>
                  <a:pt x="204" y="156"/>
                  <a:pt x="205" y="153"/>
                </a:cubicBezTo>
                <a:cubicBezTo>
                  <a:pt x="199" y="151"/>
                  <a:pt x="186" y="157"/>
                  <a:pt x="183" y="153"/>
                </a:cubicBezTo>
                <a:cubicBezTo>
                  <a:pt x="183" y="153"/>
                  <a:pt x="183" y="151"/>
                  <a:pt x="183" y="151"/>
                </a:cubicBezTo>
                <a:cubicBezTo>
                  <a:pt x="181" y="151"/>
                  <a:pt x="179" y="153"/>
                  <a:pt x="179" y="153"/>
                </a:cubicBezTo>
                <a:cubicBezTo>
                  <a:pt x="177" y="153"/>
                  <a:pt x="177" y="147"/>
                  <a:pt x="170" y="150"/>
                </a:cubicBezTo>
                <a:cubicBezTo>
                  <a:pt x="170" y="145"/>
                  <a:pt x="161" y="147"/>
                  <a:pt x="166" y="142"/>
                </a:cubicBezTo>
                <a:cubicBezTo>
                  <a:pt x="165" y="142"/>
                  <a:pt x="164" y="144"/>
                  <a:pt x="162" y="144"/>
                </a:cubicBezTo>
                <a:cubicBezTo>
                  <a:pt x="161" y="144"/>
                  <a:pt x="160" y="142"/>
                  <a:pt x="160" y="142"/>
                </a:cubicBezTo>
                <a:cubicBezTo>
                  <a:pt x="157" y="143"/>
                  <a:pt x="154" y="147"/>
                  <a:pt x="151" y="144"/>
                </a:cubicBezTo>
                <a:cubicBezTo>
                  <a:pt x="147" y="144"/>
                  <a:pt x="150" y="151"/>
                  <a:pt x="149" y="153"/>
                </a:cubicBezTo>
                <a:cubicBezTo>
                  <a:pt x="148" y="153"/>
                  <a:pt x="146" y="151"/>
                  <a:pt x="144" y="151"/>
                </a:cubicBezTo>
                <a:cubicBezTo>
                  <a:pt x="141" y="152"/>
                  <a:pt x="143" y="155"/>
                  <a:pt x="142" y="155"/>
                </a:cubicBezTo>
                <a:cubicBezTo>
                  <a:pt x="140" y="156"/>
                  <a:pt x="133" y="155"/>
                  <a:pt x="131" y="157"/>
                </a:cubicBezTo>
                <a:cubicBezTo>
                  <a:pt x="129" y="158"/>
                  <a:pt x="129" y="160"/>
                  <a:pt x="127" y="161"/>
                </a:cubicBezTo>
                <a:cubicBezTo>
                  <a:pt x="124" y="161"/>
                  <a:pt x="123" y="159"/>
                  <a:pt x="119" y="159"/>
                </a:cubicBezTo>
                <a:cubicBezTo>
                  <a:pt x="122" y="156"/>
                  <a:pt x="127" y="155"/>
                  <a:pt x="125" y="148"/>
                </a:cubicBezTo>
                <a:cubicBezTo>
                  <a:pt x="128" y="148"/>
                  <a:pt x="129" y="146"/>
                  <a:pt x="129" y="144"/>
                </a:cubicBezTo>
                <a:cubicBezTo>
                  <a:pt x="128" y="142"/>
                  <a:pt x="125" y="142"/>
                  <a:pt x="123" y="142"/>
                </a:cubicBezTo>
                <a:cubicBezTo>
                  <a:pt x="121" y="144"/>
                  <a:pt x="121" y="147"/>
                  <a:pt x="118" y="150"/>
                </a:cubicBezTo>
                <a:cubicBezTo>
                  <a:pt x="116" y="151"/>
                  <a:pt x="116" y="153"/>
                  <a:pt x="114" y="153"/>
                </a:cubicBezTo>
                <a:cubicBezTo>
                  <a:pt x="112" y="153"/>
                  <a:pt x="112" y="158"/>
                  <a:pt x="108" y="157"/>
                </a:cubicBezTo>
                <a:cubicBezTo>
                  <a:pt x="109" y="160"/>
                  <a:pt x="107" y="161"/>
                  <a:pt x="105" y="161"/>
                </a:cubicBezTo>
                <a:cubicBezTo>
                  <a:pt x="105" y="163"/>
                  <a:pt x="105" y="166"/>
                  <a:pt x="105" y="168"/>
                </a:cubicBezTo>
                <a:cubicBezTo>
                  <a:pt x="99" y="170"/>
                  <a:pt x="98" y="176"/>
                  <a:pt x="93" y="179"/>
                </a:cubicBezTo>
                <a:cubicBezTo>
                  <a:pt x="93" y="180"/>
                  <a:pt x="90" y="179"/>
                  <a:pt x="90" y="179"/>
                </a:cubicBezTo>
                <a:cubicBezTo>
                  <a:pt x="89" y="180"/>
                  <a:pt x="90" y="183"/>
                  <a:pt x="90" y="183"/>
                </a:cubicBezTo>
                <a:cubicBezTo>
                  <a:pt x="89" y="183"/>
                  <a:pt x="82" y="183"/>
                  <a:pt x="84" y="185"/>
                </a:cubicBezTo>
                <a:cubicBezTo>
                  <a:pt x="88" y="188"/>
                  <a:pt x="79" y="187"/>
                  <a:pt x="77" y="191"/>
                </a:cubicBezTo>
                <a:cubicBezTo>
                  <a:pt x="76" y="191"/>
                  <a:pt x="74" y="197"/>
                  <a:pt x="73" y="196"/>
                </a:cubicBezTo>
                <a:cubicBezTo>
                  <a:pt x="71" y="194"/>
                  <a:pt x="72" y="195"/>
                  <a:pt x="71" y="198"/>
                </a:cubicBezTo>
                <a:cubicBezTo>
                  <a:pt x="68" y="198"/>
                  <a:pt x="66" y="198"/>
                  <a:pt x="64" y="198"/>
                </a:cubicBezTo>
                <a:cubicBezTo>
                  <a:pt x="60" y="200"/>
                  <a:pt x="67" y="201"/>
                  <a:pt x="58" y="202"/>
                </a:cubicBezTo>
                <a:cubicBezTo>
                  <a:pt x="54" y="202"/>
                  <a:pt x="51" y="202"/>
                  <a:pt x="47" y="204"/>
                </a:cubicBezTo>
                <a:cubicBezTo>
                  <a:pt x="44" y="205"/>
                  <a:pt x="44" y="210"/>
                  <a:pt x="39" y="207"/>
                </a:cubicBezTo>
                <a:cubicBezTo>
                  <a:pt x="39" y="202"/>
                  <a:pt x="45" y="204"/>
                  <a:pt x="49" y="202"/>
                </a:cubicBezTo>
                <a:cubicBezTo>
                  <a:pt x="50" y="201"/>
                  <a:pt x="50" y="202"/>
                  <a:pt x="50" y="200"/>
                </a:cubicBezTo>
                <a:cubicBezTo>
                  <a:pt x="51" y="197"/>
                  <a:pt x="55" y="198"/>
                  <a:pt x="58" y="198"/>
                </a:cubicBezTo>
                <a:cubicBezTo>
                  <a:pt x="61" y="198"/>
                  <a:pt x="59" y="194"/>
                  <a:pt x="60" y="192"/>
                </a:cubicBezTo>
                <a:cubicBezTo>
                  <a:pt x="61" y="191"/>
                  <a:pt x="62" y="196"/>
                  <a:pt x="65" y="191"/>
                </a:cubicBezTo>
                <a:cubicBezTo>
                  <a:pt x="66" y="190"/>
                  <a:pt x="67" y="191"/>
                  <a:pt x="67" y="189"/>
                </a:cubicBezTo>
                <a:cubicBezTo>
                  <a:pt x="67" y="186"/>
                  <a:pt x="72" y="187"/>
                  <a:pt x="75" y="185"/>
                </a:cubicBezTo>
                <a:cubicBezTo>
                  <a:pt x="75" y="182"/>
                  <a:pt x="75" y="179"/>
                  <a:pt x="75" y="176"/>
                </a:cubicBezTo>
                <a:cubicBezTo>
                  <a:pt x="81" y="182"/>
                  <a:pt x="75" y="170"/>
                  <a:pt x="82" y="172"/>
                </a:cubicBezTo>
                <a:cubicBezTo>
                  <a:pt x="83" y="167"/>
                  <a:pt x="74" y="173"/>
                  <a:pt x="77" y="166"/>
                </a:cubicBezTo>
                <a:cubicBezTo>
                  <a:pt x="75" y="171"/>
                  <a:pt x="63" y="165"/>
                  <a:pt x="62" y="170"/>
                </a:cubicBezTo>
                <a:cubicBezTo>
                  <a:pt x="59" y="171"/>
                  <a:pt x="61" y="167"/>
                  <a:pt x="60" y="166"/>
                </a:cubicBezTo>
                <a:cubicBezTo>
                  <a:pt x="57" y="165"/>
                  <a:pt x="52" y="168"/>
                  <a:pt x="49" y="166"/>
                </a:cubicBezTo>
                <a:cubicBezTo>
                  <a:pt x="51" y="162"/>
                  <a:pt x="46" y="164"/>
                  <a:pt x="45" y="163"/>
                </a:cubicBezTo>
                <a:cubicBezTo>
                  <a:pt x="44" y="161"/>
                  <a:pt x="46" y="160"/>
                  <a:pt x="47" y="161"/>
                </a:cubicBezTo>
                <a:cubicBezTo>
                  <a:pt x="43" y="156"/>
                  <a:pt x="40" y="157"/>
                  <a:pt x="37" y="151"/>
                </a:cubicBezTo>
                <a:cubicBezTo>
                  <a:pt x="35" y="154"/>
                  <a:pt x="29" y="153"/>
                  <a:pt x="24" y="153"/>
                </a:cubicBezTo>
                <a:cubicBezTo>
                  <a:pt x="24" y="151"/>
                  <a:pt x="25" y="150"/>
                  <a:pt x="26" y="150"/>
                </a:cubicBezTo>
                <a:cubicBezTo>
                  <a:pt x="25" y="146"/>
                  <a:pt x="19" y="147"/>
                  <a:pt x="21" y="140"/>
                </a:cubicBezTo>
                <a:cubicBezTo>
                  <a:pt x="20" y="138"/>
                  <a:pt x="17" y="136"/>
                  <a:pt x="17" y="138"/>
                </a:cubicBezTo>
                <a:cubicBezTo>
                  <a:pt x="12" y="138"/>
                  <a:pt x="16" y="133"/>
                  <a:pt x="17" y="131"/>
                </a:cubicBezTo>
                <a:cubicBezTo>
                  <a:pt x="17" y="130"/>
                  <a:pt x="16" y="128"/>
                  <a:pt x="17" y="127"/>
                </a:cubicBezTo>
                <a:cubicBezTo>
                  <a:pt x="17" y="127"/>
                  <a:pt x="20" y="128"/>
                  <a:pt x="21" y="127"/>
                </a:cubicBezTo>
                <a:cubicBezTo>
                  <a:pt x="22" y="126"/>
                  <a:pt x="21" y="123"/>
                  <a:pt x="22" y="122"/>
                </a:cubicBezTo>
                <a:cubicBezTo>
                  <a:pt x="27" y="121"/>
                  <a:pt x="34" y="120"/>
                  <a:pt x="37" y="118"/>
                </a:cubicBezTo>
                <a:cubicBezTo>
                  <a:pt x="40" y="116"/>
                  <a:pt x="42" y="117"/>
                  <a:pt x="45" y="116"/>
                </a:cubicBezTo>
                <a:cubicBezTo>
                  <a:pt x="48" y="115"/>
                  <a:pt x="42" y="111"/>
                  <a:pt x="52" y="112"/>
                </a:cubicBezTo>
                <a:cubicBezTo>
                  <a:pt x="51" y="108"/>
                  <a:pt x="51" y="104"/>
                  <a:pt x="49" y="97"/>
                </a:cubicBezTo>
                <a:cubicBezTo>
                  <a:pt x="45" y="93"/>
                  <a:pt x="34" y="104"/>
                  <a:pt x="30" y="99"/>
                </a:cubicBezTo>
                <a:cubicBezTo>
                  <a:pt x="27" y="96"/>
                  <a:pt x="29" y="101"/>
                  <a:pt x="22" y="101"/>
                </a:cubicBezTo>
                <a:cubicBezTo>
                  <a:pt x="21" y="98"/>
                  <a:pt x="14" y="100"/>
                  <a:pt x="9" y="97"/>
                </a:cubicBezTo>
                <a:cubicBezTo>
                  <a:pt x="9" y="97"/>
                  <a:pt x="13" y="94"/>
                  <a:pt x="9" y="94"/>
                </a:cubicBezTo>
                <a:cubicBezTo>
                  <a:pt x="6" y="93"/>
                  <a:pt x="3" y="92"/>
                  <a:pt x="2" y="86"/>
                </a:cubicBezTo>
                <a:cubicBezTo>
                  <a:pt x="13" y="87"/>
                  <a:pt x="0" y="81"/>
                  <a:pt x="13" y="82"/>
                </a:cubicBezTo>
                <a:cubicBezTo>
                  <a:pt x="15" y="82"/>
                  <a:pt x="14" y="81"/>
                  <a:pt x="13" y="81"/>
                </a:cubicBezTo>
                <a:cubicBezTo>
                  <a:pt x="14" y="77"/>
                  <a:pt x="17" y="81"/>
                  <a:pt x="17" y="81"/>
                </a:cubicBezTo>
                <a:cubicBezTo>
                  <a:pt x="20" y="81"/>
                  <a:pt x="21" y="78"/>
                  <a:pt x="24" y="79"/>
                </a:cubicBezTo>
                <a:cubicBezTo>
                  <a:pt x="25" y="79"/>
                  <a:pt x="26" y="82"/>
                  <a:pt x="28" y="82"/>
                </a:cubicBezTo>
                <a:cubicBezTo>
                  <a:pt x="32" y="83"/>
                  <a:pt x="36" y="81"/>
                  <a:pt x="41" y="82"/>
                </a:cubicBezTo>
                <a:cubicBezTo>
                  <a:pt x="44" y="83"/>
                  <a:pt x="44" y="84"/>
                  <a:pt x="47" y="82"/>
                </a:cubicBezTo>
                <a:cubicBezTo>
                  <a:pt x="49" y="82"/>
                  <a:pt x="47" y="81"/>
                  <a:pt x="47" y="79"/>
                </a:cubicBezTo>
                <a:cubicBezTo>
                  <a:pt x="49" y="79"/>
                  <a:pt x="50" y="78"/>
                  <a:pt x="50" y="77"/>
                </a:cubicBezTo>
                <a:cubicBezTo>
                  <a:pt x="51" y="72"/>
                  <a:pt x="42" y="78"/>
                  <a:pt x="45" y="71"/>
                </a:cubicBezTo>
                <a:cubicBezTo>
                  <a:pt x="40" y="70"/>
                  <a:pt x="35" y="69"/>
                  <a:pt x="30" y="68"/>
                </a:cubicBezTo>
                <a:cubicBezTo>
                  <a:pt x="32" y="64"/>
                  <a:pt x="32" y="65"/>
                  <a:pt x="28" y="62"/>
                </a:cubicBezTo>
                <a:cubicBezTo>
                  <a:pt x="27" y="62"/>
                  <a:pt x="27" y="60"/>
                  <a:pt x="26" y="60"/>
                </a:cubicBezTo>
                <a:cubicBezTo>
                  <a:pt x="25" y="59"/>
                  <a:pt x="21" y="60"/>
                  <a:pt x="19" y="58"/>
                </a:cubicBezTo>
                <a:cubicBezTo>
                  <a:pt x="19" y="58"/>
                  <a:pt x="22" y="52"/>
                  <a:pt x="19" y="53"/>
                </a:cubicBezTo>
                <a:cubicBezTo>
                  <a:pt x="18" y="53"/>
                  <a:pt x="19" y="55"/>
                  <a:pt x="17" y="55"/>
                </a:cubicBezTo>
                <a:cubicBezTo>
                  <a:pt x="15" y="54"/>
                  <a:pt x="14" y="52"/>
                  <a:pt x="11" y="53"/>
                </a:cubicBezTo>
                <a:cubicBezTo>
                  <a:pt x="15" y="47"/>
                  <a:pt x="23" y="46"/>
                  <a:pt x="30" y="43"/>
                </a:cubicBezTo>
                <a:cubicBezTo>
                  <a:pt x="28" y="37"/>
                  <a:pt x="35" y="37"/>
                  <a:pt x="37" y="34"/>
                </a:cubicBezTo>
                <a:cubicBezTo>
                  <a:pt x="39" y="32"/>
                  <a:pt x="37" y="28"/>
                  <a:pt x="39" y="27"/>
                </a:cubicBezTo>
                <a:cubicBezTo>
                  <a:pt x="44" y="31"/>
                  <a:pt x="44" y="28"/>
                  <a:pt x="52" y="28"/>
                </a:cubicBezTo>
                <a:cubicBezTo>
                  <a:pt x="56" y="23"/>
                  <a:pt x="62" y="19"/>
                  <a:pt x="73" y="21"/>
                </a:cubicBezTo>
                <a:cubicBezTo>
                  <a:pt x="75" y="22"/>
                  <a:pt x="74" y="18"/>
                  <a:pt x="75" y="17"/>
                </a:cubicBezTo>
                <a:cubicBezTo>
                  <a:pt x="78" y="15"/>
                  <a:pt x="85" y="19"/>
                  <a:pt x="86" y="14"/>
                </a:cubicBezTo>
                <a:cubicBezTo>
                  <a:pt x="88" y="13"/>
                  <a:pt x="89" y="17"/>
                  <a:pt x="90" y="17"/>
                </a:cubicBezTo>
                <a:cubicBezTo>
                  <a:pt x="93" y="18"/>
                  <a:pt x="96" y="16"/>
                  <a:pt x="95" y="21"/>
                </a:cubicBezTo>
                <a:cubicBezTo>
                  <a:pt x="103" y="21"/>
                  <a:pt x="111" y="21"/>
                  <a:pt x="119" y="21"/>
                </a:cubicBezTo>
                <a:cubicBezTo>
                  <a:pt x="111" y="29"/>
                  <a:pt x="132" y="18"/>
                  <a:pt x="125" y="27"/>
                </a:cubicBezTo>
                <a:cubicBezTo>
                  <a:pt x="129" y="27"/>
                  <a:pt x="132" y="26"/>
                  <a:pt x="132" y="23"/>
                </a:cubicBezTo>
                <a:cubicBezTo>
                  <a:pt x="136" y="27"/>
                  <a:pt x="144" y="25"/>
                  <a:pt x="149" y="27"/>
                </a:cubicBezTo>
                <a:cubicBezTo>
                  <a:pt x="150" y="27"/>
                  <a:pt x="149" y="28"/>
                  <a:pt x="151" y="28"/>
                </a:cubicBezTo>
                <a:cubicBezTo>
                  <a:pt x="153" y="28"/>
                  <a:pt x="153" y="30"/>
                  <a:pt x="155" y="30"/>
                </a:cubicBezTo>
                <a:cubicBezTo>
                  <a:pt x="160" y="31"/>
                  <a:pt x="161" y="27"/>
                  <a:pt x="164" y="30"/>
                </a:cubicBezTo>
                <a:cubicBezTo>
                  <a:pt x="165" y="31"/>
                  <a:pt x="186" y="31"/>
                  <a:pt x="188" y="32"/>
                </a:cubicBezTo>
                <a:cubicBezTo>
                  <a:pt x="191" y="34"/>
                  <a:pt x="202" y="35"/>
                  <a:pt x="209" y="36"/>
                </a:cubicBezTo>
                <a:cubicBezTo>
                  <a:pt x="211" y="38"/>
                  <a:pt x="214" y="40"/>
                  <a:pt x="214" y="43"/>
                </a:cubicBezTo>
                <a:cubicBezTo>
                  <a:pt x="221" y="44"/>
                  <a:pt x="224" y="48"/>
                  <a:pt x="229" y="45"/>
                </a:cubicBezTo>
                <a:cubicBezTo>
                  <a:pt x="230" y="51"/>
                  <a:pt x="239" y="48"/>
                  <a:pt x="244" y="49"/>
                </a:cubicBezTo>
                <a:cubicBezTo>
                  <a:pt x="244" y="47"/>
                  <a:pt x="242" y="47"/>
                  <a:pt x="241" y="47"/>
                </a:cubicBezTo>
                <a:cubicBezTo>
                  <a:pt x="244" y="43"/>
                  <a:pt x="249" y="39"/>
                  <a:pt x="255" y="38"/>
                </a:cubicBezTo>
                <a:cubicBezTo>
                  <a:pt x="255" y="41"/>
                  <a:pt x="257" y="42"/>
                  <a:pt x="257" y="40"/>
                </a:cubicBezTo>
                <a:cubicBezTo>
                  <a:pt x="259" y="40"/>
                  <a:pt x="259" y="43"/>
                  <a:pt x="261" y="43"/>
                </a:cubicBezTo>
                <a:cubicBezTo>
                  <a:pt x="265" y="44"/>
                  <a:pt x="265" y="41"/>
                  <a:pt x="265" y="38"/>
                </a:cubicBezTo>
                <a:cubicBezTo>
                  <a:pt x="269" y="37"/>
                  <a:pt x="270" y="39"/>
                  <a:pt x="272" y="40"/>
                </a:cubicBezTo>
                <a:cubicBezTo>
                  <a:pt x="274" y="38"/>
                  <a:pt x="272" y="35"/>
                  <a:pt x="276" y="32"/>
                </a:cubicBezTo>
                <a:cubicBezTo>
                  <a:pt x="279" y="32"/>
                  <a:pt x="281" y="35"/>
                  <a:pt x="282" y="32"/>
                </a:cubicBezTo>
                <a:cubicBezTo>
                  <a:pt x="285" y="33"/>
                  <a:pt x="283" y="36"/>
                  <a:pt x="280" y="36"/>
                </a:cubicBezTo>
                <a:cubicBezTo>
                  <a:pt x="282" y="41"/>
                  <a:pt x="295" y="31"/>
                  <a:pt x="298" y="38"/>
                </a:cubicBezTo>
                <a:cubicBezTo>
                  <a:pt x="304" y="38"/>
                  <a:pt x="294" y="32"/>
                  <a:pt x="300" y="32"/>
                </a:cubicBezTo>
                <a:cubicBezTo>
                  <a:pt x="301" y="30"/>
                  <a:pt x="303" y="28"/>
                  <a:pt x="306" y="28"/>
                </a:cubicBezTo>
                <a:cubicBezTo>
                  <a:pt x="306" y="30"/>
                  <a:pt x="306" y="32"/>
                  <a:pt x="306" y="34"/>
                </a:cubicBezTo>
                <a:cubicBezTo>
                  <a:pt x="310" y="30"/>
                  <a:pt x="311" y="37"/>
                  <a:pt x="315" y="38"/>
                </a:cubicBezTo>
                <a:cubicBezTo>
                  <a:pt x="321" y="38"/>
                  <a:pt x="325" y="37"/>
                  <a:pt x="326" y="34"/>
                </a:cubicBezTo>
                <a:cubicBezTo>
                  <a:pt x="329" y="36"/>
                  <a:pt x="334" y="36"/>
                  <a:pt x="332" y="41"/>
                </a:cubicBezTo>
                <a:cubicBezTo>
                  <a:pt x="336" y="40"/>
                  <a:pt x="341" y="39"/>
                  <a:pt x="341" y="34"/>
                </a:cubicBezTo>
                <a:cubicBezTo>
                  <a:pt x="346" y="37"/>
                  <a:pt x="348" y="33"/>
                  <a:pt x="352" y="38"/>
                </a:cubicBezTo>
                <a:cubicBezTo>
                  <a:pt x="357" y="38"/>
                  <a:pt x="361" y="38"/>
                  <a:pt x="365" y="38"/>
                </a:cubicBezTo>
                <a:cubicBezTo>
                  <a:pt x="366" y="38"/>
                  <a:pt x="363" y="41"/>
                  <a:pt x="364" y="41"/>
                </a:cubicBezTo>
                <a:cubicBezTo>
                  <a:pt x="363" y="41"/>
                  <a:pt x="369" y="43"/>
                  <a:pt x="367" y="43"/>
                </a:cubicBezTo>
                <a:cubicBezTo>
                  <a:pt x="369" y="44"/>
                  <a:pt x="370" y="41"/>
                  <a:pt x="373" y="41"/>
                </a:cubicBezTo>
                <a:cubicBezTo>
                  <a:pt x="373" y="42"/>
                  <a:pt x="373" y="45"/>
                  <a:pt x="373" y="45"/>
                </a:cubicBezTo>
                <a:cubicBezTo>
                  <a:pt x="378" y="48"/>
                  <a:pt x="386" y="44"/>
                  <a:pt x="392" y="45"/>
                </a:cubicBezTo>
                <a:cubicBezTo>
                  <a:pt x="392" y="47"/>
                  <a:pt x="395" y="47"/>
                  <a:pt x="397" y="47"/>
                </a:cubicBezTo>
                <a:cubicBezTo>
                  <a:pt x="394" y="54"/>
                  <a:pt x="404" y="48"/>
                  <a:pt x="403" y="53"/>
                </a:cubicBezTo>
                <a:cubicBezTo>
                  <a:pt x="404" y="57"/>
                  <a:pt x="399" y="55"/>
                  <a:pt x="399" y="58"/>
                </a:cubicBezTo>
                <a:cubicBezTo>
                  <a:pt x="398" y="61"/>
                  <a:pt x="401" y="62"/>
                  <a:pt x="401" y="64"/>
                </a:cubicBezTo>
                <a:cubicBezTo>
                  <a:pt x="421" y="62"/>
                  <a:pt x="438" y="61"/>
                  <a:pt x="453" y="68"/>
                </a:cubicBezTo>
                <a:cubicBezTo>
                  <a:pt x="452" y="69"/>
                  <a:pt x="451" y="71"/>
                  <a:pt x="451" y="73"/>
                </a:cubicBezTo>
                <a:cubicBezTo>
                  <a:pt x="455" y="73"/>
                  <a:pt x="455" y="71"/>
                  <a:pt x="459" y="71"/>
                </a:cubicBezTo>
                <a:cubicBezTo>
                  <a:pt x="457" y="65"/>
                  <a:pt x="458" y="67"/>
                  <a:pt x="457" y="60"/>
                </a:cubicBezTo>
                <a:cubicBezTo>
                  <a:pt x="458" y="57"/>
                  <a:pt x="472" y="57"/>
                  <a:pt x="468" y="55"/>
                </a:cubicBezTo>
                <a:cubicBezTo>
                  <a:pt x="469" y="51"/>
                  <a:pt x="471" y="54"/>
                  <a:pt x="474" y="55"/>
                </a:cubicBezTo>
                <a:cubicBezTo>
                  <a:pt x="474" y="57"/>
                  <a:pt x="477" y="56"/>
                  <a:pt x="477" y="58"/>
                </a:cubicBezTo>
                <a:cubicBezTo>
                  <a:pt x="485" y="60"/>
                  <a:pt x="490" y="57"/>
                  <a:pt x="496" y="58"/>
                </a:cubicBezTo>
                <a:cubicBezTo>
                  <a:pt x="496" y="58"/>
                  <a:pt x="496" y="60"/>
                  <a:pt x="498" y="60"/>
                </a:cubicBezTo>
                <a:cubicBezTo>
                  <a:pt x="499" y="60"/>
                  <a:pt x="500" y="62"/>
                  <a:pt x="502" y="62"/>
                </a:cubicBezTo>
                <a:cubicBezTo>
                  <a:pt x="508" y="62"/>
                  <a:pt x="514" y="58"/>
                  <a:pt x="524" y="60"/>
                </a:cubicBezTo>
                <a:cubicBezTo>
                  <a:pt x="529" y="56"/>
                  <a:pt x="528" y="53"/>
                  <a:pt x="530" y="49"/>
                </a:cubicBezTo>
                <a:cubicBezTo>
                  <a:pt x="528" y="43"/>
                  <a:pt x="523" y="45"/>
                  <a:pt x="522" y="43"/>
                </a:cubicBezTo>
                <a:cubicBezTo>
                  <a:pt x="523" y="34"/>
                  <a:pt x="540" y="39"/>
                  <a:pt x="544" y="41"/>
                </a:cubicBezTo>
                <a:cubicBezTo>
                  <a:pt x="544" y="44"/>
                  <a:pt x="542" y="45"/>
                  <a:pt x="539" y="45"/>
                </a:cubicBezTo>
                <a:cubicBezTo>
                  <a:pt x="543" y="49"/>
                  <a:pt x="539" y="50"/>
                  <a:pt x="537" y="53"/>
                </a:cubicBezTo>
                <a:cubicBezTo>
                  <a:pt x="536" y="57"/>
                  <a:pt x="540" y="56"/>
                  <a:pt x="543" y="56"/>
                </a:cubicBezTo>
                <a:cubicBezTo>
                  <a:pt x="540" y="62"/>
                  <a:pt x="544" y="63"/>
                  <a:pt x="541" y="68"/>
                </a:cubicBezTo>
                <a:cubicBezTo>
                  <a:pt x="546" y="71"/>
                  <a:pt x="550" y="59"/>
                  <a:pt x="548" y="60"/>
                </a:cubicBezTo>
                <a:cubicBezTo>
                  <a:pt x="549" y="59"/>
                  <a:pt x="554" y="65"/>
                  <a:pt x="552" y="56"/>
                </a:cubicBezTo>
                <a:cubicBezTo>
                  <a:pt x="560" y="58"/>
                  <a:pt x="558" y="49"/>
                  <a:pt x="563" y="47"/>
                </a:cubicBezTo>
                <a:cubicBezTo>
                  <a:pt x="561" y="42"/>
                  <a:pt x="558" y="38"/>
                  <a:pt x="550" y="38"/>
                </a:cubicBezTo>
                <a:cubicBezTo>
                  <a:pt x="554" y="35"/>
                  <a:pt x="546" y="30"/>
                  <a:pt x="541" y="28"/>
                </a:cubicBezTo>
                <a:cubicBezTo>
                  <a:pt x="541" y="26"/>
                  <a:pt x="541" y="23"/>
                  <a:pt x="539" y="23"/>
                </a:cubicBezTo>
                <a:cubicBezTo>
                  <a:pt x="539" y="19"/>
                  <a:pt x="544" y="17"/>
                  <a:pt x="544" y="14"/>
                </a:cubicBezTo>
                <a:cubicBezTo>
                  <a:pt x="544" y="13"/>
                  <a:pt x="549" y="11"/>
                  <a:pt x="548" y="10"/>
                </a:cubicBezTo>
                <a:cubicBezTo>
                  <a:pt x="543" y="5"/>
                  <a:pt x="555" y="11"/>
                  <a:pt x="550" y="6"/>
                </a:cubicBezTo>
                <a:cubicBezTo>
                  <a:pt x="550" y="0"/>
                  <a:pt x="555" y="8"/>
                  <a:pt x="556" y="8"/>
                </a:cubicBezTo>
                <a:cubicBezTo>
                  <a:pt x="558" y="9"/>
                  <a:pt x="561" y="7"/>
                  <a:pt x="563" y="8"/>
                </a:cubicBezTo>
                <a:cubicBezTo>
                  <a:pt x="564" y="8"/>
                  <a:pt x="560" y="11"/>
                  <a:pt x="561" y="12"/>
                </a:cubicBezTo>
                <a:cubicBezTo>
                  <a:pt x="562" y="12"/>
                  <a:pt x="566" y="11"/>
                  <a:pt x="567" y="12"/>
                </a:cubicBezTo>
                <a:cubicBezTo>
                  <a:pt x="568" y="13"/>
                  <a:pt x="566" y="16"/>
                  <a:pt x="567" y="17"/>
                </a:cubicBezTo>
                <a:cubicBezTo>
                  <a:pt x="567" y="18"/>
                  <a:pt x="570" y="17"/>
                  <a:pt x="571" y="17"/>
                </a:cubicBezTo>
                <a:cubicBezTo>
                  <a:pt x="572" y="22"/>
                  <a:pt x="567" y="20"/>
                  <a:pt x="571" y="25"/>
                </a:cubicBezTo>
                <a:cubicBezTo>
                  <a:pt x="571" y="26"/>
                  <a:pt x="573" y="26"/>
                  <a:pt x="572" y="28"/>
                </a:cubicBezTo>
                <a:cubicBezTo>
                  <a:pt x="572" y="28"/>
                  <a:pt x="571" y="29"/>
                  <a:pt x="571" y="30"/>
                </a:cubicBezTo>
                <a:cubicBezTo>
                  <a:pt x="570" y="33"/>
                  <a:pt x="569" y="34"/>
                  <a:pt x="569" y="36"/>
                </a:cubicBezTo>
                <a:cubicBezTo>
                  <a:pt x="568" y="39"/>
                  <a:pt x="581" y="40"/>
                  <a:pt x="578" y="34"/>
                </a:cubicBezTo>
                <a:cubicBezTo>
                  <a:pt x="582" y="34"/>
                  <a:pt x="580" y="39"/>
                  <a:pt x="585" y="38"/>
                </a:cubicBezTo>
                <a:cubicBezTo>
                  <a:pt x="582" y="41"/>
                  <a:pt x="587" y="41"/>
                  <a:pt x="585" y="47"/>
                </a:cubicBezTo>
                <a:cubicBezTo>
                  <a:pt x="594" y="48"/>
                  <a:pt x="592" y="41"/>
                  <a:pt x="598" y="45"/>
                </a:cubicBezTo>
                <a:cubicBezTo>
                  <a:pt x="600" y="46"/>
                  <a:pt x="600" y="44"/>
                  <a:pt x="600" y="43"/>
                </a:cubicBezTo>
                <a:cubicBezTo>
                  <a:pt x="605" y="45"/>
                  <a:pt x="598" y="45"/>
                  <a:pt x="602" y="49"/>
                </a:cubicBezTo>
                <a:cubicBezTo>
                  <a:pt x="602" y="49"/>
                  <a:pt x="606" y="51"/>
                  <a:pt x="606" y="51"/>
                </a:cubicBezTo>
                <a:cubicBezTo>
                  <a:pt x="606" y="54"/>
                  <a:pt x="599" y="56"/>
                  <a:pt x="602" y="62"/>
                </a:cubicBezTo>
                <a:close/>
                <a:moveTo>
                  <a:pt x="380" y="82"/>
                </a:moveTo>
                <a:cubicBezTo>
                  <a:pt x="380" y="79"/>
                  <a:pt x="383" y="78"/>
                  <a:pt x="380" y="77"/>
                </a:cubicBezTo>
                <a:cubicBezTo>
                  <a:pt x="380" y="78"/>
                  <a:pt x="380" y="79"/>
                  <a:pt x="379" y="79"/>
                </a:cubicBezTo>
                <a:cubicBezTo>
                  <a:pt x="378" y="77"/>
                  <a:pt x="379" y="73"/>
                  <a:pt x="377" y="73"/>
                </a:cubicBezTo>
                <a:cubicBezTo>
                  <a:pt x="374" y="76"/>
                  <a:pt x="366" y="82"/>
                  <a:pt x="362" y="77"/>
                </a:cubicBezTo>
                <a:cubicBezTo>
                  <a:pt x="361" y="72"/>
                  <a:pt x="370" y="78"/>
                  <a:pt x="367" y="71"/>
                </a:cubicBezTo>
                <a:cubicBezTo>
                  <a:pt x="366" y="71"/>
                  <a:pt x="364" y="71"/>
                  <a:pt x="364" y="69"/>
                </a:cubicBezTo>
                <a:cubicBezTo>
                  <a:pt x="360" y="68"/>
                  <a:pt x="359" y="72"/>
                  <a:pt x="356" y="73"/>
                </a:cubicBezTo>
                <a:cubicBezTo>
                  <a:pt x="352" y="74"/>
                  <a:pt x="348" y="74"/>
                  <a:pt x="343" y="75"/>
                </a:cubicBezTo>
                <a:cubicBezTo>
                  <a:pt x="343" y="75"/>
                  <a:pt x="343" y="77"/>
                  <a:pt x="341" y="77"/>
                </a:cubicBezTo>
                <a:cubicBezTo>
                  <a:pt x="335" y="79"/>
                  <a:pt x="329" y="79"/>
                  <a:pt x="323" y="79"/>
                </a:cubicBezTo>
                <a:cubicBezTo>
                  <a:pt x="323" y="82"/>
                  <a:pt x="320" y="84"/>
                  <a:pt x="323" y="84"/>
                </a:cubicBezTo>
                <a:cubicBezTo>
                  <a:pt x="323" y="82"/>
                  <a:pt x="325" y="83"/>
                  <a:pt x="324" y="86"/>
                </a:cubicBezTo>
                <a:cubicBezTo>
                  <a:pt x="333" y="87"/>
                  <a:pt x="344" y="79"/>
                  <a:pt x="347" y="86"/>
                </a:cubicBezTo>
                <a:cubicBezTo>
                  <a:pt x="343" y="82"/>
                  <a:pt x="345" y="87"/>
                  <a:pt x="341" y="88"/>
                </a:cubicBezTo>
                <a:cubicBezTo>
                  <a:pt x="338" y="88"/>
                  <a:pt x="335" y="89"/>
                  <a:pt x="334" y="92"/>
                </a:cubicBezTo>
                <a:cubicBezTo>
                  <a:pt x="344" y="93"/>
                  <a:pt x="349" y="90"/>
                  <a:pt x="358" y="90"/>
                </a:cubicBezTo>
                <a:cubicBezTo>
                  <a:pt x="358" y="92"/>
                  <a:pt x="358" y="95"/>
                  <a:pt x="360" y="96"/>
                </a:cubicBezTo>
                <a:cubicBezTo>
                  <a:pt x="360" y="93"/>
                  <a:pt x="363" y="94"/>
                  <a:pt x="365" y="94"/>
                </a:cubicBezTo>
                <a:cubicBezTo>
                  <a:pt x="366" y="90"/>
                  <a:pt x="367" y="87"/>
                  <a:pt x="369" y="86"/>
                </a:cubicBezTo>
                <a:cubicBezTo>
                  <a:pt x="373" y="83"/>
                  <a:pt x="372" y="86"/>
                  <a:pt x="377" y="86"/>
                </a:cubicBezTo>
                <a:cubicBezTo>
                  <a:pt x="377" y="84"/>
                  <a:pt x="377" y="82"/>
                  <a:pt x="380" y="82"/>
                </a:cubicBezTo>
                <a:close/>
                <a:moveTo>
                  <a:pt x="393" y="146"/>
                </a:moveTo>
                <a:cubicBezTo>
                  <a:pt x="395" y="141"/>
                  <a:pt x="401" y="143"/>
                  <a:pt x="403" y="140"/>
                </a:cubicBezTo>
                <a:cubicBezTo>
                  <a:pt x="403" y="140"/>
                  <a:pt x="406" y="141"/>
                  <a:pt x="406" y="140"/>
                </a:cubicBezTo>
                <a:cubicBezTo>
                  <a:pt x="409" y="139"/>
                  <a:pt x="413" y="140"/>
                  <a:pt x="416" y="138"/>
                </a:cubicBezTo>
                <a:cubicBezTo>
                  <a:pt x="416" y="138"/>
                  <a:pt x="417" y="135"/>
                  <a:pt x="418" y="135"/>
                </a:cubicBezTo>
                <a:cubicBezTo>
                  <a:pt x="422" y="131"/>
                  <a:pt x="426" y="136"/>
                  <a:pt x="427" y="133"/>
                </a:cubicBezTo>
                <a:cubicBezTo>
                  <a:pt x="426" y="133"/>
                  <a:pt x="425" y="131"/>
                  <a:pt x="427" y="131"/>
                </a:cubicBezTo>
                <a:cubicBezTo>
                  <a:pt x="431" y="131"/>
                  <a:pt x="431" y="129"/>
                  <a:pt x="433" y="131"/>
                </a:cubicBezTo>
                <a:cubicBezTo>
                  <a:pt x="434" y="132"/>
                  <a:pt x="435" y="129"/>
                  <a:pt x="434" y="129"/>
                </a:cubicBezTo>
                <a:cubicBezTo>
                  <a:pt x="431" y="130"/>
                  <a:pt x="435" y="125"/>
                  <a:pt x="438" y="129"/>
                </a:cubicBezTo>
                <a:cubicBezTo>
                  <a:pt x="439" y="126"/>
                  <a:pt x="442" y="124"/>
                  <a:pt x="442" y="120"/>
                </a:cubicBezTo>
                <a:cubicBezTo>
                  <a:pt x="435" y="118"/>
                  <a:pt x="434" y="123"/>
                  <a:pt x="427" y="122"/>
                </a:cubicBezTo>
                <a:cubicBezTo>
                  <a:pt x="427" y="125"/>
                  <a:pt x="425" y="126"/>
                  <a:pt x="423" y="127"/>
                </a:cubicBezTo>
                <a:cubicBezTo>
                  <a:pt x="417" y="130"/>
                  <a:pt x="419" y="126"/>
                  <a:pt x="414" y="127"/>
                </a:cubicBezTo>
                <a:cubicBezTo>
                  <a:pt x="413" y="127"/>
                  <a:pt x="413" y="129"/>
                  <a:pt x="410" y="129"/>
                </a:cubicBezTo>
                <a:cubicBezTo>
                  <a:pt x="408" y="129"/>
                  <a:pt x="407" y="126"/>
                  <a:pt x="403" y="127"/>
                </a:cubicBezTo>
                <a:cubicBezTo>
                  <a:pt x="402" y="126"/>
                  <a:pt x="403" y="124"/>
                  <a:pt x="401" y="123"/>
                </a:cubicBezTo>
                <a:cubicBezTo>
                  <a:pt x="401" y="126"/>
                  <a:pt x="400" y="128"/>
                  <a:pt x="399" y="129"/>
                </a:cubicBezTo>
                <a:cubicBezTo>
                  <a:pt x="399" y="132"/>
                  <a:pt x="402" y="131"/>
                  <a:pt x="403" y="133"/>
                </a:cubicBezTo>
                <a:cubicBezTo>
                  <a:pt x="397" y="131"/>
                  <a:pt x="397" y="135"/>
                  <a:pt x="395" y="137"/>
                </a:cubicBezTo>
                <a:cubicBezTo>
                  <a:pt x="393" y="139"/>
                  <a:pt x="388" y="137"/>
                  <a:pt x="388" y="140"/>
                </a:cubicBezTo>
                <a:cubicBezTo>
                  <a:pt x="388" y="145"/>
                  <a:pt x="379" y="139"/>
                  <a:pt x="382" y="146"/>
                </a:cubicBezTo>
                <a:cubicBezTo>
                  <a:pt x="386" y="146"/>
                  <a:pt x="390" y="146"/>
                  <a:pt x="393" y="146"/>
                </a:cubicBezTo>
                <a:close/>
                <a:moveTo>
                  <a:pt x="530" y="219"/>
                </a:moveTo>
                <a:cubicBezTo>
                  <a:pt x="528" y="219"/>
                  <a:pt x="528" y="220"/>
                  <a:pt x="528" y="220"/>
                </a:cubicBezTo>
                <a:cubicBezTo>
                  <a:pt x="527" y="221"/>
                  <a:pt x="522" y="222"/>
                  <a:pt x="522" y="222"/>
                </a:cubicBezTo>
                <a:cubicBezTo>
                  <a:pt x="521" y="224"/>
                  <a:pt x="524" y="230"/>
                  <a:pt x="520" y="230"/>
                </a:cubicBezTo>
                <a:cubicBezTo>
                  <a:pt x="520" y="228"/>
                  <a:pt x="521" y="224"/>
                  <a:pt x="518" y="224"/>
                </a:cubicBezTo>
                <a:cubicBezTo>
                  <a:pt x="518" y="227"/>
                  <a:pt x="518" y="229"/>
                  <a:pt x="518" y="232"/>
                </a:cubicBezTo>
                <a:cubicBezTo>
                  <a:pt x="521" y="232"/>
                  <a:pt x="525" y="232"/>
                  <a:pt x="528" y="232"/>
                </a:cubicBezTo>
                <a:cubicBezTo>
                  <a:pt x="526" y="234"/>
                  <a:pt x="531" y="237"/>
                  <a:pt x="531" y="239"/>
                </a:cubicBezTo>
                <a:cubicBezTo>
                  <a:pt x="533" y="245"/>
                  <a:pt x="534" y="243"/>
                  <a:pt x="537" y="247"/>
                </a:cubicBezTo>
                <a:cubicBezTo>
                  <a:pt x="535" y="247"/>
                  <a:pt x="533" y="247"/>
                  <a:pt x="533" y="250"/>
                </a:cubicBezTo>
                <a:cubicBezTo>
                  <a:pt x="533" y="253"/>
                  <a:pt x="536" y="253"/>
                  <a:pt x="535" y="256"/>
                </a:cubicBezTo>
                <a:cubicBezTo>
                  <a:pt x="538" y="256"/>
                  <a:pt x="540" y="256"/>
                  <a:pt x="543" y="256"/>
                </a:cubicBezTo>
                <a:cubicBezTo>
                  <a:pt x="545" y="254"/>
                  <a:pt x="545" y="249"/>
                  <a:pt x="544" y="245"/>
                </a:cubicBezTo>
                <a:cubicBezTo>
                  <a:pt x="542" y="244"/>
                  <a:pt x="540" y="243"/>
                  <a:pt x="539" y="241"/>
                </a:cubicBezTo>
                <a:cubicBezTo>
                  <a:pt x="542" y="231"/>
                  <a:pt x="539" y="236"/>
                  <a:pt x="537" y="233"/>
                </a:cubicBezTo>
                <a:cubicBezTo>
                  <a:pt x="534" y="230"/>
                  <a:pt x="535" y="223"/>
                  <a:pt x="533" y="219"/>
                </a:cubicBezTo>
                <a:cubicBezTo>
                  <a:pt x="532" y="219"/>
                  <a:pt x="531" y="218"/>
                  <a:pt x="530" y="219"/>
                </a:cubicBezTo>
                <a:close/>
                <a:moveTo>
                  <a:pt x="602" y="276"/>
                </a:moveTo>
                <a:cubicBezTo>
                  <a:pt x="596" y="274"/>
                  <a:pt x="598" y="279"/>
                  <a:pt x="595" y="280"/>
                </a:cubicBezTo>
                <a:cubicBezTo>
                  <a:pt x="594" y="279"/>
                  <a:pt x="593" y="278"/>
                  <a:pt x="591" y="278"/>
                </a:cubicBezTo>
                <a:cubicBezTo>
                  <a:pt x="591" y="285"/>
                  <a:pt x="584" y="281"/>
                  <a:pt x="582" y="284"/>
                </a:cubicBezTo>
                <a:cubicBezTo>
                  <a:pt x="580" y="285"/>
                  <a:pt x="582" y="286"/>
                  <a:pt x="580" y="288"/>
                </a:cubicBezTo>
                <a:cubicBezTo>
                  <a:pt x="579" y="288"/>
                  <a:pt x="576" y="287"/>
                  <a:pt x="576" y="289"/>
                </a:cubicBezTo>
                <a:cubicBezTo>
                  <a:pt x="579" y="290"/>
                  <a:pt x="576" y="292"/>
                  <a:pt x="576" y="295"/>
                </a:cubicBezTo>
                <a:cubicBezTo>
                  <a:pt x="580" y="298"/>
                  <a:pt x="581" y="292"/>
                  <a:pt x="584" y="291"/>
                </a:cubicBezTo>
                <a:cubicBezTo>
                  <a:pt x="587" y="290"/>
                  <a:pt x="591" y="292"/>
                  <a:pt x="595" y="291"/>
                </a:cubicBezTo>
                <a:cubicBezTo>
                  <a:pt x="597" y="291"/>
                  <a:pt x="597" y="290"/>
                  <a:pt x="600" y="289"/>
                </a:cubicBezTo>
                <a:cubicBezTo>
                  <a:pt x="605" y="289"/>
                  <a:pt x="610" y="291"/>
                  <a:pt x="612" y="293"/>
                </a:cubicBezTo>
                <a:cubicBezTo>
                  <a:pt x="610" y="294"/>
                  <a:pt x="608" y="293"/>
                  <a:pt x="608" y="295"/>
                </a:cubicBezTo>
                <a:cubicBezTo>
                  <a:pt x="609" y="294"/>
                  <a:pt x="610" y="297"/>
                  <a:pt x="610" y="297"/>
                </a:cubicBezTo>
                <a:cubicBezTo>
                  <a:pt x="611" y="297"/>
                  <a:pt x="612" y="295"/>
                  <a:pt x="612" y="295"/>
                </a:cubicBezTo>
                <a:cubicBezTo>
                  <a:pt x="619" y="296"/>
                  <a:pt x="616" y="296"/>
                  <a:pt x="621" y="293"/>
                </a:cubicBezTo>
                <a:cubicBezTo>
                  <a:pt x="627" y="290"/>
                  <a:pt x="630" y="295"/>
                  <a:pt x="634" y="291"/>
                </a:cubicBezTo>
                <a:cubicBezTo>
                  <a:pt x="629" y="290"/>
                  <a:pt x="635" y="283"/>
                  <a:pt x="630" y="288"/>
                </a:cubicBezTo>
                <a:cubicBezTo>
                  <a:pt x="627" y="291"/>
                  <a:pt x="626" y="280"/>
                  <a:pt x="626" y="280"/>
                </a:cubicBezTo>
                <a:cubicBezTo>
                  <a:pt x="626" y="279"/>
                  <a:pt x="621" y="280"/>
                  <a:pt x="623" y="276"/>
                </a:cubicBezTo>
                <a:cubicBezTo>
                  <a:pt x="620" y="276"/>
                  <a:pt x="616" y="276"/>
                  <a:pt x="613" y="276"/>
                </a:cubicBezTo>
                <a:cubicBezTo>
                  <a:pt x="614" y="274"/>
                  <a:pt x="616" y="273"/>
                  <a:pt x="613" y="271"/>
                </a:cubicBezTo>
                <a:cubicBezTo>
                  <a:pt x="607" y="273"/>
                  <a:pt x="609" y="271"/>
                  <a:pt x="602" y="271"/>
                </a:cubicBezTo>
                <a:cubicBezTo>
                  <a:pt x="601" y="273"/>
                  <a:pt x="600" y="274"/>
                  <a:pt x="602" y="276"/>
                </a:cubicBezTo>
                <a:close/>
                <a:moveTo>
                  <a:pt x="653" y="323"/>
                </a:moveTo>
                <a:cubicBezTo>
                  <a:pt x="651" y="323"/>
                  <a:pt x="650" y="323"/>
                  <a:pt x="651" y="321"/>
                </a:cubicBezTo>
                <a:cubicBezTo>
                  <a:pt x="659" y="323"/>
                  <a:pt x="651" y="309"/>
                  <a:pt x="658" y="310"/>
                </a:cubicBezTo>
                <a:cubicBezTo>
                  <a:pt x="662" y="314"/>
                  <a:pt x="663" y="309"/>
                  <a:pt x="669" y="310"/>
                </a:cubicBezTo>
                <a:cubicBezTo>
                  <a:pt x="666" y="299"/>
                  <a:pt x="653" y="297"/>
                  <a:pt x="641" y="299"/>
                </a:cubicBezTo>
                <a:cubicBezTo>
                  <a:pt x="640" y="298"/>
                  <a:pt x="639" y="297"/>
                  <a:pt x="639" y="295"/>
                </a:cubicBezTo>
                <a:cubicBezTo>
                  <a:pt x="635" y="294"/>
                  <a:pt x="634" y="299"/>
                  <a:pt x="630" y="299"/>
                </a:cubicBezTo>
                <a:cubicBezTo>
                  <a:pt x="628" y="299"/>
                  <a:pt x="627" y="296"/>
                  <a:pt x="625" y="297"/>
                </a:cubicBezTo>
                <a:cubicBezTo>
                  <a:pt x="622" y="298"/>
                  <a:pt x="621" y="300"/>
                  <a:pt x="619" y="301"/>
                </a:cubicBezTo>
                <a:cubicBezTo>
                  <a:pt x="616" y="302"/>
                  <a:pt x="614" y="301"/>
                  <a:pt x="612" y="302"/>
                </a:cubicBezTo>
                <a:cubicBezTo>
                  <a:pt x="612" y="306"/>
                  <a:pt x="610" y="307"/>
                  <a:pt x="608" y="308"/>
                </a:cubicBezTo>
                <a:cubicBezTo>
                  <a:pt x="608" y="323"/>
                  <a:pt x="605" y="324"/>
                  <a:pt x="606" y="340"/>
                </a:cubicBezTo>
                <a:cubicBezTo>
                  <a:pt x="613" y="342"/>
                  <a:pt x="609" y="335"/>
                  <a:pt x="615" y="336"/>
                </a:cubicBezTo>
                <a:cubicBezTo>
                  <a:pt x="615" y="333"/>
                  <a:pt x="616" y="330"/>
                  <a:pt x="617" y="329"/>
                </a:cubicBezTo>
                <a:cubicBezTo>
                  <a:pt x="620" y="324"/>
                  <a:pt x="618" y="319"/>
                  <a:pt x="619" y="314"/>
                </a:cubicBezTo>
                <a:cubicBezTo>
                  <a:pt x="619" y="313"/>
                  <a:pt x="622" y="311"/>
                  <a:pt x="623" y="310"/>
                </a:cubicBezTo>
                <a:cubicBezTo>
                  <a:pt x="624" y="308"/>
                  <a:pt x="622" y="304"/>
                  <a:pt x="625" y="304"/>
                </a:cubicBezTo>
                <a:cubicBezTo>
                  <a:pt x="628" y="304"/>
                  <a:pt x="630" y="304"/>
                  <a:pt x="632" y="302"/>
                </a:cubicBezTo>
                <a:cubicBezTo>
                  <a:pt x="629" y="309"/>
                  <a:pt x="638" y="304"/>
                  <a:pt x="638" y="308"/>
                </a:cubicBezTo>
                <a:cubicBezTo>
                  <a:pt x="639" y="314"/>
                  <a:pt x="639" y="312"/>
                  <a:pt x="638" y="317"/>
                </a:cubicBezTo>
                <a:cubicBezTo>
                  <a:pt x="639" y="318"/>
                  <a:pt x="641" y="317"/>
                  <a:pt x="641" y="319"/>
                </a:cubicBezTo>
                <a:cubicBezTo>
                  <a:pt x="640" y="320"/>
                  <a:pt x="638" y="319"/>
                  <a:pt x="638" y="321"/>
                </a:cubicBezTo>
                <a:cubicBezTo>
                  <a:pt x="644" y="319"/>
                  <a:pt x="650" y="327"/>
                  <a:pt x="653" y="323"/>
                </a:cubicBezTo>
                <a:close/>
                <a:moveTo>
                  <a:pt x="686" y="315"/>
                </a:moveTo>
                <a:cubicBezTo>
                  <a:pt x="686" y="315"/>
                  <a:pt x="686" y="319"/>
                  <a:pt x="686" y="319"/>
                </a:cubicBezTo>
                <a:cubicBezTo>
                  <a:pt x="683" y="322"/>
                  <a:pt x="675" y="314"/>
                  <a:pt x="671" y="317"/>
                </a:cubicBezTo>
                <a:cubicBezTo>
                  <a:pt x="672" y="321"/>
                  <a:pt x="669" y="321"/>
                  <a:pt x="667" y="323"/>
                </a:cubicBezTo>
                <a:cubicBezTo>
                  <a:pt x="672" y="328"/>
                  <a:pt x="673" y="325"/>
                  <a:pt x="679" y="325"/>
                </a:cubicBezTo>
                <a:cubicBezTo>
                  <a:pt x="683" y="325"/>
                  <a:pt x="689" y="326"/>
                  <a:pt x="692" y="323"/>
                </a:cubicBezTo>
                <a:cubicBezTo>
                  <a:pt x="691" y="323"/>
                  <a:pt x="690" y="321"/>
                  <a:pt x="692" y="321"/>
                </a:cubicBezTo>
                <a:cubicBezTo>
                  <a:pt x="693" y="321"/>
                  <a:pt x="695" y="321"/>
                  <a:pt x="695" y="319"/>
                </a:cubicBezTo>
                <a:cubicBezTo>
                  <a:pt x="691" y="319"/>
                  <a:pt x="689" y="316"/>
                  <a:pt x="686" y="315"/>
                </a:cubicBezTo>
                <a:close/>
                <a:moveTo>
                  <a:pt x="660" y="330"/>
                </a:moveTo>
                <a:cubicBezTo>
                  <a:pt x="659" y="330"/>
                  <a:pt x="659" y="327"/>
                  <a:pt x="656" y="329"/>
                </a:cubicBezTo>
                <a:cubicBezTo>
                  <a:pt x="656" y="329"/>
                  <a:pt x="657" y="332"/>
                  <a:pt x="656" y="332"/>
                </a:cubicBezTo>
                <a:cubicBezTo>
                  <a:pt x="653" y="332"/>
                  <a:pt x="650" y="332"/>
                  <a:pt x="647" y="332"/>
                </a:cubicBezTo>
                <a:cubicBezTo>
                  <a:pt x="650" y="339"/>
                  <a:pt x="641" y="333"/>
                  <a:pt x="641" y="338"/>
                </a:cubicBezTo>
                <a:cubicBezTo>
                  <a:pt x="643" y="338"/>
                  <a:pt x="645" y="338"/>
                  <a:pt x="647" y="338"/>
                </a:cubicBezTo>
                <a:cubicBezTo>
                  <a:pt x="647" y="340"/>
                  <a:pt x="645" y="340"/>
                  <a:pt x="645" y="342"/>
                </a:cubicBezTo>
                <a:cubicBezTo>
                  <a:pt x="650" y="343"/>
                  <a:pt x="649" y="338"/>
                  <a:pt x="653" y="338"/>
                </a:cubicBezTo>
                <a:cubicBezTo>
                  <a:pt x="655" y="339"/>
                  <a:pt x="658" y="340"/>
                  <a:pt x="662" y="340"/>
                </a:cubicBezTo>
                <a:cubicBezTo>
                  <a:pt x="661" y="332"/>
                  <a:pt x="674" y="338"/>
                  <a:pt x="671" y="329"/>
                </a:cubicBezTo>
                <a:cubicBezTo>
                  <a:pt x="665" y="327"/>
                  <a:pt x="662" y="331"/>
                  <a:pt x="660" y="33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4" name="ïŝļïḍé">
            <a:extLst>
              <a:ext uri="{FF2B5EF4-FFF2-40B4-BE49-F238E27FC236}">
                <a16:creationId xmlns:a16="http://schemas.microsoft.com/office/drawing/2014/main" id="{C3AA10E7-42F9-4907-A234-5AA43ACAB047}"/>
              </a:ext>
            </a:extLst>
          </p:cNvPr>
          <p:cNvSpPr/>
          <p:nvPr/>
        </p:nvSpPr>
        <p:spPr bwMode="auto">
          <a:xfrm>
            <a:off x="5587825" y="2394387"/>
            <a:ext cx="232757" cy="354321"/>
          </a:xfrm>
          <a:custGeom>
            <a:avLst/>
            <a:gdLst>
              <a:gd name="T0" fmla="*/ 16 w 60"/>
              <a:gd name="T1" fmla="*/ 9 h 92"/>
              <a:gd name="T2" fmla="*/ 30 w 60"/>
              <a:gd name="T3" fmla="*/ 7 h 92"/>
              <a:gd name="T4" fmla="*/ 31 w 60"/>
              <a:gd name="T5" fmla="*/ 19 h 92"/>
              <a:gd name="T6" fmla="*/ 22 w 60"/>
              <a:gd name="T7" fmla="*/ 24 h 92"/>
              <a:gd name="T8" fmla="*/ 33 w 60"/>
              <a:gd name="T9" fmla="*/ 30 h 92"/>
              <a:gd name="T10" fmla="*/ 39 w 60"/>
              <a:gd name="T11" fmla="*/ 43 h 92"/>
              <a:gd name="T12" fmla="*/ 43 w 60"/>
              <a:gd name="T13" fmla="*/ 47 h 92"/>
              <a:gd name="T14" fmla="*/ 50 w 60"/>
              <a:gd name="T15" fmla="*/ 50 h 92"/>
              <a:gd name="T16" fmla="*/ 46 w 60"/>
              <a:gd name="T17" fmla="*/ 58 h 92"/>
              <a:gd name="T18" fmla="*/ 58 w 60"/>
              <a:gd name="T19" fmla="*/ 60 h 92"/>
              <a:gd name="T20" fmla="*/ 58 w 60"/>
              <a:gd name="T21" fmla="*/ 71 h 92"/>
              <a:gd name="T22" fmla="*/ 54 w 60"/>
              <a:gd name="T23" fmla="*/ 71 h 92"/>
              <a:gd name="T24" fmla="*/ 58 w 60"/>
              <a:gd name="T25" fmla="*/ 73 h 92"/>
              <a:gd name="T26" fmla="*/ 54 w 60"/>
              <a:gd name="T27" fmla="*/ 78 h 92"/>
              <a:gd name="T28" fmla="*/ 48 w 60"/>
              <a:gd name="T29" fmla="*/ 82 h 92"/>
              <a:gd name="T30" fmla="*/ 30 w 60"/>
              <a:gd name="T31" fmla="*/ 80 h 92"/>
              <a:gd name="T32" fmla="*/ 22 w 60"/>
              <a:gd name="T33" fmla="*/ 82 h 92"/>
              <a:gd name="T34" fmla="*/ 9 w 60"/>
              <a:gd name="T35" fmla="*/ 82 h 92"/>
              <a:gd name="T36" fmla="*/ 13 w 60"/>
              <a:gd name="T37" fmla="*/ 80 h 92"/>
              <a:gd name="T38" fmla="*/ 15 w 60"/>
              <a:gd name="T39" fmla="*/ 82 h 92"/>
              <a:gd name="T40" fmla="*/ 16 w 60"/>
              <a:gd name="T41" fmla="*/ 78 h 92"/>
              <a:gd name="T42" fmla="*/ 28 w 60"/>
              <a:gd name="T43" fmla="*/ 76 h 92"/>
              <a:gd name="T44" fmla="*/ 13 w 60"/>
              <a:gd name="T45" fmla="*/ 71 h 92"/>
              <a:gd name="T46" fmla="*/ 13 w 60"/>
              <a:gd name="T47" fmla="*/ 60 h 92"/>
              <a:gd name="T48" fmla="*/ 16 w 60"/>
              <a:gd name="T49" fmla="*/ 58 h 92"/>
              <a:gd name="T50" fmla="*/ 24 w 60"/>
              <a:gd name="T51" fmla="*/ 58 h 92"/>
              <a:gd name="T52" fmla="*/ 26 w 60"/>
              <a:gd name="T53" fmla="*/ 47 h 92"/>
              <a:gd name="T54" fmla="*/ 20 w 60"/>
              <a:gd name="T55" fmla="*/ 39 h 92"/>
              <a:gd name="T56" fmla="*/ 13 w 60"/>
              <a:gd name="T57" fmla="*/ 41 h 92"/>
              <a:gd name="T58" fmla="*/ 13 w 60"/>
              <a:gd name="T59" fmla="*/ 32 h 92"/>
              <a:gd name="T60" fmla="*/ 5 w 60"/>
              <a:gd name="T61" fmla="*/ 28 h 92"/>
              <a:gd name="T62" fmla="*/ 0 w 60"/>
              <a:gd name="T63" fmla="*/ 9 h 92"/>
              <a:gd name="T64" fmla="*/ 9 w 60"/>
              <a:gd name="T65" fmla="*/ 0 h 92"/>
              <a:gd name="T66" fmla="*/ 26 w 60"/>
              <a:gd name="T67" fmla="*/ 0 h 92"/>
              <a:gd name="T68" fmla="*/ 16 w 60"/>
              <a:gd name="T69" fmla="*/ 9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" h="92">
                <a:moveTo>
                  <a:pt x="16" y="9"/>
                </a:moveTo>
                <a:cubicBezTo>
                  <a:pt x="18" y="13"/>
                  <a:pt x="26" y="7"/>
                  <a:pt x="30" y="7"/>
                </a:cubicBezTo>
                <a:cubicBezTo>
                  <a:pt x="32" y="10"/>
                  <a:pt x="32" y="14"/>
                  <a:pt x="31" y="19"/>
                </a:cubicBezTo>
                <a:cubicBezTo>
                  <a:pt x="27" y="19"/>
                  <a:pt x="23" y="21"/>
                  <a:pt x="22" y="24"/>
                </a:cubicBezTo>
                <a:cubicBezTo>
                  <a:pt x="24" y="28"/>
                  <a:pt x="28" y="30"/>
                  <a:pt x="33" y="30"/>
                </a:cubicBezTo>
                <a:cubicBezTo>
                  <a:pt x="33" y="37"/>
                  <a:pt x="41" y="35"/>
                  <a:pt x="39" y="43"/>
                </a:cubicBezTo>
                <a:cubicBezTo>
                  <a:pt x="39" y="45"/>
                  <a:pt x="43" y="44"/>
                  <a:pt x="43" y="47"/>
                </a:cubicBezTo>
                <a:cubicBezTo>
                  <a:pt x="43" y="50"/>
                  <a:pt x="49" y="48"/>
                  <a:pt x="50" y="50"/>
                </a:cubicBezTo>
                <a:cubicBezTo>
                  <a:pt x="49" y="53"/>
                  <a:pt x="47" y="55"/>
                  <a:pt x="46" y="58"/>
                </a:cubicBezTo>
                <a:cubicBezTo>
                  <a:pt x="51" y="57"/>
                  <a:pt x="55" y="57"/>
                  <a:pt x="58" y="60"/>
                </a:cubicBezTo>
                <a:cubicBezTo>
                  <a:pt x="55" y="62"/>
                  <a:pt x="60" y="68"/>
                  <a:pt x="58" y="71"/>
                </a:cubicBezTo>
                <a:cubicBezTo>
                  <a:pt x="57" y="71"/>
                  <a:pt x="54" y="70"/>
                  <a:pt x="54" y="71"/>
                </a:cubicBezTo>
                <a:cubicBezTo>
                  <a:pt x="53" y="73"/>
                  <a:pt x="56" y="72"/>
                  <a:pt x="58" y="73"/>
                </a:cubicBezTo>
                <a:cubicBezTo>
                  <a:pt x="56" y="75"/>
                  <a:pt x="53" y="75"/>
                  <a:pt x="54" y="78"/>
                </a:cubicBezTo>
                <a:cubicBezTo>
                  <a:pt x="51" y="79"/>
                  <a:pt x="51" y="82"/>
                  <a:pt x="48" y="82"/>
                </a:cubicBezTo>
                <a:cubicBezTo>
                  <a:pt x="42" y="81"/>
                  <a:pt x="38" y="79"/>
                  <a:pt x="30" y="80"/>
                </a:cubicBezTo>
                <a:cubicBezTo>
                  <a:pt x="26" y="84"/>
                  <a:pt x="28" y="84"/>
                  <a:pt x="22" y="82"/>
                </a:cubicBezTo>
                <a:cubicBezTo>
                  <a:pt x="20" y="86"/>
                  <a:pt x="9" y="92"/>
                  <a:pt x="9" y="82"/>
                </a:cubicBezTo>
                <a:cubicBezTo>
                  <a:pt x="11" y="83"/>
                  <a:pt x="12" y="80"/>
                  <a:pt x="13" y="80"/>
                </a:cubicBezTo>
                <a:cubicBezTo>
                  <a:pt x="14" y="80"/>
                  <a:pt x="15" y="82"/>
                  <a:pt x="15" y="82"/>
                </a:cubicBezTo>
                <a:cubicBezTo>
                  <a:pt x="17" y="81"/>
                  <a:pt x="15" y="79"/>
                  <a:pt x="16" y="78"/>
                </a:cubicBezTo>
                <a:cubicBezTo>
                  <a:pt x="19" y="76"/>
                  <a:pt x="23" y="78"/>
                  <a:pt x="28" y="76"/>
                </a:cubicBezTo>
                <a:cubicBezTo>
                  <a:pt x="26" y="67"/>
                  <a:pt x="18" y="74"/>
                  <a:pt x="13" y="71"/>
                </a:cubicBezTo>
                <a:cubicBezTo>
                  <a:pt x="13" y="67"/>
                  <a:pt x="13" y="63"/>
                  <a:pt x="13" y="60"/>
                </a:cubicBezTo>
                <a:cubicBezTo>
                  <a:pt x="16" y="60"/>
                  <a:pt x="20" y="58"/>
                  <a:pt x="16" y="58"/>
                </a:cubicBezTo>
                <a:cubicBezTo>
                  <a:pt x="18" y="52"/>
                  <a:pt x="21" y="60"/>
                  <a:pt x="24" y="58"/>
                </a:cubicBezTo>
                <a:cubicBezTo>
                  <a:pt x="28" y="58"/>
                  <a:pt x="21" y="50"/>
                  <a:pt x="26" y="47"/>
                </a:cubicBezTo>
                <a:cubicBezTo>
                  <a:pt x="25" y="43"/>
                  <a:pt x="19" y="45"/>
                  <a:pt x="20" y="39"/>
                </a:cubicBezTo>
                <a:cubicBezTo>
                  <a:pt x="19" y="41"/>
                  <a:pt x="16" y="41"/>
                  <a:pt x="13" y="41"/>
                </a:cubicBezTo>
                <a:cubicBezTo>
                  <a:pt x="13" y="38"/>
                  <a:pt x="13" y="35"/>
                  <a:pt x="13" y="32"/>
                </a:cubicBezTo>
                <a:cubicBezTo>
                  <a:pt x="13" y="28"/>
                  <a:pt x="6" y="31"/>
                  <a:pt x="5" y="28"/>
                </a:cubicBezTo>
                <a:cubicBezTo>
                  <a:pt x="9" y="21"/>
                  <a:pt x="8" y="10"/>
                  <a:pt x="0" y="9"/>
                </a:cubicBezTo>
                <a:cubicBezTo>
                  <a:pt x="3" y="6"/>
                  <a:pt x="8" y="5"/>
                  <a:pt x="9" y="0"/>
                </a:cubicBezTo>
                <a:cubicBezTo>
                  <a:pt x="15" y="0"/>
                  <a:pt x="20" y="0"/>
                  <a:pt x="26" y="0"/>
                </a:cubicBezTo>
                <a:cubicBezTo>
                  <a:pt x="22" y="3"/>
                  <a:pt x="19" y="6"/>
                  <a:pt x="16" y="9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5" name="îṩḻiḋé">
            <a:extLst>
              <a:ext uri="{FF2B5EF4-FFF2-40B4-BE49-F238E27FC236}">
                <a16:creationId xmlns:a16="http://schemas.microsoft.com/office/drawing/2014/main" id="{0C2C0701-AE86-4AF5-8395-F2DB068D0079}"/>
              </a:ext>
            </a:extLst>
          </p:cNvPr>
          <p:cNvSpPr/>
          <p:nvPr/>
        </p:nvSpPr>
        <p:spPr bwMode="auto">
          <a:xfrm>
            <a:off x="1255948" y="2409905"/>
            <a:ext cx="64656" cy="51726"/>
          </a:xfrm>
          <a:custGeom>
            <a:avLst/>
            <a:gdLst>
              <a:gd name="T0" fmla="*/ 15 w 17"/>
              <a:gd name="T1" fmla="*/ 2 h 13"/>
              <a:gd name="T2" fmla="*/ 17 w 17"/>
              <a:gd name="T3" fmla="*/ 9 h 13"/>
              <a:gd name="T4" fmla="*/ 8 w 17"/>
              <a:gd name="T5" fmla="*/ 13 h 13"/>
              <a:gd name="T6" fmla="*/ 8 w 17"/>
              <a:gd name="T7" fmla="*/ 9 h 13"/>
              <a:gd name="T8" fmla="*/ 4 w 17"/>
              <a:gd name="T9" fmla="*/ 11 h 13"/>
              <a:gd name="T10" fmla="*/ 6 w 17"/>
              <a:gd name="T11" fmla="*/ 9 h 13"/>
              <a:gd name="T12" fmla="*/ 15 w 17"/>
              <a:gd name="T13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3">
                <a:moveTo>
                  <a:pt x="15" y="2"/>
                </a:moveTo>
                <a:cubicBezTo>
                  <a:pt x="13" y="4"/>
                  <a:pt x="14" y="7"/>
                  <a:pt x="17" y="9"/>
                </a:cubicBezTo>
                <a:cubicBezTo>
                  <a:pt x="15" y="12"/>
                  <a:pt x="11" y="12"/>
                  <a:pt x="8" y="13"/>
                </a:cubicBezTo>
                <a:cubicBezTo>
                  <a:pt x="8" y="12"/>
                  <a:pt x="8" y="10"/>
                  <a:pt x="8" y="9"/>
                </a:cubicBezTo>
                <a:cubicBezTo>
                  <a:pt x="6" y="9"/>
                  <a:pt x="6" y="11"/>
                  <a:pt x="4" y="11"/>
                </a:cubicBezTo>
                <a:cubicBezTo>
                  <a:pt x="0" y="9"/>
                  <a:pt x="5" y="10"/>
                  <a:pt x="6" y="9"/>
                </a:cubicBezTo>
                <a:cubicBezTo>
                  <a:pt x="7" y="8"/>
                  <a:pt x="11" y="0"/>
                  <a:pt x="15" y="2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6" name="ïṣḷîḑé">
            <a:extLst>
              <a:ext uri="{FF2B5EF4-FFF2-40B4-BE49-F238E27FC236}">
                <a16:creationId xmlns:a16="http://schemas.microsoft.com/office/drawing/2014/main" id="{1BB9C42E-0AC4-49EA-9B4E-CD70538E1628}"/>
              </a:ext>
            </a:extLst>
          </p:cNvPr>
          <p:cNvSpPr/>
          <p:nvPr/>
        </p:nvSpPr>
        <p:spPr bwMode="auto">
          <a:xfrm>
            <a:off x="9852459" y="2986644"/>
            <a:ext cx="38793" cy="41381"/>
          </a:xfrm>
          <a:custGeom>
            <a:avLst/>
            <a:gdLst>
              <a:gd name="T0" fmla="*/ 3 w 10"/>
              <a:gd name="T1" fmla="*/ 3 h 11"/>
              <a:gd name="T2" fmla="*/ 10 w 10"/>
              <a:gd name="T3" fmla="*/ 1 h 11"/>
              <a:gd name="T4" fmla="*/ 1 w 10"/>
              <a:gd name="T5" fmla="*/ 10 h 11"/>
              <a:gd name="T6" fmla="*/ 3 w 10"/>
              <a:gd name="T7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1">
                <a:moveTo>
                  <a:pt x="3" y="3"/>
                </a:moveTo>
                <a:cubicBezTo>
                  <a:pt x="4" y="0"/>
                  <a:pt x="5" y="3"/>
                  <a:pt x="10" y="1"/>
                </a:cubicBezTo>
                <a:cubicBezTo>
                  <a:pt x="8" y="5"/>
                  <a:pt x="8" y="11"/>
                  <a:pt x="1" y="10"/>
                </a:cubicBezTo>
                <a:cubicBezTo>
                  <a:pt x="0" y="8"/>
                  <a:pt x="8" y="4"/>
                  <a:pt x="3" y="3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7" name="ís1íďê">
            <a:extLst>
              <a:ext uri="{FF2B5EF4-FFF2-40B4-BE49-F238E27FC236}">
                <a16:creationId xmlns:a16="http://schemas.microsoft.com/office/drawing/2014/main" id="{9781EC28-FE28-48AC-A3E0-E62B1DAE74BD}"/>
              </a:ext>
            </a:extLst>
          </p:cNvPr>
          <p:cNvSpPr/>
          <p:nvPr/>
        </p:nvSpPr>
        <p:spPr bwMode="auto">
          <a:xfrm>
            <a:off x="8949877" y="4114261"/>
            <a:ext cx="287068" cy="333630"/>
          </a:xfrm>
          <a:custGeom>
            <a:avLst/>
            <a:gdLst>
              <a:gd name="T0" fmla="*/ 60 w 75"/>
              <a:gd name="T1" fmla="*/ 5 h 87"/>
              <a:gd name="T2" fmla="*/ 68 w 75"/>
              <a:gd name="T3" fmla="*/ 9 h 87"/>
              <a:gd name="T4" fmla="*/ 75 w 75"/>
              <a:gd name="T5" fmla="*/ 14 h 87"/>
              <a:gd name="T6" fmla="*/ 68 w 75"/>
              <a:gd name="T7" fmla="*/ 24 h 87"/>
              <a:gd name="T8" fmla="*/ 66 w 75"/>
              <a:gd name="T9" fmla="*/ 35 h 87"/>
              <a:gd name="T10" fmla="*/ 70 w 75"/>
              <a:gd name="T11" fmla="*/ 38 h 87"/>
              <a:gd name="T12" fmla="*/ 70 w 75"/>
              <a:gd name="T13" fmla="*/ 44 h 87"/>
              <a:gd name="T14" fmla="*/ 73 w 75"/>
              <a:gd name="T15" fmla="*/ 48 h 87"/>
              <a:gd name="T16" fmla="*/ 64 w 75"/>
              <a:gd name="T17" fmla="*/ 53 h 87"/>
              <a:gd name="T18" fmla="*/ 62 w 75"/>
              <a:gd name="T19" fmla="*/ 63 h 87"/>
              <a:gd name="T20" fmla="*/ 62 w 75"/>
              <a:gd name="T21" fmla="*/ 66 h 87"/>
              <a:gd name="T22" fmla="*/ 59 w 75"/>
              <a:gd name="T23" fmla="*/ 66 h 87"/>
              <a:gd name="T24" fmla="*/ 53 w 75"/>
              <a:gd name="T25" fmla="*/ 74 h 87"/>
              <a:gd name="T26" fmla="*/ 53 w 75"/>
              <a:gd name="T27" fmla="*/ 85 h 87"/>
              <a:gd name="T28" fmla="*/ 34 w 75"/>
              <a:gd name="T29" fmla="*/ 79 h 87"/>
              <a:gd name="T30" fmla="*/ 32 w 75"/>
              <a:gd name="T31" fmla="*/ 83 h 87"/>
              <a:gd name="T32" fmla="*/ 27 w 75"/>
              <a:gd name="T33" fmla="*/ 79 h 87"/>
              <a:gd name="T34" fmla="*/ 18 w 75"/>
              <a:gd name="T35" fmla="*/ 79 h 87"/>
              <a:gd name="T36" fmla="*/ 12 w 75"/>
              <a:gd name="T37" fmla="*/ 78 h 87"/>
              <a:gd name="T38" fmla="*/ 4 w 75"/>
              <a:gd name="T39" fmla="*/ 66 h 87"/>
              <a:gd name="T40" fmla="*/ 6 w 75"/>
              <a:gd name="T41" fmla="*/ 59 h 87"/>
              <a:gd name="T42" fmla="*/ 4 w 75"/>
              <a:gd name="T43" fmla="*/ 59 h 87"/>
              <a:gd name="T44" fmla="*/ 3 w 75"/>
              <a:gd name="T45" fmla="*/ 44 h 87"/>
              <a:gd name="T46" fmla="*/ 21 w 75"/>
              <a:gd name="T47" fmla="*/ 42 h 87"/>
              <a:gd name="T48" fmla="*/ 21 w 75"/>
              <a:gd name="T49" fmla="*/ 37 h 87"/>
              <a:gd name="T50" fmla="*/ 34 w 75"/>
              <a:gd name="T51" fmla="*/ 27 h 87"/>
              <a:gd name="T52" fmla="*/ 46 w 75"/>
              <a:gd name="T53" fmla="*/ 24 h 87"/>
              <a:gd name="T54" fmla="*/ 47 w 75"/>
              <a:gd name="T55" fmla="*/ 18 h 87"/>
              <a:gd name="T56" fmla="*/ 51 w 75"/>
              <a:gd name="T57" fmla="*/ 18 h 87"/>
              <a:gd name="T58" fmla="*/ 55 w 75"/>
              <a:gd name="T59" fmla="*/ 14 h 87"/>
              <a:gd name="T60" fmla="*/ 62 w 75"/>
              <a:gd name="T61" fmla="*/ 5 h 87"/>
              <a:gd name="T62" fmla="*/ 60 w 75"/>
              <a:gd name="T63" fmla="*/ 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5" h="87">
                <a:moveTo>
                  <a:pt x="60" y="5"/>
                </a:moveTo>
                <a:cubicBezTo>
                  <a:pt x="62" y="0"/>
                  <a:pt x="65" y="9"/>
                  <a:pt x="68" y="9"/>
                </a:cubicBezTo>
                <a:cubicBezTo>
                  <a:pt x="70" y="10"/>
                  <a:pt x="72" y="14"/>
                  <a:pt x="75" y="14"/>
                </a:cubicBezTo>
                <a:cubicBezTo>
                  <a:pt x="74" y="19"/>
                  <a:pt x="74" y="24"/>
                  <a:pt x="68" y="24"/>
                </a:cubicBezTo>
                <a:cubicBezTo>
                  <a:pt x="67" y="27"/>
                  <a:pt x="70" y="35"/>
                  <a:pt x="66" y="35"/>
                </a:cubicBezTo>
                <a:cubicBezTo>
                  <a:pt x="66" y="37"/>
                  <a:pt x="69" y="37"/>
                  <a:pt x="70" y="38"/>
                </a:cubicBezTo>
                <a:cubicBezTo>
                  <a:pt x="70" y="40"/>
                  <a:pt x="69" y="43"/>
                  <a:pt x="70" y="44"/>
                </a:cubicBezTo>
                <a:cubicBezTo>
                  <a:pt x="71" y="46"/>
                  <a:pt x="73" y="46"/>
                  <a:pt x="73" y="48"/>
                </a:cubicBezTo>
                <a:cubicBezTo>
                  <a:pt x="73" y="52"/>
                  <a:pt x="67" y="56"/>
                  <a:pt x="64" y="53"/>
                </a:cubicBezTo>
                <a:cubicBezTo>
                  <a:pt x="65" y="58"/>
                  <a:pt x="67" y="59"/>
                  <a:pt x="62" y="63"/>
                </a:cubicBezTo>
                <a:cubicBezTo>
                  <a:pt x="62" y="63"/>
                  <a:pt x="63" y="66"/>
                  <a:pt x="62" y="66"/>
                </a:cubicBezTo>
                <a:cubicBezTo>
                  <a:pt x="62" y="67"/>
                  <a:pt x="59" y="66"/>
                  <a:pt x="59" y="66"/>
                </a:cubicBezTo>
                <a:cubicBezTo>
                  <a:pt x="57" y="69"/>
                  <a:pt x="58" y="76"/>
                  <a:pt x="53" y="74"/>
                </a:cubicBezTo>
                <a:cubicBezTo>
                  <a:pt x="56" y="77"/>
                  <a:pt x="51" y="79"/>
                  <a:pt x="53" y="85"/>
                </a:cubicBezTo>
                <a:cubicBezTo>
                  <a:pt x="43" y="87"/>
                  <a:pt x="41" y="81"/>
                  <a:pt x="34" y="79"/>
                </a:cubicBezTo>
                <a:cubicBezTo>
                  <a:pt x="33" y="79"/>
                  <a:pt x="33" y="82"/>
                  <a:pt x="32" y="83"/>
                </a:cubicBezTo>
                <a:cubicBezTo>
                  <a:pt x="29" y="85"/>
                  <a:pt x="28" y="80"/>
                  <a:pt x="27" y="79"/>
                </a:cubicBezTo>
                <a:cubicBezTo>
                  <a:pt x="24" y="79"/>
                  <a:pt x="20" y="81"/>
                  <a:pt x="18" y="79"/>
                </a:cubicBezTo>
                <a:cubicBezTo>
                  <a:pt x="16" y="79"/>
                  <a:pt x="18" y="74"/>
                  <a:pt x="12" y="78"/>
                </a:cubicBezTo>
                <a:cubicBezTo>
                  <a:pt x="10" y="73"/>
                  <a:pt x="10" y="67"/>
                  <a:pt x="4" y="66"/>
                </a:cubicBezTo>
                <a:cubicBezTo>
                  <a:pt x="4" y="63"/>
                  <a:pt x="7" y="62"/>
                  <a:pt x="6" y="59"/>
                </a:cubicBezTo>
                <a:cubicBezTo>
                  <a:pt x="6" y="56"/>
                  <a:pt x="4" y="59"/>
                  <a:pt x="4" y="59"/>
                </a:cubicBezTo>
                <a:cubicBezTo>
                  <a:pt x="0" y="56"/>
                  <a:pt x="4" y="51"/>
                  <a:pt x="3" y="44"/>
                </a:cubicBezTo>
                <a:cubicBezTo>
                  <a:pt x="10" y="44"/>
                  <a:pt x="16" y="44"/>
                  <a:pt x="21" y="42"/>
                </a:cubicBezTo>
                <a:cubicBezTo>
                  <a:pt x="21" y="39"/>
                  <a:pt x="24" y="37"/>
                  <a:pt x="21" y="37"/>
                </a:cubicBezTo>
                <a:cubicBezTo>
                  <a:pt x="23" y="34"/>
                  <a:pt x="38" y="30"/>
                  <a:pt x="34" y="27"/>
                </a:cubicBezTo>
                <a:cubicBezTo>
                  <a:pt x="37" y="25"/>
                  <a:pt x="41" y="24"/>
                  <a:pt x="46" y="24"/>
                </a:cubicBezTo>
                <a:cubicBezTo>
                  <a:pt x="48" y="24"/>
                  <a:pt x="46" y="20"/>
                  <a:pt x="47" y="18"/>
                </a:cubicBezTo>
                <a:cubicBezTo>
                  <a:pt x="48" y="17"/>
                  <a:pt x="51" y="18"/>
                  <a:pt x="51" y="18"/>
                </a:cubicBezTo>
                <a:cubicBezTo>
                  <a:pt x="52" y="16"/>
                  <a:pt x="51" y="13"/>
                  <a:pt x="55" y="14"/>
                </a:cubicBezTo>
                <a:cubicBezTo>
                  <a:pt x="52" y="6"/>
                  <a:pt x="60" y="8"/>
                  <a:pt x="62" y="5"/>
                </a:cubicBezTo>
                <a:cubicBezTo>
                  <a:pt x="62" y="5"/>
                  <a:pt x="61" y="5"/>
                  <a:pt x="60" y="5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8" name="ïṥ1îďè">
            <a:extLst>
              <a:ext uri="{FF2B5EF4-FFF2-40B4-BE49-F238E27FC236}">
                <a16:creationId xmlns:a16="http://schemas.microsoft.com/office/drawing/2014/main" id="{1F028433-227E-4E40-AC52-511534CB7D86}"/>
              </a:ext>
            </a:extLst>
          </p:cNvPr>
          <p:cNvSpPr/>
          <p:nvPr/>
        </p:nvSpPr>
        <p:spPr bwMode="auto">
          <a:xfrm>
            <a:off x="9244705" y="4352197"/>
            <a:ext cx="131896" cy="150003"/>
          </a:xfrm>
          <a:custGeom>
            <a:avLst/>
            <a:gdLst>
              <a:gd name="T0" fmla="*/ 30 w 34"/>
              <a:gd name="T1" fmla="*/ 1 h 39"/>
              <a:gd name="T2" fmla="*/ 24 w 34"/>
              <a:gd name="T3" fmla="*/ 8 h 39"/>
              <a:gd name="T4" fmla="*/ 23 w 34"/>
              <a:gd name="T5" fmla="*/ 8 h 39"/>
              <a:gd name="T6" fmla="*/ 24 w 34"/>
              <a:gd name="T7" fmla="*/ 14 h 39"/>
              <a:gd name="T8" fmla="*/ 28 w 34"/>
              <a:gd name="T9" fmla="*/ 17 h 39"/>
              <a:gd name="T10" fmla="*/ 30 w 34"/>
              <a:gd name="T11" fmla="*/ 34 h 39"/>
              <a:gd name="T12" fmla="*/ 23 w 34"/>
              <a:gd name="T13" fmla="*/ 34 h 39"/>
              <a:gd name="T14" fmla="*/ 17 w 34"/>
              <a:gd name="T15" fmla="*/ 16 h 39"/>
              <a:gd name="T16" fmla="*/ 10 w 34"/>
              <a:gd name="T17" fmla="*/ 21 h 39"/>
              <a:gd name="T18" fmla="*/ 10 w 34"/>
              <a:gd name="T19" fmla="*/ 32 h 39"/>
              <a:gd name="T20" fmla="*/ 4 w 34"/>
              <a:gd name="T21" fmla="*/ 38 h 39"/>
              <a:gd name="T22" fmla="*/ 2 w 34"/>
              <a:gd name="T23" fmla="*/ 29 h 39"/>
              <a:gd name="T24" fmla="*/ 4 w 34"/>
              <a:gd name="T25" fmla="*/ 27 h 39"/>
              <a:gd name="T26" fmla="*/ 2 w 34"/>
              <a:gd name="T27" fmla="*/ 25 h 39"/>
              <a:gd name="T28" fmla="*/ 4 w 34"/>
              <a:gd name="T29" fmla="*/ 17 h 39"/>
              <a:gd name="T30" fmla="*/ 0 w 34"/>
              <a:gd name="T31" fmla="*/ 14 h 39"/>
              <a:gd name="T32" fmla="*/ 15 w 34"/>
              <a:gd name="T33" fmla="*/ 1 h 39"/>
              <a:gd name="T34" fmla="*/ 30 w 34"/>
              <a:gd name="T35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" h="39">
                <a:moveTo>
                  <a:pt x="30" y="1"/>
                </a:moveTo>
                <a:cubicBezTo>
                  <a:pt x="34" y="9"/>
                  <a:pt x="21" y="5"/>
                  <a:pt x="24" y="8"/>
                </a:cubicBezTo>
                <a:cubicBezTo>
                  <a:pt x="27" y="11"/>
                  <a:pt x="25" y="9"/>
                  <a:pt x="23" y="8"/>
                </a:cubicBezTo>
                <a:cubicBezTo>
                  <a:pt x="23" y="11"/>
                  <a:pt x="23" y="12"/>
                  <a:pt x="24" y="14"/>
                </a:cubicBezTo>
                <a:cubicBezTo>
                  <a:pt x="25" y="15"/>
                  <a:pt x="28" y="17"/>
                  <a:pt x="28" y="17"/>
                </a:cubicBezTo>
                <a:cubicBezTo>
                  <a:pt x="30" y="22"/>
                  <a:pt x="28" y="28"/>
                  <a:pt x="30" y="34"/>
                </a:cubicBezTo>
                <a:cubicBezTo>
                  <a:pt x="28" y="34"/>
                  <a:pt x="25" y="34"/>
                  <a:pt x="23" y="34"/>
                </a:cubicBezTo>
                <a:cubicBezTo>
                  <a:pt x="20" y="28"/>
                  <a:pt x="17" y="23"/>
                  <a:pt x="17" y="16"/>
                </a:cubicBezTo>
                <a:cubicBezTo>
                  <a:pt x="13" y="16"/>
                  <a:pt x="16" y="23"/>
                  <a:pt x="10" y="21"/>
                </a:cubicBezTo>
                <a:cubicBezTo>
                  <a:pt x="10" y="25"/>
                  <a:pt x="10" y="29"/>
                  <a:pt x="10" y="32"/>
                </a:cubicBezTo>
                <a:cubicBezTo>
                  <a:pt x="10" y="37"/>
                  <a:pt x="4" y="34"/>
                  <a:pt x="4" y="38"/>
                </a:cubicBezTo>
                <a:cubicBezTo>
                  <a:pt x="1" y="39"/>
                  <a:pt x="1" y="32"/>
                  <a:pt x="2" y="29"/>
                </a:cubicBezTo>
                <a:cubicBezTo>
                  <a:pt x="2" y="28"/>
                  <a:pt x="4" y="27"/>
                  <a:pt x="4" y="27"/>
                </a:cubicBezTo>
                <a:cubicBezTo>
                  <a:pt x="4" y="25"/>
                  <a:pt x="2" y="26"/>
                  <a:pt x="2" y="25"/>
                </a:cubicBezTo>
                <a:cubicBezTo>
                  <a:pt x="2" y="24"/>
                  <a:pt x="5" y="20"/>
                  <a:pt x="4" y="17"/>
                </a:cubicBezTo>
                <a:cubicBezTo>
                  <a:pt x="5" y="14"/>
                  <a:pt x="2" y="14"/>
                  <a:pt x="0" y="14"/>
                </a:cubicBezTo>
                <a:cubicBezTo>
                  <a:pt x="2" y="7"/>
                  <a:pt x="5" y="0"/>
                  <a:pt x="15" y="1"/>
                </a:cubicBezTo>
                <a:cubicBezTo>
                  <a:pt x="9" y="7"/>
                  <a:pt x="26" y="1"/>
                  <a:pt x="30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9" name="iś1ídê">
            <a:extLst>
              <a:ext uri="{FF2B5EF4-FFF2-40B4-BE49-F238E27FC236}">
                <a16:creationId xmlns:a16="http://schemas.microsoft.com/office/drawing/2014/main" id="{0EF231F3-8BF5-4F05-925B-AFB912A7F81C}"/>
              </a:ext>
            </a:extLst>
          </p:cNvPr>
          <p:cNvSpPr/>
          <p:nvPr/>
        </p:nvSpPr>
        <p:spPr bwMode="auto">
          <a:xfrm>
            <a:off x="8854188" y="4499615"/>
            <a:ext cx="302586" cy="87934"/>
          </a:xfrm>
          <a:custGeom>
            <a:avLst/>
            <a:gdLst>
              <a:gd name="T0" fmla="*/ 2 w 79"/>
              <a:gd name="T1" fmla="*/ 7 h 23"/>
              <a:gd name="T2" fmla="*/ 9 w 79"/>
              <a:gd name="T3" fmla="*/ 2 h 23"/>
              <a:gd name="T4" fmla="*/ 13 w 79"/>
              <a:gd name="T5" fmla="*/ 6 h 23"/>
              <a:gd name="T6" fmla="*/ 16 w 79"/>
              <a:gd name="T7" fmla="*/ 7 h 23"/>
              <a:gd name="T8" fmla="*/ 35 w 79"/>
              <a:gd name="T9" fmla="*/ 11 h 23"/>
              <a:gd name="T10" fmla="*/ 54 w 79"/>
              <a:gd name="T11" fmla="*/ 9 h 23"/>
              <a:gd name="T12" fmla="*/ 57 w 79"/>
              <a:gd name="T13" fmla="*/ 13 h 23"/>
              <a:gd name="T14" fmla="*/ 63 w 79"/>
              <a:gd name="T15" fmla="*/ 15 h 23"/>
              <a:gd name="T16" fmla="*/ 72 w 79"/>
              <a:gd name="T17" fmla="*/ 15 h 23"/>
              <a:gd name="T18" fmla="*/ 74 w 79"/>
              <a:gd name="T19" fmla="*/ 20 h 23"/>
              <a:gd name="T20" fmla="*/ 71 w 79"/>
              <a:gd name="T21" fmla="*/ 20 h 23"/>
              <a:gd name="T22" fmla="*/ 33 w 79"/>
              <a:gd name="T23" fmla="*/ 15 h 23"/>
              <a:gd name="T24" fmla="*/ 24 w 79"/>
              <a:gd name="T25" fmla="*/ 15 h 23"/>
              <a:gd name="T26" fmla="*/ 11 w 79"/>
              <a:gd name="T27" fmla="*/ 11 h 23"/>
              <a:gd name="T28" fmla="*/ 2 w 79"/>
              <a:gd name="T29" fmla="*/ 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9" h="23">
                <a:moveTo>
                  <a:pt x="2" y="7"/>
                </a:moveTo>
                <a:cubicBezTo>
                  <a:pt x="0" y="1"/>
                  <a:pt x="8" y="5"/>
                  <a:pt x="9" y="2"/>
                </a:cubicBezTo>
                <a:cubicBezTo>
                  <a:pt x="13" y="0"/>
                  <a:pt x="11" y="4"/>
                  <a:pt x="13" y="6"/>
                </a:cubicBezTo>
                <a:cubicBezTo>
                  <a:pt x="14" y="6"/>
                  <a:pt x="17" y="5"/>
                  <a:pt x="16" y="7"/>
                </a:cubicBezTo>
                <a:cubicBezTo>
                  <a:pt x="25" y="5"/>
                  <a:pt x="28" y="6"/>
                  <a:pt x="35" y="11"/>
                </a:cubicBezTo>
                <a:cubicBezTo>
                  <a:pt x="42" y="7"/>
                  <a:pt x="44" y="9"/>
                  <a:pt x="54" y="9"/>
                </a:cubicBezTo>
                <a:cubicBezTo>
                  <a:pt x="57" y="9"/>
                  <a:pt x="57" y="11"/>
                  <a:pt x="57" y="13"/>
                </a:cubicBezTo>
                <a:cubicBezTo>
                  <a:pt x="60" y="13"/>
                  <a:pt x="63" y="13"/>
                  <a:pt x="63" y="15"/>
                </a:cubicBezTo>
                <a:cubicBezTo>
                  <a:pt x="68" y="12"/>
                  <a:pt x="72" y="19"/>
                  <a:pt x="72" y="15"/>
                </a:cubicBezTo>
                <a:cubicBezTo>
                  <a:pt x="79" y="15"/>
                  <a:pt x="68" y="21"/>
                  <a:pt x="74" y="20"/>
                </a:cubicBezTo>
                <a:cubicBezTo>
                  <a:pt x="73" y="23"/>
                  <a:pt x="73" y="20"/>
                  <a:pt x="71" y="20"/>
                </a:cubicBezTo>
                <a:cubicBezTo>
                  <a:pt x="56" y="23"/>
                  <a:pt x="45" y="17"/>
                  <a:pt x="33" y="15"/>
                </a:cubicBezTo>
                <a:cubicBezTo>
                  <a:pt x="30" y="14"/>
                  <a:pt x="27" y="15"/>
                  <a:pt x="24" y="15"/>
                </a:cubicBezTo>
                <a:cubicBezTo>
                  <a:pt x="19" y="14"/>
                  <a:pt x="15" y="12"/>
                  <a:pt x="11" y="11"/>
                </a:cubicBezTo>
                <a:cubicBezTo>
                  <a:pt x="7" y="10"/>
                  <a:pt x="2" y="12"/>
                  <a:pt x="2" y="7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0" name="iSliḑè">
            <a:extLst>
              <a:ext uri="{FF2B5EF4-FFF2-40B4-BE49-F238E27FC236}">
                <a16:creationId xmlns:a16="http://schemas.microsoft.com/office/drawing/2014/main" id="{E5FF5C91-23E8-487A-821D-E5BB41F384CE}"/>
              </a:ext>
            </a:extLst>
          </p:cNvPr>
          <p:cNvSpPr/>
          <p:nvPr/>
        </p:nvSpPr>
        <p:spPr bwMode="auto">
          <a:xfrm>
            <a:off x="9257634" y="4603066"/>
            <a:ext cx="46551" cy="18105"/>
          </a:xfrm>
          <a:custGeom>
            <a:avLst/>
            <a:gdLst>
              <a:gd name="T0" fmla="*/ 5 w 12"/>
              <a:gd name="T1" fmla="*/ 3 h 5"/>
              <a:gd name="T2" fmla="*/ 12 w 12"/>
              <a:gd name="T3" fmla="*/ 5 h 5"/>
              <a:gd name="T4" fmla="*/ 5 w 12"/>
              <a:gd name="T5" fmla="*/ 5 h 5"/>
              <a:gd name="T6" fmla="*/ 3 w 12"/>
              <a:gd name="T7" fmla="*/ 3 h 5"/>
              <a:gd name="T8" fmla="*/ 5 w 12"/>
              <a:gd name="T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5">
                <a:moveTo>
                  <a:pt x="5" y="3"/>
                </a:moveTo>
                <a:cubicBezTo>
                  <a:pt x="8" y="3"/>
                  <a:pt x="12" y="2"/>
                  <a:pt x="12" y="5"/>
                </a:cubicBezTo>
                <a:cubicBezTo>
                  <a:pt x="10" y="5"/>
                  <a:pt x="7" y="5"/>
                  <a:pt x="5" y="5"/>
                </a:cubicBezTo>
                <a:cubicBezTo>
                  <a:pt x="5" y="3"/>
                  <a:pt x="3" y="3"/>
                  <a:pt x="3" y="3"/>
                </a:cubicBezTo>
                <a:cubicBezTo>
                  <a:pt x="0" y="0"/>
                  <a:pt x="4" y="1"/>
                  <a:pt x="5" y="3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1" name="íṡľïḋé">
            <a:extLst>
              <a:ext uri="{FF2B5EF4-FFF2-40B4-BE49-F238E27FC236}">
                <a16:creationId xmlns:a16="http://schemas.microsoft.com/office/drawing/2014/main" id="{9BA83DD3-4D55-4076-A2F7-354E31B1CB26}"/>
              </a:ext>
            </a:extLst>
          </p:cNvPr>
          <p:cNvSpPr/>
          <p:nvPr/>
        </p:nvSpPr>
        <p:spPr bwMode="auto">
          <a:xfrm>
            <a:off x="10625734" y="5585848"/>
            <a:ext cx="222412" cy="225006"/>
          </a:xfrm>
          <a:custGeom>
            <a:avLst/>
            <a:gdLst>
              <a:gd name="T0" fmla="*/ 1 w 58"/>
              <a:gd name="T1" fmla="*/ 51 h 59"/>
              <a:gd name="T2" fmla="*/ 5 w 58"/>
              <a:gd name="T3" fmla="*/ 43 h 59"/>
              <a:gd name="T4" fmla="*/ 8 w 58"/>
              <a:gd name="T5" fmla="*/ 41 h 59"/>
              <a:gd name="T6" fmla="*/ 8 w 58"/>
              <a:gd name="T7" fmla="*/ 38 h 59"/>
              <a:gd name="T8" fmla="*/ 12 w 58"/>
              <a:gd name="T9" fmla="*/ 38 h 59"/>
              <a:gd name="T10" fmla="*/ 14 w 58"/>
              <a:gd name="T11" fmla="*/ 34 h 59"/>
              <a:gd name="T12" fmla="*/ 21 w 58"/>
              <a:gd name="T13" fmla="*/ 32 h 59"/>
              <a:gd name="T14" fmla="*/ 25 w 58"/>
              <a:gd name="T15" fmla="*/ 28 h 59"/>
              <a:gd name="T16" fmla="*/ 29 w 58"/>
              <a:gd name="T17" fmla="*/ 23 h 59"/>
              <a:gd name="T18" fmla="*/ 33 w 58"/>
              <a:gd name="T19" fmla="*/ 19 h 59"/>
              <a:gd name="T20" fmla="*/ 38 w 58"/>
              <a:gd name="T21" fmla="*/ 21 h 59"/>
              <a:gd name="T22" fmla="*/ 36 w 58"/>
              <a:gd name="T23" fmla="*/ 13 h 59"/>
              <a:gd name="T24" fmla="*/ 44 w 58"/>
              <a:gd name="T25" fmla="*/ 4 h 59"/>
              <a:gd name="T26" fmla="*/ 49 w 58"/>
              <a:gd name="T27" fmla="*/ 0 h 59"/>
              <a:gd name="T28" fmla="*/ 55 w 58"/>
              <a:gd name="T29" fmla="*/ 4 h 59"/>
              <a:gd name="T30" fmla="*/ 57 w 58"/>
              <a:gd name="T31" fmla="*/ 13 h 59"/>
              <a:gd name="T32" fmla="*/ 55 w 58"/>
              <a:gd name="T33" fmla="*/ 19 h 59"/>
              <a:gd name="T34" fmla="*/ 51 w 58"/>
              <a:gd name="T35" fmla="*/ 19 h 59"/>
              <a:gd name="T36" fmla="*/ 49 w 58"/>
              <a:gd name="T37" fmla="*/ 28 h 59"/>
              <a:gd name="T38" fmla="*/ 42 w 58"/>
              <a:gd name="T39" fmla="*/ 30 h 59"/>
              <a:gd name="T40" fmla="*/ 36 w 58"/>
              <a:gd name="T41" fmla="*/ 43 h 59"/>
              <a:gd name="T42" fmla="*/ 33 w 58"/>
              <a:gd name="T43" fmla="*/ 51 h 59"/>
              <a:gd name="T44" fmla="*/ 29 w 58"/>
              <a:gd name="T45" fmla="*/ 54 h 59"/>
              <a:gd name="T46" fmla="*/ 14 w 58"/>
              <a:gd name="T47" fmla="*/ 49 h 59"/>
              <a:gd name="T48" fmla="*/ 7 w 58"/>
              <a:gd name="T49" fmla="*/ 51 h 59"/>
              <a:gd name="T50" fmla="*/ 5 w 58"/>
              <a:gd name="T51" fmla="*/ 47 h 59"/>
              <a:gd name="T52" fmla="*/ 1 w 58"/>
              <a:gd name="T53" fmla="*/ 5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8" h="59">
                <a:moveTo>
                  <a:pt x="1" y="51"/>
                </a:moveTo>
                <a:cubicBezTo>
                  <a:pt x="0" y="48"/>
                  <a:pt x="3" y="45"/>
                  <a:pt x="5" y="43"/>
                </a:cubicBezTo>
                <a:cubicBezTo>
                  <a:pt x="5" y="43"/>
                  <a:pt x="8" y="42"/>
                  <a:pt x="8" y="41"/>
                </a:cubicBezTo>
                <a:cubicBezTo>
                  <a:pt x="9" y="41"/>
                  <a:pt x="8" y="38"/>
                  <a:pt x="8" y="38"/>
                </a:cubicBezTo>
                <a:cubicBezTo>
                  <a:pt x="9" y="37"/>
                  <a:pt x="12" y="38"/>
                  <a:pt x="12" y="38"/>
                </a:cubicBezTo>
                <a:cubicBezTo>
                  <a:pt x="13" y="37"/>
                  <a:pt x="13" y="34"/>
                  <a:pt x="14" y="34"/>
                </a:cubicBezTo>
                <a:cubicBezTo>
                  <a:pt x="16" y="33"/>
                  <a:pt x="20" y="34"/>
                  <a:pt x="21" y="32"/>
                </a:cubicBezTo>
                <a:cubicBezTo>
                  <a:pt x="23" y="29"/>
                  <a:pt x="21" y="29"/>
                  <a:pt x="25" y="28"/>
                </a:cubicBezTo>
                <a:cubicBezTo>
                  <a:pt x="29" y="28"/>
                  <a:pt x="27" y="25"/>
                  <a:pt x="29" y="23"/>
                </a:cubicBezTo>
                <a:cubicBezTo>
                  <a:pt x="29" y="22"/>
                  <a:pt x="35" y="27"/>
                  <a:pt x="33" y="19"/>
                </a:cubicBezTo>
                <a:cubicBezTo>
                  <a:pt x="36" y="18"/>
                  <a:pt x="36" y="21"/>
                  <a:pt x="38" y="21"/>
                </a:cubicBezTo>
                <a:cubicBezTo>
                  <a:pt x="38" y="17"/>
                  <a:pt x="36" y="17"/>
                  <a:pt x="36" y="13"/>
                </a:cubicBezTo>
                <a:cubicBezTo>
                  <a:pt x="43" y="15"/>
                  <a:pt x="42" y="7"/>
                  <a:pt x="44" y="4"/>
                </a:cubicBezTo>
                <a:cubicBezTo>
                  <a:pt x="45" y="2"/>
                  <a:pt x="50" y="4"/>
                  <a:pt x="49" y="0"/>
                </a:cubicBezTo>
                <a:cubicBezTo>
                  <a:pt x="51" y="1"/>
                  <a:pt x="51" y="5"/>
                  <a:pt x="55" y="4"/>
                </a:cubicBezTo>
                <a:cubicBezTo>
                  <a:pt x="53" y="9"/>
                  <a:pt x="58" y="9"/>
                  <a:pt x="57" y="13"/>
                </a:cubicBezTo>
                <a:cubicBezTo>
                  <a:pt x="54" y="13"/>
                  <a:pt x="56" y="17"/>
                  <a:pt x="55" y="19"/>
                </a:cubicBezTo>
                <a:cubicBezTo>
                  <a:pt x="55" y="19"/>
                  <a:pt x="52" y="18"/>
                  <a:pt x="51" y="19"/>
                </a:cubicBezTo>
                <a:cubicBezTo>
                  <a:pt x="50" y="20"/>
                  <a:pt x="50" y="24"/>
                  <a:pt x="49" y="28"/>
                </a:cubicBezTo>
                <a:cubicBezTo>
                  <a:pt x="46" y="31"/>
                  <a:pt x="46" y="27"/>
                  <a:pt x="42" y="30"/>
                </a:cubicBezTo>
                <a:cubicBezTo>
                  <a:pt x="37" y="33"/>
                  <a:pt x="38" y="39"/>
                  <a:pt x="36" y="43"/>
                </a:cubicBezTo>
                <a:cubicBezTo>
                  <a:pt x="36" y="44"/>
                  <a:pt x="31" y="45"/>
                  <a:pt x="33" y="51"/>
                </a:cubicBezTo>
                <a:cubicBezTo>
                  <a:pt x="29" y="50"/>
                  <a:pt x="29" y="52"/>
                  <a:pt x="29" y="54"/>
                </a:cubicBezTo>
                <a:cubicBezTo>
                  <a:pt x="24" y="49"/>
                  <a:pt x="15" y="59"/>
                  <a:pt x="14" y="49"/>
                </a:cubicBezTo>
                <a:cubicBezTo>
                  <a:pt x="13" y="49"/>
                  <a:pt x="9" y="52"/>
                  <a:pt x="7" y="51"/>
                </a:cubicBezTo>
                <a:cubicBezTo>
                  <a:pt x="6" y="51"/>
                  <a:pt x="4" y="47"/>
                  <a:pt x="5" y="47"/>
                </a:cubicBezTo>
                <a:cubicBezTo>
                  <a:pt x="1" y="47"/>
                  <a:pt x="9" y="54"/>
                  <a:pt x="1" y="5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2" name="îšlidè">
            <a:extLst>
              <a:ext uri="{FF2B5EF4-FFF2-40B4-BE49-F238E27FC236}">
                <a16:creationId xmlns:a16="http://schemas.microsoft.com/office/drawing/2014/main" id="{2948F7A9-4956-4453-99D7-8CC96E89709B}"/>
              </a:ext>
            </a:extLst>
          </p:cNvPr>
          <p:cNvSpPr/>
          <p:nvPr/>
        </p:nvSpPr>
        <p:spPr bwMode="auto">
          <a:xfrm>
            <a:off x="2962838" y="1178837"/>
            <a:ext cx="312930" cy="232764"/>
          </a:xfrm>
          <a:custGeom>
            <a:avLst/>
            <a:gdLst>
              <a:gd name="T0" fmla="*/ 22 w 82"/>
              <a:gd name="T1" fmla="*/ 0 h 61"/>
              <a:gd name="T2" fmla="*/ 31 w 82"/>
              <a:gd name="T3" fmla="*/ 8 h 61"/>
              <a:gd name="T4" fmla="*/ 37 w 82"/>
              <a:gd name="T5" fmla="*/ 9 h 61"/>
              <a:gd name="T6" fmla="*/ 41 w 82"/>
              <a:gd name="T7" fmla="*/ 9 h 61"/>
              <a:gd name="T8" fmla="*/ 43 w 82"/>
              <a:gd name="T9" fmla="*/ 11 h 61"/>
              <a:gd name="T10" fmla="*/ 48 w 82"/>
              <a:gd name="T11" fmla="*/ 15 h 61"/>
              <a:gd name="T12" fmla="*/ 54 w 82"/>
              <a:gd name="T13" fmla="*/ 15 h 61"/>
              <a:gd name="T14" fmla="*/ 65 w 82"/>
              <a:gd name="T15" fmla="*/ 19 h 61"/>
              <a:gd name="T16" fmla="*/ 65 w 82"/>
              <a:gd name="T17" fmla="*/ 24 h 61"/>
              <a:gd name="T18" fmla="*/ 71 w 82"/>
              <a:gd name="T19" fmla="*/ 24 h 61"/>
              <a:gd name="T20" fmla="*/ 71 w 82"/>
              <a:gd name="T21" fmla="*/ 28 h 61"/>
              <a:gd name="T22" fmla="*/ 82 w 82"/>
              <a:gd name="T23" fmla="*/ 36 h 61"/>
              <a:gd name="T24" fmla="*/ 80 w 82"/>
              <a:gd name="T25" fmla="*/ 41 h 61"/>
              <a:gd name="T26" fmla="*/ 76 w 82"/>
              <a:gd name="T27" fmla="*/ 39 h 61"/>
              <a:gd name="T28" fmla="*/ 67 w 82"/>
              <a:gd name="T29" fmla="*/ 45 h 61"/>
              <a:gd name="T30" fmla="*/ 65 w 82"/>
              <a:gd name="T31" fmla="*/ 49 h 61"/>
              <a:gd name="T32" fmla="*/ 61 w 82"/>
              <a:gd name="T33" fmla="*/ 52 h 61"/>
              <a:gd name="T34" fmla="*/ 50 w 82"/>
              <a:gd name="T35" fmla="*/ 52 h 61"/>
              <a:gd name="T36" fmla="*/ 50 w 82"/>
              <a:gd name="T37" fmla="*/ 54 h 61"/>
              <a:gd name="T38" fmla="*/ 43 w 82"/>
              <a:gd name="T39" fmla="*/ 56 h 61"/>
              <a:gd name="T40" fmla="*/ 41 w 82"/>
              <a:gd name="T41" fmla="*/ 52 h 61"/>
              <a:gd name="T42" fmla="*/ 30 w 82"/>
              <a:gd name="T43" fmla="*/ 52 h 61"/>
              <a:gd name="T44" fmla="*/ 26 w 82"/>
              <a:gd name="T45" fmla="*/ 49 h 61"/>
              <a:gd name="T46" fmla="*/ 31 w 82"/>
              <a:gd name="T47" fmla="*/ 45 h 61"/>
              <a:gd name="T48" fmla="*/ 22 w 82"/>
              <a:gd name="T49" fmla="*/ 43 h 61"/>
              <a:gd name="T50" fmla="*/ 28 w 82"/>
              <a:gd name="T51" fmla="*/ 39 h 61"/>
              <a:gd name="T52" fmla="*/ 31 w 82"/>
              <a:gd name="T53" fmla="*/ 36 h 61"/>
              <a:gd name="T54" fmla="*/ 37 w 82"/>
              <a:gd name="T55" fmla="*/ 37 h 61"/>
              <a:gd name="T56" fmla="*/ 35 w 82"/>
              <a:gd name="T57" fmla="*/ 32 h 61"/>
              <a:gd name="T58" fmla="*/ 18 w 82"/>
              <a:gd name="T59" fmla="*/ 36 h 61"/>
              <a:gd name="T60" fmla="*/ 13 w 82"/>
              <a:gd name="T61" fmla="*/ 34 h 61"/>
              <a:gd name="T62" fmla="*/ 9 w 82"/>
              <a:gd name="T63" fmla="*/ 30 h 61"/>
              <a:gd name="T64" fmla="*/ 2 w 82"/>
              <a:gd name="T65" fmla="*/ 26 h 61"/>
              <a:gd name="T66" fmla="*/ 0 w 82"/>
              <a:gd name="T67" fmla="*/ 21 h 61"/>
              <a:gd name="T68" fmla="*/ 5 w 82"/>
              <a:gd name="T69" fmla="*/ 17 h 61"/>
              <a:gd name="T70" fmla="*/ 9 w 82"/>
              <a:gd name="T71" fmla="*/ 13 h 61"/>
              <a:gd name="T72" fmla="*/ 11 w 82"/>
              <a:gd name="T73" fmla="*/ 8 h 61"/>
              <a:gd name="T74" fmla="*/ 15 w 82"/>
              <a:gd name="T75" fmla="*/ 8 h 61"/>
              <a:gd name="T76" fmla="*/ 18 w 82"/>
              <a:gd name="T77" fmla="*/ 4 h 61"/>
              <a:gd name="T78" fmla="*/ 22 w 82"/>
              <a:gd name="T79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2" h="61">
                <a:moveTo>
                  <a:pt x="22" y="0"/>
                </a:moveTo>
                <a:cubicBezTo>
                  <a:pt x="25" y="3"/>
                  <a:pt x="30" y="3"/>
                  <a:pt x="31" y="8"/>
                </a:cubicBezTo>
                <a:cubicBezTo>
                  <a:pt x="35" y="6"/>
                  <a:pt x="36" y="9"/>
                  <a:pt x="37" y="9"/>
                </a:cubicBezTo>
                <a:cubicBezTo>
                  <a:pt x="38" y="10"/>
                  <a:pt x="40" y="9"/>
                  <a:pt x="41" y="9"/>
                </a:cubicBezTo>
                <a:cubicBezTo>
                  <a:pt x="41" y="10"/>
                  <a:pt x="41" y="13"/>
                  <a:pt x="43" y="11"/>
                </a:cubicBezTo>
                <a:cubicBezTo>
                  <a:pt x="46" y="8"/>
                  <a:pt x="45" y="13"/>
                  <a:pt x="48" y="15"/>
                </a:cubicBezTo>
                <a:cubicBezTo>
                  <a:pt x="49" y="16"/>
                  <a:pt x="52" y="14"/>
                  <a:pt x="54" y="15"/>
                </a:cubicBezTo>
                <a:cubicBezTo>
                  <a:pt x="55" y="16"/>
                  <a:pt x="58" y="21"/>
                  <a:pt x="65" y="19"/>
                </a:cubicBezTo>
                <a:cubicBezTo>
                  <a:pt x="65" y="21"/>
                  <a:pt x="65" y="22"/>
                  <a:pt x="65" y="24"/>
                </a:cubicBezTo>
                <a:cubicBezTo>
                  <a:pt x="66" y="25"/>
                  <a:pt x="69" y="23"/>
                  <a:pt x="71" y="24"/>
                </a:cubicBezTo>
                <a:cubicBezTo>
                  <a:pt x="71" y="25"/>
                  <a:pt x="70" y="28"/>
                  <a:pt x="71" y="28"/>
                </a:cubicBezTo>
                <a:cubicBezTo>
                  <a:pt x="73" y="30"/>
                  <a:pt x="78" y="32"/>
                  <a:pt x="82" y="36"/>
                </a:cubicBezTo>
                <a:cubicBezTo>
                  <a:pt x="82" y="37"/>
                  <a:pt x="81" y="41"/>
                  <a:pt x="80" y="41"/>
                </a:cubicBezTo>
                <a:cubicBezTo>
                  <a:pt x="78" y="42"/>
                  <a:pt x="76" y="39"/>
                  <a:pt x="76" y="39"/>
                </a:cubicBezTo>
                <a:cubicBezTo>
                  <a:pt x="73" y="41"/>
                  <a:pt x="71" y="44"/>
                  <a:pt x="67" y="45"/>
                </a:cubicBezTo>
                <a:cubicBezTo>
                  <a:pt x="65" y="45"/>
                  <a:pt x="65" y="47"/>
                  <a:pt x="65" y="49"/>
                </a:cubicBezTo>
                <a:cubicBezTo>
                  <a:pt x="62" y="48"/>
                  <a:pt x="61" y="50"/>
                  <a:pt x="61" y="52"/>
                </a:cubicBezTo>
                <a:cubicBezTo>
                  <a:pt x="55" y="53"/>
                  <a:pt x="54" y="48"/>
                  <a:pt x="50" y="52"/>
                </a:cubicBezTo>
                <a:cubicBezTo>
                  <a:pt x="48" y="53"/>
                  <a:pt x="49" y="54"/>
                  <a:pt x="50" y="54"/>
                </a:cubicBezTo>
                <a:cubicBezTo>
                  <a:pt x="49" y="61"/>
                  <a:pt x="43" y="49"/>
                  <a:pt x="43" y="56"/>
                </a:cubicBezTo>
                <a:cubicBezTo>
                  <a:pt x="41" y="56"/>
                  <a:pt x="41" y="54"/>
                  <a:pt x="41" y="52"/>
                </a:cubicBezTo>
                <a:cubicBezTo>
                  <a:pt x="37" y="56"/>
                  <a:pt x="35" y="51"/>
                  <a:pt x="30" y="52"/>
                </a:cubicBezTo>
                <a:cubicBezTo>
                  <a:pt x="30" y="49"/>
                  <a:pt x="28" y="49"/>
                  <a:pt x="26" y="49"/>
                </a:cubicBezTo>
                <a:cubicBezTo>
                  <a:pt x="26" y="46"/>
                  <a:pt x="31" y="48"/>
                  <a:pt x="31" y="45"/>
                </a:cubicBezTo>
                <a:cubicBezTo>
                  <a:pt x="32" y="41"/>
                  <a:pt x="25" y="44"/>
                  <a:pt x="22" y="43"/>
                </a:cubicBezTo>
                <a:cubicBezTo>
                  <a:pt x="21" y="38"/>
                  <a:pt x="25" y="40"/>
                  <a:pt x="28" y="39"/>
                </a:cubicBezTo>
                <a:cubicBezTo>
                  <a:pt x="28" y="39"/>
                  <a:pt x="31" y="36"/>
                  <a:pt x="31" y="36"/>
                </a:cubicBezTo>
                <a:cubicBezTo>
                  <a:pt x="33" y="35"/>
                  <a:pt x="34" y="38"/>
                  <a:pt x="37" y="37"/>
                </a:cubicBezTo>
                <a:cubicBezTo>
                  <a:pt x="37" y="34"/>
                  <a:pt x="35" y="34"/>
                  <a:pt x="35" y="32"/>
                </a:cubicBezTo>
                <a:cubicBezTo>
                  <a:pt x="33" y="33"/>
                  <a:pt x="22" y="32"/>
                  <a:pt x="18" y="36"/>
                </a:cubicBezTo>
                <a:cubicBezTo>
                  <a:pt x="15" y="39"/>
                  <a:pt x="18" y="35"/>
                  <a:pt x="13" y="34"/>
                </a:cubicBezTo>
                <a:cubicBezTo>
                  <a:pt x="7" y="32"/>
                  <a:pt x="3" y="35"/>
                  <a:pt x="9" y="30"/>
                </a:cubicBezTo>
                <a:cubicBezTo>
                  <a:pt x="9" y="26"/>
                  <a:pt x="3" y="29"/>
                  <a:pt x="2" y="26"/>
                </a:cubicBezTo>
                <a:cubicBezTo>
                  <a:pt x="4" y="22"/>
                  <a:pt x="8" y="17"/>
                  <a:pt x="0" y="21"/>
                </a:cubicBezTo>
                <a:cubicBezTo>
                  <a:pt x="0" y="18"/>
                  <a:pt x="2" y="17"/>
                  <a:pt x="5" y="17"/>
                </a:cubicBezTo>
                <a:cubicBezTo>
                  <a:pt x="7" y="16"/>
                  <a:pt x="7" y="13"/>
                  <a:pt x="9" y="13"/>
                </a:cubicBezTo>
                <a:cubicBezTo>
                  <a:pt x="12" y="13"/>
                  <a:pt x="9" y="9"/>
                  <a:pt x="11" y="8"/>
                </a:cubicBezTo>
                <a:cubicBezTo>
                  <a:pt x="11" y="7"/>
                  <a:pt x="14" y="8"/>
                  <a:pt x="15" y="8"/>
                </a:cubicBezTo>
                <a:cubicBezTo>
                  <a:pt x="17" y="7"/>
                  <a:pt x="16" y="4"/>
                  <a:pt x="18" y="4"/>
                </a:cubicBezTo>
                <a:cubicBezTo>
                  <a:pt x="19" y="2"/>
                  <a:pt x="22" y="3"/>
                  <a:pt x="22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3" name="ïŝḻïdê">
            <a:extLst>
              <a:ext uri="{FF2B5EF4-FFF2-40B4-BE49-F238E27FC236}">
                <a16:creationId xmlns:a16="http://schemas.microsoft.com/office/drawing/2014/main" id="{8BE02628-2E25-4240-980C-F512FB9C3FFB}"/>
              </a:ext>
            </a:extLst>
          </p:cNvPr>
          <p:cNvSpPr/>
          <p:nvPr/>
        </p:nvSpPr>
        <p:spPr bwMode="auto">
          <a:xfrm>
            <a:off x="6089547" y="1264186"/>
            <a:ext cx="416378" cy="209489"/>
          </a:xfrm>
          <a:custGeom>
            <a:avLst/>
            <a:gdLst>
              <a:gd name="T0" fmla="*/ 37 w 109"/>
              <a:gd name="T1" fmla="*/ 38 h 55"/>
              <a:gd name="T2" fmla="*/ 34 w 109"/>
              <a:gd name="T3" fmla="*/ 40 h 55"/>
              <a:gd name="T4" fmla="*/ 24 w 109"/>
              <a:gd name="T5" fmla="*/ 38 h 55"/>
              <a:gd name="T6" fmla="*/ 30 w 109"/>
              <a:gd name="T7" fmla="*/ 34 h 55"/>
              <a:gd name="T8" fmla="*/ 41 w 109"/>
              <a:gd name="T9" fmla="*/ 27 h 55"/>
              <a:gd name="T10" fmla="*/ 37 w 109"/>
              <a:gd name="T11" fmla="*/ 21 h 55"/>
              <a:gd name="T12" fmla="*/ 28 w 109"/>
              <a:gd name="T13" fmla="*/ 21 h 55"/>
              <a:gd name="T14" fmla="*/ 19 w 109"/>
              <a:gd name="T15" fmla="*/ 28 h 55"/>
              <a:gd name="T16" fmla="*/ 6 w 109"/>
              <a:gd name="T17" fmla="*/ 27 h 55"/>
              <a:gd name="T18" fmla="*/ 8 w 109"/>
              <a:gd name="T19" fmla="*/ 14 h 55"/>
              <a:gd name="T20" fmla="*/ 4 w 109"/>
              <a:gd name="T21" fmla="*/ 15 h 55"/>
              <a:gd name="T22" fmla="*/ 2 w 109"/>
              <a:gd name="T23" fmla="*/ 6 h 55"/>
              <a:gd name="T24" fmla="*/ 6 w 109"/>
              <a:gd name="T25" fmla="*/ 8 h 55"/>
              <a:gd name="T26" fmla="*/ 17 w 109"/>
              <a:gd name="T27" fmla="*/ 4 h 55"/>
              <a:gd name="T28" fmla="*/ 19 w 109"/>
              <a:gd name="T29" fmla="*/ 10 h 55"/>
              <a:gd name="T30" fmla="*/ 34 w 109"/>
              <a:gd name="T31" fmla="*/ 12 h 55"/>
              <a:gd name="T32" fmla="*/ 39 w 109"/>
              <a:gd name="T33" fmla="*/ 4 h 55"/>
              <a:gd name="T34" fmla="*/ 58 w 109"/>
              <a:gd name="T35" fmla="*/ 6 h 55"/>
              <a:gd name="T36" fmla="*/ 60 w 109"/>
              <a:gd name="T37" fmla="*/ 6 h 55"/>
              <a:gd name="T38" fmla="*/ 67 w 109"/>
              <a:gd name="T39" fmla="*/ 12 h 55"/>
              <a:gd name="T40" fmla="*/ 65 w 109"/>
              <a:gd name="T41" fmla="*/ 15 h 55"/>
              <a:gd name="T42" fmla="*/ 75 w 109"/>
              <a:gd name="T43" fmla="*/ 14 h 55"/>
              <a:gd name="T44" fmla="*/ 86 w 109"/>
              <a:gd name="T45" fmla="*/ 17 h 55"/>
              <a:gd name="T46" fmla="*/ 88 w 109"/>
              <a:gd name="T47" fmla="*/ 21 h 55"/>
              <a:gd name="T48" fmla="*/ 90 w 109"/>
              <a:gd name="T49" fmla="*/ 23 h 55"/>
              <a:gd name="T50" fmla="*/ 92 w 109"/>
              <a:gd name="T51" fmla="*/ 27 h 55"/>
              <a:gd name="T52" fmla="*/ 95 w 109"/>
              <a:gd name="T53" fmla="*/ 27 h 55"/>
              <a:gd name="T54" fmla="*/ 95 w 109"/>
              <a:gd name="T55" fmla="*/ 30 h 55"/>
              <a:gd name="T56" fmla="*/ 99 w 109"/>
              <a:gd name="T57" fmla="*/ 30 h 55"/>
              <a:gd name="T58" fmla="*/ 101 w 109"/>
              <a:gd name="T59" fmla="*/ 36 h 55"/>
              <a:gd name="T60" fmla="*/ 106 w 109"/>
              <a:gd name="T61" fmla="*/ 36 h 55"/>
              <a:gd name="T62" fmla="*/ 101 w 109"/>
              <a:gd name="T63" fmla="*/ 40 h 55"/>
              <a:gd name="T64" fmla="*/ 101 w 109"/>
              <a:gd name="T65" fmla="*/ 41 h 55"/>
              <a:gd name="T66" fmla="*/ 82 w 109"/>
              <a:gd name="T67" fmla="*/ 41 h 55"/>
              <a:gd name="T68" fmla="*/ 82 w 109"/>
              <a:gd name="T69" fmla="*/ 30 h 55"/>
              <a:gd name="T70" fmla="*/ 64 w 109"/>
              <a:gd name="T71" fmla="*/ 28 h 55"/>
              <a:gd name="T72" fmla="*/ 62 w 109"/>
              <a:gd name="T73" fmla="*/ 34 h 55"/>
              <a:gd name="T74" fmla="*/ 58 w 109"/>
              <a:gd name="T75" fmla="*/ 34 h 55"/>
              <a:gd name="T76" fmla="*/ 54 w 109"/>
              <a:gd name="T77" fmla="*/ 38 h 55"/>
              <a:gd name="T78" fmla="*/ 56 w 109"/>
              <a:gd name="T79" fmla="*/ 40 h 55"/>
              <a:gd name="T80" fmla="*/ 51 w 109"/>
              <a:gd name="T81" fmla="*/ 41 h 55"/>
              <a:gd name="T82" fmla="*/ 51 w 109"/>
              <a:gd name="T83" fmla="*/ 53 h 55"/>
              <a:gd name="T84" fmla="*/ 26 w 109"/>
              <a:gd name="T85" fmla="*/ 45 h 55"/>
              <a:gd name="T86" fmla="*/ 32 w 109"/>
              <a:gd name="T87" fmla="*/ 41 h 55"/>
              <a:gd name="T88" fmla="*/ 39 w 109"/>
              <a:gd name="T89" fmla="*/ 41 h 55"/>
              <a:gd name="T90" fmla="*/ 37 w 109"/>
              <a:gd name="T91" fmla="*/ 38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9" h="55">
                <a:moveTo>
                  <a:pt x="37" y="38"/>
                </a:moveTo>
                <a:cubicBezTo>
                  <a:pt x="37" y="34"/>
                  <a:pt x="34" y="40"/>
                  <a:pt x="34" y="40"/>
                </a:cubicBezTo>
                <a:cubicBezTo>
                  <a:pt x="31" y="40"/>
                  <a:pt x="29" y="36"/>
                  <a:pt x="24" y="38"/>
                </a:cubicBezTo>
                <a:cubicBezTo>
                  <a:pt x="25" y="34"/>
                  <a:pt x="28" y="35"/>
                  <a:pt x="30" y="34"/>
                </a:cubicBezTo>
                <a:cubicBezTo>
                  <a:pt x="34" y="32"/>
                  <a:pt x="36" y="27"/>
                  <a:pt x="41" y="27"/>
                </a:cubicBezTo>
                <a:cubicBezTo>
                  <a:pt x="40" y="25"/>
                  <a:pt x="37" y="25"/>
                  <a:pt x="37" y="21"/>
                </a:cubicBezTo>
                <a:cubicBezTo>
                  <a:pt x="34" y="20"/>
                  <a:pt x="30" y="26"/>
                  <a:pt x="28" y="21"/>
                </a:cubicBezTo>
                <a:cubicBezTo>
                  <a:pt x="25" y="24"/>
                  <a:pt x="23" y="27"/>
                  <a:pt x="19" y="28"/>
                </a:cubicBezTo>
                <a:cubicBezTo>
                  <a:pt x="13" y="29"/>
                  <a:pt x="12" y="25"/>
                  <a:pt x="6" y="27"/>
                </a:cubicBezTo>
                <a:cubicBezTo>
                  <a:pt x="10" y="23"/>
                  <a:pt x="10" y="19"/>
                  <a:pt x="8" y="14"/>
                </a:cubicBezTo>
                <a:cubicBezTo>
                  <a:pt x="5" y="13"/>
                  <a:pt x="4" y="14"/>
                  <a:pt x="4" y="15"/>
                </a:cubicBezTo>
                <a:cubicBezTo>
                  <a:pt x="0" y="16"/>
                  <a:pt x="3" y="9"/>
                  <a:pt x="2" y="6"/>
                </a:cubicBezTo>
                <a:cubicBezTo>
                  <a:pt x="4" y="6"/>
                  <a:pt x="5" y="6"/>
                  <a:pt x="6" y="8"/>
                </a:cubicBezTo>
                <a:cubicBezTo>
                  <a:pt x="7" y="4"/>
                  <a:pt x="16" y="8"/>
                  <a:pt x="17" y="4"/>
                </a:cubicBezTo>
                <a:cubicBezTo>
                  <a:pt x="19" y="4"/>
                  <a:pt x="19" y="8"/>
                  <a:pt x="19" y="10"/>
                </a:cubicBezTo>
                <a:cubicBezTo>
                  <a:pt x="26" y="11"/>
                  <a:pt x="33" y="0"/>
                  <a:pt x="34" y="12"/>
                </a:cubicBezTo>
                <a:cubicBezTo>
                  <a:pt x="39" y="12"/>
                  <a:pt x="40" y="9"/>
                  <a:pt x="39" y="4"/>
                </a:cubicBezTo>
                <a:cubicBezTo>
                  <a:pt x="44" y="6"/>
                  <a:pt x="51" y="5"/>
                  <a:pt x="58" y="6"/>
                </a:cubicBezTo>
                <a:cubicBezTo>
                  <a:pt x="59" y="6"/>
                  <a:pt x="60" y="9"/>
                  <a:pt x="60" y="6"/>
                </a:cubicBezTo>
                <a:cubicBezTo>
                  <a:pt x="63" y="7"/>
                  <a:pt x="60" y="15"/>
                  <a:pt x="67" y="12"/>
                </a:cubicBezTo>
                <a:cubicBezTo>
                  <a:pt x="67" y="13"/>
                  <a:pt x="65" y="13"/>
                  <a:pt x="65" y="15"/>
                </a:cubicBezTo>
                <a:cubicBezTo>
                  <a:pt x="68" y="14"/>
                  <a:pt x="75" y="18"/>
                  <a:pt x="75" y="14"/>
                </a:cubicBezTo>
                <a:cubicBezTo>
                  <a:pt x="76" y="15"/>
                  <a:pt x="78" y="19"/>
                  <a:pt x="86" y="17"/>
                </a:cubicBezTo>
                <a:cubicBezTo>
                  <a:pt x="83" y="21"/>
                  <a:pt x="85" y="20"/>
                  <a:pt x="88" y="21"/>
                </a:cubicBezTo>
                <a:cubicBezTo>
                  <a:pt x="89" y="21"/>
                  <a:pt x="88" y="23"/>
                  <a:pt x="90" y="23"/>
                </a:cubicBezTo>
                <a:cubicBezTo>
                  <a:pt x="92" y="23"/>
                  <a:pt x="90" y="25"/>
                  <a:pt x="92" y="27"/>
                </a:cubicBezTo>
                <a:cubicBezTo>
                  <a:pt x="92" y="27"/>
                  <a:pt x="95" y="26"/>
                  <a:pt x="95" y="27"/>
                </a:cubicBezTo>
                <a:cubicBezTo>
                  <a:pt x="96" y="27"/>
                  <a:pt x="95" y="30"/>
                  <a:pt x="95" y="30"/>
                </a:cubicBezTo>
                <a:cubicBezTo>
                  <a:pt x="96" y="31"/>
                  <a:pt x="99" y="30"/>
                  <a:pt x="99" y="30"/>
                </a:cubicBezTo>
                <a:cubicBezTo>
                  <a:pt x="100" y="32"/>
                  <a:pt x="99" y="35"/>
                  <a:pt x="101" y="36"/>
                </a:cubicBezTo>
                <a:cubicBezTo>
                  <a:pt x="104" y="36"/>
                  <a:pt x="106" y="33"/>
                  <a:pt x="106" y="36"/>
                </a:cubicBezTo>
                <a:cubicBezTo>
                  <a:pt x="109" y="41"/>
                  <a:pt x="102" y="38"/>
                  <a:pt x="101" y="40"/>
                </a:cubicBezTo>
                <a:cubicBezTo>
                  <a:pt x="101" y="40"/>
                  <a:pt x="101" y="41"/>
                  <a:pt x="101" y="41"/>
                </a:cubicBezTo>
                <a:cubicBezTo>
                  <a:pt x="96" y="43"/>
                  <a:pt x="88" y="40"/>
                  <a:pt x="82" y="41"/>
                </a:cubicBezTo>
                <a:cubicBezTo>
                  <a:pt x="80" y="36"/>
                  <a:pt x="82" y="37"/>
                  <a:pt x="82" y="30"/>
                </a:cubicBezTo>
                <a:cubicBezTo>
                  <a:pt x="80" y="25"/>
                  <a:pt x="68" y="25"/>
                  <a:pt x="64" y="28"/>
                </a:cubicBezTo>
                <a:cubicBezTo>
                  <a:pt x="61" y="28"/>
                  <a:pt x="63" y="32"/>
                  <a:pt x="62" y="34"/>
                </a:cubicBezTo>
                <a:cubicBezTo>
                  <a:pt x="61" y="35"/>
                  <a:pt x="58" y="33"/>
                  <a:pt x="58" y="34"/>
                </a:cubicBezTo>
                <a:cubicBezTo>
                  <a:pt x="57" y="36"/>
                  <a:pt x="58" y="39"/>
                  <a:pt x="54" y="38"/>
                </a:cubicBezTo>
                <a:cubicBezTo>
                  <a:pt x="54" y="39"/>
                  <a:pt x="55" y="40"/>
                  <a:pt x="56" y="40"/>
                </a:cubicBezTo>
                <a:cubicBezTo>
                  <a:pt x="56" y="42"/>
                  <a:pt x="53" y="41"/>
                  <a:pt x="51" y="41"/>
                </a:cubicBezTo>
                <a:cubicBezTo>
                  <a:pt x="48" y="47"/>
                  <a:pt x="50" y="46"/>
                  <a:pt x="51" y="53"/>
                </a:cubicBezTo>
                <a:cubicBezTo>
                  <a:pt x="44" y="54"/>
                  <a:pt x="27" y="55"/>
                  <a:pt x="26" y="45"/>
                </a:cubicBezTo>
                <a:cubicBezTo>
                  <a:pt x="30" y="45"/>
                  <a:pt x="31" y="44"/>
                  <a:pt x="32" y="41"/>
                </a:cubicBezTo>
                <a:cubicBezTo>
                  <a:pt x="37" y="41"/>
                  <a:pt x="36" y="45"/>
                  <a:pt x="39" y="41"/>
                </a:cubicBezTo>
                <a:cubicBezTo>
                  <a:pt x="38" y="40"/>
                  <a:pt x="34" y="39"/>
                  <a:pt x="37" y="38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4" name="íSļîḓe">
            <a:extLst>
              <a:ext uri="{FF2B5EF4-FFF2-40B4-BE49-F238E27FC236}">
                <a16:creationId xmlns:a16="http://schemas.microsoft.com/office/drawing/2014/main" id="{754F292E-C52C-48F1-88DA-C637DB7C8460}"/>
              </a:ext>
            </a:extLst>
          </p:cNvPr>
          <p:cNvSpPr/>
          <p:nvPr/>
        </p:nvSpPr>
        <p:spPr bwMode="auto">
          <a:xfrm>
            <a:off x="2194735" y="1427119"/>
            <a:ext cx="193965" cy="103450"/>
          </a:xfrm>
          <a:custGeom>
            <a:avLst/>
            <a:gdLst>
              <a:gd name="T0" fmla="*/ 51 w 51"/>
              <a:gd name="T1" fmla="*/ 4 h 27"/>
              <a:gd name="T2" fmla="*/ 51 w 51"/>
              <a:gd name="T3" fmla="*/ 10 h 27"/>
              <a:gd name="T4" fmla="*/ 47 w 51"/>
              <a:gd name="T5" fmla="*/ 10 h 27"/>
              <a:gd name="T6" fmla="*/ 47 w 51"/>
              <a:gd name="T7" fmla="*/ 15 h 27"/>
              <a:gd name="T8" fmla="*/ 41 w 51"/>
              <a:gd name="T9" fmla="*/ 19 h 27"/>
              <a:gd name="T10" fmla="*/ 36 w 51"/>
              <a:gd name="T11" fmla="*/ 13 h 27"/>
              <a:gd name="T12" fmla="*/ 30 w 51"/>
              <a:gd name="T13" fmla="*/ 17 h 27"/>
              <a:gd name="T14" fmla="*/ 23 w 51"/>
              <a:gd name="T15" fmla="*/ 25 h 27"/>
              <a:gd name="T16" fmla="*/ 2 w 51"/>
              <a:gd name="T17" fmla="*/ 25 h 27"/>
              <a:gd name="T18" fmla="*/ 0 w 51"/>
              <a:gd name="T19" fmla="*/ 17 h 27"/>
              <a:gd name="T20" fmla="*/ 8 w 51"/>
              <a:gd name="T21" fmla="*/ 19 h 27"/>
              <a:gd name="T22" fmla="*/ 15 w 51"/>
              <a:gd name="T23" fmla="*/ 13 h 27"/>
              <a:gd name="T24" fmla="*/ 19 w 51"/>
              <a:gd name="T25" fmla="*/ 10 h 27"/>
              <a:gd name="T26" fmla="*/ 24 w 51"/>
              <a:gd name="T27" fmla="*/ 8 h 27"/>
              <a:gd name="T28" fmla="*/ 26 w 51"/>
              <a:gd name="T29" fmla="*/ 8 h 27"/>
              <a:gd name="T30" fmla="*/ 30 w 51"/>
              <a:gd name="T31" fmla="*/ 4 h 27"/>
              <a:gd name="T32" fmla="*/ 38 w 51"/>
              <a:gd name="T33" fmla="*/ 4 h 27"/>
              <a:gd name="T34" fmla="*/ 51 w 51"/>
              <a:gd name="T35" fmla="*/ 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1" h="27">
                <a:moveTo>
                  <a:pt x="51" y="4"/>
                </a:moveTo>
                <a:cubicBezTo>
                  <a:pt x="50" y="5"/>
                  <a:pt x="51" y="9"/>
                  <a:pt x="51" y="10"/>
                </a:cubicBezTo>
                <a:cubicBezTo>
                  <a:pt x="50" y="10"/>
                  <a:pt x="47" y="9"/>
                  <a:pt x="47" y="10"/>
                </a:cubicBezTo>
                <a:cubicBezTo>
                  <a:pt x="47" y="10"/>
                  <a:pt x="49" y="15"/>
                  <a:pt x="47" y="15"/>
                </a:cubicBezTo>
                <a:cubicBezTo>
                  <a:pt x="45" y="16"/>
                  <a:pt x="42" y="12"/>
                  <a:pt x="41" y="19"/>
                </a:cubicBezTo>
                <a:cubicBezTo>
                  <a:pt x="38" y="19"/>
                  <a:pt x="40" y="13"/>
                  <a:pt x="36" y="13"/>
                </a:cubicBezTo>
                <a:cubicBezTo>
                  <a:pt x="32" y="12"/>
                  <a:pt x="33" y="17"/>
                  <a:pt x="30" y="17"/>
                </a:cubicBezTo>
                <a:cubicBezTo>
                  <a:pt x="28" y="20"/>
                  <a:pt x="22" y="19"/>
                  <a:pt x="23" y="25"/>
                </a:cubicBezTo>
                <a:cubicBezTo>
                  <a:pt x="15" y="27"/>
                  <a:pt x="11" y="25"/>
                  <a:pt x="2" y="25"/>
                </a:cubicBezTo>
                <a:cubicBezTo>
                  <a:pt x="2" y="21"/>
                  <a:pt x="0" y="21"/>
                  <a:pt x="0" y="17"/>
                </a:cubicBezTo>
                <a:cubicBezTo>
                  <a:pt x="2" y="19"/>
                  <a:pt x="4" y="19"/>
                  <a:pt x="8" y="19"/>
                </a:cubicBezTo>
                <a:cubicBezTo>
                  <a:pt x="11" y="19"/>
                  <a:pt x="11" y="14"/>
                  <a:pt x="15" y="13"/>
                </a:cubicBezTo>
                <a:cubicBezTo>
                  <a:pt x="16" y="13"/>
                  <a:pt x="18" y="9"/>
                  <a:pt x="19" y="10"/>
                </a:cubicBezTo>
                <a:cubicBezTo>
                  <a:pt x="23" y="13"/>
                  <a:pt x="19" y="8"/>
                  <a:pt x="24" y="8"/>
                </a:cubicBezTo>
                <a:cubicBezTo>
                  <a:pt x="25" y="8"/>
                  <a:pt x="26" y="8"/>
                  <a:pt x="26" y="8"/>
                </a:cubicBezTo>
                <a:cubicBezTo>
                  <a:pt x="27" y="7"/>
                  <a:pt x="30" y="4"/>
                  <a:pt x="30" y="4"/>
                </a:cubicBezTo>
                <a:cubicBezTo>
                  <a:pt x="32" y="3"/>
                  <a:pt x="35" y="5"/>
                  <a:pt x="38" y="4"/>
                </a:cubicBezTo>
                <a:cubicBezTo>
                  <a:pt x="39" y="4"/>
                  <a:pt x="46" y="0"/>
                  <a:pt x="51" y="4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5" name="íṣļïḍé">
            <a:extLst>
              <a:ext uri="{FF2B5EF4-FFF2-40B4-BE49-F238E27FC236}">
                <a16:creationId xmlns:a16="http://schemas.microsoft.com/office/drawing/2014/main" id="{03414937-1CA7-4D67-A1B0-4E2EC83806E7}"/>
              </a:ext>
            </a:extLst>
          </p:cNvPr>
          <p:cNvSpPr/>
          <p:nvPr/>
        </p:nvSpPr>
        <p:spPr bwMode="auto">
          <a:xfrm>
            <a:off x="2730078" y="1471087"/>
            <a:ext cx="201723" cy="103450"/>
          </a:xfrm>
          <a:custGeom>
            <a:avLst/>
            <a:gdLst>
              <a:gd name="T0" fmla="*/ 47 w 52"/>
              <a:gd name="T1" fmla="*/ 2 h 27"/>
              <a:gd name="T2" fmla="*/ 52 w 52"/>
              <a:gd name="T3" fmla="*/ 19 h 27"/>
              <a:gd name="T4" fmla="*/ 49 w 52"/>
              <a:gd name="T5" fmla="*/ 17 h 27"/>
              <a:gd name="T6" fmla="*/ 49 w 52"/>
              <a:gd name="T7" fmla="*/ 23 h 27"/>
              <a:gd name="T8" fmla="*/ 41 w 52"/>
              <a:gd name="T9" fmla="*/ 25 h 27"/>
              <a:gd name="T10" fmla="*/ 39 w 52"/>
              <a:gd name="T11" fmla="*/ 27 h 27"/>
              <a:gd name="T12" fmla="*/ 34 w 52"/>
              <a:gd name="T13" fmla="*/ 27 h 27"/>
              <a:gd name="T14" fmla="*/ 34 w 52"/>
              <a:gd name="T15" fmla="*/ 19 h 27"/>
              <a:gd name="T16" fmla="*/ 15 w 52"/>
              <a:gd name="T17" fmla="*/ 17 h 27"/>
              <a:gd name="T18" fmla="*/ 0 w 52"/>
              <a:gd name="T19" fmla="*/ 8 h 27"/>
              <a:gd name="T20" fmla="*/ 2 w 52"/>
              <a:gd name="T21" fmla="*/ 4 h 27"/>
              <a:gd name="T22" fmla="*/ 6 w 52"/>
              <a:gd name="T23" fmla="*/ 6 h 27"/>
              <a:gd name="T24" fmla="*/ 15 w 52"/>
              <a:gd name="T25" fmla="*/ 10 h 27"/>
              <a:gd name="T26" fmla="*/ 19 w 52"/>
              <a:gd name="T27" fmla="*/ 10 h 27"/>
              <a:gd name="T28" fmla="*/ 21 w 52"/>
              <a:gd name="T29" fmla="*/ 14 h 27"/>
              <a:gd name="T30" fmla="*/ 22 w 52"/>
              <a:gd name="T31" fmla="*/ 6 h 27"/>
              <a:gd name="T32" fmla="*/ 26 w 52"/>
              <a:gd name="T33" fmla="*/ 10 h 27"/>
              <a:gd name="T34" fmla="*/ 47 w 52"/>
              <a:gd name="T35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2" h="27">
                <a:moveTo>
                  <a:pt x="47" y="2"/>
                </a:moveTo>
                <a:cubicBezTo>
                  <a:pt x="44" y="12"/>
                  <a:pt x="52" y="12"/>
                  <a:pt x="52" y="19"/>
                </a:cubicBezTo>
                <a:cubicBezTo>
                  <a:pt x="51" y="20"/>
                  <a:pt x="49" y="16"/>
                  <a:pt x="49" y="17"/>
                </a:cubicBezTo>
                <a:cubicBezTo>
                  <a:pt x="48" y="18"/>
                  <a:pt x="49" y="22"/>
                  <a:pt x="49" y="23"/>
                </a:cubicBezTo>
                <a:cubicBezTo>
                  <a:pt x="47" y="24"/>
                  <a:pt x="44" y="24"/>
                  <a:pt x="41" y="25"/>
                </a:cubicBezTo>
                <a:cubicBezTo>
                  <a:pt x="40" y="25"/>
                  <a:pt x="41" y="27"/>
                  <a:pt x="39" y="27"/>
                </a:cubicBezTo>
                <a:cubicBezTo>
                  <a:pt x="37" y="27"/>
                  <a:pt x="35" y="27"/>
                  <a:pt x="34" y="27"/>
                </a:cubicBezTo>
                <a:cubicBezTo>
                  <a:pt x="31" y="24"/>
                  <a:pt x="31" y="22"/>
                  <a:pt x="34" y="19"/>
                </a:cubicBezTo>
                <a:cubicBezTo>
                  <a:pt x="27" y="22"/>
                  <a:pt x="23" y="17"/>
                  <a:pt x="15" y="17"/>
                </a:cubicBezTo>
                <a:cubicBezTo>
                  <a:pt x="13" y="11"/>
                  <a:pt x="4" y="12"/>
                  <a:pt x="0" y="8"/>
                </a:cubicBezTo>
                <a:cubicBezTo>
                  <a:pt x="1" y="8"/>
                  <a:pt x="1" y="4"/>
                  <a:pt x="2" y="4"/>
                </a:cubicBezTo>
                <a:cubicBezTo>
                  <a:pt x="5" y="3"/>
                  <a:pt x="5" y="6"/>
                  <a:pt x="6" y="6"/>
                </a:cubicBezTo>
                <a:cubicBezTo>
                  <a:pt x="8" y="6"/>
                  <a:pt x="13" y="8"/>
                  <a:pt x="15" y="10"/>
                </a:cubicBezTo>
                <a:cubicBezTo>
                  <a:pt x="15" y="10"/>
                  <a:pt x="18" y="9"/>
                  <a:pt x="19" y="10"/>
                </a:cubicBezTo>
                <a:cubicBezTo>
                  <a:pt x="20" y="11"/>
                  <a:pt x="18" y="14"/>
                  <a:pt x="21" y="14"/>
                </a:cubicBezTo>
                <a:cubicBezTo>
                  <a:pt x="26" y="12"/>
                  <a:pt x="18" y="9"/>
                  <a:pt x="22" y="6"/>
                </a:cubicBezTo>
                <a:cubicBezTo>
                  <a:pt x="26" y="4"/>
                  <a:pt x="26" y="10"/>
                  <a:pt x="26" y="10"/>
                </a:cubicBezTo>
                <a:cubicBezTo>
                  <a:pt x="33" y="10"/>
                  <a:pt x="36" y="0"/>
                  <a:pt x="47" y="2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6" name="í$ľîḓé">
            <a:extLst>
              <a:ext uri="{FF2B5EF4-FFF2-40B4-BE49-F238E27FC236}">
                <a16:creationId xmlns:a16="http://schemas.microsoft.com/office/drawing/2014/main" id="{8571769A-BCE8-4ABA-930A-230145423DDD}"/>
              </a:ext>
            </a:extLst>
          </p:cNvPr>
          <p:cNvSpPr/>
          <p:nvPr/>
        </p:nvSpPr>
        <p:spPr bwMode="auto">
          <a:xfrm>
            <a:off x="2349907" y="1473672"/>
            <a:ext cx="354310" cy="134487"/>
          </a:xfrm>
          <a:custGeom>
            <a:avLst/>
            <a:gdLst>
              <a:gd name="T0" fmla="*/ 41 w 92"/>
              <a:gd name="T1" fmla="*/ 13 h 35"/>
              <a:gd name="T2" fmla="*/ 60 w 92"/>
              <a:gd name="T3" fmla="*/ 20 h 35"/>
              <a:gd name="T4" fmla="*/ 60 w 92"/>
              <a:gd name="T5" fmla="*/ 11 h 35"/>
              <a:gd name="T6" fmla="*/ 54 w 92"/>
              <a:gd name="T7" fmla="*/ 3 h 35"/>
              <a:gd name="T8" fmla="*/ 67 w 92"/>
              <a:gd name="T9" fmla="*/ 1 h 35"/>
              <a:gd name="T10" fmla="*/ 71 w 92"/>
              <a:gd name="T11" fmla="*/ 5 h 35"/>
              <a:gd name="T12" fmla="*/ 71 w 92"/>
              <a:gd name="T13" fmla="*/ 9 h 35"/>
              <a:gd name="T14" fmla="*/ 79 w 92"/>
              <a:gd name="T15" fmla="*/ 14 h 35"/>
              <a:gd name="T16" fmla="*/ 84 w 92"/>
              <a:gd name="T17" fmla="*/ 11 h 35"/>
              <a:gd name="T18" fmla="*/ 90 w 92"/>
              <a:gd name="T19" fmla="*/ 14 h 35"/>
              <a:gd name="T20" fmla="*/ 92 w 92"/>
              <a:gd name="T21" fmla="*/ 18 h 35"/>
              <a:gd name="T22" fmla="*/ 90 w 92"/>
              <a:gd name="T23" fmla="*/ 26 h 35"/>
              <a:gd name="T24" fmla="*/ 79 w 92"/>
              <a:gd name="T25" fmla="*/ 27 h 35"/>
              <a:gd name="T26" fmla="*/ 71 w 92"/>
              <a:gd name="T27" fmla="*/ 26 h 35"/>
              <a:gd name="T28" fmla="*/ 54 w 92"/>
              <a:gd name="T29" fmla="*/ 29 h 35"/>
              <a:gd name="T30" fmla="*/ 51 w 92"/>
              <a:gd name="T31" fmla="*/ 29 h 35"/>
              <a:gd name="T32" fmla="*/ 45 w 92"/>
              <a:gd name="T33" fmla="*/ 31 h 35"/>
              <a:gd name="T34" fmla="*/ 26 w 92"/>
              <a:gd name="T35" fmla="*/ 35 h 35"/>
              <a:gd name="T36" fmla="*/ 43 w 92"/>
              <a:gd name="T37" fmla="*/ 29 h 35"/>
              <a:gd name="T38" fmla="*/ 34 w 92"/>
              <a:gd name="T39" fmla="*/ 26 h 35"/>
              <a:gd name="T40" fmla="*/ 26 w 92"/>
              <a:gd name="T41" fmla="*/ 22 h 35"/>
              <a:gd name="T42" fmla="*/ 19 w 92"/>
              <a:gd name="T43" fmla="*/ 26 h 35"/>
              <a:gd name="T44" fmla="*/ 13 w 92"/>
              <a:gd name="T45" fmla="*/ 24 h 35"/>
              <a:gd name="T46" fmla="*/ 0 w 92"/>
              <a:gd name="T47" fmla="*/ 22 h 35"/>
              <a:gd name="T48" fmla="*/ 4 w 92"/>
              <a:gd name="T49" fmla="*/ 18 h 35"/>
              <a:gd name="T50" fmla="*/ 6 w 92"/>
              <a:gd name="T51" fmla="*/ 13 h 35"/>
              <a:gd name="T52" fmla="*/ 13 w 92"/>
              <a:gd name="T53" fmla="*/ 11 h 35"/>
              <a:gd name="T54" fmla="*/ 11 w 92"/>
              <a:gd name="T55" fmla="*/ 7 h 35"/>
              <a:gd name="T56" fmla="*/ 15 w 92"/>
              <a:gd name="T57" fmla="*/ 7 h 35"/>
              <a:gd name="T58" fmla="*/ 21 w 92"/>
              <a:gd name="T59" fmla="*/ 5 h 35"/>
              <a:gd name="T60" fmla="*/ 30 w 92"/>
              <a:gd name="T61" fmla="*/ 7 h 35"/>
              <a:gd name="T62" fmla="*/ 32 w 92"/>
              <a:gd name="T63" fmla="*/ 11 h 35"/>
              <a:gd name="T64" fmla="*/ 36 w 92"/>
              <a:gd name="T65" fmla="*/ 11 h 35"/>
              <a:gd name="T66" fmla="*/ 36 w 92"/>
              <a:gd name="T67" fmla="*/ 16 h 35"/>
              <a:gd name="T68" fmla="*/ 41 w 92"/>
              <a:gd name="T69" fmla="*/ 13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2" h="35">
                <a:moveTo>
                  <a:pt x="41" y="13"/>
                </a:moveTo>
                <a:cubicBezTo>
                  <a:pt x="39" y="19"/>
                  <a:pt x="56" y="16"/>
                  <a:pt x="60" y="20"/>
                </a:cubicBezTo>
                <a:cubicBezTo>
                  <a:pt x="63" y="12"/>
                  <a:pt x="47" y="11"/>
                  <a:pt x="60" y="11"/>
                </a:cubicBezTo>
                <a:cubicBezTo>
                  <a:pt x="63" y="4"/>
                  <a:pt x="52" y="10"/>
                  <a:pt x="54" y="3"/>
                </a:cubicBezTo>
                <a:cubicBezTo>
                  <a:pt x="60" y="4"/>
                  <a:pt x="61" y="0"/>
                  <a:pt x="67" y="1"/>
                </a:cubicBezTo>
                <a:cubicBezTo>
                  <a:pt x="66" y="5"/>
                  <a:pt x="70" y="4"/>
                  <a:pt x="71" y="5"/>
                </a:cubicBezTo>
                <a:cubicBezTo>
                  <a:pt x="72" y="6"/>
                  <a:pt x="70" y="8"/>
                  <a:pt x="71" y="9"/>
                </a:cubicBezTo>
                <a:cubicBezTo>
                  <a:pt x="73" y="10"/>
                  <a:pt x="76" y="11"/>
                  <a:pt x="79" y="14"/>
                </a:cubicBezTo>
                <a:cubicBezTo>
                  <a:pt x="80" y="13"/>
                  <a:pt x="80" y="10"/>
                  <a:pt x="84" y="11"/>
                </a:cubicBezTo>
                <a:cubicBezTo>
                  <a:pt x="87" y="11"/>
                  <a:pt x="89" y="13"/>
                  <a:pt x="90" y="14"/>
                </a:cubicBezTo>
                <a:cubicBezTo>
                  <a:pt x="90" y="15"/>
                  <a:pt x="92" y="18"/>
                  <a:pt x="92" y="18"/>
                </a:cubicBezTo>
                <a:cubicBezTo>
                  <a:pt x="89" y="21"/>
                  <a:pt x="92" y="20"/>
                  <a:pt x="90" y="26"/>
                </a:cubicBezTo>
                <a:cubicBezTo>
                  <a:pt x="86" y="21"/>
                  <a:pt x="82" y="27"/>
                  <a:pt x="79" y="27"/>
                </a:cubicBezTo>
                <a:cubicBezTo>
                  <a:pt x="75" y="28"/>
                  <a:pt x="75" y="26"/>
                  <a:pt x="71" y="26"/>
                </a:cubicBezTo>
                <a:cubicBezTo>
                  <a:pt x="66" y="26"/>
                  <a:pt x="58" y="28"/>
                  <a:pt x="54" y="29"/>
                </a:cubicBezTo>
                <a:cubicBezTo>
                  <a:pt x="54" y="30"/>
                  <a:pt x="51" y="29"/>
                  <a:pt x="51" y="29"/>
                </a:cubicBezTo>
                <a:cubicBezTo>
                  <a:pt x="49" y="31"/>
                  <a:pt x="48" y="30"/>
                  <a:pt x="45" y="31"/>
                </a:cubicBezTo>
                <a:cubicBezTo>
                  <a:pt x="43" y="32"/>
                  <a:pt x="33" y="34"/>
                  <a:pt x="26" y="35"/>
                </a:cubicBezTo>
                <a:cubicBezTo>
                  <a:pt x="27" y="28"/>
                  <a:pt x="36" y="30"/>
                  <a:pt x="43" y="29"/>
                </a:cubicBezTo>
                <a:cubicBezTo>
                  <a:pt x="44" y="21"/>
                  <a:pt x="37" y="26"/>
                  <a:pt x="34" y="26"/>
                </a:cubicBezTo>
                <a:cubicBezTo>
                  <a:pt x="30" y="25"/>
                  <a:pt x="30" y="24"/>
                  <a:pt x="26" y="22"/>
                </a:cubicBezTo>
                <a:cubicBezTo>
                  <a:pt x="23" y="21"/>
                  <a:pt x="22" y="25"/>
                  <a:pt x="19" y="26"/>
                </a:cubicBezTo>
                <a:cubicBezTo>
                  <a:pt x="16" y="26"/>
                  <a:pt x="16" y="24"/>
                  <a:pt x="13" y="24"/>
                </a:cubicBezTo>
                <a:cubicBezTo>
                  <a:pt x="9" y="23"/>
                  <a:pt x="3" y="25"/>
                  <a:pt x="0" y="22"/>
                </a:cubicBezTo>
                <a:cubicBezTo>
                  <a:pt x="0" y="20"/>
                  <a:pt x="3" y="19"/>
                  <a:pt x="4" y="18"/>
                </a:cubicBezTo>
                <a:cubicBezTo>
                  <a:pt x="4" y="17"/>
                  <a:pt x="5" y="13"/>
                  <a:pt x="6" y="13"/>
                </a:cubicBezTo>
                <a:cubicBezTo>
                  <a:pt x="8" y="11"/>
                  <a:pt x="11" y="13"/>
                  <a:pt x="13" y="11"/>
                </a:cubicBezTo>
                <a:cubicBezTo>
                  <a:pt x="14" y="10"/>
                  <a:pt x="7" y="8"/>
                  <a:pt x="11" y="7"/>
                </a:cubicBezTo>
                <a:cubicBezTo>
                  <a:pt x="13" y="7"/>
                  <a:pt x="14" y="7"/>
                  <a:pt x="15" y="7"/>
                </a:cubicBezTo>
                <a:cubicBezTo>
                  <a:pt x="17" y="6"/>
                  <a:pt x="19" y="5"/>
                  <a:pt x="21" y="5"/>
                </a:cubicBezTo>
                <a:cubicBezTo>
                  <a:pt x="22" y="5"/>
                  <a:pt x="29" y="6"/>
                  <a:pt x="30" y="7"/>
                </a:cubicBezTo>
                <a:cubicBezTo>
                  <a:pt x="31" y="8"/>
                  <a:pt x="30" y="10"/>
                  <a:pt x="32" y="11"/>
                </a:cubicBezTo>
                <a:cubicBezTo>
                  <a:pt x="33" y="11"/>
                  <a:pt x="35" y="10"/>
                  <a:pt x="36" y="11"/>
                </a:cubicBezTo>
                <a:cubicBezTo>
                  <a:pt x="37" y="12"/>
                  <a:pt x="32" y="17"/>
                  <a:pt x="36" y="16"/>
                </a:cubicBezTo>
                <a:cubicBezTo>
                  <a:pt x="37" y="16"/>
                  <a:pt x="38" y="11"/>
                  <a:pt x="41" y="13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7" name="íslídê">
            <a:extLst>
              <a:ext uri="{FF2B5EF4-FFF2-40B4-BE49-F238E27FC236}">
                <a16:creationId xmlns:a16="http://schemas.microsoft.com/office/drawing/2014/main" id="{6393358E-4BA5-42A8-8D37-3C943C6529B8}"/>
              </a:ext>
            </a:extLst>
          </p:cNvPr>
          <p:cNvSpPr/>
          <p:nvPr/>
        </p:nvSpPr>
        <p:spPr bwMode="auto">
          <a:xfrm>
            <a:off x="2109392" y="1613332"/>
            <a:ext cx="279308" cy="186211"/>
          </a:xfrm>
          <a:custGeom>
            <a:avLst/>
            <a:gdLst>
              <a:gd name="T0" fmla="*/ 9 w 73"/>
              <a:gd name="T1" fmla="*/ 1 h 49"/>
              <a:gd name="T2" fmla="*/ 41 w 73"/>
              <a:gd name="T3" fmla="*/ 3 h 49"/>
              <a:gd name="T4" fmla="*/ 45 w 73"/>
              <a:gd name="T5" fmla="*/ 3 h 49"/>
              <a:gd name="T6" fmla="*/ 52 w 73"/>
              <a:gd name="T7" fmla="*/ 5 h 49"/>
              <a:gd name="T8" fmla="*/ 60 w 73"/>
              <a:gd name="T9" fmla="*/ 5 h 49"/>
              <a:gd name="T10" fmla="*/ 61 w 73"/>
              <a:gd name="T11" fmla="*/ 6 h 49"/>
              <a:gd name="T12" fmla="*/ 73 w 73"/>
              <a:gd name="T13" fmla="*/ 14 h 49"/>
              <a:gd name="T14" fmla="*/ 56 w 73"/>
              <a:gd name="T15" fmla="*/ 18 h 49"/>
              <a:gd name="T16" fmla="*/ 54 w 73"/>
              <a:gd name="T17" fmla="*/ 21 h 49"/>
              <a:gd name="T18" fmla="*/ 50 w 73"/>
              <a:gd name="T19" fmla="*/ 19 h 49"/>
              <a:gd name="T20" fmla="*/ 48 w 73"/>
              <a:gd name="T21" fmla="*/ 21 h 49"/>
              <a:gd name="T22" fmla="*/ 50 w 73"/>
              <a:gd name="T23" fmla="*/ 23 h 49"/>
              <a:gd name="T24" fmla="*/ 46 w 73"/>
              <a:gd name="T25" fmla="*/ 25 h 49"/>
              <a:gd name="T26" fmla="*/ 46 w 73"/>
              <a:gd name="T27" fmla="*/ 29 h 49"/>
              <a:gd name="T28" fmla="*/ 43 w 73"/>
              <a:gd name="T29" fmla="*/ 29 h 49"/>
              <a:gd name="T30" fmla="*/ 39 w 73"/>
              <a:gd name="T31" fmla="*/ 32 h 49"/>
              <a:gd name="T32" fmla="*/ 39 w 73"/>
              <a:gd name="T33" fmla="*/ 40 h 49"/>
              <a:gd name="T34" fmla="*/ 17 w 73"/>
              <a:gd name="T35" fmla="*/ 46 h 49"/>
              <a:gd name="T36" fmla="*/ 0 w 73"/>
              <a:gd name="T37" fmla="*/ 34 h 49"/>
              <a:gd name="T38" fmla="*/ 5 w 73"/>
              <a:gd name="T39" fmla="*/ 31 h 49"/>
              <a:gd name="T40" fmla="*/ 7 w 73"/>
              <a:gd name="T41" fmla="*/ 27 h 49"/>
              <a:gd name="T42" fmla="*/ 5 w 73"/>
              <a:gd name="T43" fmla="*/ 19 h 49"/>
              <a:gd name="T44" fmla="*/ 9 w 73"/>
              <a:gd name="T45" fmla="*/ 18 h 49"/>
              <a:gd name="T46" fmla="*/ 13 w 73"/>
              <a:gd name="T47" fmla="*/ 10 h 49"/>
              <a:gd name="T48" fmla="*/ 9 w 73"/>
              <a:gd name="T49" fmla="*/ 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49">
                <a:moveTo>
                  <a:pt x="9" y="1"/>
                </a:moveTo>
                <a:cubicBezTo>
                  <a:pt x="21" y="1"/>
                  <a:pt x="33" y="0"/>
                  <a:pt x="41" y="3"/>
                </a:cubicBezTo>
                <a:cubicBezTo>
                  <a:pt x="42" y="3"/>
                  <a:pt x="44" y="2"/>
                  <a:pt x="45" y="3"/>
                </a:cubicBezTo>
                <a:cubicBezTo>
                  <a:pt x="46" y="5"/>
                  <a:pt x="50" y="3"/>
                  <a:pt x="52" y="5"/>
                </a:cubicBezTo>
                <a:cubicBezTo>
                  <a:pt x="55" y="8"/>
                  <a:pt x="52" y="2"/>
                  <a:pt x="60" y="5"/>
                </a:cubicBezTo>
                <a:cubicBezTo>
                  <a:pt x="60" y="5"/>
                  <a:pt x="60" y="6"/>
                  <a:pt x="61" y="6"/>
                </a:cubicBezTo>
                <a:cubicBezTo>
                  <a:pt x="63" y="6"/>
                  <a:pt x="73" y="9"/>
                  <a:pt x="73" y="14"/>
                </a:cubicBezTo>
                <a:cubicBezTo>
                  <a:pt x="66" y="15"/>
                  <a:pt x="60" y="16"/>
                  <a:pt x="56" y="18"/>
                </a:cubicBezTo>
                <a:cubicBezTo>
                  <a:pt x="54" y="18"/>
                  <a:pt x="55" y="21"/>
                  <a:pt x="54" y="21"/>
                </a:cubicBezTo>
                <a:cubicBezTo>
                  <a:pt x="53" y="22"/>
                  <a:pt x="51" y="19"/>
                  <a:pt x="50" y="19"/>
                </a:cubicBezTo>
                <a:cubicBezTo>
                  <a:pt x="51" y="19"/>
                  <a:pt x="48" y="23"/>
                  <a:pt x="48" y="21"/>
                </a:cubicBezTo>
                <a:cubicBezTo>
                  <a:pt x="48" y="22"/>
                  <a:pt x="50" y="24"/>
                  <a:pt x="50" y="23"/>
                </a:cubicBezTo>
                <a:cubicBezTo>
                  <a:pt x="49" y="25"/>
                  <a:pt x="47" y="24"/>
                  <a:pt x="46" y="25"/>
                </a:cubicBezTo>
                <a:cubicBezTo>
                  <a:pt x="46" y="26"/>
                  <a:pt x="47" y="28"/>
                  <a:pt x="46" y="29"/>
                </a:cubicBezTo>
                <a:cubicBezTo>
                  <a:pt x="46" y="29"/>
                  <a:pt x="43" y="28"/>
                  <a:pt x="43" y="29"/>
                </a:cubicBezTo>
                <a:cubicBezTo>
                  <a:pt x="42" y="30"/>
                  <a:pt x="41" y="32"/>
                  <a:pt x="39" y="32"/>
                </a:cubicBezTo>
                <a:cubicBezTo>
                  <a:pt x="39" y="35"/>
                  <a:pt x="39" y="37"/>
                  <a:pt x="39" y="40"/>
                </a:cubicBezTo>
                <a:cubicBezTo>
                  <a:pt x="30" y="40"/>
                  <a:pt x="31" y="49"/>
                  <a:pt x="17" y="46"/>
                </a:cubicBezTo>
                <a:cubicBezTo>
                  <a:pt x="18" y="34"/>
                  <a:pt x="7" y="37"/>
                  <a:pt x="0" y="34"/>
                </a:cubicBezTo>
                <a:cubicBezTo>
                  <a:pt x="1" y="32"/>
                  <a:pt x="4" y="32"/>
                  <a:pt x="5" y="31"/>
                </a:cubicBezTo>
                <a:cubicBezTo>
                  <a:pt x="6" y="30"/>
                  <a:pt x="2" y="25"/>
                  <a:pt x="7" y="27"/>
                </a:cubicBezTo>
                <a:cubicBezTo>
                  <a:pt x="8" y="24"/>
                  <a:pt x="5" y="23"/>
                  <a:pt x="5" y="19"/>
                </a:cubicBezTo>
                <a:cubicBezTo>
                  <a:pt x="8" y="22"/>
                  <a:pt x="8" y="21"/>
                  <a:pt x="9" y="18"/>
                </a:cubicBezTo>
                <a:cubicBezTo>
                  <a:pt x="10" y="15"/>
                  <a:pt x="13" y="16"/>
                  <a:pt x="13" y="10"/>
                </a:cubicBezTo>
                <a:cubicBezTo>
                  <a:pt x="14" y="4"/>
                  <a:pt x="7" y="8"/>
                  <a:pt x="9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8" name="i$lïḍè">
            <a:extLst>
              <a:ext uri="{FF2B5EF4-FFF2-40B4-BE49-F238E27FC236}">
                <a16:creationId xmlns:a16="http://schemas.microsoft.com/office/drawing/2014/main" id="{528B47C6-F4B2-44EC-B982-1BC3E7762A3D}"/>
              </a:ext>
            </a:extLst>
          </p:cNvPr>
          <p:cNvSpPr/>
          <p:nvPr/>
        </p:nvSpPr>
        <p:spPr bwMode="auto">
          <a:xfrm>
            <a:off x="2673184" y="1649540"/>
            <a:ext cx="56896" cy="43968"/>
          </a:xfrm>
          <a:custGeom>
            <a:avLst/>
            <a:gdLst>
              <a:gd name="T0" fmla="*/ 2 w 15"/>
              <a:gd name="T1" fmla="*/ 0 h 11"/>
              <a:gd name="T2" fmla="*/ 13 w 15"/>
              <a:gd name="T3" fmla="*/ 0 h 11"/>
              <a:gd name="T4" fmla="*/ 15 w 15"/>
              <a:gd name="T5" fmla="*/ 8 h 11"/>
              <a:gd name="T6" fmla="*/ 11 w 15"/>
              <a:gd name="T7" fmla="*/ 11 h 11"/>
              <a:gd name="T8" fmla="*/ 0 w 15"/>
              <a:gd name="T9" fmla="*/ 6 h 11"/>
              <a:gd name="T10" fmla="*/ 2 w 15"/>
              <a:gd name="T1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11">
                <a:moveTo>
                  <a:pt x="2" y="0"/>
                </a:moveTo>
                <a:cubicBezTo>
                  <a:pt x="6" y="0"/>
                  <a:pt x="9" y="0"/>
                  <a:pt x="13" y="0"/>
                </a:cubicBezTo>
                <a:cubicBezTo>
                  <a:pt x="13" y="3"/>
                  <a:pt x="15" y="4"/>
                  <a:pt x="15" y="8"/>
                </a:cubicBezTo>
                <a:cubicBezTo>
                  <a:pt x="12" y="7"/>
                  <a:pt x="11" y="9"/>
                  <a:pt x="11" y="11"/>
                </a:cubicBezTo>
                <a:cubicBezTo>
                  <a:pt x="8" y="9"/>
                  <a:pt x="7" y="5"/>
                  <a:pt x="0" y="6"/>
                </a:cubicBezTo>
                <a:cubicBezTo>
                  <a:pt x="1" y="4"/>
                  <a:pt x="2" y="3"/>
                  <a:pt x="2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9" name="ïś1iḓé">
            <a:extLst>
              <a:ext uri="{FF2B5EF4-FFF2-40B4-BE49-F238E27FC236}">
                <a16:creationId xmlns:a16="http://schemas.microsoft.com/office/drawing/2014/main" id="{5192A8E1-5721-4880-BE38-0B7A24CEFCF5}"/>
              </a:ext>
            </a:extLst>
          </p:cNvPr>
          <p:cNvSpPr/>
          <p:nvPr/>
        </p:nvSpPr>
        <p:spPr bwMode="auto">
          <a:xfrm>
            <a:off x="2983527" y="1631437"/>
            <a:ext cx="142241" cy="100866"/>
          </a:xfrm>
          <a:custGeom>
            <a:avLst/>
            <a:gdLst>
              <a:gd name="T0" fmla="*/ 33 w 37"/>
              <a:gd name="T1" fmla="*/ 1 h 26"/>
              <a:gd name="T2" fmla="*/ 35 w 37"/>
              <a:gd name="T3" fmla="*/ 11 h 26"/>
              <a:gd name="T4" fmla="*/ 31 w 37"/>
              <a:gd name="T5" fmla="*/ 14 h 26"/>
              <a:gd name="T6" fmla="*/ 22 w 37"/>
              <a:gd name="T7" fmla="*/ 16 h 26"/>
              <a:gd name="T8" fmla="*/ 7 w 37"/>
              <a:gd name="T9" fmla="*/ 26 h 26"/>
              <a:gd name="T10" fmla="*/ 5 w 37"/>
              <a:gd name="T11" fmla="*/ 18 h 26"/>
              <a:gd name="T12" fmla="*/ 1 w 37"/>
              <a:gd name="T13" fmla="*/ 14 h 26"/>
              <a:gd name="T14" fmla="*/ 1 w 37"/>
              <a:gd name="T15" fmla="*/ 5 h 26"/>
              <a:gd name="T16" fmla="*/ 5 w 37"/>
              <a:gd name="T17" fmla="*/ 1 h 26"/>
              <a:gd name="T18" fmla="*/ 10 w 37"/>
              <a:gd name="T19" fmla="*/ 0 h 26"/>
              <a:gd name="T20" fmla="*/ 25 w 37"/>
              <a:gd name="T21" fmla="*/ 3 h 26"/>
              <a:gd name="T22" fmla="*/ 33 w 37"/>
              <a:gd name="T23" fmla="*/ 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" h="26">
                <a:moveTo>
                  <a:pt x="33" y="1"/>
                </a:moveTo>
                <a:cubicBezTo>
                  <a:pt x="37" y="1"/>
                  <a:pt x="34" y="8"/>
                  <a:pt x="35" y="11"/>
                </a:cubicBezTo>
                <a:cubicBezTo>
                  <a:pt x="32" y="10"/>
                  <a:pt x="31" y="12"/>
                  <a:pt x="31" y="14"/>
                </a:cubicBezTo>
                <a:cubicBezTo>
                  <a:pt x="25" y="11"/>
                  <a:pt x="23" y="21"/>
                  <a:pt x="22" y="16"/>
                </a:cubicBezTo>
                <a:cubicBezTo>
                  <a:pt x="17" y="20"/>
                  <a:pt x="14" y="25"/>
                  <a:pt x="7" y="26"/>
                </a:cubicBezTo>
                <a:cubicBezTo>
                  <a:pt x="5" y="24"/>
                  <a:pt x="5" y="21"/>
                  <a:pt x="5" y="18"/>
                </a:cubicBezTo>
                <a:cubicBezTo>
                  <a:pt x="4" y="16"/>
                  <a:pt x="2" y="17"/>
                  <a:pt x="1" y="14"/>
                </a:cubicBezTo>
                <a:cubicBezTo>
                  <a:pt x="0" y="12"/>
                  <a:pt x="2" y="8"/>
                  <a:pt x="1" y="5"/>
                </a:cubicBezTo>
                <a:cubicBezTo>
                  <a:pt x="4" y="6"/>
                  <a:pt x="5" y="4"/>
                  <a:pt x="5" y="1"/>
                </a:cubicBezTo>
                <a:cubicBezTo>
                  <a:pt x="7" y="2"/>
                  <a:pt x="10" y="2"/>
                  <a:pt x="10" y="0"/>
                </a:cubicBezTo>
                <a:cubicBezTo>
                  <a:pt x="13" y="3"/>
                  <a:pt x="23" y="0"/>
                  <a:pt x="25" y="3"/>
                </a:cubicBezTo>
                <a:cubicBezTo>
                  <a:pt x="28" y="3"/>
                  <a:pt x="32" y="4"/>
                  <a:pt x="33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0" name="ïšļíḋé">
            <a:extLst>
              <a:ext uri="{FF2B5EF4-FFF2-40B4-BE49-F238E27FC236}">
                <a16:creationId xmlns:a16="http://schemas.microsoft.com/office/drawing/2014/main" id="{4FB69146-CF1B-471D-8C60-704F7E5A8829}"/>
              </a:ext>
            </a:extLst>
          </p:cNvPr>
          <p:cNvSpPr/>
          <p:nvPr/>
        </p:nvSpPr>
        <p:spPr bwMode="auto">
          <a:xfrm>
            <a:off x="5070586" y="2021963"/>
            <a:ext cx="307759" cy="150003"/>
          </a:xfrm>
          <a:custGeom>
            <a:avLst/>
            <a:gdLst>
              <a:gd name="T0" fmla="*/ 58 w 80"/>
              <a:gd name="T1" fmla="*/ 0 h 39"/>
              <a:gd name="T2" fmla="*/ 66 w 80"/>
              <a:gd name="T3" fmla="*/ 4 h 39"/>
              <a:gd name="T4" fmla="*/ 71 w 80"/>
              <a:gd name="T5" fmla="*/ 6 h 39"/>
              <a:gd name="T6" fmla="*/ 69 w 80"/>
              <a:gd name="T7" fmla="*/ 9 h 39"/>
              <a:gd name="T8" fmla="*/ 79 w 80"/>
              <a:gd name="T9" fmla="*/ 15 h 39"/>
              <a:gd name="T10" fmla="*/ 73 w 80"/>
              <a:gd name="T11" fmla="*/ 26 h 39"/>
              <a:gd name="T12" fmla="*/ 68 w 80"/>
              <a:gd name="T13" fmla="*/ 28 h 39"/>
              <a:gd name="T14" fmla="*/ 60 w 80"/>
              <a:gd name="T15" fmla="*/ 32 h 39"/>
              <a:gd name="T16" fmla="*/ 55 w 80"/>
              <a:gd name="T17" fmla="*/ 34 h 39"/>
              <a:gd name="T18" fmla="*/ 51 w 80"/>
              <a:gd name="T19" fmla="*/ 35 h 39"/>
              <a:gd name="T20" fmla="*/ 28 w 80"/>
              <a:gd name="T21" fmla="*/ 37 h 39"/>
              <a:gd name="T22" fmla="*/ 27 w 80"/>
              <a:gd name="T23" fmla="*/ 35 h 39"/>
              <a:gd name="T24" fmla="*/ 19 w 80"/>
              <a:gd name="T25" fmla="*/ 32 h 39"/>
              <a:gd name="T26" fmla="*/ 15 w 80"/>
              <a:gd name="T27" fmla="*/ 30 h 39"/>
              <a:gd name="T28" fmla="*/ 19 w 80"/>
              <a:gd name="T29" fmla="*/ 28 h 39"/>
              <a:gd name="T30" fmla="*/ 14 w 80"/>
              <a:gd name="T31" fmla="*/ 24 h 39"/>
              <a:gd name="T32" fmla="*/ 14 w 80"/>
              <a:gd name="T33" fmla="*/ 13 h 39"/>
              <a:gd name="T34" fmla="*/ 2 w 80"/>
              <a:gd name="T35" fmla="*/ 15 h 39"/>
              <a:gd name="T36" fmla="*/ 6 w 80"/>
              <a:gd name="T37" fmla="*/ 7 h 39"/>
              <a:gd name="T38" fmla="*/ 21 w 80"/>
              <a:gd name="T39" fmla="*/ 7 h 39"/>
              <a:gd name="T40" fmla="*/ 23 w 80"/>
              <a:gd name="T41" fmla="*/ 15 h 39"/>
              <a:gd name="T42" fmla="*/ 28 w 80"/>
              <a:gd name="T43" fmla="*/ 7 h 39"/>
              <a:gd name="T44" fmla="*/ 40 w 80"/>
              <a:gd name="T45" fmla="*/ 11 h 39"/>
              <a:gd name="T46" fmla="*/ 43 w 80"/>
              <a:gd name="T47" fmla="*/ 7 h 39"/>
              <a:gd name="T48" fmla="*/ 55 w 80"/>
              <a:gd name="T49" fmla="*/ 6 h 39"/>
              <a:gd name="T50" fmla="*/ 58 w 80"/>
              <a:gd name="T5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0" h="39">
                <a:moveTo>
                  <a:pt x="58" y="0"/>
                </a:moveTo>
                <a:cubicBezTo>
                  <a:pt x="60" y="1"/>
                  <a:pt x="63" y="2"/>
                  <a:pt x="66" y="4"/>
                </a:cubicBezTo>
                <a:cubicBezTo>
                  <a:pt x="66" y="4"/>
                  <a:pt x="71" y="5"/>
                  <a:pt x="71" y="6"/>
                </a:cubicBezTo>
                <a:cubicBezTo>
                  <a:pt x="72" y="6"/>
                  <a:pt x="69" y="9"/>
                  <a:pt x="69" y="9"/>
                </a:cubicBezTo>
                <a:cubicBezTo>
                  <a:pt x="70" y="13"/>
                  <a:pt x="74" y="16"/>
                  <a:pt x="79" y="15"/>
                </a:cubicBezTo>
                <a:cubicBezTo>
                  <a:pt x="80" y="20"/>
                  <a:pt x="78" y="22"/>
                  <a:pt x="73" y="26"/>
                </a:cubicBezTo>
                <a:cubicBezTo>
                  <a:pt x="72" y="27"/>
                  <a:pt x="69" y="27"/>
                  <a:pt x="68" y="28"/>
                </a:cubicBezTo>
                <a:cubicBezTo>
                  <a:pt x="64" y="30"/>
                  <a:pt x="65" y="30"/>
                  <a:pt x="60" y="32"/>
                </a:cubicBezTo>
                <a:cubicBezTo>
                  <a:pt x="60" y="32"/>
                  <a:pt x="55" y="33"/>
                  <a:pt x="55" y="34"/>
                </a:cubicBezTo>
                <a:cubicBezTo>
                  <a:pt x="53" y="35"/>
                  <a:pt x="53" y="35"/>
                  <a:pt x="51" y="35"/>
                </a:cubicBezTo>
                <a:cubicBezTo>
                  <a:pt x="49" y="36"/>
                  <a:pt x="35" y="39"/>
                  <a:pt x="28" y="37"/>
                </a:cubicBezTo>
                <a:cubicBezTo>
                  <a:pt x="28" y="37"/>
                  <a:pt x="28" y="36"/>
                  <a:pt x="27" y="35"/>
                </a:cubicBezTo>
                <a:cubicBezTo>
                  <a:pt x="24" y="35"/>
                  <a:pt x="23" y="32"/>
                  <a:pt x="19" y="32"/>
                </a:cubicBezTo>
                <a:cubicBezTo>
                  <a:pt x="18" y="32"/>
                  <a:pt x="17" y="30"/>
                  <a:pt x="15" y="30"/>
                </a:cubicBezTo>
                <a:cubicBezTo>
                  <a:pt x="15" y="28"/>
                  <a:pt x="18" y="28"/>
                  <a:pt x="19" y="28"/>
                </a:cubicBezTo>
                <a:cubicBezTo>
                  <a:pt x="19" y="26"/>
                  <a:pt x="14" y="26"/>
                  <a:pt x="14" y="24"/>
                </a:cubicBezTo>
                <a:cubicBezTo>
                  <a:pt x="12" y="21"/>
                  <a:pt x="15" y="18"/>
                  <a:pt x="14" y="13"/>
                </a:cubicBezTo>
                <a:cubicBezTo>
                  <a:pt x="6" y="11"/>
                  <a:pt x="7" y="20"/>
                  <a:pt x="2" y="15"/>
                </a:cubicBezTo>
                <a:cubicBezTo>
                  <a:pt x="0" y="9"/>
                  <a:pt x="8" y="14"/>
                  <a:pt x="6" y="7"/>
                </a:cubicBezTo>
                <a:cubicBezTo>
                  <a:pt x="14" y="9"/>
                  <a:pt x="13" y="8"/>
                  <a:pt x="21" y="7"/>
                </a:cubicBezTo>
                <a:cubicBezTo>
                  <a:pt x="22" y="11"/>
                  <a:pt x="27" y="11"/>
                  <a:pt x="23" y="15"/>
                </a:cubicBezTo>
                <a:cubicBezTo>
                  <a:pt x="28" y="15"/>
                  <a:pt x="29" y="12"/>
                  <a:pt x="28" y="7"/>
                </a:cubicBezTo>
                <a:cubicBezTo>
                  <a:pt x="29" y="11"/>
                  <a:pt x="45" y="3"/>
                  <a:pt x="40" y="11"/>
                </a:cubicBezTo>
                <a:cubicBezTo>
                  <a:pt x="44" y="13"/>
                  <a:pt x="42" y="8"/>
                  <a:pt x="43" y="7"/>
                </a:cubicBezTo>
                <a:cubicBezTo>
                  <a:pt x="46" y="6"/>
                  <a:pt x="51" y="7"/>
                  <a:pt x="55" y="6"/>
                </a:cubicBezTo>
                <a:cubicBezTo>
                  <a:pt x="57" y="5"/>
                  <a:pt x="58" y="3"/>
                  <a:pt x="58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1" name="iṣļîḑê">
            <a:extLst>
              <a:ext uri="{FF2B5EF4-FFF2-40B4-BE49-F238E27FC236}">
                <a16:creationId xmlns:a16="http://schemas.microsoft.com/office/drawing/2014/main" id="{52692D26-5B16-49EE-9B78-B0157C4C6842}"/>
              </a:ext>
            </a:extLst>
          </p:cNvPr>
          <p:cNvSpPr/>
          <p:nvPr/>
        </p:nvSpPr>
        <p:spPr bwMode="auto">
          <a:xfrm>
            <a:off x="3234387" y="2058171"/>
            <a:ext cx="183621" cy="129314"/>
          </a:xfrm>
          <a:custGeom>
            <a:avLst/>
            <a:gdLst>
              <a:gd name="T0" fmla="*/ 13 w 48"/>
              <a:gd name="T1" fmla="*/ 0 h 34"/>
              <a:gd name="T2" fmla="*/ 24 w 48"/>
              <a:gd name="T3" fmla="*/ 12 h 34"/>
              <a:gd name="T4" fmla="*/ 27 w 48"/>
              <a:gd name="T5" fmla="*/ 10 h 34"/>
              <a:gd name="T6" fmla="*/ 33 w 48"/>
              <a:gd name="T7" fmla="*/ 15 h 34"/>
              <a:gd name="T8" fmla="*/ 41 w 48"/>
              <a:gd name="T9" fmla="*/ 25 h 34"/>
              <a:gd name="T10" fmla="*/ 48 w 48"/>
              <a:gd name="T11" fmla="*/ 26 h 34"/>
              <a:gd name="T12" fmla="*/ 24 w 48"/>
              <a:gd name="T13" fmla="*/ 28 h 34"/>
              <a:gd name="T14" fmla="*/ 14 w 48"/>
              <a:gd name="T15" fmla="*/ 34 h 34"/>
              <a:gd name="T16" fmla="*/ 0 w 48"/>
              <a:gd name="T17" fmla="*/ 28 h 34"/>
              <a:gd name="T18" fmla="*/ 3 w 48"/>
              <a:gd name="T19" fmla="*/ 26 h 34"/>
              <a:gd name="T20" fmla="*/ 5 w 48"/>
              <a:gd name="T21" fmla="*/ 23 h 34"/>
              <a:gd name="T22" fmla="*/ 5 w 48"/>
              <a:gd name="T23" fmla="*/ 6 h 34"/>
              <a:gd name="T24" fmla="*/ 13 w 48"/>
              <a:gd name="T2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34">
                <a:moveTo>
                  <a:pt x="13" y="0"/>
                </a:moveTo>
                <a:cubicBezTo>
                  <a:pt x="15" y="5"/>
                  <a:pt x="25" y="3"/>
                  <a:pt x="24" y="12"/>
                </a:cubicBezTo>
                <a:cubicBezTo>
                  <a:pt x="25" y="13"/>
                  <a:pt x="28" y="10"/>
                  <a:pt x="27" y="10"/>
                </a:cubicBezTo>
                <a:cubicBezTo>
                  <a:pt x="30" y="11"/>
                  <a:pt x="29" y="15"/>
                  <a:pt x="33" y="15"/>
                </a:cubicBezTo>
                <a:cubicBezTo>
                  <a:pt x="36" y="15"/>
                  <a:pt x="38" y="22"/>
                  <a:pt x="41" y="25"/>
                </a:cubicBezTo>
                <a:cubicBezTo>
                  <a:pt x="46" y="23"/>
                  <a:pt x="44" y="23"/>
                  <a:pt x="48" y="26"/>
                </a:cubicBezTo>
                <a:cubicBezTo>
                  <a:pt x="44" y="31"/>
                  <a:pt x="31" y="27"/>
                  <a:pt x="24" y="28"/>
                </a:cubicBezTo>
                <a:cubicBezTo>
                  <a:pt x="21" y="30"/>
                  <a:pt x="16" y="31"/>
                  <a:pt x="14" y="34"/>
                </a:cubicBezTo>
                <a:cubicBezTo>
                  <a:pt x="10" y="31"/>
                  <a:pt x="8" y="26"/>
                  <a:pt x="0" y="28"/>
                </a:cubicBezTo>
                <a:cubicBezTo>
                  <a:pt x="0" y="27"/>
                  <a:pt x="2" y="27"/>
                  <a:pt x="3" y="26"/>
                </a:cubicBezTo>
                <a:cubicBezTo>
                  <a:pt x="1" y="24"/>
                  <a:pt x="2" y="23"/>
                  <a:pt x="5" y="23"/>
                </a:cubicBezTo>
                <a:cubicBezTo>
                  <a:pt x="2" y="16"/>
                  <a:pt x="5" y="14"/>
                  <a:pt x="5" y="6"/>
                </a:cubicBezTo>
                <a:cubicBezTo>
                  <a:pt x="9" y="5"/>
                  <a:pt x="13" y="5"/>
                  <a:pt x="13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2" name="ï$ḻíḑê">
            <a:extLst>
              <a:ext uri="{FF2B5EF4-FFF2-40B4-BE49-F238E27FC236}">
                <a16:creationId xmlns:a16="http://schemas.microsoft.com/office/drawing/2014/main" id="{863BA601-642E-4147-A62D-7E3C7E3A418B}"/>
              </a:ext>
            </a:extLst>
          </p:cNvPr>
          <p:cNvSpPr/>
          <p:nvPr/>
        </p:nvSpPr>
        <p:spPr bwMode="auto">
          <a:xfrm>
            <a:off x="8559365" y="4165984"/>
            <a:ext cx="305170" cy="328458"/>
          </a:xfrm>
          <a:custGeom>
            <a:avLst/>
            <a:gdLst>
              <a:gd name="T0" fmla="*/ 8 w 80"/>
              <a:gd name="T1" fmla="*/ 12 h 86"/>
              <a:gd name="T2" fmla="*/ 4 w 80"/>
              <a:gd name="T3" fmla="*/ 11 h 86"/>
              <a:gd name="T4" fmla="*/ 0 w 80"/>
              <a:gd name="T5" fmla="*/ 5 h 86"/>
              <a:gd name="T6" fmla="*/ 15 w 80"/>
              <a:gd name="T7" fmla="*/ 3 h 86"/>
              <a:gd name="T8" fmla="*/ 23 w 80"/>
              <a:gd name="T9" fmla="*/ 7 h 86"/>
              <a:gd name="T10" fmla="*/ 23 w 80"/>
              <a:gd name="T11" fmla="*/ 11 h 86"/>
              <a:gd name="T12" fmla="*/ 26 w 80"/>
              <a:gd name="T13" fmla="*/ 14 h 86"/>
              <a:gd name="T14" fmla="*/ 34 w 80"/>
              <a:gd name="T15" fmla="*/ 18 h 86"/>
              <a:gd name="T16" fmla="*/ 47 w 80"/>
              <a:gd name="T17" fmla="*/ 29 h 86"/>
              <a:gd name="T18" fmla="*/ 51 w 80"/>
              <a:gd name="T19" fmla="*/ 35 h 86"/>
              <a:gd name="T20" fmla="*/ 56 w 80"/>
              <a:gd name="T21" fmla="*/ 37 h 86"/>
              <a:gd name="T22" fmla="*/ 60 w 80"/>
              <a:gd name="T23" fmla="*/ 40 h 86"/>
              <a:gd name="T24" fmla="*/ 60 w 80"/>
              <a:gd name="T25" fmla="*/ 44 h 86"/>
              <a:gd name="T26" fmla="*/ 64 w 80"/>
              <a:gd name="T27" fmla="*/ 48 h 86"/>
              <a:gd name="T28" fmla="*/ 69 w 80"/>
              <a:gd name="T29" fmla="*/ 53 h 86"/>
              <a:gd name="T30" fmla="*/ 73 w 80"/>
              <a:gd name="T31" fmla="*/ 57 h 86"/>
              <a:gd name="T32" fmla="*/ 77 w 80"/>
              <a:gd name="T33" fmla="*/ 66 h 86"/>
              <a:gd name="T34" fmla="*/ 79 w 80"/>
              <a:gd name="T35" fmla="*/ 74 h 86"/>
              <a:gd name="T36" fmla="*/ 80 w 80"/>
              <a:gd name="T37" fmla="*/ 80 h 86"/>
              <a:gd name="T38" fmla="*/ 71 w 80"/>
              <a:gd name="T39" fmla="*/ 81 h 86"/>
              <a:gd name="T40" fmla="*/ 64 w 80"/>
              <a:gd name="T41" fmla="*/ 81 h 86"/>
              <a:gd name="T42" fmla="*/ 64 w 80"/>
              <a:gd name="T43" fmla="*/ 78 h 86"/>
              <a:gd name="T44" fmla="*/ 60 w 80"/>
              <a:gd name="T45" fmla="*/ 78 h 86"/>
              <a:gd name="T46" fmla="*/ 51 w 80"/>
              <a:gd name="T47" fmla="*/ 70 h 86"/>
              <a:gd name="T48" fmla="*/ 52 w 80"/>
              <a:gd name="T49" fmla="*/ 66 h 86"/>
              <a:gd name="T50" fmla="*/ 51 w 80"/>
              <a:gd name="T51" fmla="*/ 66 h 86"/>
              <a:gd name="T52" fmla="*/ 49 w 80"/>
              <a:gd name="T53" fmla="*/ 63 h 86"/>
              <a:gd name="T54" fmla="*/ 45 w 80"/>
              <a:gd name="T55" fmla="*/ 63 h 86"/>
              <a:gd name="T56" fmla="*/ 38 w 80"/>
              <a:gd name="T57" fmla="*/ 55 h 86"/>
              <a:gd name="T58" fmla="*/ 34 w 80"/>
              <a:gd name="T59" fmla="*/ 42 h 86"/>
              <a:gd name="T60" fmla="*/ 32 w 80"/>
              <a:gd name="T61" fmla="*/ 46 h 86"/>
              <a:gd name="T62" fmla="*/ 28 w 80"/>
              <a:gd name="T63" fmla="*/ 37 h 86"/>
              <a:gd name="T64" fmla="*/ 24 w 80"/>
              <a:gd name="T65" fmla="*/ 33 h 86"/>
              <a:gd name="T66" fmla="*/ 21 w 80"/>
              <a:gd name="T67" fmla="*/ 31 h 86"/>
              <a:gd name="T68" fmla="*/ 19 w 80"/>
              <a:gd name="T69" fmla="*/ 24 h 86"/>
              <a:gd name="T70" fmla="*/ 13 w 80"/>
              <a:gd name="T71" fmla="*/ 20 h 86"/>
              <a:gd name="T72" fmla="*/ 10 w 80"/>
              <a:gd name="T73" fmla="*/ 16 h 86"/>
              <a:gd name="T74" fmla="*/ 8 w 80"/>
              <a:gd name="T75" fmla="*/ 1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0" h="86">
                <a:moveTo>
                  <a:pt x="8" y="12"/>
                </a:moveTo>
                <a:cubicBezTo>
                  <a:pt x="8" y="10"/>
                  <a:pt x="5" y="11"/>
                  <a:pt x="4" y="11"/>
                </a:cubicBezTo>
                <a:cubicBezTo>
                  <a:pt x="2" y="9"/>
                  <a:pt x="4" y="4"/>
                  <a:pt x="0" y="5"/>
                </a:cubicBezTo>
                <a:cubicBezTo>
                  <a:pt x="5" y="0"/>
                  <a:pt x="9" y="6"/>
                  <a:pt x="15" y="3"/>
                </a:cubicBezTo>
                <a:cubicBezTo>
                  <a:pt x="15" y="8"/>
                  <a:pt x="20" y="5"/>
                  <a:pt x="23" y="7"/>
                </a:cubicBezTo>
                <a:cubicBezTo>
                  <a:pt x="23" y="7"/>
                  <a:pt x="22" y="10"/>
                  <a:pt x="23" y="11"/>
                </a:cubicBezTo>
                <a:cubicBezTo>
                  <a:pt x="24" y="12"/>
                  <a:pt x="27" y="10"/>
                  <a:pt x="26" y="14"/>
                </a:cubicBezTo>
                <a:cubicBezTo>
                  <a:pt x="31" y="13"/>
                  <a:pt x="30" y="18"/>
                  <a:pt x="34" y="18"/>
                </a:cubicBezTo>
                <a:cubicBezTo>
                  <a:pt x="37" y="18"/>
                  <a:pt x="42" y="29"/>
                  <a:pt x="47" y="29"/>
                </a:cubicBezTo>
                <a:cubicBezTo>
                  <a:pt x="51" y="29"/>
                  <a:pt x="49" y="33"/>
                  <a:pt x="51" y="35"/>
                </a:cubicBezTo>
                <a:cubicBezTo>
                  <a:pt x="52" y="36"/>
                  <a:pt x="55" y="36"/>
                  <a:pt x="56" y="37"/>
                </a:cubicBezTo>
                <a:cubicBezTo>
                  <a:pt x="57" y="37"/>
                  <a:pt x="59" y="40"/>
                  <a:pt x="60" y="40"/>
                </a:cubicBezTo>
                <a:cubicBezTo>
                  <a:pt x="61" y="41"/>
                  <a:pt x="59" y="43"/>
                  <a:pt x="60" y="44"/>
                </a:cubicBezTo>
                <a:cubicBezTo>
                  <a:pt x="61" y="45"/>
                  <a:pt x="63" y="47"/>
                  <a:pt x="64" y="48"/>
                </a:cubicBezTo>
                <a:cubicBezTo>
                  <a:pt x="65" y="49"/>
                  <a:pt x="66" y="53"/>
                  <a:pt x="69" y="53"/>
                </a:cubicBezTo>
                <a:cubicBezTo>
                  <a:pt x="70" y="53"/>
                  <a:pt x="72" y="57"/>
                  <a:pt x="73" y="57"/>
                </a:cubicBezTo>
                <a:cubicBezTo>
                  <a:pt x="75" y="59"/>
                  <a:pt x="74" y="66"/>
                  <a:pt x="77" y="66"/>
                </a:cubicBezTo>
                <a:cubicBezTo>
                  <a:pt x="79" y="67"/>
                  <a:pt x="79" y="72"/>
                  <a:pt x="79" y="74"/>
                </a:cubicBezTo>
                <a:cubicBezTo>
                  <a:pt x="78" y="77"/>
                  <a:pt x="74" y="80"/>
                  <a:pt x="80" y="80"/>
                </a:cubicBezTo>
                <a:cubicBezTo>
                  <a:pt x="80" y="86"/>
                  <a:pt x="74" y="82"/>
                  <a:pt x="71" y="81"/>
                </a:cubicBezTo>
                <a:cubicBezTo>
                  <a:pt x="69" y="81"/>
                  <a:pt x="66" y="82"/>
                  <a:pt x="64" y="81"/>
                </a:cubicBezTo>
                <a:cubicBezTo>
                  <a:pt x="63" y="81"/>
                  <a:pt x="64" y="78"/>
                  <a:pt x="64" y="78"/>
                </a:cubicBezTo>
                <a:cubicBezTo>
                  <a:pt x="63" y="77"/>
                  <a:pt x="61" y="78"/>
                  <a:pt x="60" y="78"/>
                </a:cubicBezTo>
                <a:cubicBezTo>
                  <a:pt x="58" y="76"/>
                  <a:pt x="55" y="70"/>
                  <a:pt x="51" y="70"/>
                </a:cubicBezTo>
                <a:cubicBezTo>
                  <a:pt x="51" y="69"/>
                  <a:pt x="52" y="68"/>
                  <a:pt x="52" y="66"/>
                </a:cubicBezTo>
                <a:cubicBezTo>
                  <a:pt x="52" y="64"/>
                  <a:pt x="51" y="65"/>
                  <a:pt x="51" y="66"/>
                </a:cubicBezTo>
                <a:cubicBezTo>
                  <a:pt x="48" y="67"/>
                  <a:pt x="50" y="63"/>
                  <a:pt x="49" y="63"/>
                </a:cubicBezTo>
                <a:cubicBezTo>
                  <a:pt x="48" y="62"/>
                  <a:pt x="46" y="63"/>
                  <a:pt x="45" y="63"/>
                </a:cubicBezTo>
                <a:cubicBezTo>
                  <a:pt x="43" y="60"/>
                  <a:pt x="43" y="55"/>
                  <a:pt x="38" y="55"/>
                </a:cubicBezTo>
                <a:cubicBezTo>
                  <a:pt x="40" y="48"/>
                  <a:pt x="34" y="48"/>
                  <a:pt x="34" y="42"/>
                </a:cubicBezTo>
                <a:cubicBezTo>
                  <a:pt x="32" y="42"/>
                  <a:pt x="32" y="44"/>
                  <a:pt x="32" y="46"/>
                </a:cubicBezTo>
                <a:cubicBezTo>
                  <a:pt x="29" y="44"/>
                  <a:pt x="30" y="40"/>
                  <a:pt x="28" y="37"/>
                </a:cubicBezTo>
                <a:cubicBezTo>
                  <a:pt x="28" y="36"/>
                  <a:pt x="25" y="34"/>
                  <a:pt x="24" y="33"/>
                </a:cubicBezTo>
                <a:cubicBezTo>
                  <a:pt x="24" y="32"/>
                  <a:pt x="23" y="31"/>
                  <a:pt x="21" y="31"/>
                </a:cubicBezTo>
                <a:cubicBezTo>
                  <a:pt x="22" y="27"/>
                  <a:pt x="20" y="26"/>
                  <a:pt x="19" y="24"/>
                </a:cubicBezTo>
                <a:cubicBezTo>
                  <a:pt x="18" y="21"/>
                  <a:pt x="15" y="21"/>
                  <a:pt x="13" y="20"/>
                </a:cubicBezTo>
                <a:cubicBezTo>
                  <a:pt x="13" y="20"/>
                  <a:pt x="9" y="16"/>
                  <a:pt x="10" y="16"/>
                </a:cubicBezTo>
                <a:cubicBezTo>
                  <a:pt x="8" y="12"/>
                  <a:pt x="14" y="9"/>
                  <a:pt x="8" y="12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3" name="îSḻîḍé">
            <a:extLst>
              <a:ext uri="{FF2B5EF4-FFF2-40B4-BE49-F238E27FC236}">
                <a16:creationId xmlns:a16="http://schemas.microsoft.com/office/drawing/2014/main" id="{BE99D1BC-ECD6-4488-BE56-031C7E6E69B5}"/>
              </a:ext>
            </a:extLst>
          </p:cNvPr>
          <p:cNvSpPr/>
          <p:nvPr/>
        </p:nvSpPr>
        <p:spPr bwMode="auto">
          <a:xfrm>
            <a:off x="7041273" y="4678066"/>
            <a:ext cx="219829" cy="400874"/>
          </a:xfrm>
          <a:custGeom>
            <a:avLst/>
            <a:gdLst>
              <a:gd name="T0" fmla="*/ 43 w 57"/>
              <a:gd name="T1" fmla="*/ 0 h 104"/>
              <a:gd name="T2" fmla="*/ 50 w 57"/>
              <a:gd name="T3" fmla="*/ 1 h 104"/>
              <a:gd name="T4" fmla="*/ 47 w 57"/>
              <a:gd name="T5" fmla="*/ 35 h 104"/>
              <a:gd name="T6" fmla="*/ 43 w 57"/>
              <a:gd name="T7" fmla="*/ 57 h 104"/>
              <a:gd name="T8" fmla="*/ 37 w 57"/>
              <a:gd name="T9" fmla="*/ 67 h 104"/>
              <a:gd name="T10" fmla="*/ 36 w 57"/>
              <a:gd name="T11" fmla="*/ 78 h 104"/>
              <a:gd name="T12" fmla="*/ 36 w 57"/>
              <a:gd name="T13" fmla="*/ 82 h 104"/>
              <a:gd name="T14" fmla="*/ 32 w 57"/>
              <a:gd name="T15" fmla="*/ 83 h 104"/>
              <a:gd name="T16" fmla="*/ 30 w 57"/>
              <a:gd name="T17" fmla="*/ 95 h 104"/>
              <a:gd name="T18" fmla="*/ 28 w 57"/>
              <a:gd name="T19" fmla="*/ 96 h 104"/>
              <a:gd name="T20" fmla="*/ 26 w 57"/>
              <a:gd name="T21" fmla="*/ 102 h 104"/>
              <a:gd name="T22" fmla="*/ 8 w 57"/>
              <a:gd name="T23" fmla="*/ 104 h 104"/>
              <a:gd name="T24" fmla="*/ 6 w 57"/>
              <a:gd name="T25" fmla="*/ 95 h 104"/>
              <a:gd name="T26" fmla="*/ 4 w 57"/>
              <a:gd name="T27" fmla="*/ 91 h 104"/>
              <a:gd name="T28" fmla="*/ 0 w 57"/>
              <a:gd name="T29" fmla="*/ 89 h 104"/>
              <a:gd name="T30" fmla="*/ 0 w 57"/>
              <a:gd name="T31" fmla="*/ 82 h 104"/>
              <a:gd name="T32" fmla="*/ 2 w 57"/>
              <a:gd name="T33" fmla="*/ 80 h 104"/>
              <a:gd name="T34" fmla="*/ 0 w 57"/>
              <a:gd name="T35" fmla="*/ 78 h 104"/>
              <a:gd name="T36" fmla="*/ 4 w 57"/>
              <a:gd name="T37" fmla="*/ 70 h 104"/>
              <a:gd name="T38" fmla="*/ 4 w 57"/>
              <a:gd name="T39" fmla="*/ 67 h 104"/>
              <a:gd name="T40" fmla="*/ 8 w 57"/>
              <a:gd name="T41" fmla="*/ 65 h 104"/>
              <a:gd name="T42" fmla="*/ 11 w 57"/>
              <a:gd name="T43" fmla="*/ 55 h 104"/>
              <a:gd name="T44" fmla="*/ 8 w 57"/>
              <a:gd name="T45" fmla="*/ 50 h 104"/>
              <a:gd name="T46" fmla="*/ 8 w 57"/>
              <a:gd name="T47" fmla="*/ 39 h 104"/>
              <a:gd name="T48" fmla="*/ 11 w 57"/>
              <a:gd name="T49" fmla="*/ 35 h 104"/>
              <a:gd name="T50" fmla="*/ 17 w 57"/>
              <a:gd name="T51" fmla="*/ 31 h 104"/>
              <a:gd name="T52" fmla="*/ 26 w 57"/>
              <a:gd name="T53" fmla="*/ 24 h 104"/>
              <a:gd name="T54" fmla="*/ 32 w 57"/>
              <a:gd name="T55" fmla="*/ 26 h 104"/>
              <a:gd name="T56" fmla="*/ 34 w 57"/>
              <a:gd name="T57" fmla="*/ 14 h 104"/>
              <a:gd name="T58" fmla="*/ 39 w 57"/>
              <a:gd name="T59" fmla="*/ 13 h 104"/>
              <a:gd name="T60" fmla="*/ 43 w 57"/>
              <a:gd name="T61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" h="104">
                <a:moveTo>
                  <a:pt x="43" y="0"/>
                </a:moveTo>
                <a:cubicBezTo>
                  <a:pt x="45" y="1"/>
                  <a:pt x="47" y="2"/>
                  <a:pt x="50" y="1"/>
                </a:cubicBezTo>
                <a:cubicBezTo>
                  <a:pt x="47" y="11"/>
                  <a:pt x="57" y="28"/>
                  <a:pt x="47" y="35"/>
                </a:cubicBezTo>
                <a:cubicBezTo>
                  <a:pt x="47" y="43"/>
                  <a:pt x="46" y="50"/>
                  <a:pt x="43" y="57"/>
                </a:cubicBezTo>
                <a:cubicBezTo>
                  <a:pt x="42" y="61"/>
                  <a:pt x="41" y="66"/>
                  <a:pt x="37" y="67"/>
                </a:cubicBezTo>
                <a:cubicBezTo>
                  <a:pt x="39" y="71"/>
                  <a:pt x="36" y="75"/>
                  <a:pt x="36" y="78"/>
                </a:cubicBezTo>
                <a:cubicBezTo>
                  <a:pt x="35" y="79"/>
                  <a:pt x="36" y="81"/>
                  <a:pt x="36" y="82"/>
                </a:cubicBezTo>
                <a:cubicBezTo>
                  <a:pt x="35" y="82"/>
                  <a:pt x="32" y="83"/>
                  <a:pt x="32" y="83"/>
                </a:cubicBezTo>
                <a:cubicBezTo>
                  <a:pt x="31" y="87"/>
                  <a:pt x="32" y="91"/>
                  <a:pt x="30" y="95"/>
                </a:cubicBezTo>
                <a:cubicBezTo>
                  <a:pt x="30" y="95"/>
                  <a:pt x="28" y="95"/>
                  <a:pt x="28" y="96"/>
                </a:cubicBezTo>
                <a:cubicBezTo>
                  <a:pt x="28" y="98"/>
                  <a:pt x="25" y="99"/>
                  <a:pt x="26" y="102"/>
                </a:cubicBezTo>
                <a:cubicBezTo>
                  <a:pt x="21" y="104"/>
                  <a:pt x="15" y="104"/>
                  <a:pt x="8" y="104"/>
                </a:cubicBezTo>
                <a:cubicBezTo>
                  <a:pt x="8" y="99"/>
                  <a:pt x="4" y="100"/>
                  <a:pt x="6" y="95"/>
                </a:cubicBezTo>
                <a:cubicBezTo>
                  <a:pt x="4" y="95"/>
                  <a:pt x="4" y="92"/>
                  <a:pt x="4" y="91"/>
                </a:cubicBezTo>
                <a:cubicBezTo>
                  <a:pt x="2" y="91"/>
                  <a:pt x="1" y="90"/>
                  <a:pt x="0" y="89"/>
                </a:cubicBezTo>
                <a:cubicBezTo>
                  <a:pt x="0" y="87"/>
                  <a:pt x="0" y="84"/>
                  <a:pt x="0" y="82"/>
                </a:cubicBezTo>
                <a:cubicBezTo>
                  <a:pt x="0" y="80"/>
                  <a:pt x="2" y="80"/>
                  <a:pt x="2" y="80"/>
                </a:cubicBezTo>
                <a:cubicBezTo>
                  <a:pt x="2" y="78"/>
                  <a:pt x="0" y="78"/>
                  <a:pt x="0" y="78"/>
                </a:cubicBezTo>
                <a:cubicBezTo>
                  <a:pt x="1" y="75"/>
                  <a:pt x="3" y="72"/>
                  <a:pt x="4" y="70"/>
                </a:cubicBezTo>
                <a:cubicBezTo>
                  <a:pt x="4" y="70"/>
                  <a:pt x="3" y="67"/>
                  <a:pt x="4" y="67"/>
                </a:cubicBezTo>
                <a:cubicBezTo>
                  <a:pt x="4" y="66"/>
                  <a:pt x="8" y="65"/>
                  <a:pt x="8" y="65"/>
                </a:cubicBezTo>
                <a:cubicBezTo>
                  <a:pt x="9" y="62"/>
                  <a:pt x="5" y="49"/>
                  <a:pt x="11" y="55"/>
                </a:cubicBezTo>
                <a:cubicBezTo>
                  <a:pt x="12" y="51"/>
                  <a:pt x="8" y="53"/>
                  <a:pt x="8" y="50"/>
                </a:cubicBezTo>
                <a:cubicBezTo>
                  <a:pt x="8" y="46"/>
                  <a:pt x="8" y="42"/>
                  <a:pt x="8" y="39"/>
                </a:cubicBezTo>
                <a:cubicBezTo>
                  <a:pt x="11" y="39"/>
                  <a:pt x="11" y="37"/>
                  <a:pt x="11" y="35"/>
                </a:cubicBezTo>
                <a:cubicBezTo>
                  <a:pt x="15" y="36"/>
                  <a:pt x="15" y="32"/>
                  <a:pt x="17" y="31"/>
                </a:cubicBezTo>
                <a:cubicBezTo>
                  <a:pt x="19" y="30"/>
                  <a:pt x="27" y="31"/>
                  <a:pt x="26" y="24"/>
                </a:cubicBezTo>
                <a:cubicBezTo>
                  <a:pt x="29" y="23"/>
                  <a:pt x="29" y="26"/>
                  <a:pt x="32" y="26"/>
                </a:cubicBezTo>
                <a:cubicBezTo>
                  <a:pt x="30" y="20"/>
                  <a:pt x="34" y="19"/>
                  <a:pt x="34" y="14"/>
                </a:cubicBezTo>
                <a:cubicBezTo>
                  <a:pt x="39" y="17"/>
                  <a:pt x="38" y="2"/>
                  <a:pt x="39" y="13"/>
                </a:cubicBezTo>
                <a:cubicBezTo>
                  <a:pt x="46" y="10"/>
                  <a:pt x="40" y="2"/>
                  <a:pt x="43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4" name="ïŝlide">
            <a:extLst>
              <a:ext uri="{FF2B5EF4-FFF2-40B4-BE49-F238E27FC236}">
                <a16:creationId xmlns:a16="http://schemas.microsoft.com/office/drawing/2014/main" id="{8310B1DB-8CB2-4FAD-9643-8C07C487CC1A}"/>
              </a:ext>
            </a:extLst>
          </p:cNvPr>
          <p:cNvSpPr/>
          <p:nvPr/>
        </p:nvSpPr>
        <p:spPr bwMode="auto">
          <a:xfrm>
            <a:off x="9076602" y="4657378"/>
            <a:ext cx="1179306" cy="866404"/>
          </a:xfrm>
          <a:custGeom>
            <a:avLst/>
            <a:gdLst>
              <a:gd name="T0" fmla="*/ 178 w 307"/>
              <a:gd name="T1" fmla="*/ 19 h 226"/>
              <a:gd name="T2" fmla="*/ 171 w 307"/>
              <a:gd name="T3" fmla="*/ 22 h 226"/>
              <a:gd name="T4" fmla="*/ 180 w 307"/>
              <a:gd name="T5" fmla="*/ 34 h 226"/>
              <a:gd name="T6" fmla="*/ 206 w 307"/>
              <a:gd name="T7" fmla="*/ 48 h 226"/>
              <a:gd name="T8" fmla="*/ 214 w 307"/>
              <a:gd name="T9" fmla="*/ 37 h 226"/>
              <a:gd name="T10" fmla="*/ 216 w 307"/>
              <a:gd name="T11" fmla="*/ 30 h 226"/>
              <a:gd name="T12" fmla="*/ 218 w 307"/>
              <a:gd name="T13" fmla="*/ 13 h 226"/>
              <a:gd name="T14" fmla="*/ 223 w 307"/>
              <a:gd name="T15" fmla="*/ 4 h 226"/>
              <a:gd name="T16" fmla="*/ 229 w 307"/>
              <a:gd name="T17" fmla="*/ 11 h 226"/>
              <a:gd name="T18" fmla="*/ 238 w 307"/>
              <a:gd name="T19" fmla="*/ 30 h 226"/>
              <a:gd name="T20" fmla="*/ 247 w 307"/>
              <a:gd name="T21" fmla="*/ 43 h 226"/>
              <a:gd name="T22" fmla="*/ 257 w 307"/>
              <a:gd name="T23" fmla="*/ 56 h 226"/>
              <a:gd name="T24" fmla="*/ 262 w 307"/>
              <a:gd name="T25" fmla="*/ 71 h 226"/>
              <a:gd name="T26" fmla="*/ 268 w 307"/>
              <a:gd name="T27" fmla="*/ 75 h 226"/>
              <a:gd name="T28" fmla="*/ 279 w 307"/>
              <a:gd name="T29" fmla="*/ 82 h 226"/>
              <a:gd name="T30" fmla="*/ 288 w 307"/>
              <a:gd name="T31" fmla="*/ 101 h 226"/>
              <a:gd name="T32" fmla="*/ 292 w 307"/>
              <a:gd name="T33" fmla="*/ 104 h 226"/>
              <a:gd name="T34" fmla="*/ 303 w 307"/>
              <a:gd name="T35" fmla="*/ 112 h 226"/>
              <a:gd name="T36" fmla="*/ 307 w 307"/>
              <a:gd name="T37" fmla="*/ 143 h 226"/>
              <a:gd name="T38" fmla="*/ 301 w 307"/>
              <a:gd name="T39" fmla="*/ 158 h 226"/>
              <a:gd name="T40" fmla="*/ 301 w 307"/>
              <a:gd name="T41" fmla="*/ 164 h 226"/>
              <a:gd name="T42" fmla="*/ 298 w 307"/>
              <a:gd name="T43" fmla="*/ 175 h 226"/>
              <a:gd name="T44" fmla="*/ 287 w 307"/>
              <a:gd name="T45" fmla="*/ 185 h 226"/>
              <a:gd name="T46" fmla="*/ 277 w 307"/>
              <a:gd name="T47" fmla="*/ 212 h 226"/>
              <a:gd name="T48" fmla="*/ 260 w 307"/>
              <a:gd name="T49" fmla="*/ 220 h 226"/>
              <a:gd name="T50" fmla="*/ 253 w 307"/>
              <a:gd name="T51" fmla="*/ 226 h 226"/>
              <a:gd name="T52" fmla="*/ 238 w 307"/>
              <a:gd name="T53" fmla="*/ 222 h 226"/>
              <a:gd name="T54" fmla="*/ 205 w 307"/>
              <a:gd name="T55" fmla="*/ 216 h 226"/>
              <a:gd name="T56" fmla="*/ 203 w 307"/>
              <a:gd name="T57" fmla="*/ 205 h 226"/>
              <a:gd name="T58" fmla="*/ 201 w 307"/>
              <a:gd name="T59" fmla="*/ 199 h 226"/>
              <a:gd name="T60" fmla="*/ 186 w 307"/>
              <a:gd name="T61" fmla="*/ 188 h 226"/>
              <a:gd name="T62" fmla="*/ 178 w 307"/>
              <a:gd name="T63" fmla="*/ 179 h 226"/>
              <a:gd name="T64" fmla="*/ 164 w 307"/>
              <a:gd name="T65" fmla="*/ 173 h 226"/>
              <a:gd name="T66" fmla="*/ 156 w 307"/>
              <a:gd name="T67" fmla="*/ 170 h 226"/>
              <a:gd name="T68" fmla="*/ 121 w 307"/>
              <a:gd name="T69" fmla="*/ 162 h 226"/>
              <a:gd name="T70" fmla="*/ 102 w 307"/>
              <a:gd name="T71" fmla="*/ 168 h 226"/>
              <a:gd name="T72" fmla="*/ 95 w 307"/>
              <a:gd name="T73" fmla="*/ 171 h 226"/>
              <a:gd name="T74" fmla="*/ 89 w 307"/>
              <a:gd name="T75" fmla="*/ 177 h 226"/>
              <a:gd name="T76" fmla="*/ 85 w 307"/>
              <a:gd name="T77" fmla="*/ 177 h 226"/>
              <a:gd name="T78" fmla="*/ 52 w 307"/>
              <a:gd name="T79" fmla="*/ 183 h 226"/>
              <a:gd name="T80" fmla="*/ 46 w 307"/>
              <a:gd name="T81" fmla="*/ 186 h 226"/>
              <a:gd name="T82" fmla="*/ 14 w 307"/>
              <a:gd name="T83" fmla="*/ 192 h 226"/>
              <a:gd name="T84" fmla="*/ 18 w 307"/>
              <a:gd name="T85" fmla="*/ 171 h 226"/>
              <a:gd name="T86" fmla="*/ 14 w 307"/>
              <a:gd name="T87" fmla="*/ 160 h 226"/>
              <a:gd name="T88" fmla="*/ 14 w 307"/>
              <a:gd name="T89" fmla="*/ 153 h 226"/>
              <a:gd name="T90" fmla="*/ 9 w 307"/>
              <a:gd name="T91" fmla="*/ 142 h 226"/>
              <a:gd name="T92" fmla="*/ 7 w 307"/>
              <a:gd name="T93" fmla="*/ 132 h 226"/>
              <a:gd name="T94" fmla="*/ 3 w 307"/>
              <a:gd name="T95" fmla="*/ 121 h 226"/>
              <a:gd name="T96" fmla="*/ 5 w 307"/>
              <a:gd name="T97" fmla="*/ 112 h 226"/>
              <a:gd name="T98" fmla="*/ 5 w 307"/>
              <a:gd name="T99" fmla="*/ 88 h 226"/>
              <a:gd name="T100" fmla="*/ 26 w 307"/>
              <a:gd name="T101" fmla="*/ 75 h 226"/>
              <a:gd name="T102" fmla="*/ 50 w 307"/>
              <a:gd name="T103" fmla="*/ 69 h 226"/>
              <a:gd name="T104" fmla="*/ 63 w 307"/>
              <a:gd name="T105" fmla="*/ 63 h 226"/>
              <a:gd name="T106" fmla="*/ 68 w 307"/>
              <a:gd name="T107" fmla="*/ 43 h 226"/>
              <a:gd name="T108" fmla="*/ 85 w 307"/>
              <a:gd name="T109" fmla="*/ 43 h 226"/>
              <a:gd name="T110" fmla="*/ 89 w 307"/>
              <a:gd name="T111" fmla="*/ 30 h 226"/>
              <a:gd name="T112" fmla="*/ 104 w 307"/>
              <a:gd name="T113" fmla="*/ 20 h 226"/>
              <a:gd name="T114" fmla="*/ 115 w 307"/>
              <a:gd name="T115" fmla="*/ 26 h 226"/>
              <a:gd name="T116" fmla="*/ 119 w 307"/>
              <a:gd name="T117" fmla="*/ 28 h 226"/>
              <a:gd name="T118" fmla="*/ 123 w 307"/>
              <a:gd name="T119" fmla="*/ 24 h 226"/>
              <a:gd name="T120" fmla="*/ 136 w 307"/>
              <a:gd name="T121" fmla="*/ 13 h 226"/>
              <a:gd name="T122" fmla="*/ 145 w 307"/>
              <a:gd name="T123" fmla="*/ 9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7" h="226">
                <a:moveTo>
                  <a:pt x="178" y="9"/>
                </a:moveTo>
                <a:cubicBezTo>
                  <a:pt x="178" y="12"/>
                  <a:pt x="178" y="16"/>
                  <a:pt x="178" y="19"/>
                </a:cubicBezTo>
                <a:cubicBezTo>
                  <a:pt x="177" y="19"/>
                  <a:pt x="175" y="19"/>
                  <a:pt x="173" y="19"/>
                </a:cubicBezTo>
                <a:cubicBezTo>
                  <a:pt x="175" y="21"/>
                  <a:pt x="174" y="22"/>
                  <a:pt x="171" y="22"/>
                </a:cubicBezTo>
                <a:cubicBezTo>
                  <a:pt x="174" y="26"/>
                  <a:pt x="171" y="25"/>
                  <a:pt x="171" y="30"/>
                </a:cubicBezTo>
                <a:cubicBezTo>
                  <a:pt x="173" y="33"/>
                  <a:pt x="176" y="34"/>
                  <a:pt x="180" y="34"/>
                </a:cubicBezTo>
                <a:cubicBezTo>
                  <a:pt x="181" y="42"/>
                  <a:pt x="193" y="38"/>
                  <a:pt x="193" y="47"/>
                </a:cubicBezTo>
                <a:cubicBezTo>
                  <a:pt x="198" y="47"/>
                  <a:pt x="204" y="46"/>
                  <a:pt x="206" y="48"/>
                </a:cubicBezTo>
                <a:cubicBezTo>
                  <a:pt x="210" y="48"/>
                  <a:pt x="207" y="40"/>
                  <a:pt x="214" y="43"/>
                </a:cubicBezTo>
                <a:cubicBezTo>
                  <a:pt x="213" y="42"/>
                  <a:pt x="211" y="37"/>
                  <a:pt x="214" y="37"/>
                </a:cubicBezTo>
                <a:cubicBezTo>
                  <a:pt x="216" y="37"/>
                  <a:pt x="213" y="34"/>
                  <a:pt x="214" y="32"/>
                </a:cubicBezTo>
                <a:cubicBezTo>
                  <a:pt x="214" y="32"/>
                  <a:pt x="216" y="31"/>
                  <a:pt x="216" y="30"/>
                </a:cubicBezTo>
                <a:cubicBezTo>
                  <a:pt x="216" y="28"/>
                  <a:pt x="218" y="26"/>
                  <a:pt x="218" y="22"/>
                </a:cubicBezTo>
                <a:cubicBezTo>
                  <a:pt x="217" y="21"/>
                  <a:pt x="215" y="19"/>
                  <a:pt x="218" y="13"/>
                </a:cubicBezTo>
                <a:cubicBezTo>
                  <a:pt x="218" y="13"/>
                  <a:pt x="221" y="13"/>
                  <a:pt x="221" y="13"/>
                </a:cubicBezTo>
                <a:cubicBezTo>
                  <a:pt x="223" y="11"/>
                  <a:pt x="221" y="5"/>
                  <a:pt x="223" y="4"/>
                </a:cubicBezTo>
                <a:cubicBezTo>
                  <a:pt x="227" y="3"/>
                  <a:pt x="224" y="9"/>
                  <a:pt x="227" y="11"/>
                </a:cubicBezTo>
                <a:cubicBezTo>
                  <a:pt x="227" y="11"/>
                  <a:pt x="229" y="11"/>
                  <a:pt x="229" y="11"/>
                </a:cubicBezTo>
                <a:cubicBezTo>
                  <a:pt x="230" y="14"/>
                  <a:pt x="231" y="18"/>
                  <a:pt x="232" y="20"/>
                </a:cubicBezTo>
                <a:cubicBezTo>
                  <a:pt x="234" y="24"/>
                  <a:pt x="238" y="26"/>
                  <a:pt x="238" y="30"/>
                </a:cubicBezTo>
                <a:cubicBezTo>
                  <a:pt x="243" y="25"/>
                  <a:pt x="240" y="33"/>
                  <a:pt x="246" y="32"/>
                </a:cubicBezTo>
                <a:cubicBezTo>
                  <a:pt x="245" y="36"/>
                  <a:pt x="245" y="40"/>
                  <a:pt x="247" y="43"/>
                </a:cubicBezTo>
                <a:cubicBezTo>
                  <a:pt x="250" y="46"/>
                  <a:pt x="247" y="50"/>
                  <a:pt x="249" y="56"/>
                </a:cubicBezTo>
                <a:cubicBezTo>
                  <a:pt x="254" y="50"/>
                  <a:pt x="250" y="55"/>
                  <a:pt x="257" y="56"/>
                </a:cubicBezTo>
                <a:cubicBezTo>
                  <a:pt x="257" y="59"/>
                  <a:pt x="255" y="59"/>
                  <a:pt x="255" y="61"/>
                </a:cubicBezTo>
                <a:cubicBezTo>
                  <a:pt x="258" y="64"/>
                  <a:pt x="263" y="64"/>
                  <a:pt x="262" y="71"/>
                </a:cubicBezTo>
                <a:cubicBezTo>
                  <a:pt x="264" y="71"/>
                  <a:pt x="267" y="70"/>
                  <a:pt x="268" y="71"/>
                </a:cubicBezTo>
                <a:cubicBezTo>
                  <a:pt x="268" y="71"/>
                  <a:pt x="267" y="74"/>
                  <a:pt x="268" y="75"/>
                </a:cubicBezTo>
                <a:cubicBezTo>
                  <a:pt x="268" y="75"/>
                  <a:pt x="271" y="74"/>
                  <a:pt x="272" y="75"/>
                </a:cubicBezTo>
                <a:cubicBezTo>
                  <a:pt x="274" y="77"/>
                  <a:pt x="273" y="83"/>
                  <a:pt x="279" y="82"/>
                </a:cubicBezTo>
                <a:cubicBezTo>
                  <a:pt x="279" y="87"/>
                  <a:pt x="282" y="92"/>
                  <a:pt x="285" y="95"/>
                </a:cubicBezTo>
                <a:cubicBezTo>
                  <a:pt x="286" y="97"/>
                  <a:pt x="287" y="99"/>
                  <a:pt x="288" y="101"/>
                </a:cubicBezTo>
                <a:cubicBezTo>
                  <a:pt x="289" y="101"/>
                  <a:pt x="291" y="100"/>
                  <a:pt x="292" y="101"/>
                </a:cubicBezTo>
                <a:cubicBezTo>
                  <a:pt x="293" y="101"/>
                  <a:pt x="291" y="104"/>
                  <a:pt x="292" y="104"/>
                </a:cubicBezTo>
                <a:cubicBezTo>
                  <a:pt x="294" y="106"/>
                  <a:pt x="297" y="105"/>
                  <a:pt x="296" y="104"/>
                </a:cubicBezTo>
                <a:cubicBezTo>
                  <a:pt x="300" y="108"/>
                  <a:pt x="297" y="113"/>
                  <a:pt x="303" y="112"/>
                </a:cubicBezTo>
                <a:cubicBezTo>
                  <a:pt x="299" y="117"/>
                  <a:pt x="304" y="124"/>
                  <a:pt x="305" y="132"/>
                </a:cubicBezTo>
                <a:cubicBezTo>
                  <a:pt x="306" y="137"/>
                  <a:pt x="303" y="141"/>
                  <a:pt x="307" y="143"/>
                </a:cubicBezTo>
                <a:cubicBezTo>
                  <a:pt x="303" y="146"/>
                  <a:pt x="304" y="149"/>
                  <a:pt x="303" y="157"/>
                </a:cubicBezTo>
                <a:cubicBezTo>
                  <a:pt x="303" y="156"/>
                  <a:pt x="300" y="157"/>
                  <a:pt x="301" y="158"/>
                </a:cubicBezTo>
                <a:cubicBezTo>
                  <a:pt x="302" y="158"/>
                  <a:pt x="303" y="158"/>
                  <a:pt x="303" y="158"/>
                </a:cubicBezTo>
                <a:cubicBezTo>
                  <a:pt x="303" y="159"/>
                  <a:pt x="302" y="163"/>
                  <a:pt x="301" y="164"/>
                </a:cubicBezTo>
                <a:cubicBezTo>
                  <a:pt x="301" y="164"/>
                  <a:pt x="298" y="166"/>
                  <a:pt x="298" y="166"/>
                </a:cubicBezTo>
                <a:cubicBezTo>
                  <a:pt x="297" y="168"/>
                  <a:pt x="301" y="171"/>
                  <a:pt x="298" y="175"/>
                </a:cubicBezTo>
                <a:cubicBezTo>
                  <a:pt x="294" y="175"/>
                  <a:pt x="295" y="180"/>
                  <a:pt x="290" y="179"/>
                </a:cubicBezTo>
                <a:cubicBezTo>
                  <a:pt x="291" y="183"/>
                  <a:pt x="290" y="185"/>
                  <a:pt x="287" y="185"/>
                </a:cubicBezTo>
                <a:cubicBezTo>
                  <a:pt x="288" y="192"/>
                  <a:pt x="284" y="194"/>
                  <a:pt x="285" y="201"/>
                </a:cubicBezTo>
                <a:cubicBezTo>
                  <a:pt x="277" y="200"/>
                  <a:pt x="278" y="207"/>
                  <a:pt x="277" y="212"/>
                </a:cubicBezTo>
                <a:cubicBezTo>
                  <a:pt x="275" y="212"/>
                  <a:pt x="272" y="212"/>
                  <a:pt x="272" y="214"/>
                </a:cubicBezTo>
                <a:cubicBezTo>
                  <a:pt x="271" y="218"/>
                  <a:pt x="264" y="218"/>
                  <a:pt x="260" y="220"/>
                </a:cubicBezTo>
                <a:cubicBezTo>
                  <a:pt x="259" y="221"/>
                  <a:pt x="258" y="223"/>
                  <a:pt x="257" y="224"/>
                </a:cubicBezTo>
                <a:cubicBezTo>
                  <a:pt x="255" y="224"/>
                  <a:pt x="253" y="223"/>
                  <a:pt x="253" y="226"/>
                </a:cubicBezTo>
                <a:cubicBezTo>
                  <a:pt x="249" y="223"/>
                  <a:pt x="247" y="219"/>
                  <a:pt x="242" y="218"/>
                </a:cubicBezTo>
                <a:cubicBezTo>
                  <a:pt x="238" y="216"/>
                  <a:pt x="239" y="221"/>
                  <a:pt x="238" y="222"/>
                </a:cubicBezTo>
                <a:cubicBezTo>
                  <a:pt x="234" y="224"/>
                  <a:pt x="228" y="221"/>
                  <a:pt x="225" y="226"/>
                </a:cubicBezTo>
                <a:cubicBezTo>
                  <a:pt x="218" y="222"/>
                  <a:pt x="213" y="217"/>
                  <a:pt x="205" y="216"/>
                </a:cubicBezTo>
                <a:cubicBezTo>
                  <a:pt x="207" y="214"/>
                  <a:pt x="207" y="212"/>
                  <a:pt x="205" y="207"/>
                </a:cubicBezTo>
                <a:cubicBezTo>
                  <a:pt x="204" y="206"/>
                  <a:pt x="203" y="207"/>
                  <a:pt x="203" y="205"/>
                </a:cubicBezTo>
                <a:cubicBezTo>
                  <a:pt x="203" y="205"/>
                  <a:pt x="203" y="203"/>
                  <a:pt x="203" y="203"/>
                </a:cubicBezTo>
                <a:cubicBezTo>
                  <a:pt x="202" y="201"/>
                  <a:pt x="197" y="200"/>
                  <a:pt x="201" y="199"/>
                </a:cubicBezTo>
                <a:cubicBezTo>
                  <a:pt x="200" y="198"/>
                  <a:pt x="192" y="194"/>
                  <a:pt x="191" y="198"/>
                </a:cubicBezTo>
                <a:cubicBezTo>
                  <a:pt x="189" y="195"/>
                  <a:pt x="189" y="190"/>
                  <a:pt x="186" y="188"/>
                </a:cubicBezTo>
                <a:cubicBezTo>
                  <a:pt x="185" y="184"/>
                  <a:pt x="187" y="183"/>
                  <a:pt x="188" y="181"/>
                </a:cubicBezTo>
                <a:cubicBezTo>
                  <a:pt x="186" y="179"/>
                  <a:pt x="184" y="180"/>
                  <a:pt x="178" y="179"/>
                </a:cubicBezTo>
                <a:cubicBezTo>
                  <a:pt x="175" y="181"/>
                  <a:pt x="175" y="188"/>
                  <a:pt x="167" y="186"/>
                </a:cubicBezTo>
                <a:cubicBezTo>
                  <a:pt x="169" y="179"/>
                  <a:pt x="162" y="181"/>
                  <a:pt x="164" y="173"/>
                </a:cubicBezTo>
                <a:cubicBezTo>
                  <a:pt x="159" y="173"/>
                  <a:pt x="158" y="170"/>
                  <a:pt x="152" y="171"/>
                </a:cubicBezTo>
                <a:cubicBezTo>
                  <a:pt x="152" y="170"/>
                  <a:pt x="155" y="170"/>
                  <a:pt x="156" y="170"/>
                </a:cubicBezTo>
                <a:cubicBezTo>
                  <a:pt x="151" y="164"/>
                  <a:pt x="147" y="169"/>
                  <a:pt x="137" y="168"/>
                </a:cubicBezTo>
                <a:cubicBezTo>
                  <a:pt x="131" y="166"/>
                  <a:pt x="126" y="164"/>
                  <a:pt x="121" y="162"/>
                </a:cubicBezTo>
                <a:cubicBezTo>
                  <a:pt x="116" y="164"/>
                  <a:pt x="111" y="163"/>
                  <a:pt x="109" y="168"/>
                </a:cubicBezTo>
                <a:cubicBezTo>
                  <a:pt x="107" y="168"/>
                  <a:pt x="104" y="167"/>
                  <a:pt x="102" y="168"/>
                </a:cubicBezTo>
                <a:cubicBezTo>
                  <a:pt x="100" y="168"/>
                  <a:pt x="101" y="169"/>
                  <a:pt x="100" y="170"/>
                </a:cubicBezTo>
                <a:cubicBezTo>
                  <a:pt x="97" y="170"/>
                  <a:pt x="98" y="166"/>
                  <a:pt x="95" y="171"/>
                </a:cubicBezTo>
                <a:cubicBezTo>
                  <a:pt x="94" y="172"/>
                  <a:pt x="92" y="173"/>
                  <a:pt x="93" y="175"/>
                </a:cubicBezTo>
                <a:cubicBezTo>
                  <a:pt x="90" y="173"/>
                  <a:pt x="89" y="169"/>
                  <a:pt x="89" y="177"/>
                </a:cubicBezTo>
                <a:cubicBezTo>
                  <a:pt x="87" y="177"/>
                  <a:pt x="87" y="175"/>
                  <a:pt x="85" y="175"/>
                </a:cubicBezTo>
                <a:cubicBezTo>
                  <a:pt x="83" y="175"/>
                  <a:pt x="85" y="177"/>
                  <a:pt x="85" y="177"/>
                </a:cubicBezTo>
                <a:cubicBezTo>
                  <a:pt x="83" y="181"/>
                  <a:pt x="77" y="179"/>
                  <a:pt x="76" y="185"/>
                </a:cubicBezTo>
                <a:cubicBezTo>
                  <a:pt x="71" y="181"/>
                  <a:pt x="60" y="183"/>
                  <a:pt x="52" y="183"/>
                </a:cubicBezTo>
                <a:cubicBezTo>
                  <a:pt x="49" y="182"/>
                  <a:pt x="51" y="186"/>
                  <a:pt x="50" y="186"/>
                </a:cubicBezTo>
                <a:cubicBezTo>
                  <a:pt x="49" y="187"/>
                  <a:pt x="47" y="186"/>
                  <a:pt x="46" y="186"/>
                </a:cubicBezTo>
                <a:cubicBezTo>
                  <a:pt x="44" y="187"/>
                  <a:pt x="43" y="188"/>
                  <a:pt x="40" y="188"/>
                </a:cubicBezTo>
                <a:cubicBezTo>
                  <a:pt x="35" y="190"/>
                  <a:pt x="26" y="194"/>
                  <a:pt x="14" y="192"/>
                </a:cubicBezTo>
                <a:cubicBezTo>
                  <a:pt x="15" y="187"/>
                  <a:pt x="14" y="181"/>
                  <a:pt x="20" y="181"/>
                </a:cubicBezTo>
                <a:cubicBezTo>
                  <a:pt x="19" y="178"/>
                  <a:pt x="22" y="172"/>
                  <a:pt x="18" y="171"/>
                </a:cubicBezTo>
                <a:cubicBezTo>
                  <a:pt x="13" y="171"/>
                  <a:pt x="20" y="170"/>
                  <a:pt x="18" y="164"/>
                </a:cubicBezTo>
                <a:cubicBezTo>
                  <a:pt x="16" y="159"/>
                  <a:pt x="16" y="168"/>
                  <a:pt x="14" y="160"/>
                </a:cubicBezTo>
                <a:cubicBezTo>
                  <a:pt x="14" y="160"/>
                  <a:pt x="15" y="157"/>
                  <a:pt x="14" y="157"/>
                </a:cubicBezTo>
                <a:cubicBezTo>
                  <a:pt x="12" y="154"/>
                  <a:pt x="15" y="156"/>
                  <a:pt x="14" y="153"/>
                </a:cubicBezTo>
                <a:cubicBezTo>
                  <a:pt x="14" y="149"/>
                  <a:pt x="10" y="146"/>
                  <a:pt x="13" y="143"/>
                </a:cubicBezTo>
                <a:cubicBezTo>
                  <a:pt x="13" y="141"/>
                  <a:pt x="10" y="143"/>
                  <a:pt x="9" y="142"/>
                </a:cubicBezTo>
                <a:cubicBezTo>
                  <a:pt x="8" y="141"/>
                  <a:pt x="9" y="139"/>
                  <a:pt x="9" y="138"/>
                </a:cubicBezTo>
                <a:cubicBezTo>
                  <a:pt x="9" y="138"/>
                  <a:pt x="7" y="132"/>
                  <a:pt x="7" y="132"/>
                </a:cubicBezTo>
                <a:cubicBezTo>
                  <a:pt x="4" y="130"/>
                  <a:pt x="8" y="131"/>
                  <a:pt x="7" y="129"/>
                </a:cubicBezTo>
                <a:cubicBezTo>
                  <a:pt x="6" y="126"/>
                  <a:pt x="2" y="125"/>
                  <a:pt x="3" y="121"/>
                </a:cubicBezTo>
                <a:cubicBezTo>
                  <a:pt x="8" y="122"/>
                  <a:pt x="5" y="114"/>
                  <a:pt x="9" y="114"/>
                </a:cubicBezTo>
                <a:cubicBezTo>
                  <a:pt x="9" y="111"/>
                  <a:pt x="6" y="113"/>
                  <a:pt x="5" y="112"/>
                </a:cubicBezTo>
                <a:cubicBezTo>
                  <a:pt x="4" y="110"/>
                  <a:pt x="6" y="105"/>
                  <a:pt x="1" y="106"/>
                </a:cubicBezTo>
                <a:cubicBezTo>
                  <a:pt x="0" y="98"/>
                  <a:pt x="4" y="94"/>
                  <a:pt x="5" y="88"/>
                </a:cubicBezTo>
                <a:cubicBezTo>
                  <a:pt x="7" y="91"/>
                  <a:pt x="14" y="89"/>
                  <a:pt x="14" y="84"/>
                </a:cubicBezTo>
                <a:cubicBezTo>
                  <a:pt x="15" y="80"/>
                  <a:pt x="26" y="83"/>
                  <a:pt x="26" y="75"/>
                </a:cubicBezTo>
                <a:cubicBezTo>
                  <a:pt x="36" y="76"/>
                  <a:pt x="41" y="71"/>
                  <a:pt x="50" y="71"/>
                </a:cubicBezTo>
                <a:cubicBezTo>
                  <a:pt x="52" y="71"/>
                  <a:pt x="50" y="68"/>
                  <a:pt x="50" y="69"/>
                </a:cubicBezTo>
                <a:cubicBezTo>
                  <a:pt x="53" y="65"/>
                  <a:pt x="59" y="68"/>
                  <a:pt x="59" y="61"/>
                </a:cubicBezTo>
                <a:cubicBezTo>
                  <a:pt x="61" y="62"/>
                  <a:pt x="61" y="63"/>
                  <a:pt x="63" y="63"/>
                </a:cubicBezTo>
                <a:cubicBezTo>
                  <a:pt x="67" y="64"/>
                  <a:pt x="62" y="55"/>
                  <a:pt x="68" y="58"/>
                </a:cubicBezTo>
                <a:cubicBezTo>
                  <a:pt x="67" y="50"/>
                  <a:pt x="68" y="51"/>
                  <a:pt x="68" y="43"/>
                </a:cubicBezTo>
                <a:cubicBezTo>
                  <a:pt x="73" y="43"/>
                  <a:pt x="76" y="45"/>
                  <a:pt x="80" y="47"/>
                </a:cubicBezTo>
                <a:cubicBezTo>
                  <a:pt x="82" y="45"/>
                  <a:pt x="82" y="42"/>
                  <a:pt x="85" y="43"/>
                </a:cubicBezTo>
                <a:cubicBezTo>
                  <a:pt x="83" y="39"/>
                  <a:pt x="90" y="36"/>
                  <a:pt x="85" y="35"/>
                </a:cubicBezTo>
                <a:cubicBezTo>
                  <a:pt x="86" y="33"/>
                  <a:pt x="89" y="33"/>
                  <a:pt x="89" y="30"/>
                </a:cubicBezTo>
                <a:cubicBezTo>
                  <a:pt x="95" y="31"/>
                  <a:pt x="91" y="23"/>
                  <a:pt x="98" y="26"/>
                </a:cubicBezTo>
                <a:cubicBezTo>
                  <a:pt x="100" y="24"/>
                  <a:pt x="102" y="22"/>
                  <a:pt x="104" y="20"/>
                </a:cubicBezTo>
                <a:cubicBezTo>
                  <a:pt x="106" y="22"/>
                  <a:pt x="109" y="23"/>
                  <a:pt x="113" y="22"/>
                </a:cubicBezTo>
                <a:cubicBezTo>
                  <a:pt x="109" y="26"/>
                  <a:pt x="114" y="24"/>
                  <a:pt x="115" y="26"/>
                </a:cubicBezTo>
                <a:cubicBezTo>
                  <a:pt x="115" y="26"/>
                  <a:pt x="115" y="28"/>
                  <a:pt x="115" y="28"/>
                </a:cubicBezTo>
                <a:cubicBezTo>
                  <a:pt x="116" y="28"/>
                  <a:pt x="118" y="27"/>
                  <a:pt x="119" y="28"/>
                </a:cubicBezTo>
                <a:cubicBezTo>
                  <a:pt x="119" y="28"/>
                  <a:pt x="121" y="33"/>
                  <a:pt x="126" y="32"/>
                </a:cubicBezTo>
                <a:cubicBezTo>
                  <a:pt x="129" y="33"/>
                  <a:pt x="127" y="22"/>
                  <a:pt x="123" y="24"/>
                </a:cubicBezTo>
                <a:cubicBezTo>
                  <a:pt x="124" y="22"/>
                  <a:pt x="126" y="21"/>
                  <a:pt x="128" y="20"/>
                </a:cubicBezTo>
                <a:cubicBezTo>
                  <a:pt x="128" y="16"/>
                  <a:pt x="131" y="13"/>
                  <a:pt x="136" y="13"/>
                </a:cubicBezTo>
                <a:cubicBezTo>
                  <a:pt x="135" y="9"/>
                  <a:pt x="137" y="7"/>
                  <a:pt x="141" y="7"/>
                </a:cubicBezTo>
                <a:cubicBezTo>
                  <a:pt x="138" y="13"/>
                  <a:pt x="140" y="10"/>
                  <a:pt x="145" y="9"/>
                </a:cubicBezTo>
                <a:cubicBezTo>
                  <a:pt x="153" y="0"/>
                  <a:pt x="168" y="9"/>
                  <a:pt x="178" y="9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24" name="íśľïḓê">
            <a:extLst>
              <a:ext uri="{FF2B5EF4-FFF2-40B4-BE49-F238E27FC236}">
                <a16:creationId xmlns:a16="http://schemas.microsoft.com/office/drawing/2014/main" id="{ADA27C7A-5F15-49FC-81BF-ACDA5354DA99}"/>
              </a:ext>
            </a:extLst>
          </p:cNvPr>
          <p:cNvSpPr/>
          <p:nvPr/>
        </p:nvSpPr>
        <p:spPr>
          <a:xfrm>
            <a:off x="1726095" y="2679526"/>
            <a:ext cx="786732" cy="78673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25" name="ïšḷîḍé">
            <a:extLst>
              <a:ext uri="{FF2B5EF4-FFF2-40B4-BE49-F238E27FC236}">
                <a16:creationId xmlns:a16="http://schemas.microsoft.com/office/drawing/2014/main" id="{D4B68FEC-1AFA-4DD8-87B7-8400E76FFC8C}"/>
              </a:ext>
            </a:extLst>
          </p:cNvPr>
          <p:cNvSpPr/>
          <p:nvPr/>
        </p:nvSpPr>
        <p:spPr bwMode="auto">
          <a:xfrm>
            <a:off x="1895622" y="2857554"/>
            <a:ext cx="447678" cy="430673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íṡḷíďe">
            <a:extLst>
              <a:ext uri="{FF2B5EF4-FFF2-40B4-BE49-F238E27FC236}">
                <a16:creationId xmlns:a16="http://schemas.microsoft.com/office/drawing/2014/main" id="{AF21F06B-F018-4053-9871-886DEEBDB00F}"/>
              </a:ext>
            </a:extLst>
          </p:cNvPr>
          <p:cNvSpPr/>
          <p:nvPr/>
        </p:nvSpPr>
        <p:spPr bwMode="auto">
          <a:xfrm>
            <a:off x="681488" y="4092094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27" name="íṥḷiḍé">
            <a:extLst>
              <a:ext uri="{FF2B5EF4-FFF2-40B4-BE49-F238E27FC236}">
                <a16:creationId xmlns:a16="http://schemas.microsoft.com/office/drawing/2014/main" id="{497A3BA0-B9C1-40C0-A8AA-DA5CEE90075C}"/>
              </a:ext>
            </a:extLst>
          </p:cNvPr>
          <p:cNvSpPr txBox="1"/>
          <p:nvPr/>
        </p:nvSpPr>
        <p:spPr bwMode="auto">
          <a:xfrm>
            <a:off x="681488" y="3672859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2" name="îṡľiḑé">
            <a:extLst>
              <a:ext uri="{FF2B5EF4-FFF2-40B4-BE49-F238E27FC236}">
                <a16:creationId xmlns:a16="http://schemas.microsoft.com/office/drawing/2014/main" id="{7FBF5630-F627-412E-9FBC-1288CEA807A8}"/>
              </a:ext>
            </a:extLst>
          </p:cNvPr>
          <p:cNvSpPr/>
          <p:nvPr/>
        </p:nvSpPr>
        <p:spPr>
          <a:xfrm>
            <a:off x="5707622" y="2679526"/>
            <a:ext cx="786732" cy="786730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23" name="íṧļíḋe">
            <a:extLst>
              <a:ext uri="{FF2B5EF4-FFF2-40B4-BE49-F238E27FC236}">
                <a16:creationId xmlns:a16="http://schemas.microsoft.com/office/drawing/2014/main" id="{BE8B2231-7551-444A-822A-A1670586C6C2}"/>
              </a:ext>
            </a:extLst>
          </p:cNvPr>
          <p:cNvSpPr/>
          <p:nvPr/>
        </p:nvSpPr>
        <p:spPr bwMode="auto">
          <a:xfrm>
            <a:off x="5877149" y="2857554"/>
            <a:ext cx="447678" cy="430673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íşľïḍé">
            <a:extLst>
              <a:ext uri="{FF2B5EF4-FFF2-40B4-BE49-F238E27FC236}">
                <a16:creationId xmlns:a16="http://schemas.microsoft.com/office/drawing/2014/main" id="{D9C6A7B6-8148-4220-992A-FEB347B33233}"/>
              </a:ext>
            </a:extLst>
          </p:cNvPr>
          <p:cNvSpPr/>
          <p:nvPr/>
        </p:nvSpPr>
        <p:spPr bwMode="auto">
          <a:xfrm>
            <a:off x="4663015" y="4092094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/>
              <a:t>Copy paste fonts. Choose the only option to retain text.</a:t>
            </a:r>
            <a:endParaRPr lang="en-US" altLang="zh-CN" sz="800" dirty="0"/>
          </a:p>
        </p:txBody>
      </p:sp>
      <p:sp>
        <p:nvSpPr>
          <p:cNvPr id="21" name="işļíde">
            <a:extLst>
              <a:ext uri="{FF2B5EF4-FFF2-40B4-BE49-F238E27FC236}">
                <a16:creationId xmlns:a16="http://schemas.microsoft.com/office/drawing/2014/main" id="{12071EDF-78C5-41AA-B34C-1B67E4FFB3C0}"/>
              </a:ext>
            </a:extLst>
          </p:cNvPr>
          <p:cNvSpPr txBox="1"/>
          <p:nvPr/>
        </p:nvSpPr>
        <p:spPr bwMode="auto">
          <a:xfrm>
            <a:off x="4663015" y="3672859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6" name="ïṣḷiḓè">
            <a:extLst>
              <a:ext uri="{FF2B5EF4-FFF2-40B4-BE49-F238E27FC236}">
                <a16:creationId xmlns:a16="http://schemas.microsoft.com/office/drawing/2014/main" id="{C923476B-EFE9-4754-A02B-B13D6DAB8C72}"/>
              </a:ext>
            </a:extLst>
          </p:cNvPr>
          <p:cNvSpPr/>
          <p:nvPr/>
        </p:nvSpPr>
        <p:spPr>
          <a:xfrm>
            <a:off x="9689150" y="2679526"/>
            <a:ext cx="786732" cy="78673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17" name="íśḷîḋè">
            <a:extLst>
              <a:ext uri="{FF2B5EF4-FFF2-40B4-BE49-F238E27FC236}">
                <a16:creationId xmlns:a16="http://schemas.microsoft.com/office/drawing/2014/main" id="{B8D847E0-E103-4697-89C3-B47ACC8F8C4A}"/>
              </a:ext>
            </a:extLst>
          </p:cNvPr>
          <p:cNvSpPr/>
          <p:nvPr/>
        </p:nvSpPr>
        <p:spPr bwMode="auto">
          <a:xfrm>
            <a:off x="9858677" y="2857554"/>
            <a:ext cx="447678" cy="430673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îšľiḍé">
            <a:extLst>
              <a:ext uri="{FF2B5EF4-FFF2-40B4-BE49-F238E27FC236}">
                <a16:creationId xmlns:a16="http://schemas.microsoft.com/office/drawing/2014/main" id="{5144F540-06AE-4C92-A127-C08C7A939044}"/>
              </a:ext>
            </a:extLst>
          </p:cNvPr>
          <p:cNvSpPr/>
          <p:nvPr/>
        </p:nvSpPr>
        <p:spPr bwMode="auto">
          <a:xfrm>
            <a:off x="8644543" y="4092094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/>
              <a:t>Copy paste fonts. Choose the only option to retain text.</a:t>
            </a:r>
            <a:endParaRPr lang="en-US" altLang="zh-CN" sz="800" dirty="0"/>
          </a:p>
        </p:txBody>
      </p:sp>
      <p:sp>
        <p:nvSpPr>
          <p:cNvPr id="15" name="ïS1íḓê">
            <a:extLst>
              <a:ext uri="{FF2B5EF4-FFF2-40B4-BE49-F238E27FC236}">
                <a16:creationId xmlns:a16="http://schemas.microsoft.com/office/drawing/2014/main" id="{62B68AE0-9A0D-49DD-9A0A-ACA7ABF99A73}"/>
              </a:ext>
            </a:extLst>
          </p:cNvPr>
          <p:cNvSpPr txBox="1"/>
          <p:nvPr/>
        </p:nvSpPr>
        <p:spPr bwMode="auto">
          <a:xfrm>
            <a:off x="8644543" y="3672859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D551955-3BB1-43C7-B22A-FAC9684E46CC}"/>
              </a:ext>
            </a:extLst>
          </p:cNvPr>
          <p:cNvCxnSpPr/>
          <p:nvPr/>
        </p:nvCxnSpPr>
        <p:spPr>
          <a:xfrm>
            <a:off x="4076800" y="3466256"/>
            <a:ext cx="0" cy="123629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3E69663-58DB-4FEA-A8B2-240B4C658802}"/>
              </a:ext>
            </a:extLst>
          </p:cNvPr>
          <p:cNvCxnSpPr/>
          <p:nvPr/>
        </p:nvCxnSpPr>
        <p:spPr>
          <a:xfrm>
            <a:off x="8115400" y="3466256"/>
            <a:ext cx="0" cy="123629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599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289" name="iṧļíḑé">
            <a:extLst>
              <a:ext uri="{FF2B5EF4-FFF2-40B4-BE49-F238E27FC236}">
                <a16:creationId xmlns:a16="http://schemas.microsoft.com/office/drawing/2014/main" id="{47844977-725E-4537-9067-8DC7395BE4A8}"/>
              </a:ext>
            </a:extLst>
          </p:cNvPr>
          <p:cNvSpPr/>
          <p:nvPr/>
        </p:nvSpPr>
        <p:spPr bwMode="auto">
          <a:xfrm>
            <a:off x="10830768" y="3802051"/>
            <a:ext cx="636758" cy="604211"/>
          </a:xfrm>
          <a:custGeom>
            <a:avLst/>
            <a:gdLst/>
            <a:ahLst/>
            <a:cxnLst>
              <a:cxn ang="0">
                <a:pos x="272" y="616"/>
              </a:cxn>
              <a:cxn ang="0">
                <a:pos x="322" y="672"/>
              </a:cxn>
              <a:cxn ang="0">
                <a:pos x="359" y="664"/>
              </a:cxn>
              <a:cxn ang="0">
                <a:pos x="414" y="667"/>
              </a:cxn>
              <a:cxn ang="0">
                <a:pos x="464" y="655"/>
              </a:cxn>
              <a:cxn ang="0">
                <a:pos x="502" y="699"/>
              </a:cxn>
              <a:cxn ang="0">
                <a:pos x="532" y="711"/>
              </a:cxn>
              <a:cxn ang="0">
                <a:pos x="568" y="730"/>
              </a:cxn>
              <a:cxn ang="0">
                <a:pos x="576" y="687"/>
              </a:cxn>
              <a:cxn ang="0">
                <a:pos x="619" y="733"/>
              </a:cxn>
              <a:cxn ang="0">
                <a:pos x="653" y="753"/>
              </a:cxn>
              <a:cxn ang="0">
                <a:pos x="691" y="711"/>
              </a:cxn>
              <a:cxn ang="0">
                <a:pos x="715" y="706"/>
              </a:cxn>
              <a:cxn ang="0">
                <a:pos x="754" y="730"/>
              </a:cxn>
              <a:cxn ang="0">
                <a:pos x="791" y="730"/>
              </a:cxn>
              <a:cxn ang="0">
                <a:pos x="774" y="672"/>
              </a:cxn>
              <a:cxn ang="0">
                <a:pos x="762" y="601"/>
              </a:cxn>
              <a:cxn ang="0">
                <a:pos x="845" y="570"/>
              </a:cxn>
              <a:cxn ang="0">
                <a:pos x="854" y="535"/>
              </a:cxn>
              <a:cxn ang="0">
                <a:pos x="867" y="496"/>
              </a:cxn>
              <a:cxn ang="0">
                <a:pos x="870" y="359"/>
              </a:cxn>
              <a:cxn ang="0">
                <a:pos x="867" y="296"/>
              </a:cxn>
              <a:cxn ang="0">
                <a:pos x="862" y="269"/>
              </a:cxn>
              <a:cxn ang="0">
                <a:pos x="804" y="308"/>
              </a:cxn>
              <a:cxn ang="0">
                <a:pos x="744" y="362"/>
              </a:cxn>
              <a:cxn ang="0">
                <a:pos x="636" y="362"/>
              </a:cxn>
              <a:cxn ang="0">
                <a:pos x="623" y="323"/>
              </a:cxn>
              <a:cxn ang="0">
                <a:pos x="587" y="296"/>
              </a:cxn>
              <a:cxn ang="0">
                <a:pos x="514" y="281"/>
              </a:cxn>
              <a:cxn ang="0">
                <a:pos x="456" y="273"/>
              </a:cxn>
              <a:cxn ang="0">
                <a:pos x="409" y="242"/>
              </a:cxn>
              <a:cxn ang="0">
                <a:pos x="385" y="203"/>
              </a:cxn>
              <a:cxn ang="0">
                <a:pos x="346" y="159"/>
              </a:cxn>
              <a:cxn ang="0">
                <a:pos x="304" y="93"/>
              </a:cxn>
              <a:cxn ang="0">
                <a:pos x="259" y="27"/>
              </a:cxn>
              <a:cxn ang="0">
                <a:pos x="179" y="15"/>
              </a:cxn>
              <a:cxn ang="0">
                <a:pos x="94" y="0"/>
              </a:cxn>
              <a:cxn ang="0">
                <a:pos x="3" y="39"/>
              </a:cxn>
              <a:cxn ang="0">
                <a:pos x="0" y="109"/>
              </a:cxn>
              <a:cxn ang="0">
                <a:pos x="42" y="132"/>
              </a:cxn>
              <a:cxn ang="0">
                <a:pos x="91" y="125"/>
              </a:cxn>
              <a:cxn ang="0">
                <a:pos x="99" y="171"/>
              </a:cxn>
              <a:cxn ang="0">
                <a:pos x="162" y="199"/>
              </a:cxn>
              <a:cxn ang="0">
                <a:pos x="196" y="183"/>
              </a:cxn>
              <a:cxn ang="0">
                <a:pos x="304" y="187"/>
              </a:cxn>
              <a:cxn ang="0">
                <a:pos x="288" y="320"/>
              </a:cxn>
              <a:cxn ang="0">
                <a:pos x="272" y="359"/>
              </a:cxn>
              <a:cxn ang="0">
                <a:pos x="267" y="445"/>
              </a:cxn>
              <a:cxn ang="0">
                <a:pos x="242" y="425"/>
              </a:cxn>
              <a:cxn ang="0">
                <a:pos x="188" y="503"/>
              </a:cxn>
              <a:cxn ang="0">
                <a:pos x="167" y="543"/>
              </a:cxn>
              <a:cxn ang="0">
                <a:pos x="242" y="566"/>
              </a:cxn>
              <a:cxn ang="0">
                <a:pos x="242" y="582"/>
              </a:cxn>
              <a:cxn ang="0">
                <a:pos x="212" y="613"/>
              </a:cxn>
            </a:cxnLst>
            <a:rect l="0" t="0" r="r" b="b"/>
            <a:pathLst>
              <a:path w="889" h="754">
                <a:moveTo>
                  <a:pt x="225" y="625"/>
                </a:moveTo>
                <a:lnTo>
                  <a:pt x="272" y="616"/>
                </a:lnTo>
                <a:lnTo>
                  <a:pt x="292" y="652"/>
                </a:lnTo>
                <a:lnTo>
                  <a:pt x="322" y="672"/>
                </a:lnTo>
                <a:lnTo>
                  <a:pt x="343" y="664"/>
                </a:lnTo>
                <a:lnTo>
                  <a:pt x="359" y="664"/>
                </a:lnTo>
                <a:lnTo>
                  <a:pt x="389" y="648"/>
                </a:lnTo>
                <a:lnTo>
                  <a:pt x="414" y="667"/>
                </a:lnTo>
                <a:lnTo>
                  <a:pt x="426" y="672"/>
                </a:lnTo>
                <a:lnTo>
                  <a:pt x="464" y="655"/>
                </a:lnTo>
                <a:lnTo>
                  <a:pt x="489" y="672"/>
                </a:lnTo>
                <a:lnTo>
                  <a:pt x="502" y="699"/>
                </a:lnTo>
                <a:lnTo>
                  <a:pt x="524" y="699"/>
                </a:lnTo>
                <a:lnTo>
                  <a:pt x="532" y="711"/>
                </a:lnTo>
                <a:lnTo>
                  <a:pt x="560" y="738"/>
                </a:lnTo>
                <a:lnTo>
                  <a:pt x="568" y="730"/>
                </a:lnTo>
                <a:lnTo>
                  <a:pt x="565" y="699"/>
                </a:lnTo>
                <a:lnTo>
                  <a:pt x="576" y="687"/>
                </a:lnTo>
                <a:lnTo>
                  <a:pt x="598" y="726"/>
                </a:lnTo>
                <a:lnTo>
                  <a:pt x="619" y="733"/>
                </a:lnTo>
                <a:lnTo>
                  <a:pt x="636" y="753"/>
                </a:lnTo>
                <a:lnTo>
                  <a:pt x="653" y="753"/>
                </a:lnTo>
                <a:lnTo>
                  <a:pt x="657" y="742"/>
                </a:lnTo>
                <a:lnTo>
                  <a:pt x="691" y="711"/>
                </a:lnTo>
                <a:lnTo>
                  <a:pt x="702" y="718"/>
                </a:lnTo>
                <a:lnTo>
                  <a:pt x="715" y="706"/>
                </a:lnTo>
                <a:lnTo>
                  <a:pt x="724" y="723"/>
                </a:lnTo>
                <a:lnTo>
                  <a:pt x="754" y="730"/>
                </a:lnTo>
                <a:lnTo>
                  <a:pt x="774" y="730"/>
                </a:lnTo>
                <a:lnTo>
                  <a:pt x="791" y="730"/>
                </a:lnTo>
                <a:lnTo>
                  <a:pt x="778" y="718"/>
                </a:lnTo>
                <a:lnTo>
                  <a:pt x="774" y="672"/>
                </a:lnTo>
                <a:lnTo>
                  <a:pt x="741" y="621"/>
                </a:lnTo>
                <a:lnTo>
                  <a:pt x="762" y="601"/>
                </a:lnTo>
                <a:lnTo>
                  <a:pt x="778" y="570"/>
                </a:lnTo>
                <a:lnTo>
                  <a:pt x="845" y="570"/>
                </a:lnTo>
                <a:lnTo>
                  <a:pt x="859" y="558"/>
                </a:lnTo>
                <a:lnTo>
                  <a:pt x="854" y="535"/>
                </a:lnTo>
                <a:lnTo>
                  <a:pt x="870" y="511"/>
                </a:lnTo>
                <a:lnTo>
                  <a:pt x="867" y="496"/>
                </a:lnTo>
                <a:lnTo>
                  <a:pt x="870" y="476"/>
                </a:lnTo>
                <a:lnTo>
                  <a:pt x="870" y="359"/>
                </a:lnTo>
                <a:lnTo>
                  <a:pt x="888" y="320"/>
                </a:lnTo>
                <a:lnTo>
                  <a:pt x="867" y="296"/>
                </a:lnTo>
                <a:lnTo>
                  <a:pt x="870" y="281"/>
                </a:lnTo>
                <a:lnTo>
                  <a:pt x="862" y="269"/>
                </a:lnTo>
                <a:lnTo>
                  <a:pt x="833" y="277"/>
                </a:lnTo>
                <a:lnTo>
                  <a:pt x="804" y="308"/>
                </a:lnTo>
                <a:lnTo>
                  <a:pt x="774" y="323"/>
                </a:lnTo>
                <a:lnTo>
                  <a:pt x="744" y="362"/>
                </a:lnTo>
                <a:lnTo>
                  <a:pt x="670" y="386"/>
                </a:lnTo>
                <a:lnTo>
                  <a:pt x="636" y="362"/>
                </a:lnTo>
                <a:lnTo>
                  <a:pt x="639" y="347"/>
                </a:lnTo>
                <a:lnTo>
                  <a:pt x="623" y="323"/>
                </a:lnTo>
                <a:lnTo>
                  <a:pt x="615" y="296"/>
                </a:lnTo>
                <a:lnTo>
                  <a:pt x="587" y="296"/>
                </a:lnTo>
                <a:lnTo>
                  <a:pt x="535" y="273"/>
                </a:lnTo>
                <a:lnTo>
                  <a:pt x="514" y="281"/>
                </a:lnTo>
                <a:lnTo>
                  <a:pt x="489" y="269"/>
                </a:lnTo>
                <a:lnTo>
                  <a:pt x="456" y="273"/>
                </a:lnTo>
                <a:lnTo>
                  <a:pt x="426" y="265"/>
                </a:lnTo>
                <a:lnTo>
                  <a:pt x="409" y="242"/>
                </a:lnTo>
                <a:lnTo>
                  <a:pt x="389" y="222"/>
                </a:lnTo>
                <a:lnTo>
                  <a:pt x="385" y="203"/>
                </a:lnTo>
                <a:lnTo>
                  <a:pt x="359" y="179"/>
                </a:lnTo>
                <a:lnTo>
                  <a:pt x="346" y="159"/>
                </a:lnTo>
                <a:lnTo>
                  <a:pt x="314" y="117"/>
                </a:lnTo>
                <a:lnTo>
                  <a:pt x="304" y="93"/>
                </a:lnTo>
                <a:lnTo>
                  <a:pt x="267" y="50"/>
                </a:lnTo>
                <a:lnTo>
                  <a:pt x="259" y="27"/>
                </a:lnTo>
                <a:lnTo>
                  <a:pt x="212" y="8"/>
                </a:lnTo>
                <a:lnTo>
                  <a:pt x="179" y="15"/>
                </a:lnTo>
                <a:lnTo>
                  <a:pt x="154" y="11"/>
                </a:lnTo>
                <a:lnTo>
                  <a:pt x="94" y="0"/>
                </a:lnTo>
                <a:lnTo>
                  <a:pt x="20" y="27"/>
                </a:lnTo>
                <a:lnTo>
                  <a:pt x="3" y="39"/>
                </a:lnTo>
                <a:lnTo>
                  <a:pt x="20" y="59"/>
                </a:lnTo>
                <a:lnTo>
                  <a:pt x="0" y="109"/>
                </a:lnTo>
                <a:lnTo>
                  <a:pt x="8" y="113"/>
                </a:lnTo>
                <a:lnTo>
                  <a:pt x="42" y="132"/>
                </a:lnTo>
                <a:lnTo>
                  <a:pt x="58" y="105"/>
                </a:lnTo>
                <a:lnTo>
                  <a:pt x="91" y="125"/>
                </a:lnTo>
                <a:lnTo>
                  <a:pt x="86" y="137"/>
                </a:lnTo>
                <a:lnTo>
                  <a:pt x="99" y="171"/>
                </a:lnTo>
                <a:lnTo>
                  <a:pt x="121" y="191"/>
                </a:lnTo>
                <a:lnTo>
                  <a:pt x="162" y="199"/>
                </a:lnTo>
                <a:lnTo>
                  <a:pt x="171" y="187"/>
                </a:lnTo>
                <a:lnTo>
                  <a:pt x="196" y="183"/>
                </a:lnTo>
                <a:lnTo>
                  <a:pt x="242" y="148"/>
                </a:lnTo>
                <a:lnTo>
                  <a:pt x="304" y="187"/>
                </a:lnTo>
                <a:lnTo>
                  <a:pt x="283" y="265"/>
                </a:lnTo>
                <a:lnTo>
                  <a:pt x="288" y="320"/>
                </a:lnTo>
                <a:lnTo>
                  <a:pt x="288" y="352"/>
                </a:lnTo>
                <a:lnTo>
                  <a:pt x="272" y="359"/>
                </a:lnTo>
                <a:lnTo>
                  <a:pt x="272" y="449"/>
                </a:lnTo>
                <a:lnTo>
                  <a:pt x="267" y="445"/>
                </a:lnTo>
                <a:lnTo>
                  <a:pt x="251" y="425"/>
                </a:lnTo>
                <a:lnTo>
                  <a:pt x="242" y="425"/>
                </a:lnTo>
                <a:lnTo>
                  <a:pt x="238" y="433"/>
                </a:lnTo>
                <a:lnTo>
                  <a:pt x="188" y="503"/>
                </a:lnTo>
                <a:lnTo>
                  <a:pt x="162" y="531"/>
                </a:lnTo>
                <a:lnTo>
                  <a:pt x="167" y="543"/>
                </a:lnTo>
                <a:lnTo>
                  <a:pt x="217" y="574"/>
                </a:lnTo>
                <a:lnTo>
                  <a:pt x="242" y="566"/>
                </a:lnTo>
                <a:lnTo>
                  <a:pt x="247" y="574"/>
                </a:lnTo>
                <a:lnTo>
                  <a:pt x="242" y="582"/>
                </a:lnTo>
                <a:lnTo>
                  <a:pt x="217" y="594"/>
                </a:lnTo>
                <a:lnTo>
                  <a:pt x="212" y="613"/>
                </a:lnTo>
                <a:lnTo>
                  <a:pt x="225" y="625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290" name="îŝḷíḍè">
            <a:extLst>
              <a:ext uri="{FF2B5EF4-FFF2-40B4-BE49-F238E27FC236}">
                <a16:creationId xmlns:a16="http://schemas.microsoft.com/office/drawing/2014/main" id="{6B3106A5-A37D-4D1C-8134-A7B635940091}"/>
              </a:ext>
            </a:extLst>
          </p:cNvPr>
          <p:cNvSpPr/>
          <p:nvPr/>
        </p:nvSpPr>
        <p:spPr bwMode="auto">
          <a:xfrm>
            <a:off x="10852315" y="4480765"/>
            <a:ext cx="325437" cy="322573"/>
          </a:xfrm>
          <a:custGeom>
            <a:avLst/>
            <a:gdLst/>
            <a:ahLst/>
            <a:cxnLst>
              <a:cxn ang="0">
                <a:pos x="372" y="281"/>
              </a:cxn>
              <a:cxn ang="0">
                <a:pos x="424" y="215"/>
              </a:cxn>
              <a:cxn ang="0">
                <a:pos x="453" y="183"/>
              </a:cxn>
              <a:cxn ang="0">
                <a:pos x="448" y="152"/>
              </a:cxn>
              <a:cxn ang="0">
                <a:pos x="414" y="117"/>
              </a:cxn>
              <a:cxn ang="0">
                <a:pos x="410" y="90"/>
              </a:cxn>
              <a:cxn ang="0">
                <a:pos x="351" y="15"/>
              </a:cxn>
              <a:cxn ang="0">
                <a:pos x="351" y="23"/>
              </a:cxn>
              <a:cxn ang="0">
                <a:pos x="339" y="35"/>
              </a:cxn>
              <a:cxn ang="0">
                <a:pos x="314" y="8"/>
              </a:cxn>
              <a:cxn ang="0">
                <a:pos x="280" y="0"/>
              </a:cxn>
              <a:cxn ang="0">
                <a:pos x="280" y="8"/>
              </a:cxn>
              <a:cxn ang="0">
                <a:pos x="280" y="23"/>
              </a:cxn>
              <a:cxn ang="0">
                <a:pos x="264" y="35"/>
              </a:cxn>
              <a:cxn ang="0">
                <a:pos x="235" y="62"/>
              </a:cxn>
              <a:cxn ang="0">
                <a:pos x="204" y="62"/>
              </a:cxn>
              <a:cxn ang="0">
                <a:pos x="193" y="81"/>
              </a:cxn>
              <a:cxn ang="0">
                <a:pos x="180" y="81"/>
              </a:cxn>
              <a:cxn ang="0">
                <a:pos x="159" y="101"/>
              </a:cxn>
              <a:cxn ang="0">
                <a:pos x="146" y="101"/>
              </a:cxn>
              <a:cxn ang="0">
                <a:pos x="121" y="125"/>
              </a:cxn>
              <a:cxn ang="0">
                <a:pos x="105" y="129"/>
              </a:cxn>
              <a:cxn ang="0">
                <a:pos x="70" y="179"/>
              </a:cxn>
              <a:cxn ang="0">
                <a:pos x="46" y="148"/>
              </a:cxn>
              <a:cxn ang="0">
                <a:pos x="25" y="132"/>
              </a:cxn>
              <a:cxn ang="0">
                <a:pos x="12" y="144"/>
              </a:cxn>
              <a:cxn ang="0">
                <a:pos x="25" y="210"/>
              </a:cxn>
              <a:cxn ang="0">
                <a:pos x="12" y="234"/>
              </a:cxn>
              <a:cxn ang="0">
                <a:pos x="0" y="265"/>
              </a:cxn>
              <a:cxn ang="0">
                <a:pos x="34" y="288"/>
              </a:cxn>
              <a:cxn ang="0">
                <a:pos x="54" y="288"/>
              </a:cxn>
              <a:cxn ang="0">
                <a:pos x="78" y="320"/>
              </a:cxn>
              <a:cxn ang="0">
                <a:pos x="96" y="312"/>
              </a:cxn>
              <a:cxn ang="0">
                <a:pos x="125" y="281"/>
              </a:cxn>
              <a:cxn ang="0">
                <a:pos x="151" y="234"/>
              </a:cxn>
              <a:cxn ang="0">
                <a:pos x="201" y="226"/>
              </a:cxn>
              <a:cxn ang="0">
                <a:pos x="231" y="254"/>
              </a:cxn>
              <a:cxn ang="0">
                <a:pos x="209" y="296"/>
              </a:cxn>
              <a:cxn ang="0">
                <a:pos x="180" y="339"/>
              </a:cxn>
              <a:cxn ang="0">
                <a:pos x="204" y="354"/>
              </a:cxn>
              <a:cxn ang="0">
                <a:pos x="204" y="378"/>
              </a:cxn>
              <a:cxn ang="0">
                <a:pos x="184" y="393"/>
              </a:cxn>
              <a:cxn ang="0">
                <a:pos x="188" y="402"/>
              </a:cxn>
              <a:cxn ang="0">
                <a:pos x="221" y="386"/>
              </a:cxn>
              <a:cxn ang="0">
                <a:pos x="272" y="324"/>
              </a:cxn>
              <a:cxn ang="0">
                <a:pos x="347" y="285"/>
              </a:cxn>
              <a:cxn ang="0">
                <a:pos x="372" y="281"/>
              </a:cxn>
            </a:cxnLst>
            <a:rect l="0" t="0" r="r" b="b"/>
            <a:pathLst>
              <a:path w="454" h="403">
                <a:moveTo>
                  <a:pt x="372" y="281"/>
                </a:moveTo>
                <a:lnTo>
                  <a:pt x="424" y="215"/>
                </a:lnTo>
                <a:lnTo>
                  <a:pt x="453" y="183"/>
                </a:lnTo>
                <a:lnTo>
                  <a:pt x="448" y="152"/>
                </a:lnTo>
                <a:lnTo>
                  <a:pt x="414" y="117"/>
                </a:lnTo>
                <a:lnTo>
                  <a:pt x="410" y="90"/>
                </a:lnTo>
                <a:lnTo>
                  <a:pt x="351" y="15"/>
                </a:lnTo>
                <a:lnTo>
                  <a:pt x="351" y="23"/>
                </a:lnTo>
                <a:lnTo>
                  <a:pt x="339" y="35"/>
                </a:lnTo>
                <a:lnTo>
                  <a:pt x="314" y="8"/>
                </a:lnTo>
                <a:lnTo>
                  <a:pt x="280" y="0"/>
                </a:lnTo>
                <a:lnTo>
                  <a:pt x="280" y="8"/>
                </a:lnTo>
                <a:lnTo>
                  <a:pt x="280" y="23"/>
                </a:lnTo>
                <a:lnTo>
                  <a:pt x="264" y="35"/>
                </a:lnTo>
                <a:lnTo>
                  <a:pt x="235" y="62"/>
                </a:lnTo>
                <a:lnTo>
                  <a:pt x="204" y="62"/>
                </a:lnTo>
                <a:lnTo>
                  <a:pt x="193" y="81"/>
                </a:lnTo>
                <a:lnTo>
                  <a:pt x="180" y="81"/>
                </a:lnTo>
                <a:lnTo>
                  <a:pt x="159" y="101"/>
                </a:lnTo>
                <a:lnTo>
                  <a:pt x="146" y="101"/>
                </a:lnTo>
                <a:lnTo>
                  <a:pt x="121" y="125"/>
                </a:lnTo>
                <a:lnTo>
                  <a:pt x="105" y="129"/>
                </a:lnTo>
                <a:lnTo>
                  <a:pt x="70" y="179"/>
                </a:lnTo>
                <a:lnTo>
                  <a:pt x="46" y="148"/>
                </a:lnTo>
                <a:lnTo>
                  <a:pt x="25" y="132"/>
                </a:lnTo>
                <a:lnTo>
                  <a:pt x="12" y="144"/>
                </a:lnTo>
                <a:lnTo>
                  <a:pt x="25" y="210"/>
                </a:lnTo>
                <a:lnTo>
                  <a:pt x="12" y="234"/>
                </a:lnTo>
                <a:lnTo>
                  <a:pt x="0" y="265"/>
                </a:lnTo>
                <a:lnTo>
                  <a:pt x="34" y="288"/>
                </a:lnTo>
                <a:lnTo>
                  <a:pt x="54" y="288"/>
                </a:lnTo>
                <a:lnTo>
                  <a:pt x="78" y="320"/>
                </a:lnTo>
                <a:lnTo>
                  <a:pt x="96" y="312"/>
                </a:lnTo>
                <a:lnTo>
                  <a:pt x="125" y="281"/>
                </a:lnTo>
                <a:lnTo>
                  <a:pt x="151" y="234"/>
                </a:lnTo>
                <a:lnTo>
                  <a:pt x="201" y="226"/>
                </a:lnTo>
                <a:lnTo>
                  <a:pt x="231" y="254"/>
                </a:lnTo>
                <a:lnTo>
                  <a:pt x="209" y="296"/>
                </a:lnTo>
                <a:lnTo>
                  <a:pt x="180" y="339"/>
                </a:lnTo>
                <a:lnTo>
                  <a:pt x="204" y="354"/>
                </a:lnTo>
                <a:lnTo>
                  <a:pt x="204" y="378"/>
                </a:lnTo>
                <a:lnTo>
                  <a:pt x="184" y="393"/>
                </a:lnTo>
                <a:lnTo>
                  <a:pt x="188" y="402"/>
                </a:lnTo>
                <a:lnTo>
                  <a:pt x="221" y="386"/>
                </a:lnTo>
                <a:lnTo>
                  <a:pt x="272" y="324"/>
                </a:lnTo>
                <a:lnTo>
                  <a:pt x="347" y="285"/>
                </a:lnTo>
                <a:lnTo>
                  <a:pt x="372" y="281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291" name="îṥ1ïḑê">
            <a:extLst>
              <a:ext uri="{FF2B5EF4-FFF2-40B4-BE49-F238E27FC236}">
                <a16:creationId xmlns:a16="http://schemas.microsoft.com/office/drawing/2014/main" id="{7825DCC2-E752-4DE7-8BFF-B091319145A1}"/>
              </a:ext>
            </a:extLst>
          </p:cNvPr>
          <p:cNvSpPr/>
          <p:nvPr/>
        </p:nvSpPr>
        <p:spPr bwMode="auto">
          <a:xfrm>
            <a:off x="10934046" y="4298191"/>
            <a:ext cx="468095" cy="334035"/>
          </a:xfrm>
          <a:custGeom>
            <a:avLst/>
            <a:gdLst/>
            <a:ahLst/>
            <a:cxnLst>
              <a:cxn ang="0">
                <a:pos x="629" y="114"/>
              </a:cxn>
              <a:cxn ang="0">
                <a:pos x="577" y="106"/>
              </a:cxn>
              <a:cxn ang="0">
                <a:pos x="557" y="102"/>
              </a:cxn>
              <a:cxn ang="0">
                <a:pos x="511" y="126"/>
              </a:cxn>
              <a:cxn ang="0">
                <a:pos x="490" y="137"/>
              </a:cxn>
              <a:cxn ang="0">
                <a:pos x="452" y="110"/>
              </a:cxn>
              <a:cxn ang="0">
                <a:pos x="418" y="83"/>
              </a:cxn>
              <a:cxn ang="0">
                <a:pos x="414" y="122"/>
              </a:cxn>
              <a:cxn ang="0">
                <a:pos x="377" y="83"/>
              </a:cxn>
              <a:cxn ang="0">
                <a:pos x="343" y="55"/>
              </a:cxn>
              <a:cxn ang="0">
                <a:pos x="280" y="55"/>
              </a:cxn>
              <a:cxn ang="0">
                <a:pos x="242" y="32"/>
              </a:cxn>
              <a:cxn ang="0">
                <a:pos x="196" y="48"/>
              </a:cxn>
              <a:cxn ang="0">
                <a:pos x="146" y="36"/>
              </a:cxn>
              <a:cxn ang="0">
                <a:pos x="78" y="9"/>
              </a:cxn>
              <a:cxn ang="0">
                <a:pos x="58" y="51"/>
              </a:cxn>
              <a:cxn ang="0">
                <a:pos x="0" y="55"/>
              </a:cxn>
              <a:cxn ang="0">
                <a:pos x="28" y="83"/>
              </a:cxn>
              <a:cxn ang="0">
                <a:pos x="33" y="137"/>
              </a:cxn>
              <a:cxn ang="0">
                <a:pos x="53" y="180"/>
              </a:cxn>
              <a:cxn ang="0">
                <a:pos x="105" y="149"/>
              </a:cxn>
              <a:cxn ang="0">
                <a:pos x="146" y="227"/>
              </a:cxn>
              <a:cxn ang="0">
                <a:pos x="171" y="231"/>
              </a:cxn>
              <a:cxn ang="0">
                <a:pos x="231" y="266"/>
              </a:cxn>
              <a:cxn ang="0">
                <a:pos x="242" y="247"/>
              </a:cxn>
              <a:cxn ang="0">
                <a:pos x="305" y="349"/>
              </a:cxn>
              <a:cxn ang="0">
                <a:pos x="343" y="415"/>
              </a:cxn>
              <a:cxn ang="0">
                <a:pos x="398" y="329"/>
              </a:cxn>
              <a:cxn ang="0">
                <a:pos x="436" y="337"/>
              </a:cxn>
              <a:cxn ang="0">
                <a:pos x="498" y="322"/>
              </a:cxn>
              <a:cxn ang="0">
                <a:pos x="481" y="282"/>
              </a:cxn>
              <a:cxn ang="0">
                <a:pos x="544" y="235"/>
              </a:cxn>
              <a:cxn ang="0">
                <a:pos x="569" y="196"/>
              </a:cxn>
              <a:cxn ang="0">
                <a:pos x="587" y="168"/>
              </a:cxn>
              <a:cxn ang="0">
                <a:pos x="611" y="192"/>
              </a:cxn>
              <a:cxn ang="0">
                <a:pos x="650" y="126"/>
              </a:cxn>
            </a:cxnLst>
            <a:rect l="0" t="0" r="r" b="b"/>
            <a:pathLst>
              <a:path w="651" h="416">
                <a:moveTo>
                  <a:pt x="645" y="114"/>
                </a:moveTo>
                <a:lnTo>
                  <a:pt x="629" y="114"/>
                </a:lnTo>
                <a:lnTo>
                  <a:pt x="607" y="114"/>
                </a:lnTo>
                <a:lnTo>
                  <a:pt x="577" y="106"/>
                </a:lnTo>
                <a:lnTo>
                  <a:pt x="569" y="90"/>
                </a:lnTo>
                <a:lnTo>
                  <a:pt x="557" y="102"/>
                </a:lnTo>
                <a:lnTo>
                  <a:pt x="544" y="95"/>
                </a:lnTo>
                <a:lnTo>
                  <a:pt x="511" y="126"/>
                </a:lnTo>
                <a:lnTo>
                  <a:pt x="506" y="137"/>
                </a:lnTo>
                <a:lnTo>
                  <a:pt x="490" y="137"/>
                </a:lnTo>
                <a:lnTo>
                  <a:pt x="472" y="117"/>
                </a:lnTo>
                <a:lnTo>
                  <a:pt x="452" y="110"/>
                </a:lnTo>
                <a:lnTo>
                  <a:pt x="431" y="71"/>
                </a:lnTo>
                <a:lnTo>
                  <a:pt x="418" y="83"/>
                </a:lnTo>
                <a:lnTo>
                  <a:pt x="423" y="114"/>
                </a:lnTo>
                <a:lnTo>
                  <a:pt x="414" y="122"/>
                </a:lnTo>
                <a:lnTo>
                  <a:pt x="385" y="95"/>
                </a:lnTo>
                <a:lnTo>
                  <a:pt x="377" y="83"/>
                </a:lnTo>
                <a:lnTo>
                  <a:pt x="355" y="83"/>
                </a:lnTo>
                <a:lnTo>
                  <a:pt x="343" y="55"/>
                </a:lnTo>
                <a:lnTo>
                  <a:pt x="318" y="39"/>
                </a:lnTo>
                <a:lnTo>
                  <a:pt x="280" y="55"/>
                </a:lnTo>
                <a:lnTo>
                  <a:pt x="267" y="51"/>
                </a:lnTo>
                <a:lnTo>
                  <a:pt x="242" y="32"/>
                </a:lnTo>
                <a:lnTo>
                  <a:pt x="212" y="48"/>
                </a:lnTo>
                <a:lnTo>
                  <a:pt x="196" y="48"/>
                </a:lnTo>
                <a:lnTo>
                  <a:pt x="176" y="55"/>
                </a:lnTo>
                <a:lnTo>
                  <a:pt x="146" y="36"/>
                </a:lnTo>
                <a:lnTo>
                  <a:pt x="125" y="0"/>
                </a:lnTo>
                <a:lnTo>
                  <a:pt x="78" y="9"/>
                </a:lnTo>
                <a:lnTo>
                  <a:pt x="62" y="28"/>
                </a:lnTo>
                <a:lnTo>
                  <a:pt x="58" y="51"/>
                </a:lnTo>
                <a:lnTo>
                  <a:pt x="8" y="39"/>
                </a:lnTo>
                <a:lnTo>
                  <a:pt x="0" y="55"/>
                </a:lnTo>
                <a:lnTo>
                  <a:pt x="3" y="63"/>
                </a:lnTo>
                <a:lnTo>
                  <a:pt x="28" y="83"/>
                </a:lnTo>
                <a:lnTo>
                  <a:pt x="28" y="110"/>
                </a:lnTo>
                <a:lnTo>
                  <a:pt x="33" y="137"/>
                </a:lnTo>
                <a:lnTo>
                  <a:pt x="50" y="156"/>
                </a:lnTo>
                <a:lnTo>
                  <a:pt x="53" y="180"/>
                </a:lnTo>
                <a:lnTo>
                  <a:pt x="66" y="188"/>
                </a:lnTo>
                <a:lnTo>
                  <a:pt x="105" y="149"/>
                </a:lnTo>
                <a:lnTo>
                  <a:pt x="146" y="200"/>
                </a:lnTo>
                <a:lnTo>
                  <a:pt x="146" y="227"/>
                </a:lnTo>
                <a:lnTo>
                  <a:pt x="171" y="239"/>
                </a:lnTo>
                <a:lnTo>
                  <a:pt x="171" y="231"/>
                </a:lnTo>
                <a:lnTo>
                  <a:pt x="204" y="239"/>
                </a:lnTo>
                <a:lnTo>
                  <a:pt x="231" y="266"/>
                </a:lnTo>
                <a:lnTo>
                  <a:pt x="242" y="254"/>
                </a:lnTo>
                <a:lnTo>
                  <a:pt x="242" y="247"/>
                </a:lnTo>
                <a:lnTo>
                  <a:pt x="302" y="322"/>
                </a:lnTo>
                <a:lnTo>
                  <a:pt x="305" y="349"/>
                </a:lnTo>
                <a:lnTo>
                  <a:pt x="338" y="383"/>
                </a:lnTo>
                <a:lnTo>
                  <a:pt x="343" y="415"/>
                </a:lnTo>
                <a:lnTo>
                  <a:pt x="373" y="395"/>
                </a:lnTo>
                <a:lnTo>
                  <a:pt x="398" y="329"/>
                </a:lnTo>
                <a:lnTo>
                  <a:pt x="409" y="325"/>
                </a:lnTo>
                <a:lnTo>
                  <a:pt x="436" y="337"/>
                </a:lnTo>
                <a:lnTo>
                  <a:pt x="481" y="332"/>
                </a:lnTo>
                <a:lnTo>
                  <a:pt x="498" y="322"/>
                </a:lnTo>
                <a:lnTo>
                  <a:pt x="477" y="290"/>
                </a:lnTo>
                <a:lnTo>
                  <a:pt x="481" y="282"/>
                </a:lnTo>
                <a:lnTo>
                  <a:pt x="527" y="266"/>
                </a:lnTo>
                <a:lnTo>
                  <a:pt x="544" y="235"/>
                </a:lnTo>
                <a:lnTo>
                  <a:pt x="566" y="227"/>
                </a:lnTo>
                <a:lnTo>
                  <a:pt x="569" y="196"/>
                </a:lnTo>
                <a:lnTo>
                  <a:pt x="574" y="173"/>
                </a:lnTo>
                <a:lnTo>
                  <a:pt x="587" y="168"/>
                </a:lnTo>
                <a:lnTo>
                  <a:pt x="598" y="180"/>
                </a:lnTo>
                <a:lnTo>
                  <a:pt x="611" y="192"/>
                </a:lnTo>
                <a:lnTo>
                  <a:pt x="640" y="153"/>
                </a:lnTo>
                <a:lnTo>
                  <a:pt x="650" y="126"/>
                </a:lnTo>
                <a:lnTo>
                  <a:pt x="645" y="114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292" name="îšḻïḑê">
            <a:extLst>
              <a:ext uri="{FF2B5EF4-FFF2-40B4-BE49-F238E27FC236}">
                <a16:creationId xmlns:a16="http://schemas.microsoft.com/office/drawing/2014/main" id="{1BE08FE1-8DE0-4999-8CDD-B151101A7170}"/>
              </a:ext>
            </a:extLst>
          </p:cNvPr>
          <p:cNvSpPr/>
          <p:nvPr/>
        </p:nvSpPr>
        <p:spPr bwMode="auto">
          <a:xfrm>
            <a:off x="10423600" y="6122286"/>
            <a:ext cx="114423" cy="111345"/>
          </a:xfrm>
          <a:custGeom>
            <a:avLst/>
            <a:gdLst/>
            <a:ahLst/>
            <a:cxnLst>
              <a:cxn ang="0">
                <a:pos x="71" y="152"/>
              </a:cxn>
              <a:cxn ang="0">
                <a:pos x="10" y="135"/>
              </a:cxn>
              <a:cxn ang="0">
                <a:pos x="5" y="110"/>
              </a:cxn>
              <a:cxn ang="0">
                <a:pos x="0" y="105"/>
              </a:cxn>
              <a:cxn ang="0">
                <a:pos x="0" y="99"/>
              </a:cxn>
              <a:cxn ang="0">
                <a:pos x="0" y="92"/>
              </a:cxn>
              <a:cxn ang="0">
                <a:pos x="0" y="85"/>
              </a:cxn>
              <a:cxn ang="0">
                <a:pos x="0" y="80"/>
              </a:cxn>
              <a:cxn ang="0">
                <a:pos x="0" y="74"/>
              </a:cxn>
              <a:cxn ang="0">
                <a:pos x="33" y="43"/>
              </a:cxn>
              <a:cxn ang="0">
                <a:pos x="44" y="31"/>
              </a:cxn>
              <a:cxn ang="0">
                <a:pos x="50" y="31"/>
              </a:cxn>
              <a:cxn ang="0">
                <a:pos x="55" y="25"/>
              </a:cxn>
              <a:cxn ang="0">
                <a:pos x="60" y="25"/>
              </a:cxn>
              <a:cxn ang="0">
                <a:pos x="66" y="25"/>
              </a:cxn>
              <a:cxn ang="0">
                <a:pos x="71" y="20"/>
              </a:cxn>
              <a:cxn ang="0">
                <a:pos x="76" y="20"/>
              </a:cxn>
              <a:cxn ang="0">
                <a:pos x="83" y="20"/>
              </a:cxn>
              <a:cxn ang="0">
                <a:pos x="88" y="20"/>
              </a:cxn>
              <a:cxn ang="0">
                <a:pos x="94" y="20"/>
              </a:cxn>
              <a:cxn ang="0">
                <a:pos x="94" y="13"/>
              </a:cxn>
              <a:cxn ang="0">
                <a:pos x="99" y="13"/>
              </a:cxn>
              <a:cxn ang="0">
                <a:pos x="104" y="13"/>
              </a:cxn>
              <a:cxn ang="0">
                <a:pos x="109" y="13"/>
              </a:cxn>
              <a:cxn ang="0">
                <a:pos x="116" y="13"/>
              </a:cxn>
              <a:cxn ang="0">
                <a:pos x="121" y="13"/>
              </a:cxn>
              <a:cxn ang="0">
                <a:pos x="126" y="13"/>
              </a:cxn>
              <a:cxn ang="0">
                <a:pos x="131" y="13"/>
              </a:cxn>
              <a:cxn ang="0">
                <a:pos x="136" y="13"/>
              </a:cxn>
              <a:cxn ang="0">
                <a:pos x="142" y="13"/>
              </a:cxn>
              <a:cxn ang="0">
                <a:pos x="154" y="6"/>
              </a:cxn>
              <a:cxn ang="0">
                <a:pos x="165" y="0"/>
              </a:cxn>
              <a:cxn ang="0">
                <a:pos x="175" y="13"/>
              </a:cxn>
              <a:cxn ang="0">
                <a:pos x="181" y="25"/>
              </a:cxn>
              <a:cxn ang="0">
                <a:pos x="175" y="31"/>
              </a:cxn>
              <a:cxn ang="0">
                <a:pos x="175" y="37"/>
              </a:cxn>
              <a:cxn ang="0">
                <a:pos x="170" y="43"/>
              </a:cxn>
              <a:cxn ang="0">
                <a:pos x="165" y="49"/>
              </a:cxn>
              <a:cxn ang="0">
                <a:pos x="159" y="56"/>
              </a:cxn>
              <a:cxn ang="0">
                <a:pos x="159" y="62"/>
              </a:cxn>
              <a:cxn ang="0">
                <a:pos x="154" y="67"/>
              </a:cxn>
              <a:cxn ang="0">
                <a:pos x="149" y="74"/>
              </a:cxn>
              <a:cxn ang="0">
                <a:pos x="149" y="80"/>
              </a:cxn>
              <a:cxn ang="0">
                <a:pos x="149" y="85"/>
              </a:cxn>
              <a:cxn ang="0">
                <a:pos x="142" y="92"/>
              </a:cxn>
              <a:cxn ang="0">
                <a:pos x="142" y="99"/>
              </a:cxn>
              <a:cxn ang="0">
                <a:pos x="149" y="105"/>
              </a:cxn>
              <a:cxn ang="0">
                <a:pos x="121" y="122"/>
              </a:cxn>
              <a:cxn ang="0">
                <a:pos x="88" y="147"/>
              </a:cxn>
              <a:cxn ang="0">
                <a:pos x="88" y="152"/>
              </a:cxn>
              <a:cxn ang="0">
                <a:pos x="83" y="152"/>
              </a:cxn>
              <a:cxn ang="0">
                <a:pos x="76" y="152"/>
              </a:cxn>
              <a:cxn ang="0">
                <a:pos x="71" y="152"/>
              </a:cxn>
            </a:cxnLst>
            <a:rect l="0" t="0" r="r" b="b"/>
            <a:pathLst>
              <a:path w="181" h="152">
                <a:moveTo>
                  <a:pt x="71" y="152"/>
                </a:moveTo>
                <a:lnTo>
                  <a:pt x="10" y="135"/>
                </a:lnTo>
                <a:lnTo>
                  <a:pt x="5" y="110"/>
                </a:lnTo>
                <a:lnTo>
                  <a:pt x="0" y="105"/>
                </a:lnTo>
                <a:lnTo>
                  <a:pt x="0" y="99"/>
                </a:lnTo>
                <a:lnTo>
                  <a:pt x="0" y="92"/>
                </a:lnTo>
                <a:lnTo>
                  <a:pt x="0" y="85"/>
                </a:lnTo>
                <a:lnTo>
                  <a:pt x="0" y="80"/>
                </a:lnTo>
                <a:lnTo>
                  <a:pt x="0" y="74"/>
                </a:lnTo>
                <a:lnTo>
                  <a:pt x="33" y="43"/>
                </a:lnTo>
                <a:lnTo>
                  <a:pt x="44" y="31"/>
                </a:lnTo>
                <a:lnTo>
                  <a:pt x="50" y="31"/>
                </a:lnTo>
                <a:lnTo>
                  <a:pt x="55" y="25"/>
                </a:lnTo>
                <a:lnTo>
                  <a:pt x="60" y="25"/>
                </a:lnTo>
                <a:lnTo>
                  <a:pt x="66" y="25"/>
                </a:lnTo>
                <a:lnTo>
                  <a:pt x="71" y="20"/>
                </a:lnTo>
                <a:lnTo>
                  <a:pt x="76" y="20"/>
                </a:lnTo>
                <a:lnTo>
                  <a:pt x="83" y="20"/>
                </a:lnTo>
                <a:lnTo>
                  <a:pt x="88" y="20"/>
                </a:lnTo>
                <a:lnTo>
                  <a:pt x="94" y="20"/>
                </a:lnTo>
                <a:lnTo>
                  <a:pt x="94" y="13"/>
                </a:lnTo>
                <a:lnTo>
                  <a:pt x="99" y="13"/>
                </a:lnTo>
                <a:lnTo>
                  <a:pt x="104" y="13"/>
                </a:lnTo>
                <a:lnTo>
                  <a:pt x="109" y="13"/>
                </a:lnTo>
                <a:lnTo>
                  <a:pt x="116" y="13"/>
                </a:lnTo>
                <a:lnTo>
                  <a:pt x="121" y="13"/>
                </a:lnTo>
                <a:lnTo>
                  <a:pt x="126" y="13"/>
                </a:lnTo>
                <a:lnTo>
                  <a:pt x="131" y="13"/>
                </a:lnTo>
                <a:lnTo>
                  <a:pt x="136" y="13"/>
                </a:lnTo>
                <a:lnTo>
                  <a:pt x="142" y="13"/>
                </a:lnTo>
                <a:lnTo>
                  <a:pt x="154" y="6"/>
                </a:lnTo>
                <a:lnTo>
                  <a:pt x="165" y="0"/>
                </a:lnTo>
                <a:lnTo>
                  <a:pt x="175" y="13"/>
                </a:lnTo>
                <a:lnTo>
                  <a:pt x="181" y="25"/>
                </a:lnTo>
                <a:lnTo>
                  <a:pt x="175" y="31"/>
                </a:lnTo>
                <a:lnTo>
                  <a:pt x="175" y="37"/>
                </a:lnTo>
                <a:lnTo>
                  <a:pt x="170" y="43"/>
                </a:lnTo>
                <a:lnTo>
                  <a:pt x="165" y="49"/>
                </a:lnTo>
                <a:lnTo>
                  <a:pt x="159" y="56"/>
                </a:lnTo>
                <a:lnTo>
                  <a:pt x="159" y="62"/>
                </a:lnTo>
                <a:lnTo>
                  <a:pt x="154" y="67"/>
                </a:lnTo>
                <a:lnTo>
                  <a:pt x="149" y="74"/>
                </a:lnTo>
                <a:lnTo>
                  <a:pt x="149" y="80"/>
                </a:lnTo>
                <a:lnTo>
                  <a:pt x="149" y="85"/>
                </a:lnTo>
                <a:lnTo>
                  <a:pt x="142" y="92"/>
                </a:lnTo>
                <a:lnTo>
                  <a:pt x="142" y="99"/>
                </a:lnTo>
                <a:lnTo>
                  <a:pt x="149" y="105"/>
                </a:lnTo>
                <a:lnTo>
                  <a:pt x="121" y="122"/>
                </a:lnTo>
                <a:lnTo>
                  <a:pt x="88" y="147"/>
                </a:lnTo>
                <a:lnTo>
                  <a:pt x="88" y="152"/>
                </a:lnTo>
                <a:lnTo>
                  <a:pt x="83" y="152"/>
                </a:lnTo>
                <a:lnTo>
                  <a:pt x="76" y="152"/>
                </a:lnTo>
                <a:lnTo>
                  <a:pt x="71" y="1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 fontScale="25000" lnSpcReduction="2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293" name="îśľïḑe">
            <a:extLst>
              <a:ext uri="{FF2B5EF4-FFF2-40B4-BE49-F238E27FC236}">
                <a16:creationId xmlns:a16="http://schemas.microsoft.com/office/drawing/2014/main" id="{8D95E266-F81E-449D-8DC9-413F4C8257BA}"/>
              </a:ext>
            </a:extLst>
          </p:cNvPr>
          <p:cNvSpPr/>
          <p:nvPr/>
        </p:nvSpPr>
        <p:spPr bwMode="auto">
          <a:xfrm>
            <a:off x="10748294" y="5932345"/>
            <a:ext cx="45323" cy="34387"/>
          </a:xfrm>
          <a:custGeom>
            <a:avLst/>
            <a:gdLst/>
            <a:ahLst/>
            <a:cxnLst>
              <a:cxn ang="0">
                <a:pos x="4" y="11"/>
              </a:cxn>
              <a:cxn ang="0">
                <a:pos x="28" y="16"/>
              </a:cxn>
              <a:cxn ang="0">
                <a:pos x="50" y="0"/>
              </a:cxn>
              <a:cxn ang="0">
                <a:pos x="63" y="28"/>
              </a:cxn>
              <a:cxn ang="0">
                <a:pos x="37" y="40"/>
              </a:cxn>
              <a:cxn ang="0">
                <a:pos x="4" y="40"/>
              </a:cxn>
              <a:cxn ang="0">
                <a:pos x="0" y="16"/>
              </a:cxn>
              <a:cxn ang="0">
                <a:pos x="4" y="11"/>
              </a:cxn>
            </a:cxnLst>
            <a:rect l="0" t="0" r="r" b="b"/>
            <a:pathLst>
              <a:path w="64" h="41">
                <a:moveTo>
                  <a:pt x="4" y="11"/>
                </a:moveTo>
                <a:lnTo>
                  <a:pt x="28" y="16"/>
                </a:lnTo>
                <a:lnTo>
                  <a:pt x="50" y="0"/>
                </a:lnTo>
                <a:lnTo>
                  <a:pt x="63" y="28"/>
                </a:lnTo>
                <a:lnTo>
                  <a:pt x="37" y="40"/>
                </a:lnTo>
                <a:lnTo>
                  <a:pt x="4" y="40"/>
                </a:lnTo>
                <a:lnTo>
                  <a:pt x="0" y="16"/>
                </a:lnTo>
                <a:lnTo>
                  <a:pt x="4" y="11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 fontScale="25000" lnSpcReduction="2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294" name="íṣḻíḓe">
            <a:extLst>
              <a:ext uri="{FF2B5EF4-FFF2-40B4-BE49-F238E27FC236}">
                <a16:creationId xmlns:a16="http://schemas.microsoft.com/office/drawing/2014/main" id="{C0CBD1D3-5CF4-4FFA-8DFE-2B50C272BEF5}"/>
              </a:ext>
            </a:extLst>
          </p:cNvPr>
          <p:cNvSpPr/>
          <p:nvPr/>
        </p:nvSpPr>
        <p:spPr bwMode="auto">
          <a:xfrm>
            <a:off x="10748294" y="5932345"/>
            <a:ext cx="45323" cy="34387"/>
          </a:xfrm>
          <a:custGeom>
            <a:avLst/>
            <a:gdLst/>
            <a:ahLst/>
            <a:cxnLst>
              <a:cxn ang="0">
                <a:pos x="4" y="11"/>
              </a:cxn>
              <a:cxn ang="0">
                <a:pos x="28" y="16"/>
              </a:cxn>
              <a:cxn ang="0">
                <a:pos x="50" y="0"/>
              </a:cxn>
              <a:cxn ang="0">
                <a:pos x="63" y="28"/>
              </a:cxn>
              <a:cxn ang="0">
                <a:pos x="37" y="40"/>
              </a:cxn>
              <a:cxn ang="0">
                <a:pos x="4" y="40"/>
              </a:cxn>
              <a:cxn ang="0">
                <a:pos x="0" y="16"/>
              </a:cxn>
              <a:cxn ang="0">
                <a:pos x="4" y="11"/>
              </a:cxn>
            </a:cxnLst>
            <a:rect l="0" t="0" r="r" b="b"/>
            <a:pathLst>
              <a:path w="64" h="41">
                <a:moveTo>
                  <a:pt x="4" y="11"/>
                </a:moveTo>
                <a:lnTo>
                  <a:pt x="28" y="16"/>
                </a:lnTo>
                <a:lnTo>
                  <a:pt x="50" y="0"/>
                </a:lnTo>
                <a:lnTo>
                  <a:pt x="63" y="28"/>
                </a:lnTo>
                <a:lnTo>
                  <a:pt x="37" y="40"/>
                </a:lnTo>
                <a:lnTo>
                  <a:pt x="4" y="40"/>
                </a:lnTo>
                <a:lnTo>
                  <a:pt x="0" y="16"/>
                </a:lnTo>
                <a:lnTo>
                  <a:pt x="4" y="11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 fontScale="25000" lnSpcReduction="2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295" name="îṣľïḋê">
            <a:extLst>
              <a:ext uri="{FF2B5EF4-FFF2-40B4-BE49-F238E27FC236}">
                <a16:creationId xmlns:a16="http://schemas.microsoft.com/office/drawing/2014/main" id="{4286F575-4A63-4C17-83E7-13111A5722C0}"/>
              </a:ext>
            </a:extLst>
          </p:cNvPr>
          <p:cNvSpPr/>
          <p:nvPr/>
        </p:nvSpPr>
        <p:spPr bwMode="auto">
          <a:xfrm>
            <a:off x="10506817" y="5739128"/>
            <a:ext cx="427972" cy="372515"/>
          </a:xfrm>
          <a:custGeom>
            <a:avLst/>
            <a:gdLst/>
            <a:ahLst/>
            <a:cxnLst>
              <a:cxn ang="0">
                <a:pos x="172" y="71"/>
              </a:cxn>
              <a:cxn ang="0">
                <a:pos x="180" y="39"/>
              </a:cxn>
              <a:cxn ang="0">
                <a:pos x="235" y="55"/>
              </a:cxn>
              <a:cxn ang="0">
                <a:pos x="235" y="32"/>
              </a:cxn>
              <a:cxn ang="0">
                <a:pos x="260" y="4"/>
              </a:cxn>
              <a:cxn ang="0">
                <a:pos x="319" y="0"/>
              </a:cxn>
              <a:cxn ang="0">
                <a:pos x="374" y="9"/>
              </a:cxn>
              <a:cxn ang="0">
                <a:pos x="369" y="36"/>
              </a:cxn>
              <a:cxn ang="0">
                <a:pos x="347" y="71"/>
              </a:cxn>
              <a:cxn ang="0">
                <a:pos x="440" y="48"/>
              </a:cxn>
              <a:cxn ang="0">
                <a:pos x="478" y="55"/>
              </a:cxn>
              <a:cxn ang="0">
                <a:pos x="473" y="28"/>
              </a:cxn>
              <a:cxn ang="0">
                <a:pos x="533" y="48"/>
              </a:cxn>
              <a:cxn ang="0">
                <a:pos x="570" y="71"/>
              </a:cxn>
              <a:cxn ang="0">
                <a:pos x="578" y="129"/>
              </a:cxn>
              <a:cxn ang="0">
                <a:pos x="553" y="161"/>
              </a:cxn>
              <a:cxn ang="0">
                <a:pos x="499" y="200"/>
              </a:cxn>
              <a:cxn ang="0">
                <a:pos x="473" y="207"/>
              </a:cxn>
              <a:cxn ang="0">
                <a:pos x="461" y="215"/>
              </a:cxn>
              <a:cxn ang="0">
                <a:pos x="418" y="227"/>
              </a:cxn>
              <a:cxn ang="0">
                <a:pos x="386" y="231"/>
              </a:cxn>
              <a:cxn ang="0">
                <a:pos x="306" y="219"/>
              </a:cxn>
              <a:cxn ang="0">
                <a:pos x="319" y="274"/>
              </a:cxn>
              <a:cxn ang="0">
                <a:pos x="268" y="310"/>
              </a:cxn>
              <a:cxn ang="0">
                <a:pos x="213" y="325"/>
              </a:cxn>
              <a:cxn ang="0">
                <a:pos x="155" y="349"/>
              </a:cxn>
              <a:cxn ang="0">
                <a:pos x="59" y="388"/>
              </a:cxn>
              <a:cxn ang="0">
                <a:pos x="72" y="450"/>
              </a:cxn>
              <a:cxn ang="0">
                <a:pos x="25" y="462"/>
              </a:cxn>
              <a:cxn ang="0">
                <a:pos x="4" y="380"/>
              </a:cxn>
              <a:cxn ang="0">
                <a:pos x="25" y="332"/>
              </a:cxn>
              <a:cxn ang="0">
                <a:pos x="51" y="313"/>
              </a:cxn>
              <a:cxn ang="0">
                <a:pos x="80" y="270"/>
              </a:cxn>
              <a:cxn ang="0">
                <a:pos x="122" y="192"/>
              </a:cxn>
              <a:cxn ang="0">
                <a:pos x="159" y="134"/>
              </a:cxn>
              <a:cxn ang="0">
                <a:pos x="159" y="78"/>
              </a:cxn>
            </a:cxnLst>
            <a:rect l="0" t="0" r="r" b="b"/>
            <a:pathLst>
              <a:path w="597" h="467">
                <a:moveTo>
                  <a:pt x="159" y="78"/>
                </a:moveTo>
                <a:lnTo>
                  <a:pt x="172" y="71"/>
                </a:lnTo>
                <a:lnTo>
                  <a:pt x="172" y="48"/>
                </a:lnTo>
                <a:lnTo>
                  <a:pt x="180" y="39"/>
                </a:lnTo>
                <a:lnTo>
                  <a:pt x="201" y="39"/>
                </a:lnTo>
                <a:lnTo>
                  <a:pt x="235" y="55"/>
                </a:lnTo>
                <a:lnTo>
                  <a:pt x="243" y="43"/>
                </a:lnTo>
                <a:lnTo>
                  <a:pt x="235" y="32"/>
                </a:lnTo>
                <a:lnTo>
                  <a:pt x="235" y="24"/>
                </a:lnTo>
                <a:lnTo>
                  <a:pt x="260" y="4"/>
                </a:lnTo>
                <a:lnTo>
                  <a:pt x="298" y="16"/>
                </a:lnTo>
                <a:lnTo>
                  <a:pt x="319" y="0"/>
                </a:lnTo>
                <a:lnTo>
                  <a:pt x="335" y="16"/>
                </a:lnTo>
                <a:lnTo>
                  <a:pt x="374" y="9"/>
                </a:lnTo>
                <a:lnTo>
                  <a:pt x="382" y="20"/>
                </a:lnTo>
                <a:lnTo>
                  <a:pt x="369" y="36"/>
                </a:lnTo>
                <a:lnTo>
                  <a:pt x="347" y="63"/>
                </a:lnTo>
                <a:lnTo>
                  <a:pt x="347" y="71"/>
                </a:lnTo>
                <a:lnTo>
                  <a:pt x="360" y="78"/>
                </a:lnTo>
                <a:lnTo>
                  <a:pt x="440" y="48"/>
                </a:lnTo>
                <a:lnTo>
                  <a:pt x="470" y="63"/>
                </a:lnTo>
                <a:lnTo>
                  <a:pt x="478" y="55"/>
                </a:lnTo>
                <a:lnTo>
                  <a:pt x="470" y="39"/>
                </a:lnTo>
                <a:lnTo>
                  <a:pt x="473" y="28"/>
                </a:lnTo>
                <a:lnTo>
                  <a:pt x="523" y="39"/>
                </a:lnTo>
                <a:lnTo>
                  <a:pt x="533" y="48"/>
                </a:lnTo>
                <a:lnTo>
                  <a:pt x="549" y="43"/>
                </a:lnTo>
                <a:lnTo>
                  <a:pt x="570" y="71"/>
                </a:lnTo>
                <a:lnTo>
                  <a:pt x="596" y="122"/>
                </a:lnTo>
                <a:lnTo>
                  <a:pt x="578" y="129"/>
                </a:lnTo>
                <a:lnTo>
                  <a:pt x="566" y="156"/>
                </a:lnTo>
                <a:lnTo>
                  <a:pt x="553" y="161"/>
                </a:lnTo>
                <a:lnTo>
                  <a:pt x="541" y="180"/>
                </a:lnTo>
                <a:lnTo>
                  <a:pt x="499" y="200"/>
                </a:lnTo>
                <a:lnTo>
                  <a:pt x="481" y="192"/>
                </a:lnTo>
                <a:lnTo>
                  <a:pt x="473" y="207"/>
                </a:lnTo>
                <a:lnTo>
                  <a:pt x="473" y="215"/>
                </a:lnTo>
                <a:lnTo>
                  <a:pt x="461" y="215"/>
                </a:lnTo>
                <a:lnTo>
                  <a:pt x="440" y="215"/>
                </a:lnTo>
                <a:lnTo>
                  <a:pt x="418" y="227"/>
                </a:lnTo>
                <a:lnTo>
                  <a:pt x="407" y="219"/>
                </a:lnTo>
                <a:lnTo>
                  <a:pt x="386" y="231"/>
                </a:lnTo>
                <a:lnTo>
                  <a:pt x="344" y="247"/>
                </a:lnTo>
                <a:lnTo>
                  <a:pt x="306" y="219"/>
                </a:lnTo>
                <a:lnTo>
                  <a:pt x="306" y="243"/>
                </a:lnTo>
                <a:lnTo>
                  <a:pt x="319" y="274"/>
                </a:lnTo>
                <a:lnTo>
                  <a:pt x="284" y="286"/>
                </a:lnTo>
                <a:lnTo>
                  <a:pt x="268" y="310"/>
                </a:lnTo>
                <a:lnTo>
                  <a:pt x="229" y="317"/>
                </a:lnTo>
                <a:lnTo>
                  <a:pt x="213" y="325"/>
                </a:lnTo>
                <a:lnTo>
                  <a:pt x="177" y="325"/>
                </a:lnTo>
                <a:lnTo>
                  <a:pt x="155" y="349"/>
                </a:lnTo>
                <a:lnTo>
                  <a:pt x="88" y="368"/>
                </a:lnTo>
                <a:lnTo>
                  <a:pt x="59" y="388"/>
                </a:lnTo>
                <a:lnTo>
                  <a:pt x="42" y="403"/>
                </a:lnTo>
                <a:lnTo>
                  <a:pt x="72" y="450"/>
                </a:lnTo>
                <a:lnTo>
                  <a:pt x="51" y="466"/>
                </a:lnTo>
                <a:lnTo>
                  <a:pt x="25" y="462"/>
                </a:lnTo>
                <a:lnTo>
                  <a:pt x="0" y="415"/>
                </a:lnTo>
                <a:lnTo>
                  <a:pt x="4" y="380"/>
                </a:lnTo>
                <a:lnTo>
                  <a:pt x="4" y="364"/>
                </a:lnTo>
                <a:lnTo>
                  <a:pt x="25" y="332"/>
                </a:lnTo>
                <a:lnTo>
                  <a:pt x="51" y="329"/>
                </a:lnTo>
                <a:lnTo>
                  <a:pt x="51" y="313"/>
                </a:lnTo>
                <a:lnTo>
                  <a:pt x="75" y="302"/>
                </a:lnTo>
                <a:lnTo>
                  <a:pt x="80" y="270"/>
                </a:lnTo>
                <a:lnTo>
                  <a:pt x="125" y="239"/>
                </a:lnTo>
                <a:lnTo>
                  <a:pt x="122" y="192"/>
                </a:lnTo>
                <a:lnTo>
                  <a:pt x="159" y="149"/>
                </a:lnTo>
                <a:lnTo>
                  <a:pt x="159" y="134"/>
                </a:lnTo>
                <a:lnTo>
                  <a:pt x="168" y="117"/>
                </a:lnTo>
                <a:lnTo>
                  <a:pt x="159" y="78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296" name="iṧ1îḍê">
            <a:extLst>
              <a:ext uri="{FF2B5EF4-FFF2-40B4-BE49-F238E27FC236}">
                <a16:creationId xmlns:a16="http://schemas.microsoft.com/office/drawing/2014/main" id="{64C1584E-A9C0-487F-8768-6D8B5A197383}"/>
              </a:ext>
            </a:extLst>
          </p:cNvPr>
          <p:cNvSpPr/>
          <p:nvPr/>
        </p:nvSpPr>
        <p:spPr bwMode="auto">
          <a:xfrm>
            <a:off x="10187323" y="5702286"/>
            <a:ext cx="442090" cy="335673"/>
          </a:xfrm>
          <a:custGeom>
            <a:avLst/>
            <a:gdLst/>
            <a:ahLst/>
            <a:cxnLst>
              <a:cxn ang="0">
                <a:pos x="28" y="164"/>
              </a:cxn>
              <a:cxn ang="0">
                <a:pos x="67" y="144"/>
              </a:cxn>
              <a:cxn ang="0">
                <a:pos x="133" y="161"/>
              </a:cxn>
              <a:cxn ang="0">
                <a:pos x="146" y="134"/>
              </a:cxn>
              <a:cxn ang="0">
                <a:pos x="234" y="102"/>
              </a:cxn>
              <a:cxn ang="0">
                <a:pos x="311" y="83"/>
              </a:cxn>
              <a:cxn ang="0">
                <a:pos x="340" y="90"/>
              </a:cxn>
              <a:cxn ang="0">
                <a:pos x="364" y="75"/>
              </a:cxn>
              <a:cxn ang="0">
                <a:pos x="373" y="59"/>
              </a:cxn>
              <a:cxn ang="0">
                <a:pos x="403" y="36"/>
              </a:cxn>
              <a:cxn ang="0">
                <a:pos x="444" y="16"/>
              </a:cxn>
              <a:cxn ang="0">
                <a:pos x="461" y="36"/>
              </a:cxn>
              <a:cxn ang="0">
                <a:pos x="499" y="8"/>
              </a:cxn>
              <a:cxn ang="0">
                <a:pos x="541" y="8"/>
              </a:cxn>
              <a:cxn ang="0">
                <a:pos x="562" y="39"/>
              </a:cxn>
              <a:cxn ang="0">
                <a:pos x="536" y="94"/>
              </a:cxn>
              <a:cxn ang="0">
                <a:pos x="536" y="117"/>
              </a:cxn>
              <a:cxn ang="0">
                <a:pos x="573" y="137"/>
              </a:cxn>
              <a:cxn ang="0">
                <a:pos x="607" y="125"/>
              </a:cxn>
              <a:cxn ang="0">
                <a:pos x="607" y="180"/>
              </a:cxn>
              <a:cxn ang="0">
                <a:pos x="570" y="239"/>
              </a:cxn>
              <a:cxn ang="0">
                <a:pos x="528" y="317"/>
              </a:cxn>
              <a:cxn ang="0">
                <a:pos x="499" y="359"/>
              </a:cxn>
              <a:cxn ang="0">
                <a:pos x="474" y="379"/>
              </a:cxn>
              <a:cxn ang="0">
                <a:pos x="403" y="418"/>
              </a:cxn>
              <a:cxn ang="0">
                <a:pos x="343" y="388"/>
              </a:cxn>
              <a:cxn ang="0">
                <a:pos x="285" y="415"/>
              </a:cxn>
              <a:cxn ang="0">
                <a:pos x="193" y="383"/>
              </a:cxn>
              <a:cxn ang="0">
                <a:pos x="196" y="325"/>
              </a:cxn>
              <a:cxn ang="0">
                <a:pos x="154" y="313"/>
              </a:cxn>
              <a:cxn ang="0">
                <a:pos x="122" y="313"/>
              </a:cxn>
              <a:cxn ang="0">
                <a:pos x="109" y="266"/>
              </a:cxn>
              <a:cxn ang="0">
                <a:pos x="133" y="262"/>
              </a:cxn>
              <a:cxn ang="0">
                <a:pos x="133" y="223"/>
              </a:cxn>
              <a:cxn ang="0">
                <a:pos x="54" y="192"/>
              </a:cxn>
              <a:cxn ang="0">
                <a:pos x="12" y="192"/>
              </a:cxn>
              <a:cxn ang="0">
                <a:pos x="4" y="161"/>
              </a:cxn>
            </a:cxnLst>
            <a:rect l="0" t="0" r="r" b="b"/>
            <a:pathLst>
              <a:path w="617" h="419">
                <a:moveTo>
                  <a:pt x="4" y="161"/>
                </a:moveTo>
                <a:lnTo>
                  <a:pt x="28" y="164"/>
                </a:lnTo>
                <a:lnTo>
                  <a:pt x="59" y="137"/>
                </a:lnTo>
                <a:lnTo>
                  <a:pt x="67" y="144"/>
                </a:lnTo>
                <a:lnTo>
                  <a:pt x="122" y="168"/>
                </a:lnTo>
                <a:lnTo>
                  <a:pt x="133" y="161"/>
                </a:lnTo>
                <a:lnTo>
                  <a:pt x="133" y="144"/>
                </a:lnTo>
                <a:lnTo>
                  <a:pt x="146" y="134"/>
                </a:lnTo>
                <a:lnTo>
                  <a:pt x="222" y="86"/>
                </a:lnTo>
                <a:lnTo>
                  <a:pt x="234" y="102"/>
                </a:lnTo>
                <a:lnTo>
                  <a:pt x="280" y="117"/>
                </a:lnTo>
                <a:lnTo>
                  <a:pt x="311" y="83"/>
                </a:lnTo>
                <a:lnTo>
                  <a:pt x="319" y="90"/>
                </a:lnTo>
                <a:lnTo>
                  <a:pt x="340" y="90"/>
                </a:lnTo>
                <a:lnTo>
                  <a:pt x="340" y="83"/>
                </a:lnTo>
                <a:lnTo>
                  <a:pt x="364" y="75"/>
                </a:lnTo>
                <a:lnTo>
                  <a:pt x="364" y="66"/>
                </a:lnTo>
                <a:lnTo>
                  <a:pt x="373" y="59"/>
                </a:lnTo>
                <a:lnTo>
                  <a:pt x="377" y="59"/>
                </a:lnTo>
                <a:lnTo>
                  <a:pt x="403" y="36"/>
                </a:lnTo>
                <a:lnTo>
                  <a:pt x="423" y="43"/>
                </a:lnTo>
                <a:lnTo>
                  <a:pt x="444" y="16"/>
                </a:lnTo>
                <a:lnTo>
                  <a:pt x="453" y="36"/>
                </a:lnTo>
                <a:lnTo>
                  <a:pt x="461" y="36"/>
                </a:lnTo>
                <a:lnTo>
                  <a:pt x="490" y="8"/>
                </a:lnTo>
                <a:lnTo>
                  <a:pt x="499" y="8"/>
                </a:lnTo>
                <a:lnTo>
                  <a:pt x="516" y="0"/>
                </a:lnTo>
                <a:lnTo>
                  <a:pt x="541" y="8"/>
                </a:lnTo>
                <a:lnTo>
                  <a:pt x="541" y="36"/>
                </a:lnTo>
                <a:lnTo>
                  <a:pt x="562" y="39"/>
                </a:lnTo>
                <a:lnTo>
                  <a:pt x="553" y="66"/>
                </a:lnTo>
                <a:lnTo>
                  <a:pt x="536" y="94"/>
                </a:lnTo>
                <a:lnTo>
                  <a:pt x="528" y="117"/>
                </a:lnTo>
                <a:lnTo>
                  <a:pt x="536" y="117"/>
                </a:lnTo>
                <a:lnTo>
                  <a:pt x="557" y="98"/>
                </a:lnTo>
                <a:lnTo>
                  <a:pt x="573" y="137"/>
                </a:lnTo>
                <a:lnTo>
                  <a:pt x="591" y="125"/>
                </a:lnTo>
                <a:lnTo>
                  <a:pt x="607" y="125"/>
                </a:lnTo>
                <a:lnTo>
                  <a:pt x="616" y="164"/>
                </a:lnTo>
                <a:lnTo>
                  <a:pt x="607" y="180"/>
                </a:lnTo>
                <a:lnTo>
                  <a:pt x="607" y="195"/>
                </a:lnTo>
                <a:lnTo>
                  <a:pt x="570" y="239"/>
                </a:lnTo>
                <a:lnTo>
                  <a:pt x="573" y="286"/>
                </a:lnTo>
                <a:lnTo>
                  <a:pt x="528" y="317"/>
                </a:lnTo>
                <a:lnTo>
                  <a:pt x="524" y="349"/>
                </a:lnTo>
                <a:lnTo>
                  <a:pt x="499" y="359"/>
                </a:lnTo>
                <a:lnTo>
                  <a:pt x="499" y="376"/>
                </a:lnTo>
                <a:lnTo>
                  <a:pt x="474" y="379"/>
                </a:lnTo>
                <a:lnTo>
                  <a:pt x="453" y="410"/>
                </a:lnTo>
                <a:lnTo>
                  <a:pt x="403" y="418"/>
                </a:lnTo>
                <a:lnTo>
                  <a:pt x="373" y="398"/>
                </a:lnTo>
                <a:lnTo>
                  <a:pt x="343" y="388"/>
                </a:lnTo>
                <a:lnTo>
                  <a:pt x="314" y="415"/>
                </a:lnTo>
                <a:lnTo>
                  <a:pt x="285" y="415"/>
                </a:lnTo>
                <a:lnTo>
                  <a:pt x="259" y="418"/>
                </a:lnTo>
                <a:lnTo>
                  <a:pt x="193" y="383"/>
                </a:lnTo>
                <a:lnTo>
                  <a:pt x="180" y="356"/>
                </a:lnTo>
                <a:lnTo>
                  <a:pt x="196" y="325"/>
                </a:lnTo>
                <a:lnTo>
                  <a:pt x="180" y="313"/>
                </a:lnTo>
                <a:lnTo>
                  <a:pt x="154" y="313"/>
                </a:lnTo>
                <a:lnTo>
                  <a:pt x="151" y="305"/>
                </a:lnTo>
                <a:lnTo>
                  <a:pt x="122" y="313"/>
                </a:lnTo>
                <a:lnTo>
                  <a:pt x="96" y="293"/>
                </a:lnTo>
                <a:lnTo>
                  <a:pt x="109" y="266"/>
                </a:lnTo>
                <a:lnTo>
                  <a:pt x="125" y="266"/>
                </a:lnTo>
                <a:lnTo>
                  <a:pt x="133" y="262"/>
                </a:lnTo>
                <a:lnTo>
                  <a:pt x="143" y="235"/>
                </a:lnTo>
                <a:lnTo>
                  <a:pt x="133" y="223"/>
                </a:lnTo>
                <a:lnTo>
                  <a:pt x="62" y="212"/>
                </a:lnTo>
                <a:lnTo>
                  <a:pt x="54" y="192"/>
                </a:lnTo>
                <a:lnTo>
                  <a:pt x="33" y="192"/>
                </a:lnTo>
                <a:lnTo>
                  <a:pt x="12" y="192"/>
                </a:lnTo>
                <a:lnTo>
                  <a:pt x="0" y="173"/>
                </a:lnTo>
                <a:lnTo>
                  <a:pt x="4" y="161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297" name="ï$ľíḋê">
            <a:extLst>
              <a:ext uri="{FF2B5EF4-FFF2-40B4-BE49-F238E27FC236}">
                <a16:creationId xmlns:a16="http://schemas.microsoft.com/office/drawing/2014/main" id="{B9584BAC-C70E-4F5D-B11B-BC0FB3142BF9}"/>
              </a:ext>
            </a:extLst>
          </p:cNvPr>
          <p:cNvSpPr/>
          <p:nvPr/>
        </p:nvSpPr>
        <p:spPr bwMode="auto">
          <a:xfrm>
            <a:off x="9782384" y="5527081"/>
            <a:ext cx="508217" cy="546901"/>
          </a:xfrm>
          <a:custGeom>
            <a:avLst/>
            <a:gdLst/>
            <a:ahLst/>
            <a:cxnLst>
              <a:cxn ang="0">
                <a:pos x="620" y="108"/>
              </a:cxn>
              <a:cxn ang="0">
                <a:pos x="570" y="117"/>
              </a:cxn>
              <a:cxn ang="0">
                <a:pos x="550" y="86"/>
              </a:cxn>
              <a:cxn ang="0">
                <a:pos x="536" y="62"/>
              </a:cxn>
              <a:cxn ang="0">
                <a:pos x="503" y="62"/>
              </a:cxn>
              <a:cxn ang="0">
                <a:pos x="481" y="89"/>
              </a:cxn>
              <a:cxn ang="0">
                <a:pos x="481" y="120"/>
              </a:cxn>
              <a:cxn ang="0">
                <a:pos x="440" y="237"/>
              </a:cxn>
              <a:cxn ang="0">
                <a:pos x="405" y="245"/>
              </a:cxn>
              <a:cxn ang="0">
                <a:pos x="339" y="261"/>
              </a:cxn>
              <a:cxn ang="0">
                <a:pos x="239" y="117"/>
              </a:cxn>
              <a:cxn ang="0">
                <a:pos x="209" y="98"/>
              </a:cxn>
              <a:cxn ang="0">
                <a:pos x="201" y="62"/>
              </a:cxn>
              <a:cxn ang="0">
                <a:pos x="150" y="86"/>
              </a:cxn>
              <a:cxn ang="0">
                <a:pos x="130" y="0"/>
              </a:cxn>
              <a:cxn ang="0">
                <a:pos x="96" y="35"/>
              </a:cxn>
              <a:cxn ang="0">
                <a:pos x="91" y="86"/>
              </a:cxn>
              <a:cxn ang="0">
                <a:pos x="70" y="78"/>
              </a:cxn>
              <a:cxn ang="0">
                <a:pos x="70" y="140"/>
              </a:cxn>
              <a:cxn ang="0">
                <a:pos x="96" y="147"/>
              </a:cxn>
              <a:cxn ang="0">
                <a:pos x="96" y="281"/>
              </a:cxn>
              <a:cxn ang="0">
                <a:pos x="16" y="366"/>
              </a:cxn>
              <a:cxn ang="0">
                <a:pos x="0" y="390"/>
              </a:cxn>
              <a:cxn ang="0">
                <a:pos x="0" y="444"/>
              </a:cxn>
              <a:cxn ang="0">
                <a:pos x="46" y="437"/>
              </a:cxn>
              <a:cxn ang="0">
                <a:pos x="91" y="456"/>
              </a:cxn>
              <a:cxn ang="0">
                <a:pos x="109" y="503"/>
              </a:cxn>
              <a:cxn ang="0">
                <a:pos x="146" y="515"/>
              </a:cxn>
              <a:cxn ang="0">
                <a:pos x="141" y="542"/>
              </a:cxn>
              <a:cxn ang="0">
                <a:pos x="130" y="589"/>
              </a:cxn>
              <a:cxn ang="0">
                <a:pos x="158" y="601"/>
              </a:cxn>
              <a:cxn ang="0">
                <a:pos x="188" y="624"/>
              </a:cxn>
              <a:cxn ang="0">
                <a:pos x="243" y="655"/>
              </a:cxn>
              <a:cxn ang="0">
                <a:pos x="293" y="640"/>
              </a:cxn>
              <a:cxn ang="0">
                <a:pos x="301" y="671"/>
              </a:cxn>
              <a:cxn ang="0">
                <a:pos x="330" y="679"/>
              </a:cxn>
              <a:cxn ang="0">
                <a:pos x="347" y="674"/>
              </a:cxn>
              <a:cxn ang="0">
                <a:pos x="335" y="593"/>
              </a:cxn>
              <a:cxn ang="0">
                <a:pos x="377" y="577"/>
              </a:cxn>
              <a:cxn ang="0">
                <a:pos x="405" y="554"/>
              </a:cxn>
              <a:cxn ang="0">
                <a:pos x="473" y="554"/>
              </a:cxn>
              <a:cxn ang="0">
                <a:pos x="503" y="550"/>
              </a:cxn>
              <a:cxn ang="0">
                <a:pos x="528" y="569"/>
              </a:cxn>
              <a:cxn ang="0">
                <a:pos x="553" y="542"/>
              </a:cxn>
              <a:cxn ang="0">
                <a:pos x="583" y="546"/>
              </a:cxn>
              <a:cxn ang="0">
                <a:pos x="625" y="503"/>
              </a:cxn>
              <a:cxn ang="0">
                <a:pos x="662" y="511"/>
              </a:cxn>
              <a:cxn ang="0">
                <a:pos x="691" y="484"/>
              </a:cxn>
              <a:cxn ang="0">
                <a:pos x="709" y="452"/>
              </a:cxn>
              <a:cxn ang="0">
                <a:pos x="628" y="429"/>
              </a:cxn>
              <a:cxn ang="0">
                <a:pos x="599" y="410"/>
              </a:cxn>
              <a:cxn ang="0">
                <a:pos x="566" y="390"/>
              </a:cxn>
              <a:cxn ang="0">
                <a:pos x="578" y="335"/>
              </a:cxn>
              <a:cxn ang="0">
                <a:pos x="570" y="230"/>
              </a:cxn>
              <a:cxn ang="0">
                <a:pos x="511" y="234"/>
              </a:cxn>
              <a:cxn ang="0">
                <a:pos x="503" y="198"/>
              </a:cxn>
              <a:cxn ang="0">
                <a:pos x="515" y="159"/>
              </a:cxn>
              <a:cxn ang="0">
                <a:pos x="550" y="156"/>
              </a:cxn>
              <a:cxn ang="0">
                <a:pos x="612" y="156"/>
              </a:cxn>
            </a:cxnLst>
            <a:rect l="0" t="0" r="r" b="b"/>
            <a:pathLst>
              <a:path w="710" h="684">
                <a:moveTo>
                  <a:pt x="625" y="125"/>
                </a:moveTo>
                <a:lnTo>
                  <a:pt x="620" y="108"/>
                </a:lnTo>
                <a:lnTo>
                  <a:pt x="599" y="101"/>
                </a:lnTo>
                <a:lnTo>
                  <a:pt x="570" y="117"/>
                </a:lnTo>
                <a:lnTo>
                  <a:pt x="550" y="108"/>
                </a:lnTo>
                <a:lnTo>
                  <a:pt x="550" y="86"/>
                </a:lnTo>
                <a:lnTo>
                  <a:pt x="536" y="74"/>
                </a:lnTo>
                <a:lnTo>
                  <a:pt x="536" y="62"/>
                </a:lnTo>
                <a:lnTo>
                  <a:pt x="511" y="54"/>
                </a:lnTo>
                <a:lnTo>
                  <a:pt x="503" y="62"/>
                </a:lnTo>
                <a:lnTo>
                  <a:pt x="507" y="81"/>
                </a:lnTo>
                <a:lnTo>
                  <a:pt x="481" y="89"/>
                </a:lnTo>
                <a:lnTo>
                  <a:pt x="478" y="105"/>
                </a:lnTo>
                <a:lnTo>
                  <a:pt x="481" y="120"/>
                </a:lnTo>
                <a:lnTo>
                  <a:pt x="432" y="176"/>
                </a:lnTo>
                <a:lnTo>
                  <a:pt x="440" y="237"/>
                </a:lnTo>
                <a:lnTo>
                  <a:pt x="419" y="257"/>
                </a:lnTo>
                <a:lnTo>
                  <a:pt x="405" y="245"/>
                </a:lnTo>
                <a:lnTo>
                  <a:pt x="356" y="273"/>
                </a:lnTo>
                <a:lnTo>
                  <a:pt x="339" y="261"/>
                </a:lnTo>
                <a:lnTo>
                  <a:pt x="267" y="137"/>
                </a:lnTo>
                <a:lnTo>
                  <a:pt x="239" y="117"/>
                </a:lnTo>
                <a:lnTo>
                  <a:pt x="217" y="113"/>
                </a:lnTo>
                <a:lnTo>
                  <a:pt x="209" y="98"/>
                </a:lnTo>
                <a:lnTo>
                  <a:pt x="221" y="78"/>
                </a:lnTo>
                <a:lnTo>
                  <a:pt x="201" y="62"/>
                </a:lnTo>
                <a:lnTo>
                  <a:pt x="176" y="81"/>
                </a:lnTo>
                <a:lnTo>
                  <a:pt x="150" y="86"/>
                </a:lnTo>
                <a:lnTo>
                  <a:pt x="133" y="15"/>
                </a:lnTo>
                <a:lnTo>
                  <a:pt x="130" y="0"/>
                </a:lnTo>
                <a:lnTo>
                  <a:pt x="109" y="27"/>
                </a:lnTo>
                <a:lnTo>
                  <a:pt x="96" y="35"/>
                </a:lnTo>
                <a:lnTo>
                  <a:pt x="100" y="78"/>
                </a:lnTo>
                <a:lnTo>
                  <a:pt x="91" y="86"/>
                </a:lnTo>
                <a:lnTo>
                  <a:pt x="78" y="86"/>
                </a:lnTo>
                <a:lnTo>
                  <a:pt x="70" y="78"/>
                </a:lnTo>
                <a:lnTo>
                  <a:pt x="58" y="89"/>
                </a:lnTo>
                <a:lnTo>
                  <a:pt x="70" y="140"/>
                </a:lnTo>
                <a:lnTo>
                  <a:pt x="83" y="140"/>
                </a:lnTo>
                <a:lnTo>
                  <a:pt x="96" y="147"/>
                </a:lnTo>
                <a:lnTo>
                  <a:pt x="100" y="176"/>
                </a:lnTo>
                <a:lnTo>
                  <a:pt x="96" y="281"/>
                </a:lnTo>
                <a:lnTo>
                  <a:pt x="20" y="343"/>
                </a:lnTo>
                <a:lnTo>
                  <a:pt x="16" y="366"/>
                </a:lnTo>
                <a:lnTo>
                  <a:pt x="0" y="378"/>
                </a:lnTo>
                <a:lnTo>
                  <a:pt x="0" y="390"/>
                </a:lnTo>
                <a:lnTo>
                  <a:pt x="12" y="421"/>
                </a:lnTo>
                <a:lnTo>
                  <a:pt x="0" y="444"/>
                </a:lnTo>
                <a:lnTo>
                  <a:pt x="8" y="449"/>
                </a:lnTo>
                <a:lnTo>
                  <a:pt x="46" y="437"/>
                </a:lnTo>
                <a:lnTo>
                  <a:pt x="100" y="437"/>
                </a:lnTo>
                <a:lnTo>
                  <a:pt x="91" y="456"/>
                </a:lnTo>
                <a:lnTo>
                  <a:pt x="105" y="476"/>
                </a:lnTo>
                <a:lnTo>
                  <a:pt x="109" y="503"/>
                </a:lnTo>
                <a:lnTo>
                  <a:pt x="113" y="511"/>
                </a:lnTo>
                <a:lnTo>
                  <a:pt x="146" y="515"/>
                </a:lnTo>
                <a:lnTo>
                  <a:pt x="158" y="523"/>
                </a:lnTo>
                <a:lnTo>
                  <a:pt x="141" y="542"/>
                </a:lnTo>
                <a:lnTo>
                  <a:pt x="141" y="566"/>
                </a:lnTo>
                <a:lnTo>
                  <a:pt x="130" y="589"/>
                </a:lnTo>
                <a:lnTo>
                  <a:pt x="138" y="601"/>
                </a:lnTo>
                <a:lnTo>
                  <a:pt x="158" y="601"/>
                </a:lnTo>
                <a:lnTo>
                  <a:pt x="193" y="613"/>
                </a:lnTo>
                <a:lnTo>
                  <a:pt x="188" y="624"/>
                </a:lnTo>
                <a:lnTo>
                  <a:pt x="209" y="655"/>
                </a:lnTo>
                <a:lnTo>
                  <a:pt x="243" y="655"/>
                </a:lnTo>
                <a:lnTo>
                  <a:pt x="280" y="635"/>
                </a:lnTo>
                <a:lnTo>
                  <a:pt x="293" y="640"/>
                </a:lnTo>
                <a:lnTo>
                  <a:pt x="293" y="655"/>
                </a:lnTo>
                <a:lnTo>
                  <a:pt x="301" y="671"/>
                </a:lnTo>
                <a:lnTo>
                  <a:pt x="309" y="683"/>
                </a:lnTo>
                <a:lnTo>
                  <a:pt x="330" y="679"/>
                </a:lnTo>
                <a:lnTo>
                  <a:pt x="339" y="683"/>
                </a:lnTo>
                <a:lnTo>
                  <a:pt x="347" y="674"/>
                </a:lnTo>
                <a:lnTo>
                  <a:pt x="347" y="647"/>
                </a:lnTo>
                <a:lnTo>
                  <a:pt x="335" y="593"/>
                </a:lnTo>
                <a:lnTo>
                  <a:pt x="343" y="577"/>
                </a:lnTo>
                <a:lnTo>
                  <a:pt x="377" y="577"/>
                </a:lnTo>
                <a:lnTo>
                  <a:pt x="385" y="577"/>
                </a:lnTo>
                <a:lnTo>
                  <a:pt x="405" y="554"/>
                </a:lnTo>
                <a:lnTo>
                  <a:pt x="452" y="569"/>
                </a:lnTo>
                <a:lnTo>
                  <a:pt x="473" y="554"/>
                </a:lnTo>
                <a:lnTo>
                  <a:pt x="481" y="562"/>
                </a:lnTo>
                <a:lnTo>
                  <a:pt x="503" y="550"/>
                </a:lnTo>
                <a:lnTo>
                  <a:pt x="523" y="569"/>
                </a:lnTo>
                <a:lnTo>
                  <a:pt x="528" y="569"/>
                </a:lnTo>
                <a:lnTo>
                  <a:pt x="536" y="557"/>
                </a:lnTo>
                <a:lnTo>
                  <a:pt x="553" y="542"/>
                </a:lnTo>
                <a:lnTo>
                  <a:pt x="562" y="550"/>
                </a:lnTo>
                <a:lnTo>
                  <a:pt x="583" y="546"/>
                </a:lnTo>
                <a:lnTo>
                  <a:pt x="603" y="530"/>
                </a:lnTo>
                <a:lnTo>
                  <a:pt x="625" y="503"/>
                </a:lnTo>
                <a:lnTo>
                  <a:pt x="649" y="499"/>
                </a:lnTo>
                <a:lnTo>
                  <a:pt x="662" y="511"/>
                </a:lnTo>
                <a:lnTo>
                  <a:pt x="674" y="484"/>
                </a:lnTo>
                <a:lnTo>
                  <a:pt x="691" y="484"/>
                </a:lnTo>
                <a:lnTo>
                  <a:pt x="699" y="479"/>
                </a:lnTo>
                <a:lnTo>
                  <a:pt x="709" y="452"/>
                </a:lnTo>
                <a:lnTo>
                  <a:pt x="699" y="440"/>
                </a:lnTo>
                <a:lnTo>
                  <a:pt x="628" y="429"/>
                </a:lnTo>
                <a:lnTo>
                  <a:pt x="620" y="410"/>
                </a:lnTo>
                <a:lnTo>
                  <a:pt x="599" y="410"/>
                </a:lnTo>
                <a:lnTo>
                  <a:pt x="578" y="410"/>
                </a:lnTo>
                <a:lnTo>
                  <a:pt x="566" y="390"/>
                </a:lnTo>
                <a:lnTo>
                  <a:pt x="570" y="378"/>
                </a:lnTo>
                <a:lnTo>
                  <a:pt x="578" y="335"/>
                </a:lnTo>
                <a:lnTo>
                  <a:pt x="550" y="308"/>
                </a:lnTo>
                <a:lnTo>
                  <a:pt x="570" y="230"/>
                </a:lnTo>
                <a:lnTo>
                  <a:pt x="558" y="218"/>
                </a:lnTo>
                <a:lnTo>
                  <a:pt x="511" y="234"/>
                </a:lnTo>
                <a:lnTo>
                  <a:pt x="503" y="215"/>
                </a:lnTo>
                <a:lnTo>
                  <a:pt x="503" y="198"/>
                </a:lnTo>
                <a:lnTo>
                  <a:pt x="490" y="186"/>
                </a:lnTo>
                <a:lnTo>
                  <a:pt x="515" y="159"/>
                </a:lnTo>
                <a:lnTo>
                  <a:pt x="536" y="167"/>
                </a:lnTo>
                <a:lnTo>
                  <a:pt x="550" y="156"/>
                </a:lnTo>
                <a:lnTo>
                  <a:pt x="591" y="164"/>
                </a:lnTo>
                <a:lnTo>
                  <a:pt x="612" y="156"/>
                </a:lnTo>
                <a:lnTo>
                  <a:pt x="625" y="125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298" name="ïṩ1îḓè">
            <a:extLst>
              <a:ext uri="{FF2B5EF4-FFF2-40B4-BE49-F238E27FC236}">
                <a16:creationId xmlns:a16="http://schemas.microsoft.com/office/drawing/2014/main" id="{E52AE11C-CB98-43C5-A648-922C7145742B}"/>
              </a:ext>
            </a:extLst>
          </p:cNvPr>
          <p:cNvSpPr/>
          <p:nvPr/>
        </p:nvSpPr>
        <p:spPr bwMode="auto">
          <a:xfrm>
            <a:off x="10844143" y="5521351"/>
            <a:ext cx="239992" cy="316024"/>
          </a:xfrm>
          <a:custGeom>
            <a:avLst/>
            <a:gdLst/>
            <a:ahLst/>
            <a:cxnLst>
              <a:cxn ang="0">
                <a:pos x="0" y="302"/>
              </a:cxn>
              <a:cxn ang="0">
                <a:pos x="8" y="234"/>
              </a:cxn>
              <a:cxn ang="0">
                <a:pos x="20" y="215"/>
              </a:cxn>
              <a:cxn ang="0">
                <a:pos x="28" y="200"/>
              </a:cxn>
              <a:cxn ang="0">
                <a:pos x="42" y="168"/>
              </a:cxn>
              <a:cxn ang="0">
                <a:pos x="34" y="161"/>
              </a:cxn>
              <a:cxn ang="0">
                <a:pos x="38" y="133"/>
              </a:cxn>
              <a:cxn ang="0">
                <a:pos x="70" y="98"/>
              </a:cxn>
              <a:cxn ang="0">
                <a:pos x="67" y="75"/>
              </a:cxn>
              <a:cxn ang="0">
                <a:pos x="91" y="39"/>
              </a:cxn>
              <a:cxn ang="0">
                <a:pos x="113" y="43"/>
              </a:cxn>
              <a:cxn ang="0">
                <a:pos x="154" y="16"/>
              </a:cxn>
              <a:cxn ang="0">
                <a:pos x="163" y="0"/>
              </a:cxn>
              <a:cxn ang="0">
                <a:pos x="193" y="4"/>
              </a:cxn>
              <a:cxn ang="0">
                <a:pos x="205" y="36"/>
              </a:cxn>
              <a:cxn ang="0">
                <a:pos x="217" y="59"/>
              </a:cxn>
              <a:cxn ang="0">
                <a:pos x="248" y="59"/>
              </a:cxn>
              <a:cxn ang="0">
                <a:pos x="264" y="39"/>
              </a:cxn>
              <a:cxn ang="0">
                <a:pos x="289" y="63"/>
              </a:cxn>
              <a:cxn ang="0">
                <a:pos x="335" y="48"/>
              </a:cxn>
              <a:cxn ang="0">
                <a:pos x="306" y="114"/>
              </a:cxn>
              <a:cxn ang="0">
                <a:pos x="289" y="106"/>
              </a:cxn>
              <a:cxn ang="0">
                <a:pos x="276" y="110"/>
              </a:cxn>
              <a:cxn ang="0">
                <a:pos x="276" y="117"/>
              </a:cxn>
              <a:cxn ang="0">
                <a:pos x="292" y="133"/>
              </a:cxn>
              <a:cxn ang="0">
                <a:pos x="289" y="192"/>
              </a:cxn>
              <a:cxn ang="0">
                <a:pos x="292" y="212"/>
              </a:cxn>
              <a:cxn ang="0">
                <a:pos x="289" y="215"/>
              </a:cxn>
              <a:cxn ang="0">
                <a:pos x="268" y="212"/>
              </a:cxn>
              <a:cxn ang="0">
                <a:pos x="256" y="224"/>
              </a:cxn>
              <a:cxn ang="0">
                <a:pos x="264" y="239"/>
              </a:cxn>
              <a:cxn ang="0">
                <a:pos x="243" y="258"/>
              </a:cxn>
              <a:cxn ang="0">
                <a:pos x="248" y="266"/>
              </a:cxn>
              <a:cxn ang="0">
                <a:pos x="226" y="278"/>
              </a:cxn>
              <a:cxn ang="0">
                <a:pos x="229" y="293"/>
              </a:cxn>
              <a:cxn ang="0">
                <a:pos x="221" y="302"/>
              </a:cxn>
              <a:cxn ang="0">
                <a:pos x="193" y="302"/>
              </a:cxn>
              <a:cxn ang="0">
                <a:pos x="176" y="313"/>
              </a:cxn>
              <a:cxn ang="0">
                <a:pos x="172" y="317"/>
              </a:cxn>
              <a:cxn ang="0">
                <a:pos x="188" y="329"/>
              </a:cxn>
              <a:cxn ang="0">
                <a:pos x="172" y="352"/>
              </a:cxn>
              <a:cxn ang="0">
                <a:pos x="150" y="375"/>
              </a:cxn>
              <a:cxn ang="0">
                <a:pos x="142" y="371"/>
              </a:cxn>
              <a:cxn ang="0">
                <a:pos x="122" y="395"/>
              </a:cxn>
              <a:cxn ang="0">
                <a:pos x="96" y="344"/>
              </a:cxn>
              <a:cxn ang="0">
                <a:pos x="75" y="317"/>
              </a:cxn>
              <a:cxn ang="0">
                <a:pos x="59" y="321"/>
              </a:cxn>
              <a:cxn ang="0">
                <a:pos x="50" y="313"/>
              </a:cxn>
              <a:cxn ang="0">
                <a:pos x="0" y="302"/>
              </a:cxn>
            </a:cxnLst>
            <a:rect l="0" t="0" r="r" b="b"/>
            <a:pathLst>
              <a:path w="336" h="396">
                <a:moveTo>
                  <a:pt x="0" y="302"/>
                </a:moveTo>
                <a:lnTo>
                  <a:pt x="8" y="234"/>
                </a:lnTo>
                <a:lnTo>
                  <a:pt x="20" y="215"/>
                </a:lnTo>
                <a:lnTo>
                  <a:pt x="28" y="200"/>
                </a:lnTo>
                <a:lnTo>
                  <a:pt x="42" y="168"/>
                </a:lnTo>
                <a:lnTo>
                  <a:pt x="34" y="161"/>
                </a:lnTo>
                <a:lnTo>
                  <a:pt x="38" y="133"/>
                </a:lnTo>
                <a:lnTo>
                  <a:pt x="70" y="98"/>
                </a:lnTo>
                <a:lnTo>
                  <a:pt x="67" y="75"/>
                </a:lnTo>
                <a:lnTo>
                  <a:pt x="91" y="39"/>
                </a:lnTo>
                <a:lnTo>
                  <a:pt x="113" y="43"/>
                </a:lnTo>
                <a:lnTo>
                  <a:pt x="154" y="16"/>
                </a:lnTo>
                <a:lnTo>
                  <a:pt x="163" y="0"/>
                </a:lnTo>
                <a:lnTo>
                  <a:pt x="193" y="4"/>
                </a:lnTo>
                <a:lnTo>
                  <a:pt x="205" y="36"/>
                </a:lnTo>
                <a:lnTo>
                  <a:pt x="217" y="59"/>
                </a:lnTo>
                <a:lnTo>
                  <a:pt x="248" y="59"/>
                </a:lnTo>
                <a:lnTo>
                  <a:pt x="264" y="39"/>
                </a:lnTo>
                <a:lnTo>
                  <a:pt x="289" y="63"/>
                </a:lnTo>
                <a:lnTo>
                  <a:pt x="335" y="48"/>
                </a:lnTo>
                <a:lnTo>
                  <a:pt x="306" y="114"/>
                </a:lnTo>
                <a:lnTo>
                  <a:pt x="289" y="106"/>
                </a:lnTo>
                <a:lnTo>
                  <a:pt x="276" y="110"/>
                </a:lnTo>
                <a:lnTo>
                  <a:pt x="276" y="117"/>
                </a:lnTo>
                <a:lnTo>
                  <a:pt x="292" y="133"/>
                </a:lnTo>
                <a:lnTo>
                  <a:pt x="289" y="192"/>
                </a:lnTo>
                <a:lnTo>
                  <a:pt x="292" y="212"/>
                </a:lnTo>
                <a:lnTo>
                  <a:pt x="289" y="215"/>
                </a:lnTo>
                <a:lnTo>
                  <a:pt x="268" y="212"/>
                </a:lnTo>
                <a:lnTo>
                  <a:pt x="256" y="224"/>
                </a:lnTo>
                <a:lnTo>
                  <a:pt x="264" y="239"/>
                </a:lnTo>
                <a:lnTo>
                  <a:pt x="243" y="258"/>
                </a:lnTo>
                <a:lnTo>
                  <a:pt x="248" y="266"/>
                </a:lnTo>
                <a:lnTo>
                  <a:pt x="226" y="278"/>
                </a:lnTo>
                <a:lnTo>
                  <a:pt x="229" y="293"/>
                </a:lnTo>
                <a:lnTo>
                  <a:pt x="221" y="302"/>
                </a:lnTo>
                <a:lnTo>
                  <a:pt x="193" y="302"/>
                </a:lnTo>
                <a:lnTo>
                  <a:pt x="176" y="313"/>
                </a:lnTo>
                <a:lnTo>
                  <a:pt x="172" y="317"/>
                </a:lnTo>
                <a:lnTo>
                  <a:pt x="188" y="329"/>
                </a:lnTo>
                <a:lnTo>
                  <a:pt x="172" y="352"/>
                </a:lnTo>
                <a:lnTo>
                  <a:pt x="150" y="375"/>
                </a:lnTo>
                <a:lnTo>
                  <a:pt x="142" y="371"/>
                </a:lnTo>
                <a:lnTo>
                  <a:pt x="122" y="395"/>
                </a:lnTo>
                <a:lnTo>
                  <a:pt x="96" y="344"/>
                </a:lnTo>
                <a:lnTo>
                  <a:pt x="75" y="317"/>
                </a:lnTo>
                <a:lnTo>
                  <a:pt x="59" y="321"/>
                </a:lnTo>
                <a:lnTo>
                  <a:pt x="50" y="313"/>
                </a:lnTo>
                <a:lnTo>
                  <a:pt x="0" y="302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299" name="iṧ1îďê">
            <a:extLst>
              <a:ext uri="{FF2B5EF4-FFF2-40B4-BE49-F238E27FC236}">
                <a16:creationId xmlns:a16="http://schemas.microsoft.com/office/drawing/2014/main" id="{6D663C4F-B7D6-4E04-8D1A-1FEF03A2BA9E}"/>
              </a:ext>
            </a:extLst>
          </p:cNvPr>
          <p:cNvSpPr/>
          <p:nvPr/>
        </p:nvSpPr>
        <p:spPr bwMode="auto">
          <a:xfrm>
            <a:off x="10697770" y="5418193"/>
            <a:ext cx="265254" cy="384796"/>
          </a:xfrm>
          <a:custGeom>
            <a:avLst/>
            <a:gdLst/>
            <a:ahLst/>
            <a:cxnLst>
              <a:cxn ang="0">
                <a:pos x="7" y="105"/>
              </a:cxn>
              <a:cxn ang="0">
                <a:pos x="34" y="148"/>
              </a:cxn>
              <a:cxn ang="0">
                <a:pos x="34" y="172"/>
              </a:cxn>
              <a:cxn ang="0">
                <a:pos x="20" y="195"/>
              </a:cxn>
              <a:cxn ang="0">
                <a:pos x="3" y="206"/>
              </a:cxn>
              <a:cxn ang="0">
                <a:pos x="0" y="245"/>
              </a:cxn>
              <a:cxn ang="0">
                <a:pos x="3" y="254"/>
              </a:cxn>
              <a:cxn ang="0">
                <a:pos x="15" y="250"/>
              </a:cxn>
              <a:cxn ang="0">
                <a:pos x="20" y="254"/>
              </a:cxn>
              <a:cxn ang="0">
                <a:pos x="20" y="281"/>
              </a:cxn>
              <a:cxn ang="0">
                <a:pos x="34" y="308"/>
              </a:cxn>
              <a:cxn ang="0">
                <a:pos x="50" y="316"/>
              </a:cxn>
              <a:cxn ang="0">
                <a:pos x="50" y="359"/>
              </a:cxn>
              <a:cxn ang="0">
                <a:pos x="42" y="391"/>
              </a:cxn>
              <a:cxn ang="0">
                <a:pos x="50" y="402"/>
              </a:cxn>
              <a:cxn ang="0">
                <a:pos x="66" y="418"/>
              </a:cxn>
              <a:cxn ang="0">
                <a:pos x="105" y="410"/>
              </a:cxn>
              <a:cxn ang="0">
                <a:pos x="113" y="421"/>
              </a:cxn>
              <a:cxn ang="0">
                <a:pos x="100" y="438"/>
              </a:cxn>
              <a:cxn ang="0">
                <a:pos x="78" y="465"/>
              </a:cxn>
              <a:cxn ang="0">
                <a:pos x="78" y="472"/>
              </a:cxn>
              <a:cxn ang="0">
                <a:pos x="91" y="480"/>
              </a:cxn>
              <a:cxn ang="0">
                <a:pos x="171" y="450"/>
              </a:cxn>
              <a:cxn ang="0">
                <a:pos x="201" y="465"/>
              </a:cxn>
              <a:cxn ang="0">
                <a:pos x="209" y="457"/>
              </a:cxn>
              <a:cxn ang="0">
                <a:pos x="201" y="441"/>
              </a:cxn>
              <a:cxn ang="0">
                <a:pos x="204" y="430"/>
              </a:cxn>
              <a:cxn ang="0">
                <a:pos x="212" y="363"/>
              </a:cxn>
              <a:cxn ang="0">
                <a:pos x="226" y="343"/>
              </a:cxn>
              <a:cxn ang="0">
                <a:pos x="234" y="328"/>
              </a:cxn>
              <a:cxn ang="0">
                <a:pos x="246" y="296"/>
              </a:cxn>
              <a:cxn ang="0">
                <a:pos x="238" y="289"/>
              </a:cxn>
              <a:cxn ang="0">
                <a:pos x="243" y="262"/>
              </a:cxn>
              <a:cxn ang="0">
                <a:pos x="275" y="226"/>
              </a:cxn>
              <a:cxn ang="0">
                <a:pos x="271" y="203"/>
              </a:cxn>
              <a:cxn ang="0">
                <a:pos x="297" y="167"/>
              </a:cxn>
              <a:cxn ang="0">
                <a:pos x="317" y="172"/>
              </a:cxn>
              <a:cxn ang="0">
                <a:pos x="359" y="144"/>
              </a:cxn>
              <a:cxn ang="0">
                <a:pos x="369" y="128"/>
              </a:cxn>
              <a:cxn ang="0">
                <a:pos x="343" y="78"/>
              </a:cxn>
              <a:cxn ang="0">
                <a:pos x="322" y="54"/>
              </a:cxn>
              <a:cxn ang="0">
                <a:pos x="334" y="42"/>
              </a:cxn>
              <a:cxn ang="0">
                <a:pos x="317" y="27"/>
              </a:cxn>
              <a:cxn ang="0">
                <a:pos x="275" y="27"/>
              </a:cxn>
              <a:cxn ang="0">
                <a:pos x="259" y="11"/>
              </a:cxn>
              <a:cxn ang="0">
                <a:pos x="226" y="42"/>
              </a:cxn>
              <a:cxn ang="0">
                <a:pos x="212" y="35"/>
              </a:cxn>
              <a:cxn ang="0">
                <a:pos x="226" y="11"/>
              </a:cxn>
              <a:cxn ang="0">
                <a:pos x="226" y="3"/>
              </a:cxn>
              <a:cxn ang="0">
                <a:pos x="212" y="0"/>
              </a:cxn>
              <a:cxn ang="0">
                <a:pos x="171" y="20"/>
              </a:cxn>
              <a:cxn ang="0">
                <a:pos x="141" y="30"/>
              </a:cxn>
              <a:cxn ang="0">
                <a:pos x="113" y="27"/>
              </a:cxn>
              <a:cxn ang="0">
                <a:pos x="58" y="78"/>
              </a:cxn>
              <a:cxn ang="0">
                <a:pos x="28" y="86"/>
              </a:cxn>
              <a:cxn ang="0">
                <a:pos x="7" y="105"/>
              </a:cxn>
            </a:cxnLst>
            <a:rect l="0" t="0" r="r" b="b"/>
            <a:pathLst>
              <a:path w="370" h="481">
                <a:moveTo>
                  <a:pt x="7" y="105"/>
                </a:moveTo>
                <a:lnTo>
                  <a:pt x="34" y="148"/>
                </a:lnTo>
                <a:lnTo>
                  <a:pt x="34" y="172"/>
                </a:lnTo>
                <a:lnTo>
                  <a:pt x="20" y="195"/>
                </a:lnTo>
                <a:lnTo>
                  <a:pt x="3" y="206"/>
                </a:lnTo>
                <a:lnTo>
                  <a:pt x="0" y="245"/>
                </a:lnTo>
                <a:lnTo>
                  <a:pt x="3" y="254"/>
                </a:lnTo>
                <a:lnTo>
                  <a:pt x="15" y="250"/>
                </a:lnTo>
                <a:lnTo>
                  <a:pt x="20" y="254"/>
                </a:lnTo>
                <a:lnTo>
                  <a:pt x="20" y="281"/>
                </a:lnTo>
                <a:lnTo>
                  <a:pt x="34" y="308"/>
                </a:lnTo>
                <a:lnTo>
                  <a:pt x="50" y="316"/>
                </a:lnTo>
                <a:lnTo>
                  <a:pt x="50" y="359"/>
                </a:lnTo>
                <a:lnTo>
                  <a:pt x="42" y="391"/>
                </a:lnTo>
                <a:lnTo>
                  <a:pt x="50" y="402"/>
                </a:lnTo>
                <a:lnTo>
                  <a:pt x="66" y="418"/>
                </a:lnTo>
                <a:lnTo>
                  <a:pt x="105" y="410"/>
                </a:lnTo>
                <a:lnTo>
                  <a:pt x="113" y="421"/>
                </a:lnTo>
                <a:lnTo>
                  <a:pt x="100" y="438"/>
                </a:lnTo>
                <a:lnTo>
                  <a:pt x="78" y="465"/>
                </a:lnTo>
                <a:lnTo>
                  <a:pt x="78" y="472"/>
                </a:lnTo>
                <a:lnTo>
                  <a:pt x="91" y="480"/>
                </a:lnTo>
                <a:lnTo>
                  <a:pt x="171" y="450"/>
                </a:lnTo>
                <a:lnTo>
                  <a:pt x="201" y="465"/>
                </a:lnTo>
                <a:lnTo>
                  <a:pt x="209" y="457"/>
                </a:lnTo>
                <a:lnTo>
                  <a:pt x="201" y="441"/>
                </a:lnTo>
                <a:lnTo>
                  <a:pt x="204" y="430"/>
                </a:lnTo>
                <a:lnTo>
                  <a:pt x="212" y="363"/>
                </a:lnTo>
                <a:lnTo>
                  <a:pt x="226" y="343"/>
                </a:lnTo>
                <a:lnTo>
                  <a:pt x="234" y="328"/>
                </a:lnTo>
                <a:lnTo>
                  <a:pt x="246" y="296"/>
                </a:lnTo>
                <a:lnTo>
                  <a:pt x="238" y="289"/>
                </a:lnTo>
                <a:lnTo>
                  <a:pt x="243" y="262"/>
                </a:lnTo>
                <a:lnTo>
                  <a:pt x="275" y="226"/>
                </a:lnTo>
                <a:lnTo>
                  <a:pt x="271" y="203"/>
                </a:lnTo>
                <a:lnTo>
                  <a:pt x="297" y="167"/>
                </a:lnTo>
                <a:lnTo>
                  <a:pt x="317" y="172"/>
                </a:lnTo>
                <a:lnTo>
                  <a:pt x="359" y="144"/>
                </a:lnTo>
                <a:lnTo>
                  <a:pt x="369" y="128"/>
                </a:lnTo>
                <a:lnTo>
                  <a:pt x="343" y="78"/>
                </a:lnTo>
                <a:lnTo>
                  <a:pt x="322" y="54"/>
                </a:lnTo>
                <a:lnTo>
                  <a:pt x="334" y="42"/>
                </a:lnTo>
                <a:lnTo>
                  <a:pt x="317" y="27"/>
                </a:lnTo>
                <a:lnTo>
                  <a:pt x="275" y="27"/>
                </a:lnTo>
                <a:lnTo>
                  <a:pt x="259" y="11"/>
                </a:lnTo>
                <a:lnTo>
                  <a:pt x="226" y="42"/>
                </a:lnTo>
                <a:lnTo>
                  <a:pt x="212" y="35"/>
                </a:lnTo>
                <a:lnTo>
                  <a:pt x="226" y="11"/>
                </a:lnTo>
                <a:lnTo>
                  <a:pt x="226" y="3"/>
                </a:lnTo>
                <a:lnTo>
                  <a:pt x="212" y="0"/>
                </a:lnTo>
                <a:lnTo>
                  <a:pt x="171" y="20"/>
                </a:lnTo>
                <a:lnTo>
                  <a:pt x="141" y="30"/>
                </a:lnTo>
                <a:lnTo>
                  <a:pt x="113" y="27"/>
                </a:lnTo>
                <a:lnTo>
                  <a:pt x="58" y="78"/>
                </a:lnTo>
                <a:lnTo>
                  <a:pt x="28" y="86"/>
                </a:lnTo>
                <a:lnTo>
                  <a:pt x="7" y="105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00" name="îsḻïde">
            <a:extLst>
              <a:ext uri="{FF2B5EF4-FFF2-40B4-BE49-F238E27FC236}">
                <a16:creationId xmlns:a16="http://schemas.microsoft.com/office/drawing/2014/main" id="{61609A0C-B894-4FE8-A0FC-4D7BBFDFE21A}"/>
              </a:ext>
            </a:extLst>
          </p:cNvPr>
          <p:cNvSpPr/>
          <p:nvPr/>
        </p:nvSpPr>
        <p:spPr bwMode="auto">
          <a:xfrm>
            <a:off x="10428058" y="5455853"/>
            <a:ext cx="306862" cy="356141"/>
          </a:xfrm>
          <a:custGeom>
            <a:avLst/>
            <a:gdLst/>
            <a:ahLst/>
            <a:cxnLst>
              <a:cxn ang="0">
                <a:pos x="368" y="54"/>
              </a:cxn>
              <a:cxn ang="0">
                <a:pos x="359" y="15"/>
              </a:cxn>
              <a:cxn ang="0">
                <a:pos x="327" y="23"/>
              </a:cxn>
              <a:cxn ang="0">
                <a:pos x="305" y="35"/>
              </a:cxn>
              <a:cxn ang="0">
                <a:pos x="280" y="20"/>
              </a:cxn>
              <a:cxn ang="0">
                <a:pos x="242" y="27"/>
              </a:cxn>
              <a:cxn ang="0">
                <a:pos x="117" y="0"/>
              </a:cxn>
              <a:cxn ang="0">
                <a:pos x="125" y="31"/>
              </a:cxn>
              <a:cxn ang="0">
                <a:pos x="70" y="31"/>
              </a:cxn>
              <a:cxn ang="0">
                <a:pos x="20" y="86"/>
              </a:cxn>
              <a:cxn ang="0">
                <a:pos x="42" y="211"/>
              </a:cxn>
              <a:cxn ang="0">
                <a:pos x="3" y="257"/>
              </a:cxn>
              <a:cxn ang="0">
                <a:pos x="54" y="266"/>
              </a:cxn>
              <a:cxn ang="0">
                <a:pos x="62" y="344"/>
              </a:cxn>
              <a:cxn ang="0">
                <a:pos x="104" y="325"/>
              </a:cxn>
              <a:cxn ang="0">
                <a:pos x="121" y="344"/>
              </a:cxn>
              <a:cxn ang="0">
                <a:pos x="159" y="316"/>
              </a:cxn>
              <a:cxn ang="0">
                <a:pos x="201" y="316"/>
              </a:cxn>
              <a:cxn ang="0">
                <a:pos x="222" y="347"/>
              </a:cxn>
              <a:cxn ang="0">
                <a:pos x="196" y="403"/>
              </a:cxn>
              <a:cxn ang="0">
                <a:pos x="196" y="425"/>
              </a:cxn>
              <a:cxn ang="0">
                <a:pos x="233" y="445"/>
              </a:cxn>
              <a:cxn ang="0">
                <a:pos x="267" y="433"/>
              </a:cxn>
              <a:cxn ang="0">
                <a:pos x="280" y="403"/>
              </a:cxn>
              <a:cxn ang="0">
                <a:pos x="309" y="394"/>
              </a:cxn>
              <a:cxn ang="0">
                <a:pos x="351" y="398"/>
              </a:cxn>
              <a:cxn ang="0">
                <a:pos x="343" y="379"/>
              </a:cxn>
              <a:cxn ang="0">
                <a:pos x="406" y="371"/>
              </a:cxn>
              <a:cxn ang="0">
                <a:pos x="418" y="344"/>
              </a:cxn>
              <a:cxn ang="0">
                <a:pos x="427" y="269"/>
              </a:cxn>
              <a:cxn ang="0">
                <a:pos x="398" y="234"/>
              </a:cxn>
              <a:cxn ang="0">
                <a:pos x="393" y="203"/>
              </a:cxn>
              <a:cxn ang="0">
                <a:pos x="376" y="199"/>
              </a:cxn>
              <a:cxn ang="0">
                <a:pos x="398" y="149"/>
              </a:cxn>
              <a:cxn ang="0">
                <a:pos x="410" y="101"/>
              </a:cxn>
            </a:cxnLst>
            <a:rect l="0" t="0" r="r" b="b"/>
            <a:pathLst>
              <a:path w="428" h="446">
                <a:moveTo>
                  <a:pt x="384" y="59"/>
                </a:moveTo>
                <a:lnTo>
                  <a:pt x="368" y="54"/>
                </a:lnTo>
                <a:lnTo>
                  <a:pt x="359" y="42"/>
                </a:lnTo>
                <a:lnTo>
                  <a:pt x="359" y="15"/>
                </a:lnTo>
                <a:lnTo>
                  <a:pt x="348" y="3"/>
                </a:lnTo>
                <a:lnTo>
                  <a:pt x="327" y="23"/>
                </a:lnTo>
                <a:lnTo>
                  <a:pt x="317" y="35"/>
                </a:lnTo>
                <a:lnTo>
                  <a:pt x="305" y="35"/>
                </a:lnTo>
                <a:lnTo>
                  <a:pt x="301" y="15"/>
                </a:lnTo>
                <a:lnTo>
                  <a:pt x="280" y="20"/>
                </a:lnTo>
                <a:lnTo>
                  <a:pt x="259" y="35"/>
                </a:lnTo>
                <a:lnTo>
                  <a:pt x="242" y="27"/>
                </a:lnTo>
                <a:lnTo>
                  <a:pt x="209" y="8"/>
                </a:lnTo>
                <a:lnTo>
                  <a:pt x="117" y="0"/>
                </a:lnTo>
                <a:lnTo>
                  <a:pt x="108" y="12"/>
                </a:lnTo>
                <a:lnTo>
                  <a:pt x="125" y="31"/>
                </a:lnTo>
                <a:lnTo>
                  <a:pt x="104" y="42"/>
                </a:lnTo>
                <a:lnTo>
                  <a:pt x="70" y="31"/>
                </a:lnTo>
                <a:lnTo>
                  <a:pt x="33" y="59"/>
                </a:lnTo>
                <a:lnTo>
                  <a:pt x="20" y="86"/>
                </a:lnTo>
                <a:lnTo>
                  <a:pt x="24" y="149"/>
                </a:lnTo>
                <a:lnTo>
                  <a:pt x="42" y="211"/>
                </a:lnTo>
                <a:lnTo>
                  <a:pt x="0" y="254"/>
                </a:lnTo>
                <a:lnTo>
                  <a:pt x="3" y="257"/>
                </a:lnTo>
                <a:lnTo>
                  <a:pt x="42" y="250"/>
                </a:lnTo>
                <a:lnTo>
                  <a:pt x="54" y="266"/>
                </a:lnTo>
                <a:lnTo>
                  <a:pt x="42" y="313"/>
                </a:lnTo>
                <a:lnTo>
                  <a:pt x="62" y="344"/>
                </a:lnTo>
                <a:lnTo>
                  <a:pt x="83" y="352"/>
                </a:lnTo>
                <a:lnTo>
                  <a:pt x="104" y="325"/>
                </a:lnTo>
                <a:lnTo>
                  <a:pt x="113" y="344"/>
                </a:lnTo>
                <a:lnTo>
                  <a:pt x="121" y="344"/>
                </a:lnTo>
                <a:lnTo>
                  <a:pt x="149" y="316"/>
                </a:lnTo>
                <a:lnTo>
                  <a:pt x="159" y="316"/>
                </a:lnTo>
                <a:lnTo>
                  <a:pt x="175" y="308"/>
                </a:lnTo>
                <a:lnTo>
                  <a:pt x="201" y="316"/>
                </a:lnTo>
                <a:lnTo>
                  <a:pt x="201" y="344"/>
                </a:lnTo>
                <a:lnTo>
                  <a:pt x="222" y="347"/>
                </a:lnTo>
                <a:lnTo>
                  <a:pt x="212" y="374"/>
                </a:lnTo>
                <a:lnTo>
                  <a:pt x="196" y="403"/>
                </a:lnTo>
                <a:lnTo>
                  <a:pt x="188" y="425"/>
                </a:lnTo>
                <a:lnTo>
                  <a:pt x="196" y="425"/>
                </a:lnTo>
                <a:lnTo>
                  <a:pt x="217" y="406"/>
                </a:lnTo>
                <a:lnTo>
                  <a:pt x="233" y="445"/>
                </a:lnTo>
                <a:lnTo>
                  <a:pt x="251" y="433"/>
                </a:lnTo>
                <a:lnTo>
                  <a:pt x="267" y="433"/>
                </a:lnTo>
                <a:lnTo>
                  <a:pt x="280" y="425"/>
                </a:lnTo>
                <a:lnTo>
                  <a:pt x="280" y="403"/>
                </a:lnTo>
                <a:lnTo>
                  <a:pt x="288" y="394"/>
                </a:lnTo>
                <a:lnTo>
                  <a:pt x="309" y="394"/>
                </a:lnTo>
                <a:lnTo>
                  <a:pt x="343" y="410"/>
                </a:lnTo>
                <a:lnTo>
                  <a:pt x="351" y="398"/>
                </a:lnTo>
                <a:lnTo>
                  <a:pt x="343" y="386"/>
                </a:lnTo>
                <a:lnTo>
                  <a:pt x="343" y="379"/>
                </a:lnTo>
                <a:lnTo>
                  <a:pt x="368" y="359"/>
                </a:lnTo>
                <a:lnTo>
                  <a:pt x="406" y="371"/>
                </a:lnTo>
                <a:lnTo>
                  <a:pt x="427" y="355"/>
                </a:lnTo>
                <a:lnTo>
                  <a:pt x="418" y="344"/>
                </a:lnTo>
                <a:lnTo>
                  <a:pt x="427" y="313"/>
                </a:lnTo>
                <a:lnTo>
                  <a:pt x="427" y="269"/>
                </a:lnTo>
                <a:lnTo>
                  <a:pt x="410" y="262"/>
                </a:lnTo>
                <a:lnTo>
                  <a:pt x="398" y="234"/>
                </a:lnTo>
                <a:lnTo>
                  <a:pt x="398" y="207"/>
                </a:lnTo>
                <a:lnTo>
                  <a:pt x="393" y="203"/>
                </a:lnTo>
                <a:lnTo>
                  <a:pt x="380" y="207"/>
                </a:lnTo>
                <a:lnTo>
                  <a:pt x="376" y="199"/>
                </a:lnTo>
                <a:lnTo>
                  <a:pt x="380" y="160"/>
                </a:lnTo>
                <a:lnTo>
                  <a:pt x="398" y="149"/>
                </a:lnTo>
                <a:lnTo>
                  <a:pt x="410" y="125"/>
                </a:lnTo>
                <a:lnTo>
                  <a:pt x="410" y="101"/>
                </a:lnTo>
                <a:lnTo>
                  <a:pt x="384" y="59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01" name="íṣļïḑê">
            <a:extLst>
              <a:ext uri="{FF2B5EF4-FFF2-40B4-BE49-F238E27FC236}">
                <a16:creationId xmlns:a16="http://schemas.microsoft.com/office/drawing/2014/main" id="{95B3571D-C1B2-406C-AC62-F6B3789161A6}"/>
              </a:ext>
            </a:extLst>
          </p:cNvPr>
          <p:cNvSpPr/>
          <p:nvPr/>
        </p:nvSpPr>
        <p:spPr bwMode="auto">
          <a:xfrm>
            <a:off x="10134569" y="5523807"/>
            <a:ext cx="341783" cy="313567"/>
          </a:xfrm>
          <a:custGeom>
            <a:avLst/>
            <a:gdLst/>
            <a:ahLst/>
            <a:cxnLst>
              <a:cxn ang="0">
                <a:pos x="134" y="129"/>
              </a:cxn>
              <a:cxn ang="0">
                <a:pos x="122" y="161"/>
              </a:cxn>
              <a:cxn ang="0">
                <a:pos x="100" y="168"/>
              </a:cxn>
              <a:cxn ang="0">
                <a:pos x="59" y="161"/>
              </a:cxn>
              <a:cxn ang="0">
                <a:pos x="46" y="172"/>
              </a:cxn>
              <a:cxn ang="0">
                <a:pos x="25" y="164"/>
              </a:cxn>
              <a:cxn ang="0">
                <a:pos x="0" y="191"/>
              </a:cxn>
              <a:cxn ang="0">
                <a:pos x="12" y="203"/>
              </a:cxn>
              <a:cxn ang="0">
                <a:pos x="12" y="219"/>
              </a:cxn>
              <a:cxn ang="0">
                <a:pos x="20" y="239"/>
              </a:cxn>
              <a:cxn ang="0">
                <a:pos x="67" y="223"/>
              </a:cxn>
              <a:cxn ang="0">
                <a:pos x="80" y="235"/>
              </a:cxn>
              <a:cxn ang="0">
                <a:pos x="59" y="313"/>
              </a:cxn>
              <a:cxn ang="0">
                <a:pos x="88" y="340"/>
              </a:cxn>
              <a:cxn ang="0">
                <a:pos x="80" y="383"/>
              </a:cxn>
              <a:cxn ang="0">
                <a:pos x="105" y="387"/>
              </a:cxn>
              <a:cxn ang="0">
                <a:pos x="134" y="360"/>
              </a:cxn>
              <a:cxn ang="0">
                <a:pos x="142" y="367"/>
              </a:cxn>
              <a:cxn ang="0">
                <a:pos x="197" y="391"/>
              </a:cxn>
              <a:cxn ang="0">
                <a:pos x="209" y="383"/>
              </a:cxn>
              <a:cxn ang="0">
                <a:pos x="209" y="367"/>
              </a:cxn>
              <a:cxn ang="0">
                <a:pos x="221" y="356"/>
              </a:cxn>
              <a:cxn ang="0">
                <a:pos x="297" y="308"/>
              </a:cxn>
              <a:cxn ang="0">
                <a:pos x="311" y="325"/>
              </a:cxn>
              <a:cxn ang="0">
                <a:pos x="355" y="340"/>
              </a:cxn>
              <a:cxn ang="0">
                <a:pos x="386" y="305"/>
              </a:cxn>
              <a:cxn ang="0">
                <a:pos x="394" y="313"/>
              </a:cxn>
              <a:cxn ang="0">
                <a:pos x="415" y="313"/>
              </a:cxn>
              <a:cxn ang="0">
                <a:pos x="415" y="305"/>
              </a:cxn>
              <a:cxn ang="0">
                <a:pos x="439" y="298"/>
              </a:cxn>
              <a:cxn ang="0">
                <a:pos x="439" y="289"/>
              </a:cxn>
              <a:cxn ang="0">
                <a:pos x="449" y="281"/>
              </a:cxn>
              <a:cxn ang="0">
                <a:pos x="452" y="281"/>
              </a:cxn>
              <a:cxn ang="0">
                <a:pos x="478" y="258"/>
              </a:cxn>
              <a:cxn ang="0">
                <a:pos x="457" y="227"/>
              </a:cxn>
              <a:cxn ang="0">
                <a:pos x="469" y="180"/>
              </a:cxn>
              <a:cxn ang="0">
                <a:pos x="457" y="164"/>
              </a:cxn>
              <a:cxn ang="0">
                <a:pos x="418" y="172"/>
              </a:cxn>
              <a:cxn ang="0">
                <a:pos x="415" y="168"/>
              </a:cxn>
              <a:cxn ang="0">
                <a:pos x="457" y="125"/>
              </a:cxn>
              <a:cxn ang="0">
                <a:pos x="439" y="63"/>
              </a:cxn>
              <a:cxn ang="0">
                <a:pos x="410" y="78"/>
              </a:cxn>
              <a:cxn ang="0">
                <a:pos x="389" y="59"/>
              </a:cxn>
              <a:cxn ang="0">
                <a:pos x="364" y="27"/>
              </a:cxn>
              <a:cxn ang="0">
                <a:pos x="364" y="12"/>
              </a:cxn>
              <a:cxn ang="0">
                <a:pos x="347" y="8"/>
              </a:cxn>
              <a:cxn ang="0">
                <a:pos x="331" y="15"/>
              </a:cxn>
              <a:cxn ang="0">
                <a:pos x="297" y="0"/>
              </a:cxn>
              <a:cxn ang="0">
                <a:pos x="284" y="31"/>
              </a:cxn>
              <a:cxn ang="0">
                <a:pos x="260" y="35"/>
              </a:cxn>
              <a:cxn ang="0">
                <a:pos x="240" y="63"/>
              </a:cxn>
              <a:cxn ang="0">
                <a:pos x="229" y="54"/>
              </a:cxn>
              <a:cxn ang="0">
                <a:pos x="209" y="63"/>
              </a:cxn>
              <a:cxn ang="0">
                <a:pos x="185" y="47"/>
              </a:cxn>
              <a:cxn ang="0">
                <a:pos x="158" y="71"/>
              </a:cxn>
              <a:cxn ang="0">
                <a:pos x="158" y="83"/>
              </a:cxn>
              <a:cxn ang="0">
                <a:pos x="205" y="105"/>
              </a:cxn>
              <a:cxn ang="0">
                <a:pos x="213" y="122"/>
              </a:cxn>
              <a:cxn ang="0">
                <a:pos x="185" y="133"/>
              </a:cxn>
              <a:cxn ang="0">
                <a:pos x="134" y="129"/>
              </a:cxn>
            </a:cxnLst>
            <a:rect l="0" t="0" r="r" b="b"/>
            <a:pathLst>
              <a:path w="479" h="392">
                <a:moveTo>
                  <a:pt x="134" y="129"/>
                </a:moveTo>
                <a:lnTo>
                  <a:pt x="122" y="161"/>
                </a:lnTo>
                <a:lnTo>
                  <a:pt x="100" y="168"/>
                </a:lnTo>
                <a:lnTo>
                  <a:pt x="59" y="161"/>
                </a:lnTo>
                <a:lnTo>
                  <a:pt x="46" y="172"/>
                </a:lnTo>
                <a:lnTo>
                  <a:pt x="25" y="164"/>
                </a:lnTo>
                <a:lnTo>
                  <a:pt x="0" y="191"/>
                </a:lnTo>
                <a:lnTo>
                  <a:pt x="12" y="203"/>
                </a:lnTo>
                <a:lnTo>
                  <a:pt x="12" y="219"/>
                </a:lnTo>
                <a:lnTo>
                  <a:pt x="20" y="239"/>
                </a:lnTo>
                <a:lnTo>
                  <a:pt x="67" y="223"/>
                </a:lnTo>
                <a:lnTo>
                  <a:pt x="80" y="235"/>
                </a:lnTo>
                <a:lnTo>
                  <a:pt x="59" y="313"/>
                </a:lnTo>
                <a:lnTo>
                  <a:pt x="88" y="340"/>
                </a:lnTo>
                <a:lnTo>
                  <a:pt x="80" y="383"/>
                </a:lnTo>
                <a:lnTo>
                  <a:pt x="105" y="387"/>
                </a:lnTo>
                <a:lnTo>
                  <a:pt x="134" y="360"/>
                </a:lnTo>
                <a:lnTo>
                  <a:pt x="142" y="367"/>
                </a:lnTo>
                <a:lnTo>
                  <a:pt x="197" y="391"/>
                </a:lnTo>
                <a:lnTo>
                  <a:pt x="209" y="383"/>
                </a:lnTo>
                <a:lnTo>
                  <a:pt x="209" y="367"/>
                </a:lnTo>
                <a:lnTo>
                  <a:pt x="221" y="356"/>
                </a:lnTo>
                <a:lnTo>
                  <a:pt x="297" y="308"/>
                </a:lnTo>
                <a:lnTo>
                  <a:pt x="311" y="325"/>
                </a:lnTo>
                <a:lnTo>
                  <a:pt x="355" y="340"/>
                </a:lnTo>
                <a:lnTo>
                  <a:pt x="386" y="305"/>
                </a:lnTo>
                <a:lnTo>
                  <a:pt x="394" y="313"/>
                </a:lnTo>
                <a:lnTo>
                  <a:pt x="415" y="313"/>
                </a:lnTo>
                <a:lnTo>
                  <a:pt x="415" y="305"/>
                </a:lnTo>
                <a:lnTo>
                  <a:pt x="439" y="298"/>
                </a:lnTo>
                <a:lnTo>
                  <a:pt x="439" y="289"/>
                </a:lnTo>
                <a:lnTo>
                  <a:pt x="449" y="281"/>
                </a:lnTo>
                <a:lnTo>
                  <a:pt x="452" y="281"/>
                </a:lnTo>
                <a:lnTo>
                  <a:pt x="478" y="258"/>
                </a:lnTo>
                <a:lnTo>
                  <a:pt x="457" y="227"/>
                </a:lnTo>
                <a:lnTo>
                  <a:pt x="469" y="180"/>
                </a:lnTo>
                <a:lnTo>
                  <a:pt x="457" y="164"/>
                </a:lnTo>
                <a:lnTo>
                  <a:pt x="418" y="172"/>
                </a:lnTo>
                <a:lnTo>
                  <a:pt x="415" y="168"/>
                </a:lnTo>
                <a:lnTo>
                  <a:pt x="457" y="125"/>
                </a:lnTo>
                <a:lnTo>
                  <a:pt x="439" y="63"/>
                </a:lnTo>
                <a:lnTo>
                  <a:pt x="410" y="78"/>
                </a:lnTo>
                <a:lnTo>
                  <a:pt x="389" y="59"/>
                </a:lnTo>
                <a:lnTo>
                  <a:pt x="364" y="27"/>
                </a:lnTo>
                <a:lnTo>
                  <a:pt x="364" y="12"/>
                </a:lnTo>
                <a:lnTo>
                  <a:pt x="347" y="8"/>
                </a:lnTo>
                <a:lnTo>
                  <a:pt x="331" y="15"/>
                </a:lnTo>
                <a:lnTo>
                  <a:pt x="297" y="0"/>
                </a:lnTo>
                <a:lnTo>
                  <a:pt x="284" y="31"/>
                </a:lnTo>
                <a:lnTo>
                  <a:pt x="260" y="35"/>
                </a:lnTo>
                <a:lnTo>
                  <a:pt x="240" y="63"/>
                </a:lnTo>
                <a:lnTo>
                  <a:pt x="229" y="54"/>
                </a:lnTo>
                <a:lnTo>
                  <a:pt x="209" y="63"/>
                </a:lnTo>
                <a:lnTo>
                  <a:pt x="185" y="47"/>
                </a:lnTo>
                <a:lnTo>
                  <a:pt x="158" y="71"/>
                </a:lnTo>
                <a:lnTo>
                  <a:pt x="158" y="83"/>
                </a:lnTo>
                <a:lnTo>
                  <a:pt x="205" y="105"/>
                </a:lnTo>
                <a:lnTo>
                  <a:pt x="213" y="122"/>
                </a:lnTo>
                <a:lnTo>
                  <a:pt x="185" y="133"/>
                </a:lnTo>
                <a:lnTo>
                  <a:pt x="134" y="129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02" name="îşḻîďè">
            <a:extLst>
              <a:ext uri="{FF2B5EF4-FFF2-40B4-BE49-F238E27FC236}">
                <a16:creationId xmlns:a16="http://schemas.microsoft.com/office/drawing/2014/main" id="{C55AD44F-8757-4433-B50A-67BF831319E1}"/>
              </a:ext>
            </a:extLst>
          </p:cNvPr>
          <p:cNvSpPr/>
          <p:nvPr/>
        </p:nvSpPr>
        <p:spPr bwMode="auto">
          <a:xfrm>
            <a:off x="10929588" y="5310941"/>
            <a:ext cx="213987" cy="260351"/>
          </a:xfrm>
          <a:custGeom>
            <a:avLst/>
            <a:gdLst/>
            <a:ahLst/>
            <a:cxnLst>
              <a:cxn ang="0">
                <a:pos x="217" y="310"/>
              </a:cxn>
              <a:cxn ang="0">
                <a:pos x="171" y="325"/>
              </a:cxn>
              <a:cxn ang="0">
                <a:pos x="146" y="301"/>
              </a:cxn>
              <a:cxn ang="0">
                <a:pos x="130" y="321"/>
              </a:cxn>
              <a:cxn ang="0">
                <a:pos x="99" y="321"/>
              </a:cxn>
              <a:cxn ang="0">
                <a:pos x="87" y="298"/>
              </a:cxn>
              <a:cxn ang="0">
                <a:pos x="75" y="266"/>
              </a:cxn>
              <a:cxn ang="0">
                <a:pos x="46" y="262"/>
              </a:cxn>
              <a:cxn ang="0">
                <a:pos x="20" y="212"/>
              </a:cxn>
              <a:cxn ang="0">
                <a:pos x="0" y="188"/>
              </a:cxn>
              <a:cxn ang="0">
                <a:pos x="12" y="176"/>
              </a:cxn>
              <a:cxn ang="0">
                <a:pos x="20" y="173"/>
              </a:cxn>
              <a:cxn ang="0">
                <a:pos x="50" y="134"/>
              </a:cxn>
              <a:cxn ang="0">
                <a:pos x="46" y="98"/>
              </a:cxn>
              <a:cxn ang="0">
                <a:pos x="58" y="86"/>
              </a:cxn>
              <a:cxn ang="0">
                <a:pos x="78" y="83"/>
              </a:cxn>
              <a:cxn ang="0">
                <a:pos x="87" y="75"/>
              </a:cxn>
              <a:cxn ang="0">
                <a:pos x="78" y="59"/>
              </a:cxn>
              <a:cxn ang="0">
                <a:pos x="91" y="43"/>
              </a:cxn>
              <a:cxn ang="0">
                <a:pos x="91" y="12"/>
              </a:cxn>
              <a:cxn ang="0">
                <a:pos x="108" y="4"/>
              </a:cxn>
              <a:cxn ang="0">
                <a:pos x="133" y="20"/>
              </a:cxn>
              <a:cxn ang="0">
                <a:pos x="171" y="27"/>
              </a:cxn>
              <a:cxn ang="0">
                <a:pos x="193" y="0"/>
              </a:cxn>
              <a:cxn ang="0">
                <a:pos x="221" y="24"/>
              </a:cxn>
              <a:cxn ang="0">
                <a:pos x="209" y="32"/>
              </a:cxn>
              <a:cxn ang="0">
                <a:pos x="193" y="51"/>
              </a:cxn>
              <a:cxn ang="0">
                <a:pos x="171" y="59"/>
              </a:cxn>
              <a:cxn ang="0">
                <a:pos x="162" y="63"/>
              </a:cxn>
              <a:cxn ang="0">
                <a:pos x="182" y="75"/>
              </a:cxn>
              <a:cxn ang="0">
                <a:pos x="225" y="59"/>
              </a:cxn>
              <a:cxn ang="0">
                <a:pos x="292" y="86"/>
              </a:cxn>
              <a:cxn ang="0">
                <a:pos x="297" y="137"/>
              </a:cxn>
              <a:cxn ang="0">
                <a:pos x="271" y="137"/>
              </a:cxn>
              <a:cxn ang="0">
                <a:pos x="271" y="153"/>
              </a:cxn>
              <a:cxn ang="0">
                <a:pos x="284" y="176"/>
              </a:cxn>
              <a:cxn ang="0">
                <a:pos x="271" y="188"/>
              </a:cxn>
              <a:cxn ang="0">
                <a:pos x="284" y="208"/>
              </a:cxn>
              <a:cxn ang="0">
                <a:pos x="263" y="235"/>
              </a:cxn>
              <a:cxn ang="0">
                <a:pos x="254" y="223"/>
              </a:cxn>
              <a:cxn ang="0">
                <a:pos x="221" y="298"/>
              </a:cxn>
              <a:cxn ang="0">
                <a:pos x="217" y="310"/>
              </a:cxn>
            </a:cxnLst>
            <a:rect l="0" t="0" r="r" b="b"/>
            <a:pathLst>
              <a:path w="298" h="326">
                <a:moveTo>
                  <a:pt x="217" y="310"/>
                </a:moveTo>
                <a:lnTo>
                  <a:pt x="171" y="325"/>
                </a:lnTo>
                <a:lnTo>
                  <a:pt x="146" y="301"/>
                </a:lnTo>
                <a:lnTo>
                  <a:pt x="130" y="321"/>
                </a:lnTo>
                <a:lnTo>
                  <a:pt x="99" y="321"/>
                </a:lnTo>
                <a:lnTo>
                  <a:pt x="87" y="298"/>
                </a:lnTo>
                <a:lnTo>
                  <a:pt x="75" y="266"/>
                </a:lnTo>
                <a:lnTo>
                  <a:pt x="46" y="262"/>
                </a:lnTo>
                <a:lnTo>
                  <a:pt x="20" y="212"/>
                </a:lnTo>
                <a:lnTo>
                  <a:pt x="0" y="188"/>
                </a:lnTo>
                <a:lnTo>
                  <a:pt x="12" y="176"/>
                </a:lnTo>
                <a:lnTo>
                  <a:pt x="20" y="173"/>
                </a:lnTo>
                <a:lnTo>
                  <a:pt x="50" y="134"/>
                </a:lnTo>
                <a:lnTo>
                  <a:pt x="46" y="98"/>
                </a:lnTo>
                <a:lnTo>
                  <a:pt x="58" y="86"/>
                </a:lnTo>
                <a:lnTo>
                  <a:pt x="78" y="83"/>
                </a:lnTo>
                <a:lnTo>
                  <a:pt x="87" y="75"/>
                </a:lnTo>
                <a:lnTo>
                  <a:pt x="78" y="59"/>
                </a:lnTo>
                <a:lnTo>
                  <a:pt x="91" y="43"/>
                </a:lnTo>
                <a:lnTo>
                  <a:pt x="91" y="12"/>
                </a:lnTo>
                <a:lnTo>
                  <a:pt x="108" y="4"/>
                </a:lnTo>
                <a:lnTo>
                  <a:pt x="133" y="20"/>
                </a:lnTo>
                <a:lnTo>
                  <a:pt x="171" y="27"/>
                </a:lnTo>
                <a:lnTo>
                  <a:pt x="193" y="0"/>
                </a:lnTo>
                <a:lnTo>
                  <a:pt x="221" y="24"/>
                </a:lnTo>
                <a:lnTo>
                  <a:pt x="209" y="32"/>
                </a:lnTo>
                <a:lnTo>
                  <a:pt x="193" y="51"/>
                </a:lnTo>
                <a:lnTo>
                  <a:pt x="171" y="59"/>
                </a:lnTo>
                <a:lnTo>
                  <a:pt x="162" y="63"/>
                </a:lnTo>
                <a:lnTo>
                  <a:pt x="182" y="75"/>
                </a:lnTo>
                <a:lnTo>
                  <a:pt x="225" y="59"/>
                </a:lnTo>
                <a:lnTo>
                  <a:pt x="292" y="86"/>
                </a:lnTo>
                <a:lnTo>
                  <a:pt x="297" y="137"/>
                </a:lnTo>
                <a:lnTo>
                  <a:pt x="271" y="137"/>
                </a:lnTo>
                <a:lnTo>
                  <a:pt x="271" y="153"/>
                </a:lnTo>
                <a:lnTo>
                  <a:pt x="284" y="176"/>
                </a:lnTo>
                <a:lnTo>
                  <a:pt x="271" y="188"/>
                </a:lnTo>
                <a:lnTo>
                  <a:pt x="284" y="208"/>
                </a:lnTo>
                <a:lnTo>
                  <a:pt x="263" y="235"/>
                </a:lnTo>
                <a:lnTo>
                  <a:pt x="254" y="223"/>
                </a:lnTo>
                <a:lnTo>
                  <a:pt x="221" y="298"/>
                </a:lnTo>
                <a:lnTo>
                  <a:pt x="217" y="310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 fontScale="77500" lnSpcReduction="2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03" name="îşľïḓe">
            <a:extLst>
              <a:ext uri="{FF2B5EF4-FFF2-40B4-BE49-F238E27FC236}">
                <a16:creationId xmlns:a16="http://schemas.microsoft.com/office/drawing/2014/main" id="{626B8304-7758-480F-A187-C664DC426716}"/>
              </a:ext>
            </a:extLst>
          </p:cNvPr>
          <p:cNvSpPr/>
          <p:nvPr/>
        </p:nvSpPr>
        <p:spPr bwMode="auto">
          <a:xfrm>
            <a:off x="10728233" y="5120999"/>
            <a:ext cx="266739" cy="330761"/>
          </a:xfrm>
          <a:custGeom>
            <a:avLst/>
            <a:gdLst/>
            <a:ahLst/>
            <a:cxnLst>
              <a:cxn ang="0">
                <a:pos x="86" y="0"/>
              </a:cxn>
              <a:cxn ang="0">
                <a:pos x="154" y="35"/>
              </a:cxn>
              <a:cxn ang="0">
                <a:pos x="204" y="54"/>
              </a:cxn>
              <a:cxn ang="0">
                <a:pos x="225" y="59"/>
              </a:cxn>
              <a:cxn ang="0">
                <a:pos x="242" y="108"/>
              </a:cxn>
              <a:cxn ang="0">
                <a:pos x="280" y="132"/>
              </a:cxn>
              <a:cxn ang="0">
                <a:pos x="309" y="113"/>
              </a:cxn>
              <a:cxn ang="0">
                <a:pos x="317" y="144"/>
              </a:cxn>
              <a:cxn ang="0">
                <a:pos x="285" y="159"/>
              </a:cxn>
              <a:cxn ang="0">
                <a:pos x="267" y="186"/>
              </a:cxn>
              <a:cxn ang="0">
                <a:pos x="309" y="222"/>
              </a:cxn>
              <a:cxn ang="0">
                <a:pos x="372" y="249"/>
              </a:cxn>
              <a:cxn ang="0">
                <a:pos x="359" y="296"/>
              </a:cxn>
              <a:cxn ang="0">
                <a:pos x="359" y="320"/>
              </a:cxn>
              <a:cxn ang="0">
                <a:pos x="326" y="335"/>
              </a:cxn>
              <a:cxn ang="0">
                <a:pos x="301" y="410"/>
              </a:cxn>
              <a:cxn ang="0">
                <a:pos x="275" y="398"/>
              </a:cxn>
              <a:cxn ang="0">
                <a:pos x="217" y="382"/>
              </a:cxn>
              <a:cxn ang="0">
                <a:pos x="170" y="405"/>
              </a:cxn>
              <a:cxn ang="0">
                <a:pos x="183" y="374"/>
              </a:cxn>
              <a:cxn ang="0">
                <a:pos x="129" y="390"/>
              </a:cxn>
              <a:cxn ang="0">
                <a:pos x="104" y="304"/>
              </a:cxn>
              <a:cxn ang="0">
                <a:pos x="78" y="288"/>
              </a:cxn>
              <a:cxn ang="0">
                <a:pos x="58" y="245"/>
              </a:cxn>
              <a:cxn ang="0">
                <a:pos x="83" y="215"/>
              </a:cxn>
              <a:cxn ang="0">
                <a:pos x="70" y="176"/>
              </a:cxn>
              <a:cxn ang="0">
                <a:pos x="20" y="171"/>
              </a:cxn>
              <a:cxn ang="0">
                <a:pos x="20" y="128"/>
              </a:cxn>
              <a:cxn ang="0">
                <a:pos x="42" y="93"/>
              </a:cxn>
              <a:cxn ang="0">
                <a:pos x="50" y="50"/>
              </a:cxn>
              <a:cxn ang="0">
                <a:pos x="78" y="78"/>
              </a:cxn>
              <a:cxn ang="0">
                <a:pos x="113" y="54"/>
              </a:cxn>
              <a:cxn ang="0">
                <a:pos x="78" y="20"/>
              </a:cxn>
            </a:cxnLst>
            <a:rect l="0" t="0" r="r" b="b"/>
            <a:pathLst>
              <a:path w="373" h="414">
                <a:moveTo>
                  <a:pt x="75" y="3"/>
                </a:moveTo>
                <a:lnTo>
                  <a:pt x="86" y="0"/>
                </a:lnTo>
                <a:lnTo>
                  <a:pt x="133" y="15"/>
                </a:lnTo>
                <a:lnTo>
                  <a:pt x="154" y="35"/>
                </a:lnTo>
                <a:lnTo>
                  <a:pt x="188" y="47"/>
                </a:lnTo>
                <a:lnTo>
                  <a:pt x="204" y="54"/>
                </a:lnTo>
                <a:lnTo>
                  <a:pt x="222" y="54"/>
                </a:lnTo>
                <a:lnTo>
                  <a:pt x="225" y="59"/>
                </a:lnTo>
                <a:lnTo>
                  <a:pt x="222" y="101"/>
                </a:lnTo>
                <a:lnTo>
                  <a:pt x="242" y="108"/>
                </a:lnTo>
                <a:lnTo>
                  <a:pt x="250" y="125"/>
                </a:lnTo>
                <a:lnTo>
                  <a:pt x="280" y="132"/>
                </a:lnTo>
                <a:lnTo>
                  <a:pt x="293" y="113"/>
                </a:lnTo>
                <a:lnTo>
                  <a:pt x="309" y="113"/>
                </a:lnTo>
                <a:lnTo>
                  <a:pt x="321" y="128"/>
                </a:lnTo>
                <a:lnTo>
                  <a:pt x="317" y="144"/>
                </a:lnTo>
                <a:lnTo>
                  <a:pt x="285" y="147"/>
                </a:lnTo>
                <a:lnTo>
                  <a:pt x="285" y="159"/>
                </a:lnTo>
                <a:lnTo>
                  <a:pt x="285" y="171"/>
                </a:lnTo>
                <a:lnTo>
                  <a:pt x="267" y="186"/>
                </a:lnTo>
                <a:lnTo>
                  <a:pt x="280" y="203"/>
                </a:lnTo>
                <a:lnTo>
                  <a:pt x="309" y="222"/>
                </a:lnTo>
                <a:lnTo>
                  <a:pt x="309" y="245"/>
                </a:lnTo>
                <a:lnTo>
                  <a:pt x="372" y="249"/>
                </a:lnTo>
                <a:lnTo>
                  <a:pt x="372" y="281"/>
                </a:lnTo>
                <a:lnTo>
                  <a:pt x="359" y="296"/>
                </a:lnTo>
                <a:lnTo>
                  <a:pt x="368" y="312"/>
                </a:lnTo>
                <a:lnTo>
                  <a:pt x="359" y="320"/>
                </a:lnTo>
                <a:lnTo>
                  <a:pt x="338" y="323"/>
                </a:lnTo>
                <a:lnTo>
                  <a:pt x="326" y="335"/>
                </a:lnTo>
                <a:lnTo>
                  <a:pt x="329" y="371"/>
                </a:lnTo>
                <a:lnTo>
                  <a:pt x="301" y="410"/>
                </a:lnTo>
                <a:lnTo>
                  <a:pt x="293" y="413"/>
                </a:lnTo>
                <a:lnTo>
                  <a:pt x="275" y="398"/>
                </a:lnTo>
                <a:lnTo>
                  <a:pt x="233" y="398"/>
                </a:lnTo>
                <a:lnTo>
                  <a:pt x="217" y="382"/>
                </a:lnTo>
                <a:lnTo>
                  <a:pt x="183" y="413"/>
                </a:lnTo>
                <a:lnTo>
                  <a:pt x="170" y="405"/>
                </a:lnTo>
                <a:lnTo>
                  <a:pt x="183" y="382"/>
                </a:lnTo>
                <a:lnTo>
                  <a:pt x="183" y="374"/>
                </a:lnTo>
                <a:lnTo>
                  <a:pt x="170" y="371"/>
                </a:lnTo>
                <a:lnTo>
                  <a:pt x="129" y="390"/>
                </a:lnTo>
                <a:lnTo>
                  <a:pt x="91" y="323"/>
                </a:lnTo>
                <a:lnTo>
                  <a:pt x="104" y="304"/>
                </a:lnTo>
                <a:lnTo>
                  <a:pt x="99" y="296"/>
                </a:lnTo>
                <a:lnTo>
                  <a:pt x="78" y="288"/>
                </a:lnTo>
                <a:lnTo>
                  <a:pt x="45" y="273"/>
                </a:lnTo>
                <a:lnTo>
                  <a:pt x="58" y="245"/>
                </a:lnTo>
                <a:lnTo>
                  <a:pt x="78" y="237"/>
                </a:lnTo>
                <a:lnTo>
                  <a:pt x="83" y="215"/>
                </a:lnTo>
                <a:lnTo>
                  <a:pt x="75" y="179"/>
                </a:lnTo>
                <a:lnTo>
                  <a:pt x="70" y="176"/>
                </a:lnTo>
                <a:lnTo>
                  <a:pt x="54" y="195"/>
                </a:lnTo>
                <a:lnTo>
                  <a:pt x="20" y="171"/>
                </a:lnTo>
                <a:lnTo>
                  <a:pt x="0" y="144"/>
                </a:lnTo>
                <a:lnTo>
                  <a:pt x="20" y="128"/>
                </a:lnTo>
                <a:lnTo>
                  <a:pt x="28" y="101"/>
                </a:lnTo>
                <a:lnTo>
                  <a:pt x="42" y="93"/>
                </a:lnTo>
                <a:lnTo>
                  <a:pt x="42" y="59"/>
                </a:lnTo>
                <a:lnTo>
                  <a:pt x="50" y="50"/>
                </a:lnTo>
                <a:lnTo>
                  <a:pt x="66" y="62"/>
                </a:lnTo>
                <a:lnTo>
                  <a:pt x="78" y="78"/>
                </a:lnTo>
                <a:lnTo>
                  <a:pt x="104" y="62"/>
                </a:lnTo>
                <a:lnTo>
                  <a:pt x="113" y="54"/>
                </a:lnTo>
                <a:lnTo>
                  <a:pt x="107" y="35"/>
                </a:lnTo>
                <a:lnTo>
                  <a:pt x="78" y="20"/>
                </a:lnTo>
                <a:lnTo>
                  <a:pt x="75" y="3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04" name="iSḻiḓè">
            <a:extLst>
              <a:ext uri="{FF2B5EF4-FFF2-40B4-BE49-F238E27FC236}">
                <a16:creationId xmlns:a16="http://schemas.microsoft.com/office/drawing/2014/main" id="{A5722629-0136-46C2-9CB4-392B8368E441}"/>
              </a:ext>
            </a:extLst>
          </p:cNvPr>
          <p:cNvSpPr/>
          <p:nvPr/>
        </p:nvSpPr>
        <p:spPr bwMode="auto">
          <a:xfrm>
            <a:off x="10790646" y="5070239"/>
            <a:ext cx="315778" cy="263625"/>
          </a:xfrm>
          <a:custGeom>
            <a:avLst/>
            <a:gdLst/>
            <a:ahLst/>
            <a:cxnLst>
              <a:cxn ang="0">
                <a:pos x="412" y="258"/>
              </a:cxn>
              <a:cxn ang="0">
                <a:pos x="398" y="288"/>
              </a:cxn>
              <a:cxn ang="0">
                <a:pos x="387" y="300"/>
              </a:cxn>
              <a:cxn ang="0">
                <a:pos x="366" y="327"/>
              </a:cxn>
              <a:cxn ang="0">
                <a:pos x="327" y="319"/>
              </a:cxn>
              <a:cxn ang="0">
                <a:pos x="303" y="304"/>
              </a:cxn>
              <a:cxn ang="0">
                <a:pos x="286" y="312"/>
              </a:cxn>
              <a:cxn ang="0">
                <a:pos x="223" y="308"/>
              </a:cxn>
              <a:cxn ang="0">
                <a:pos x="223" y="285"/>
              </a:cxn>
              <a:cxn ang="0">
                <a:pos x="193" y="265"/>
              </a:cxn>
              <a:cxn ang="0">
                <a:pos x="180" y="249"/>
              </a:cxn>
              <a:cxn ang="0">
                <a:pos x="198" y="234"/>
              </a:cxn>
              <a:cxn ang="0">
                <a:pos x="198" y="222"/>
              </a:cxn>
              <a:cxn ang="0">
                <a:pos x="198" y="210"/>
              </a:cxn>
              <a:cxn ang="0">
                <a:pos x="231" y="207"/>
              </a:cxn>
              <a:cxn ang="0">
                <a:pos x="235" y="191"/>
              </a:cxn>
              <a:cxn ang="0">
                <a:pos x="223" y="175"/>
              </a:cxn>
              <a:cxn ang="0">
                <a:pos x="206" y="175"/>
              </a:cxn>
              <a:cxn ang="0">
                <a:pos x="193" y="195"/>
              </a:cxn>
              <a:cxn ang="0">
                <a:pos x="164" y="187"/>
              </a:cxn>
              <a:cxn ang="0">
                <a:pos x="155" y="171"/>
              </a:cxn>
              <a:cxn ang="0">
                <a:pos x="135" y="164"/>
              </a:cxn>
              <a:cxn ang="0">
                <a:pos x="138" y="121"/>
              </a:cxn>
              <a:cxn ang="0">
                <a:pos x="135" y="117"/>
              </a:cxn>
              <a:cxn ang="0">
                <a:pos x="117" y="117"/>
              </a:cxn>
              <a:cxn ang="0">
                <a:pos x="101" y="109"/>
              </a:cxn>
              <a:cxn ang="0">
                <a:pos x="67" y="97"/>
              </a:cxn>
              <a:cxn ang="0">
                <a:pos x="46" y="78"/>
              </a:cxn>
              <a:cxn ang="0">
                <a:pos x="0" y="63"/>
              </a:cxn>
              <a:cxn ang="0">
                <a:pos x="4" y="43"/>
              </a:cxn>
              <a:cxn ang="0">
                <a:pos x="20" y="35"/>
              </a:cxn>
              <a:cxn ang="0">
                <a:pos x="54" y="63"/>
              </a:cxn>
              <a:cxn ang="0">
                <a:pos x="67" y="63"/>
              </a:cxn>
              <a:cxn ang="0">
                <a:pos x="97" y="58"/>
              </a:cxn>
              <a:cxn ang="0">
                <a:pos x="114" y="47"/>
              </a:cxn>
              <a:cxn ang="0">
                <a:pos x="138" y="66"/>
              </a:cxn>
              <a:cxn ang="0">
                <a:pos x="146" y="47"/>
              </a:cxn>
              <a:cxn ang="0">
                <a:pos x="151" y="39"/>
              </a:cxn>
              <a:cxn ang="0">
                <a:pos x="172" y="27"/>
              </a:cxn>
              <a:cxn ang="0">
                <a:pos x="177" y="4"/>
              </a:cxn>
              <a:cxn ang="0">
                <a:pos x="198" y="0"/>
              </a:cxn>
              <a:cxn ang="0">
                <a:pos x="248" y="31"/>
              </a:cxn>
              <a:cxn ang="0">
                <a:pos x="281" y="47"/>
              </a:cxn>
              <a:cxn ang="0">
                <a:pos x="353" y="152"/>
              </a:cxn>
              <a:cxn ang="0">
                <a:pos x="349" y="164"/>
              </a:cxn>
              <a:cxn ang="0">
                <a:pos x="395" y="183"/>
              </a:cxn>
              <a:cxn ang="0">
                <a:pos x="407" y="202"/>
              </a:cxn>
              <a:cxn ang="0">
                <a:pos x="429" y="210"/>
              </a:cxn>
              <a:cxn ang="0">
                <a:pos x="441" y="230"/>
              </a:cxn>
              <a:cxn ang="0">
                <a:pos x="424" y="238"/>
              </a:cxn>
              <a:cxn ang="0">
                <a:pos x="403" y="230"/>
              </a:cxn>
              <a:cxn ang="0">
                <a:pos x="369" y="230"/>
              </a:cxn>
              <a:cxn ang="0">
                <a:pos x="340" y="219"/>
              </a:cxn>
              <a:cxn ang="0">
                <a:pos x="327" y="230"/>
              </a:cxn>
              <a:cxn ang="0">
                <a:pos x="357" y="238"/>
              </a:cxn>
              <a:cxn ang="0">
                <a:pos x="382" y="249"/>
              </a:cxn>
              <a:cxn ang="0">
                <a:pos x="412" y="258"/>
              </a:cxn>
            </a:cxnLst>
            <a:rect l="0" t="0" r="r" b="b"/>
            <a:pathLst>
              <a:path w="442" h="328">
                <a:moveTo>
                  <a:pt x="412" y="258"/>
                </a:moveTo>
                <a:lnTo>
                  <a:pt x="398" y="288"/>
                </a:lnTo>
                <a:lnTo>
                  <a:pt x="387" y="300"/>
                </a:lnTo>
                <a:lnTo>
                  <a:pt x="366" y="327"/>
                </a:lnTo>
                <a:lnTo>
                  <a:pt x="327" y="319"/>
                </a:lnTo>
                <a:lnTo>
                  <a:pt x="303" y="304"/>
                </a:lnTo>
                <a:lnTo>
                  <a:pt x="286" y="312"/>
                </a:lnTo>
                <a:lnTo>
                  <a:pt x="223" y="308"/>
                </a:lnTo>
                <a:lnTo>
                  <a:pt x="223" y="285"/>
                </a:lnTo>
                <a:lnTo>
                  <a:pt x="193" y="265"/>
                </a:lnTo>
                <a:lnTo>
                  <a:pt x="180" y="249"/>
                </a:lnTo>
                <a:lnTo>
                  <a:pt x="198" y="234"/>
                </a:lnTo>
                <a:lnTo>
                  <a:pt x="198" y="222"/>
                </a:lnTo>
                <a:lnTo>
                  <a:pt x="198" y="210"/>
                </a:lnTo>
                <a:lnTo>
                  <a:pt x="231" y="207"/>
                </a:lnTo>
                <a:lnTo>
                  <a:pt x="235" y="191"/>
                </a:lnTo>
                <a:lnTo>
                  <a:pt x="223" y="175"/>
                </a:lnTo>
                <a:lnTo>
                  <a:pt x="206" y="175"/>
                </a:lnTo>
                <a:lnTo>
                  <a:pt x="193" y="195"/>
                </a:lnTo>
                <a:lnTo>
                  <a:pt x="164" y="187"/>
                </a:lnTo>
                <a:lnTo>
                  <a:pt x="155" y="171"/>
                </a:lnTo>
                <a:lnTo>
                  <a:pt x="135" y="164"/>
                </a:lnTo>
                <a:lnTo>
                  <a:pt x="138" y="121"/>
                </a:lnTo>
                <a:lnTo>
                  <a:pt x="135" y="117"/>
                </a:lnTo>
                <a:lnTo>
                  <a:pt x="117" y="117"/>
                </a:lnTo>
                <a:lnTo>
                  <a:pt x="101" y="109"/>
                </a:lnTo>
                <a:lnTo>
                  <a:pt x="67" y="97"/>
                </a:lnTo>
                <a:lnTo>
                  <a:pt x="46" y="78"/>
                </a:lnTo>
                <a:lnTo>
                  <a:pt x="0" y="63"/>
                </a:lnTo>
                <a:lnTo>
                  <a:pt x="4" y="43"/>
                </a:lnTo>
                <a:lnTo>
                  <a:pt x="20" y="35"/>
                </a:lnTo>
                <a:lnTo>
                  <a:pt x="54" y="63"/>
                </a:lnTo>
                <a:lnTo>
                  <a:pt x="67" y="63"/>
                </a:lnTo>
                <a:lnTo>
                  <a:pt x="97" y="58"/>
                </a:lnTo>
                <a:lnTo>
                  <a:pt x="114" y="47"/>
                </a:lnTo>
                <a:lnTo>
                  <a:pt x="138" y="66"/>
                </a:lnTo>
                <a:lnTo>
                  <a:pt x="146" y="47"/>
                </a:lnTo>
                <a:lnTo>
                  <a:pt x="151" y="39"/>
                </a:lnTo>
                <a:lnTo>
                  <a:pt x="172" y="27"/>
                </a:lnTo>
                <a:lnTo>
                  <a:pt x="177" y="4"/>
                </a:lnTo>
                <a:lnTo>
                  <a:pt x="198" y="0"/>
                </a:lnTo>
                <a:lnTo>
                  <a:pt x="248" y="31"/>
                </a:lnTo>
                <a:lnTo>
                  <a:pt x="281" y="47"/>
                </a:lnTo>
                <a:lnTo>
                  <a:pt x="353" y="152"/>
                </a:lnTo>
                <a:lnTo>
                  <a:pt x="349" y="164"/>
                </a:lnTo>
                <a:lnTo>
                  <a:pt x="395" y="183"/>
                </a:lnTo>
                <a:lnTo>
                  <a:pt x="407" y="202"/>
                </a:lnTo>
                <a:lnTo>
                  <a:pt x="429" y="210"/>
                </a:lnTo>
                <a:lnTo>
                  <a:pt x="441" y="230"/>
                </a:lnTo>
                <a:lnTo>
                  <a:pt x="424" y="238"/>
                </a:lnTo>
                <a:lnTo>
                  <a:pt x="403" y="230"/>
                </a:lnTo>
                <a:lnTo>
                  <a:pt x="369" y="230"/>
                </a:lnTo>
                <a:lnTo>
                  <a:pt x="340" y="219"/>
                </a:lnTo>
                <a:lnTo>
                  <a:pt x="327" y="230"/>
                </a:lnTo>
                <a:lnTo>
                  <a:pt x="357" y="238"/>
                </a:lnTo>
                <a:lnTo>
                  <a:pt x="382" y="249"/>
                </a:lnTo>
                <a:lnTo>
                  <a:pt x="412" y="258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 fontScale="85000" lnSpcReduction="2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05" name="ïŝḷíde">
            <a:extLst>
              <a:ext uri="{FF2B5EF4-FFF2-40B4-BE49-F238E27FC236}">
                <a16:creationId xmlns:a16="http://schemas.microsoft.com/office/drawing/2014/main" id="{0A66C81F-600B-45EC-93C1-DDACA1753EE4}"/>
              </a:ext>
            </a:extLst>
          </p:cNvPr>
          <p:cNvSpPr/>
          <p:nvPr/>
        </p:nvSpPr>
        <p:spPr bwMode="auto">
          <a:xfrm>
            <a:off x="10393136" y="5243807"/>
            <a:ext cx="429459" cy="280818"/>
          </a:xfrm>
          <a:custGeom>
            <a:avLst/>
            <a:gdLst/>
            <a:ahLst/>
            <a:cxnLst>
              <a:cxn ang="0">
                <a:pos x="83" y="324"/>
              </a:cxn>
              <a:cxn ang="0">
                <a:pos x="154" y="308"/>
              </a:cxn>
              <a:cxn ang="0">
                <a:pos x="157" y="277"/>
              </a:cxn>
              <a:cxn ang="0">
                <a:pos x="259" y="273"/>
              </a:cxn>
              <a:cxn ang="0">
                <a:pos x="309" y="300"/>
              </a:cxn>
              <a:cxn ang="0">
                <a:pos x="351" y="281"/>
              </a:cxn>
              <a:cxn ang="0">
                <a:pos x="368" y="300"/>
              </a:cxn>
              <a:cxn ang="0">
                <a:pos x="397" y="269"/>
              </a:cxn>
              <a:cxn ang="0">
                <a:pos x="409" y="308"/>
              </a:cxn>
              <a:cxn ang="0">
                <a:pos x="435" y="324"/>
              </a:cxn>
              <a:cxn ang="0">
                <a:pos x="484" y="297"/>
              </a:cxn>
              <a:cxn ang="0">
                <a:pos x="569" y="249"/>
              </a:cxn>
              <a:cxn ang="0">
                <a:pos x="560" y="171"/>
              </a:cxn>
              <a:cxn ang="0">
                <a:pos x="569" y="144"/>
              </a:cxn>
              <a:cxn ang="0">
                <a:pos x="514" y="121"/>
              </a:cxn>
              <a:cxn ang="0">
                <a:pos x="476" y="121"/>
              </a:cxn>
              <a:cxn ang="0">
                <a:pos x="421" y="102"/>
              </a:cxn>
              <a:cxn ang="0">
                <a:pos x="388" y="70"/>
              </a:cxn>
              <a:cxn ang="0">
                <a:pos x="359" y="66"/>
              </a:cxn>
              <a:cxn ang="0">
                <a:pos x="292" y="66"/>
              </a:cxn>
              <a:cxn ang="0">
                <a:pos x="176" y="0"/>
              </a:cxn>
              <a:cxn ang="0">
                <a:pos x="146" y="8"/>
              </a:cxn>
              <a:cxn ang="0">
                <a:pos x="74" y="8"/>
              </a:cxn>
              <a:cxn ang="0">
                <a:pos x="83" y="35"/>
              </a:cxn>
              <a:cxn ang="0">
                <a:pos x="116" y="43"/>
              </a:cxn>
              <a:cxn ang="0">
                <a:pos x="78" y="66"/>
              </a:cxn>
              <a:cxn ang="0">
                <a:pos x="78" y="98"/>
              </a:cxn>
              <a:cxn ang="0">
                <a:pos x="100" y="129"/>
              </a:cxn>
              <a:cxn ang="0">
                <a:pos x="125" y="191"/>
              </a:cxn>
              <a:cxn ang="0">
                <a:pos x="108" y="203"/>
              </a:cxn>
              <a:cxn ang="0">
                <a:pos x="16" y="238"/>
              </a:cxn>
              <a:cxn ang="0">
                <a:pos x="11" y="269"/>
              </a:cxn>
              <a:cxn ang="0">
                <a:pos x="28" y="304"/>
              </a:cxn>
            </a:cxnLst>
            <a:rect l="0" t="0" r="r" b="b"/>
            <a:pathLst>
              <a:path w="599" h="352">
                <a:moveTo>
                  <a:pt x="70" y="351"/>
                </a:moveTo>
                <a:lnTo>
                  <a:pt x="83" y="324"/>
                </a:lnTo>
                <a:lnTo>
                  <a:pt x="121" y="297"/>
                </a:lnTo>
                <a:lnTo>
                  <a:pt x="154" y="308"/>
                </a:lnTo>
                <a:lnTo>
                  <a:pt x="176" y="297"/>
                </a:lnTo>
                <a:lnTo>
                  <a:pt x="157" y="277"/>
                </a:lnTo>
                <a:lnTo>
                  <a:pt x="168" y="265"/>
                </a:lnTo>
                <a:lnTo>
                  <a:pt x="259" y="273"/>
                </a:lnTo>
                <a:lnTo>
                  <a:pt x="292" y="293"/>
                </a:lnTo>
                <a:lnTo>
                  <a:pt x="309" y="300"/>
                </a:lnTo>
                <a:lnTo>
                  <a:pt x="330" y="285"/>
                </a:lnTo>
                <a:lnTo>
                  <a:pt x="351" y="281"/>
                </a:lnTo>
                <a:lnTo>
                  <a:pt x="355" y="300"/>
                </a:lnTo>
                <a:lnTo>
                  <a:pt x="368" y="300"/>
                </a:lnTo>
                <a:lnTo>
                  <a:pt x="377" y="288"/>
                </a:lnTo>
                <a:lnTo>
                  <a:pt x="397" y="269"/>
                </a:lnTo>
                <a:lnTo>
                  <a:pt x="409" y="281"/>
                </a:lnTo>
                <a:lnTo>
                  <a:pt x="409" y="308"/>
                </a:lnTo>
                <a:lnTo>
                  <a:pt x="418" y="320"/>
                </a:lnTo>
                <a:lnTo>
                  <a:pt x="435" y="324"/>
                </a:lnTo>
                <a:lnTo>
                  <a:pt x="456" y="304"/>
                </a:lnTo>
                <a:lnTo>
                  <a:pt x="484" y="297"/>
                </a:lnTo>
                <a:lnTo>
                  <a:pt x="539" y="246"/>
                </a:lnTo>
                <a:lnTo>
                  <a:pt x="569" y="249"/>
                </a:lnTo>
                <a:lnTo>
                  <a:pt x="598" y="238"/>
                </a:lnTo>
                <a:lnTo>
                  <a:pt x="560" y="171"/>
                </a:lnTo>
                <a:lnTo>
                  <a:pt x="573" y="152"/>
                </a:lnTo>
                <a:lnTo>
                  <a:pt x="569" y="144"/>
                </a:lnTo>
                <a:lnTo>
                  <a:pt x="547" y="137"/>
                </a:lnTo>
                <a:lnTo>
                  <a:pt x="514" y="121"/>
                </a:lnTo>
                <a:lnTo>
                  <a:pt x="497" y="109"/>
                </a:lnTo>
                <a:lnTo>
                  <a:pt x="476" y="121"/>
                </a:lnTo>
                <a:lnTo>
                  <a:pt x="451" y="102"/>
                </a:lnTo>
                <a:lnTo>
                  <a:pt x="421" y="102"/>
                </a:lnTo>
                <a:lnTo>
                  <a:pt x="397" y="90"/>
                </a:lnTo>
                <a:lnTo>
                  <a:pt x="388" y="70"/>
                </a:lnTo>
                <a:lnTo>
                  <a:pt x="377" y="59"/>
                </a:lnTo>
                <a:lnTo>
                  <a:pt x="359" y="66"/>
                </a:lnTo>
                <a:lnTo>
                  <a:pt x="343" y="59"/>
                </a:lnTo>
                <a:lnTo>
                  <a:pt x="292" y="66"/>
                </a:lnTo>
                <a:lnTo>
                  <a:pt x="238" y="54"/>
                </a:lnTo>
                <a:lnTo>
                  <a:pt x="176" y="0"/>
                </a:lnTo>
                <a:lnTo>
                  <a:pt x="154" y="15"/>
                </a:lnTo>
                <a:lnTo>
                  <a:pt x="146" y="8"/>
                </a:lnTo>
                <a:lnTo>
                  <a:pt x="133" y="8"/>
                </a:lnTo>
                <a:lnTo>
                  <a:pt x="74" y="8"/>
                </a:lnTo>
                <a:lnTo>
                  <a:pt x="66" y="15"/>
                </a:lnTo>
                <a:lnTo>
                  <a:pt x="83" y="35"/>
                </a:lnTo>
                <a:lnTo>
                  <a:pt x="100" y="39"/>
                </a:lnTo>
                <a:lnTo>
                  <a:pt x="116" y="43"/>
                </a:lnTo>
                <a:lnTo>
                  <a:pt x="108" y="54"/>
                </a:lnTo>
                <a:lnTo>
                  <a:pt x="78" y="66"/>
                </a:lnTo>
                <a:lnTo>
                  <a:pt x="74" y="90"/>
                </a:lnTo>
                <a:lnTo>
                  <a:pt x="78" y="98"/>
                </a:lnTo>
                <a:lnTo>
                  <a:pt x="83" y="125"/>
                </a:lnTo>
                <a:lnTo>
                  <a:pt x="100" y="129"/>
                </a:lnTo>
                <a:lnTo>
                  <a:pt x="121" y="148"/>
                </a:lnTo>
                <a:lnTo>
                  <a:pt x="125" y="191"/>
                </a:lnTo>
                <a:lnTo>
                  <a:pt x="121" y="207"/>
                </a:lnTo>
                <a:lnTo>
                  <a:pt x="108" y="203"/>
                </a:lnTo>
                <a:lnTo>
                  <a:pt x="74" y="230"/>
                </a:lnTo>
                <a:lnTo>
                  <a:pt x="16" y="238"/>
                </a:lnTo>
                <a:lnTo>
                  <a:pt x="0" y="254"/>
                </a:lnTo>
                <a:lnTo>
                  <a:pt x="11" y="269"/>
                </a:lnTo>
                <a:lnTo>
                  <a:pt x="16" y="300"/>
                </a:lnTo>
                <a:lnTo>
                  <a:pt x="28" y="304"/>
                </a:lnTo>
                <a:lnTo>
                  <a:pt x="70" y="351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 fontScale="92500" lnSpcReduction="1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06" name="ïS1ídé">
            <a:extLst>
              <a:ext uri="{FF2B5EF4-FFF2-40B4-BE49-F238E27FC236}">
                <a16:creationId xmlns:a16="http://schemas.microsoft.com/office/drawing/2014/main" id="{83AE1072-57D3-4780-AE8B-B4388ADB05EB}"/>
              </a:ext>
            </a:extLst>
          </p:cNvPr>
          <p:cNvSpPr/>
          <p:nvPr/>
        </p:nvSpPr>
        <p:spPr bwMode="auto">
          <a:xfrm>
            <a:off x="9798730" y="5202870"/>
            <a:ext cx="686539" cy="544445"/>
          </a:xfrm>
          <a:custGeom>
            <a:avLst/>
            <a:gdLst/>
            <a:ahLst/>
            <a:cxnLst>
              <a:cxn ang="0">
                <a:pos x="373" y="59"/>
              </a:cxn>
              <a:cxn ang="0">
                <a:pos x="355" y="20"/>
              </a:cxn>
              <a:cxn ang="0">
                <a:pos x="418" y="0"/>
              </a:cxn>
              <a:cxn ang="0">
                <a:pos x="431" y="39"/>
              </a:cxn>
              <a:cxn ang="0">
                <a:pos x="486" y="86"/>
              </a:cxn>
              <a:cxn ang="0">
                <a:pos x="516" y="86"/>
              </a:cxn>
              <a:cxn ang="0">
                <a:pos x="541" y="129"/>
              </a:cxn>
              <a:cxn ang="0">
                <a:pos x="604" y="121"/>
              </a:cxn>
              <a:cxn ang="0">
                <a:pos x="628" y="102"/>
              </a:cxn>
              <a:cxn ang="0">
                <a:pos x="648" y="121"/>
              </a:cxn>
              <a:cxn ang="0">
                <a:pos x="711" y="114"/>
              </a:cxn>
              <a:cxn ang="0">
                <a:pos x="725" y="133"/>
              </a:cxn>
              <a:cxn ang="0">
                <a:pos x="796" y="156"/>
              </a:cxn>
              <a:cxn ang="0">
                <a:pos x="876" y="168"/>
              </a:cxn>
              <a:cxn ang="0">
                <a:pos x="917" y="176"/>
              </a:cxn>
              <a:cxn ang="0">
                <a:pos x="955" y="200"/>
              </a:cxn>
              <a:cxn ang="0">
                <a:pos x="955" y="258"/>
              </a:cxn>
              <a:cxn ang="0">
                <a:pos x="908" y="281"/>
              </a:cxn>
              <a:cxn ang="0">
                <a:pos x="834" y="305"/>
              </a:cxn>
              <a:cxn ang="0">
                <a:pos x="850" y="351"/>
              </a:cxn>
              <a:cxn ang="0">
                <a:pos x="905" y="402"/>
              </a:cxn>
              <a:cxn ang="0">
                <a:pos x="879" y="480"/>
              </a:cxn>
              <a:cxn ang="0">
                <a:pos x="834" y="429"/>
              </a:cxn>
              <a:cxn ang="0">
                <a:pos x="816" y="410"/>
              </a:cxn>
              <a:cxn ang="0">
                <a:pos x="766" y="402"/>
              </a:cxn>
              <a:cxn ang="0">
                <a:pos x="730" y="437"/>
              </a:cxn>
              <a:cxn ang="0">
                <a:pos x="699" y="457"/>
              </a:cxn>
              <a:cxn ang="0">
                <a:pos x="654" y="449"/>
              </a:cxn>
              <a:cxn ang="0">
                <a:pos x="628" y="485"/>
              </a:cxn>
              <a:cxn ang="0">
                <a:pos x="683" y="524"/>
              </a:cxn>
              <a:cxn ang="0">
                <a:pos x="604" y="531"/>
              </a:cxn>
              <a:cxn ang="0">
                <a:pos x="577" y="508"/>
              </a:cxn>
              <a:cxn ang="0">
                <a:pos x="528" y="515"/>
              </a:cxn>
              <a:cxn ang="0">
                <a:pos x="516" y="480"/>
              </a:cxn>
              <a:cxn ang="0">
                <a:pos x="489" y="461"/>
              </a:cxn>
              <a:cxn ang="0">
                <a:pos x="486" y="488"/>
              </a:cxn>
              <a:cxn ang="0">
                <a:pos x="457" y="512"/>
              </a:cxn>
              <a:cxn ang="0">
                <a:pos x="410" y="582"/>
              </a:cxn>
              <a:cxn ang="0">
                <a:pos x="398" y="664"/>
              </a:cxn>
              <a:cxn ang="0">
                <a:pos x="335" y="680"/>
              </a:cxn>
              <a:cxn ang="0">
                <a:pos x="247" y="543"/>
              </a:cxn>
              <a:cxn ang="0">
                <a:pos x="196" y="519"/>
              </a:cxn>
              <a:cxn ang="0">
                <a:pos x="201" y="485"/>
              </a:cxn>
              <a:cxn ang="0">
                <a:pos x="154" y="488"/>
              </a:cxn>
              <a:cxn ang="0">
                <a:pos x="113" y="422"/>
              </a:cxn>
              <a:cxn ang="0">
                <a:pos x="105" y="297"/>
              </a:cxn>
              <a:cxn ang="0">
                <a:pos x="99" y="234"/>
              </a:cxn>
              <a:cxn ang="0">
                <a:pos x="0" y="114"/>
              </a:cxn>
              <a:cxn ang="0">
                <a:pos x="12" y="82"/>
              </a:cxn>
              <a:cxn ang="0">
                <a:pos x="151" y="86"/>
              </a:cxn>
              <a:cxn ang="0">
                <a:pos x="193" y="94"/>
              </a:cxn>
              <a:cxn ang="0">
                <a:pos x="264" y="125"/>
              </a:cxn>
              <a:cxn ang="0">
                <a:pos x="272" y="90"/>
              </a:cxn>
              <a:cxn ang="0">
                <a:pos x="319" y="94"/>
              </a:cxn>
              <a:cxn ang="0">
                <a:pos x="360" y="86"/>
              </a:cxn>
            </a:cxnLst>
            <a:rect l="0" t="0" r="r" b="b"/>
            <a:pathLst>
              <a:path w="961" h="681">
                <a:moveTo>
                  <a:pt x="360" y="86"/>
                </a:moveTo>
                <a:lnTo>
                  <a:pt x="373" y="59"/>
                </a:lnTo>
                <a:lnTo>
                  <a:pt x="360" y="43"/>
                </a:lnTo>
                <a:lnTo>
                  <a:pt x="355" y="20"/>
                </a:lnTo>
                <a:lnTo>
                  <a:pt x="406" y="0"/>
                </a:lnTo>
                <a:lnTo>
                  <a:pt x="418" y="0"/>
                </a:lnTo>
                <a:lnTo>
                  <a:pt x="426" y="16"/>
                </a:lnTo>
                <a:lnTo>
                  <a:pt x="431" y="39"/>
                </a:lnTo>
                <a:lnTo>
                  <a:pt x="457" y="55"/>
                </a:lnTo>
                <a:lnTo>
                  <a:pt x="486" y="86"/>
                </a:lnTo>
                <a:lnTo>
                  <a:pt x="506" y="75"/>
                </a:lnTo>
                <a:lnTo>
                  <a:pt x="516" y="86"/>
                </a:lnTo>
                <a:lnTo>
                  <a:pt x="520" y="114"/>
                </a:lnTo>
                <a:lnTo>
                  <a:pt x="541" y="129"/>
                </a:lnTo>
                <a:lnTo>
                  <a:pt x="594" y="133"/>
                </a:lnTo>
                <a:lnTo>
                  <a:pt x="604" y="121"/>
                </a:lnTo>
                <a:lnTo>
                  <a:pt x="599" y="110"/>
                </a:lnTo>
                <a:lnTo>
                  <a:pt x="628" y="102"/>
                </a:lnTo>
                <a:lnTo>
                  <a:pt x="645" y="105"/>
                </a:lnTo>
                <a:lnTo>
                  <a:pt x="648" y="121"/>
                </a:lnTo>
                <a:lnTo>
                  <a:pt x="662" y="125"/>
                </a:lnTo>
                <a:lnTo>
                  <a:pt x="711" y="114"/>
                </a:lnTo>
                <a:lnTo>
                  <a:pt x="725" y="117"/>
                </a:lnTo>
                <a:lnTo>
                  <a:pt x="725" y="133"/>
                </a:lnTo>
                <a:lnTo>
                  <a:pt x="750" y="137"/>
                </a:lnTo>
                <a:lnTo>
                  <a:pt x="796" y="156"/>
                </a:lnTo>
                <a:lnTo>
                  <a:pt x="821" y="149"/>
                </a:lnTo>
                <a:lnTo>
                  <a:pt x="876" y="168"/>
                </a:lnTo>
                <a:lnTo>
                  <a:pt x="887" y="183"/>
                </a:lnTo>
                <a:lnTo>
                  <a:pt x="917" y="176"/>
                </a:lnTo>
                <a:lnTo>
                  <a:pt x="934" y="180"/>
                </a:lnTo>
                <a:lnTo>
                  <a:pt x="955" y="200"/>
                </a:lnTo>
                <a:lnTo>
                  <a:pt x="960" y="242"/>
                </a:lnTo>
                <a:lnTo>
                  <a:pt x="955" y="258"/>
                </a:lnTo>
                <a:lnTo>
                  <a:pt x="942" y="254"/>
                </a:lnTo>
                <a:lnTo>
                  <a:pt x="908" y="281"/>
                </a:lnTo>
                <a:lnTo>
                  <a:pt x="850" y="290"/>
                </a:lnTo>
                <a:lnTo>
                  <a:pt x="834" y="305"/>
                </a:lnTo>
                <a:lnTo>
                  <a:pt x="845" y="320"/>
                </a:lnTo>
                <a:lnTo>
                  <a:pt x="850" y="351"/>
                </a:lnTo>
                <a:lnTo>
                  <a:pt x="863" y="356"/>
                </a:lnTo>
                <a:lnTo>
                  <a:pt x="905" y="402"/>
                </a:lnTo>
                <a:lnTo>
                  <a:pt x="908" y="465"/>
                </a:lnTo>
                <a:lnTo>
                  <a:pt x="879" y="480"/>
                </a:lnTo>
                <a:lnTo>
                  <a:pt x="859" y="461"/>
                </a:lnTo>
                <a:lnTo>
                  <a:pt x="834" y="429"/>
                </a:lnTo>
                <a:lnTo>
                  <a:pt x="834" y="414"/>
                </a:lnTo>
                <a:lnTo>
                  <a:pt x="816" y="410"/>
                </a:lnTo>
                <a:lnTo>
                  <a:pt x="800" y="418"/>
                </a:lnTo>
                <a:lnTo>
                  <a:pt x="766" y="402"/>
                </a:lnTo>
                <a:lnTo>
                  <a:pt x="754" y="434"/>
                </a:lnTo>
                <a:lnTo>
                  <a:pt x="730" y="437"/>
                </a:lnTo>
                <a:lnTo>
                  <a:pt x="708" y="465"/>
                </a:lnTo>
                <a:lnTo>
                  <a:pt x="699" y="457"/>
                </a:lnTo>
                <a:lnTo>
                  <a:pt x="678" y="465"/>
                </a:lnTo>
                <a:lnTo>
                  <a:pt x="654" y="449"/>
                </a:lnTo>
                <a:lnTo>
                  <a:pt x="628" y="473"/>
                </a:lnTo>
                <a:lnTo>
                  <a:pt x="628" y="485"/>
                </a:lnTo>
                <a:lnTo>
                  <a:pt x="675" y="508"/>
                </a:lnTo>
                <a:lnTo>
                  <a:pt x="683" y="524"/>
                </a:lnTo>
                <a:lnTo>
                  <a:pt x="654" y="535"/>
                </a:lnTo>
                <a:lnTo>
                  <a:pt x="604" y="531"/>
                </a:lnTo>
                <a:lnTo>
                  <a:pt x="599" y="515"/>
                </a:lnTo>
                <a:lnTo>
                  <a:pt x="577" y="508"/>
                </a:lnTo>
                <a:lnTo>
                  <a:pt x="549" y="524"/>
                </a:lnTo>
                <a:lnTo>
                  <a:pt x="528" y="515"/>
                </a:lnTo>
                <a:lnTo>
                  <a:pt x="528" y="492"/>
                </a:lnTo>
                <a:lnTo>
                  <a:pt x="516" y="480"/>
                </a:lnTo>
                <a:lnTo>
                  <a:pt x="516" y="469"/>
                </a:lnTo>
                <a:lnTo>
                  <a:pt x="489" y="461"/>
                </a:lnTo>
                <a:lnTo>
                  <a:pt x="481" y="469"/>
                </a:lnTo>
                <a:lnTo>
                  <a:pt x="486" y="488"/>
                </a:lnTo>
                <a:lnTo>
                  <a:pt x="461" y="496"/>
                </a:lnTo>
                <a:lnTo>
                  <a:pt x="457" y="512"/>
                </a:lnTo>
                <a:lnTo>
                  <a:pt x="461" y="527"/>
                </a:lnTo>
                <a:lnTo>
                  <a:pt x="410" y="582"/>
                </a:lnTo>
                <a:lnTo>
                  <a:pt x="418" y="644"/>
                </a:lnTo>
                <a:lnTo>
                  <a:pt x="398" y="664"/>
                </a:lnTo>
                <a:lnTo>
                  <a:pt x="385" y="652"/>
                </a:lnTo>
                <a:lnTo>
                  <a:pt x="335" y="680"/>
                </a:lnTo>
                <a:lnTo>
                  <a:pt x="319" y="668"/>
                </a:lnTo>
                <a:lnTo>
                  <a:pt x="247" y="543"/>
                </a:lnTo>
                <a:lnTo>
                  <a:pt x="217" y="524"/>
                </a:lnTo>
                <a:lnTo>
                  <a:pt x="196" y="519"/>
                </a:lnTo>
                <a:lnTo>
                  <a:pt x="188" y="504"/>
                </a:lnTo>
                <a:lnTo>
                  <a:pt x="201" y="485"/>
                </a:lnTo>
                <a:lnTo>
                  <a:pt x="180" y="469"/>
                </a:lnTo>
                <a:lnTo>
                  <a:pt x="154" y="488"/>
                </a:lnTo>
                <a:lnTo>
                  <a:pt x="130" y="492"/>
                </a:lnTo>
                <a:lnTo>
                  <a:pt x="113" y="422"/>
                </a:lnTo>
                <a:lnTo>
                  <a:pt x="109" y="407"/>
                </a:lnTo>
                <a:lnTo>
                  <a:pt x="105" y="297"/>
                </a:lnTo>
                <a:lnTo>
                  <a:pt x="83" y="242"/>
                </a:lnTo>
                <a:lnTo>
                  <a:pt x="99" y="234"/>
                </a:lnTo>
                <a:lnTo>
                  <a:pt x="54" y="153"/>
                </a:lnTo>
                <a:lnTo>
                  <a:pt x="0" y="114"/>
                </a:lnTo>
                <a:lnTo>
                  <a:pt x="4" y="90"/>
                </a:lnTo>
                <a:lnTo>
                  <a:pt x="12" y="82"/>
                </a:lnTo>
                <a:lnTo>
                  <a:pt x="96" y="70"/>
                </a:lnTo>
                <a:lnTo>
                  <a:pt x="151" y="86"/>
                </a:lnTo>
                <a:lnTo>
                  <a:pt x="180" y="75"/>
                </a:lnTo>
                <a:lnTo>
                  <a:pt x="193" y="94"/>
                </a:lnTo>
                <a:lnTo>
                  <a:pt x="234" y="133"/>
                </a:lnTo>
                <a:lnTo>
                  <a:pt x="264" y="125"/>
                </a:lnTo>
                <a:lnTo>
                  <a:pt x="264" y="102"/>
                </a:lnTo>
                <a:lnTo>
                  <a:pt x="272" y="90"/>
                </a:lnTo>
                <a:lnTo>
                  <a:pt x="305" y="78"/>
                </a:lnTo>
                <a:lnTo>
                  <a:pt x="319" y="94"/>
                </a:lnTo>
                <a:lnTo>
                  <a:pt x="335" y="82"/>
                </a:lnTo>
                <a:lnTo>
                  <a:pt x="360" y="86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07" name="íṧḻidê">
            <a:extLst>
              <a:ext uri="{FF2B5EF4-FFF2-40B4-BE49-F238E27FC236}">
                <a16:creationId xmlns:a16="http://schemas.microsoft.com/office/drawing/2014/main" id="{18D106E6-C839-4E2B-BC7C-0FAF807D7E92}"/>
              </a:ext>
            </a:extLst>
          </p:cNvPr>
          <p:cNvSpPr/>
          <p:nvPr/>
        </p:nvSpPr>
        <p:spPr bwMode="auto">
          <a:xfrm>
            <a:off x="8794183" y="4995736"/>
            <a:ext cx="1086278" cy="612398"/>
          </a:xfrm>
          <a:custGeom>
            <a:avLst/>
            <a:gdLst/>
            <a:ahLst/>
            <a:cxnLst>
              <a:cxn ang="0">
                <a:pos x="921" y="730"/>
              </a:cxn>
              <a:cxn ang="0">
                <a:pos x="947" y="757"/>
              </a:cxn>
              <a:cxn ang="0">
                <a:pos x="1022" y="730"/>
              </a:cxn>
              <a:cxn ang="0">
                <a:pos x="1068" y="699"/>
              </a:cxn>
              <a:cxn ang="0">
                <a:pos x="1126" y="679"/>
              </a:cxn>
              <a:cxn ang="0">
                <a:pos x="1189" y="660"/>
              </a:cxn>
              <a:cxn ang="0">
                <a:pos x="1286" y="645"/>
              </a:cxn>
              <a:cxn ang="0">
                <a:pos x="1290" y="679"/>
              </a:cxn>
              <a:cxn ang="0">
                <a:pos x="1319" y="684"/>
              </a:cxn>
              <a:cxn ang="0">
                <a:pos x="1303" y="726"/>
              </a:cxn>
              <a:cxn ang="0">
                <a:pos x="1319" y="730"/>
              </a:cxn>
              <a:cxn ang="0">
                <a:pos x="1403" y="726"/>
              </a:cxn>
              <a:cxn ang="0">
                <a:pos x="1453" y="742"/>
              </a:cxn>
              <a:cxn ang="0">
                <a:pos x="1474" y="750"/>
              </a:cxn>
              <a:cxn ang="0">
                <a:pos x="1479" y="699"/>
              </a:cxn>
              <a:cxn ang="0">
                <a:pos x="1513" y="664"/>
              </a:cxn>
              <a:cxn ang="0">
                <a:pos x="1487" y="499"/>
              </a:cxn>
              <a:cxn ang="0">
                <a:pos x="1458" y="410"/>
              </a:cxn>
              <a:cxn ang="0">
                <a:pos x="1387" y="379"/>
              </a:cxn>
              <a:cxn ang="0">
                <a:pos x="1340" y="460"/>
              </a:cxn>
              <a:cxn ang="0">
                <a:pos x="1252" y="418"/>
              </a:cxn>
              <a:cxn ang="0">
                <a:pos x="1094" y="362"/>
              </a:cxn>
              <a:cxn ang="0">
                <a:pos x="1026" y="355"/>
              </a:cxn>
              <a:cxn ang="0">
                <a:pos x="896" y="304"/>
              </a:cxn>
              <a:cxn ang="0">
                <a:pos x="833" y="164"/>
              </a:cxn>
              <a:cxn ang="0">
                <a:pos x="858" y="120"/>
              </a:cxn>
              <a:cxn ang="0">
                <a:pos x="853" y="62"/>
              </a:cxn>
              <a:cxn ang="0">
                <a:pos x="867" y="31"/>
              </a:cxn>
              <a:cxn ang="0">
                <a:pos x="754" y="0"/>
              </a:cxn>
              <a:cxn ang="0">
                <a:pos x="670" y="12"/>
              </a:cxn>
              <a:cxn ang="0">
                <a:pos x="569" y="42"/>
              </a:cxn>
              <a:cxn ang="0">
                <a:pos x="469" y="54"/>
              </a:cxn>
              <a:cxn ang="0">
                <a:pos x="402" y="20"/>
              </a:cxn>
              <a:cxn ang="0">
                <a:pos x="288" y="39"/>
              </a:cxn>
              <a:cxn ang="0">
                <a:pos x="247" y="15"/>
              </a:cxn>
              <a:cxn ang="0">
                <a:pos x="162" y="23"/>
              </a:cxn>
              <a:cxn ang="0">
                <a:pos x="121" y="74"/>
              </a:cxn>
              <a:cxn ang="0">
                <a:pos x="99" y="101"/>
              </a:cxn>
              <a:cxn ang="0">
                <a:pos x="70" y="113"/>
              </a:cxn>
              <a:cxn ang="0">
                <a:pos x="58" y="132"/>
              </a:cxn>
              <a:cxn ang="0">
                <a:pos x="78" y="176"/>
              </a:cxn>
              <a:cxn ang="0">
                <a:pos x="75" y="222"/>
              </a:cxn>
              <a:cxn ang="0">
                <a:pos x="20" y="206"/>
              </a:cxn>
              <a:cxn ang="0">
                <a:pos x="0" y="222"/>
              </a:cxn>
              <a:cxn ang="0">
                <a:pos x="12" y="265"/>
              </a:cxn>
              <a:cxn ang="0">
                <a:pos x="4" y="304"/>
              </a:cxn>
              <a:cxn ang="0">
                <a:pos x="33" y="316"/>
              </a:cxn>
              <a:cxn ang="0">
                <a:pos x="99" y="379"/>
              </a:cxn>
              <a:cxn ang="0">
                <a:pos x="138" y="433"/>
              </a:cxn>
              <a:cxn ang="0">
                <a:pos x="162" y="449"/>
              </a:cxn>
              <a:cxn ang="0">
                <a:pos x="209" y="445"/>
              </a:cxn>
              <a:cxn ang="0">
                <a:pos x="319" y="558"/>
              </a:cxn>
              <a:cxn ang="0">
                <a:pos x="351" y="547"/>
              </a:cxn>
              <a:cxn ang="0">
                <a:pos x="360" y="589"/>
              </a:cxn>
              <a:cxn ang="0">
                <a:pos x="426" y="616"/>
              </a:cxn>
              <a:cxn ang="0">
                <a:pos x="481" y="667"/>
              </a:cxn>
              <a:cxn ang="0">
                <a:pos x="494" y="691"/>
              </a:cxn>
              <a:cxn ang="0">
                <a:pos x="552" y="687"/>
              </a:cxn>
              <a:cxn ang="0">
                <a:pos x="658" y="711"/>
              </a:cxn>
              <a:cxn ang="0">
                <a:pos x="707" y="723"/>
              </a:cxn>
              <a:cxn ang="0">
                <a:pos x="707" y="765"/>
              </a:cxn>
              <a:cxn ang="0">
                <a:pos x="801" y="699"/>
              </a:cxn>
              <a:cxn ang="0">
                <a:pos x="872" y="726"/>
              </a:cxn>
            </a:cxnLst>
            <a:rect l="0" t="0" r="r" b="b"/>
            <a:pathLst>
              <a:path w="1514" h="766">
                <a:moveTo>
                  <a:pt x="872" y="726"/>
                </a:moveTo>
                <a:lnTo>
                  <a:pt x="921" y="730"/>
                </a:lnTo>
                <a:lnTo>
                  <a:pt x="938" y="753"/>
                </a:lnTo>
                <a:lnTo>
                  <a:pt x="947" y="757"/>
                </a:lnTo>
                <a:lnTo>
                  <a:pt x="1018" y="742"/>
                </a:lnTo>
                <a:lnTo>
                  <a:pt x="1022" y="730"/>
                </a:lnTo>
                <a:lnTo>
                  <a:pt x="1034" y="726"/>
                </a:lnTo>
                <a:lnTo>
                  <a:pt x="1068" y="699"/>
                </a:lnTo>
                <a:lnTo>
                  <a:pt x="1102" y="694"/>
                </a:lnTo>
                <a:lnTo>
                  <a:pt x="1126" y="679"/>
                </a:lnTo>
                <a:lnTo>
                  <a:pt x="1181" y="648"/>
                </a:lnTo>
                <a:lnTo>
                  <a:pt x="1189" y="660"/>
                </a:lnTo>
                <a:lnTo>
                  <a:pt x="1228" y="672"/>
                </a:lnTo>
                <a:lnTo>
                  <a:pt x="1286" y="645"/>
                </a:lnTo>
                <a:lnTo>
                  <a:pt x="1306" y="655"/>
                </a:lnTo>
                <a:lnTo>
                  <a:pt x="1290" y="679"/>
                </a:lnTo>
                <a:lnTo>
                  <a:pt x="1294" y="684"/>
                </a:lnTo>
                <a:lnTo>
                  <a:pt x="1319" y="684"/>
                </a:lnTo>
                <a:lnTo>
                  <a:pt x="1319" y="691"/>
                </a:lnTo>
                <a:lnTo>
                  <a:pt x="1303" y="726"/>
                </a:lnTo>
                <a:lnTo>
                  <a:pt x="1306" y="730"/>
                </a:lnTo>
                <a:lnTo>
                  <a:pt x="1319" y="730"/>
                </a:lnTo>
                <a:lnTo>
                  <a:pt x="1377" y="745"/>
                </a:lnTo>
                <a:lnTo>
                  <a:pt x="1403" y="726"/>
                </a:lnTo>
                <a:lnTo>
                  <a:pt x="1440" y="753"/>
                </a:lnTo>
                <a:lnTo>
                  <a:pt x="1453" y="742"/>
                </a:lnTo>
                <a:lnTo>
                  <a:pt x="1461" y="750"/>
                </a:lnTo>
                <a:lnTo>
                  <a:pt x="1474" y="750"/>
                </a:lnTo>
                <a:lnTo>
                  <a:pt x="1483" y="742"/>
                </a:lnTo>
                <a:lnTo>
                  <a:pt x="1479" y="699"/>
                </a:lnTo>
                <a:lnTo>
                  <a:pt x="1492" y="691"/>
                </a:lnTo>
                <a:lnTo>
                  <a:pt x="1513" y="664"/>
                </a:lnTo>
                <a:lnTo>
                  <a:pt x="1508" y="554"/>
                </a:lnTo>
                <a:lnTo>
                  <a:pt x="1487" y="499"/>
                </a:lnTo>
                <a:lnTo>
                  <a:pt x="1503" y="492"/>
                </a:lnTo>
                <a:lnTo>
                  <a:pt x="1458" y="410"/>
                </a:lnTo>
                <a:lnTo>
                  <a:pt x="1403" y="371"/>
                </a:lnTo>
                <a:lnTo>
                  <a:pt x="1387" y="379"/>
                </a:lnTo>
                <a:lnTo>
                  <a:pt x="1387" y="401"/>
                </a:lnTo>
                <a:lnTo>
                  <a:pt x="1340" y="460"/>
                </a:lnTo>
                <a:lnTo>
                  <a:pt x="1256" y="445"/>
                </a:lnTo>
                <a:lnTo>
                  <a:pt x="1252" y="418"/>
                </a:lnTo>
                <a:lnTo>
                  <a:pt x="1201" y="382"/>
                </a:lnTo>
                <a:lnTo>
                  <a:pt x="1094" y="362"/>
                </a:lnTo>
                <a:lnTo>
                  <a:pt x="1042" y="355"/>
                </a:lnTo>
                <a:lnTo>
                  <a:pt x="1026" y="355"/>
                </a:lnTo>
                <a:lnTo>
                  <a:pt x="984" y="323"/>
                </a:lnTo>
                <a:lnTo>
                  <a:pt x="896" y="304"/>
                </a:lnTo>
                <a:lnTo>
                  <a:pt x="837" y="195"/>
                </a:lnTo>
                <a:lnTo>
                  <a:pt x="833" y="164"/>
                </a:lnTo>
                <a:lnTo>
                  <a:pt x="858" y="156"/>
                </a:lnTo>
                <a:lnTo>
                  <a:pt x="858" y="120"/>
                </a:lnTo>
                <a:lnTo>
                  <a:pt x="875" y="78"/>
                </a:lnTo>
                <a:lnTo>
                  <a:pt x="853" y="62"/>
                </a:lnTo>
                <a:lnTo>
                  <a:pt x="884" y="39"/>
                </a:lnTo>
                <a:lnTo>
                  <a:pt x="867" y="31"/>
                </a:lnTo>
                <a:lnTo>
                  <a:pt x="825" y="31"/>
                </a:lnTo>
                <a:lnTo>
                  <a:pt x="754" y="0"/>
                </a:lnTo>
                <a:lnTo>
                  <a:pt x="707" y="0"/>
                </a:lnTo>
                <a:lnTo>
                  <a:pt x="670" y="12"/>
                </a:lnTo>
                <a:lnTo>
                  <a:pt x="632" y="12"/>
                </a:lnTo>
                <a:lnTo>
                  <a:pt x="569" y="42"/>
                </a:lnTo>
                <a:lnTo>
                  <a:pt x="519" y="35"/>
                </a:lnTo>
                <a:lnTo>
                  <a:pt x="469" y="54"/>
                </a:lnTo>
                <a:lnTo>
                  <a:pt x="426" y="39"/>
                </a:lnTo>
                <a:lnTo>
                  <a:pt x="402" y="20"/>
                </a:lnTo>
                <a:lnTo>
                  <a:pt x="335" y="12"/>
                </a:lnTo>
                <a:lnTo>
                  <a:pt x="288" y="39"/>
                </a:lnTo>
                <a:lnTo>
                  <a:pt x="264" y="27"/>
                </a:lnTo>
                <a:lnTo>
                  <a:pt x="247" y="15"/>
                </a:lnTo>
                <a:lnTo>
                  <a:pt x="196" y="3"/>
                </a:lnTo>
                <a:lnTo>
                  <a:pt x="162" y="23"/>
                </a:lnTo>
                <a:lnTo>
                  <a:pt x="151" y="59"/>
                </a:lnTo>
                <a:lnTo>
                  <a:pt x="121" y="74"/>
                </a:lnTo>
                <a:lnTo>
                  <a:pt x="117" y="93"/>
                </a:lnTo>
                <a:lnTo>
                  <a:pt x="99" y="101"/>
                </a:lnTo>
                <a:lnTo>
                  <a:pt x="78" y="98"/>
                </a:lnTo>
                <a:lnTo>
                  <a:pt x="70" y="113"/>
                </a:lnTo>
                <a:lnTo>
                  <a:pt x="67" y="132"/>
                </a:lnTo>
                <a:lnTo>
                  <a:pt x="58" y="132"/>
                </a:lnTo>
                <a:lnTo>
                  <a:pt x="54" y="156"/>
                </a:lnTo>
                <a:lnTo>
                  <a:pt x="78" y="176"/>
                </a:lnTo>
                <a:lnTo>
                  <a:pt x="83" y="211"/>
                </a:lnTo>
                <a:lnTo>
                  <a:pt x="75" y="222"/>
                </a:lnTo>
                <a:lnTo>
                  <a:pt x="37" y="226"/>
                </a:lnTo>
                <a:lnTo>
                  <a:pt x="20" y="206"/>
                </a:lnTo>
                <a:lnTo>
                  <a:pt x="0" y="211"/>
                </a:lnTo>
                <a:lnTo>
                  <a:pt x="0" y="222"/>
                </a:lnTo>
                <a:lnTo>
                  <a:pt x="8" y="250"/>
                </a:lnTo>
                <a:lnTo>
                  <a:pt x="12" y="265"/>
                </a:lnTo>
                <a:lnTo>
                  <a:pt x="12" y="289"/>
                </a:lnTo>
                <a:lnTo>
                  <a:pt x="4" y="304"/>
                </a:lnTo>
                <a:lnTo>
                  <a:pt x="8" y="316"/>
                </a:lnTo>
                <a:lnTo>
                  <a:pt x="33" y="316"/>
                </a:lnTo>
                <a:lnTo>
                  <a:pt x="46" y="340"/>
                </a:lnTo>
                <a:lnTo>
                  <a:pt x="99" y="379"/>
                </a:lnTo>
                <a:lnTo>
                  <a:pt x="99" y="391"/>
                </a:lnTo>
                <a:lnTo>
                  <a:pt x="138" y="433"/>
                </a:lnTo>
                <a:lnTo>
                  <a:pt x="151" y="445"/>
                </a:lnTo>
                <a:lnTo>
                  <a:pt x="162" y="449"/>
                </a:lnTo>
                <a:lnTo>
                  <a:pt x="188" y="430"/>
                </a:lnTo>
                <a:lnTo>
                  <a:pt x="209" y="445"/>
                </a:lnTo>
                <a:lnTo>
                  <a:pt x="300" y="519"/>
                </a:lnTo>
                <a:lnTo>
                  <a:pt x="319" y="558"/>
                </a:lnTo>
                <a:lnTo>
                  <a:pt x="339" y="558"/>
                </a:lnTo>
                <a:lnTo>
                  <a:pt x="351" y="547"/>
                </a:lnTo>
                <a:lnTo>
                  <a:pt x="360" y="554"/>
                </a:lnTo>
                <a:lnTo>
                  <a:pt x="360" y="589"/>
                </a:lnTo>
                <a:lnTo>
                  <a:pt x="414" y="616"/>
                </a:lnTo>
                <a:lnTo>
                  <a:pt x="426" y="616"/>
                </a:lnTo>
                <a:lnTo>
                  <a:pt x="434" y="645"/>
                </a:lnTo>
                <a:lnTo>
                  <a:pt x="481" y="667"/>
                </a:lnTo>
                <a:lnTo>
                  <a:pt x="486" y="684"/>
                </a:lnTo>
                <a:lnTo>
                  <a:pt x="494" y="691"/>
                </a:lnTo>
                <a:lnTo>
                  <a:pt x="532" y="687"/>
                </a:lnTo>
                <a:lnTo>
                  <a:pt x="552" y="687"/>
                </a:lnTo>
                <a:lnTo>
                  <a:pt x="587" y="711"/>
                </a:lnTo>
                <a:lnTo>
                  <a:pt x="658" y="711"/>
                </a:lnTo>
                <a:lnTo>
                  <a:pt x="699" y="706"/>
                </a:lnTo>
                <a:lnTo>
                  <a:pt x="707" y="723"/>
                </a:lnTo>
                <a:lnTo>
                  <a:pt x="699" y="753"/>
                </a:lnTo>
                <a:lnTo>
                  <a:pt x="707" y="765"/>
                </a:lnTo>
                <a:lnTo>
                  <a:pt x="749" y="734"/>
                </a:lnTo>
                <a:lnTo>
                  <a:pt x="801" y="699"/>
                </a:lnTo>
                <a:lnTo>
                  <a:pt x="837" y="706"/>
                </a:lnTo>
                <a:lnTo>
                  <a:pt x="872" y="726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08" name="íṥḻîḓê">
            <a:extLst>
              <a:ext uri="{FF2B5EF4-FFF2-40B4-BE49-F238E27FC236}">
                <a16:creationId xmlns:a16="http://schemas.microsoft.com/office/drawing/2014/main" id="{D23FD503-211C-43BF-9602-7709B09EB711}"/>
              </a:ext>
            </a:extLst>
          </p:cNvPr>
          <p:cNvSpPr/>
          <p:nvPr/>
        </p:nvSpPr>
        <p:spPr bwMode="auto">
          <a:xfrm>
            <a:off x="9390818" y="4842636"/>
            <a:ext cx="704371" cy="521520"/>
          </a:xfrm>
          <a:custGeom>
            <a:avLst/>
            <a:gdLst/>
            <a:ahLst/>
            <a:cxnLst>
              <a:cxn ang="0">
                <a:pos x="80" y="242"/>
              </a:cxn>
              <a:cxn ang="0">
                <a:pos x="125" y="215"/>
              </a:cxn>
              <a:cxn ang="0">
                <a:pos x="109" y="204"/>
              </a:cxn>
              <a:cxn ang="0">
                <a:pos x="138" y="176"/>
              </a:cxn>
              <a:cxn ang="0">
                <a:pos x="101" y="106"/>
              </a:cxn>
              <a:cxn ang="0">
                <a:pos x="122" y="43"/>
              </a:cxn>
              <a:cxn ang="0">
                <a:pos x="323" y="0"/>
              </a:cxn>
              <a:cxn ang="0">
                <a:pos x="440" y="24"/>
              </a:cxn>
              <a:cxn ang="0">
                <a:pos x="512" y="63"/>
              </a:cxn>
              <a:cxn ang="0">
                <a:pos x="575" y="36"/>
              </a:cxn>
              <a:cxn ang="0">
                <a:pos x="662" y="28"/>
              </a:cxn>
              <a:cxn ang="0">
                <a:pos x="772" y="55"/>
              </a:cxn>
              <a:cxn ang="0">
                <a:pos x="838" y="129"/>
              </a:cxn>
              <a:cxn ang="0">
                <a:pos x="901" y="149"/>
              </a:cxn>
              <a:cxn ang="0">
                <a:pos x="965" y="251"/>
              </a:cxn>
              <a:cxn ang="0">
                <a:pos x="977" y="320"/>
              </a:cxn>
              <a:cxn ang="0">
                <a:pos x="944" y="371"/>
              </a:cxn>
              <a:cxn ang="0">
                <a:pos x="906" y="402"/>
              </a:cxn>
              <a:cxn ang="0">
                <a:pos x="890" y="449"/>
              </a:cxn>
              <a:cxn ang="0">
                <a:pos x="848" y="426"/>
              </a:cxn>
              <a:cxn ang="0">
                <a:pos x="851" y="461"/>
              </a:cxn>
              <a:cxn ang="0">
                <a:pos x="914" y="493"/>
              </a:cxn>
              <a:cxn ang="0">
                <a:pos x="944" y="508"/>
              </a:cxn>
              <a:cxn ang="0">
                <a:pos x="906" y="532"/>
              </a:cxn>
              <a:cxn ang="0">
                <a:pos x="876" y="527"/>
              </a:cxn>
              <a:cxn ang="0">
                <a:pos x="835" y="551"/>
              </a:cxn>
              <a:cxn ang="0">
                <a:pos x="805" y="583"/>
              </a:cxn>
              <a:cxn ang="0">
                <a:pos x="750" y="524"/>
              </a:cxn>
              <a:cxn ang="0">
                <a:pos x="667" y="520"/>
              </a:cxn>
              <a:cxn ang="0">
                <a:pos x="575" y="539"/>
              </a:cxn>
              <a:cxn ang="0">
                <a:pos x="553" y="571"/>
              </a:cxn>
              <a:cxn ang="0">
                <a:pos x="508" y="652"/>
              </a:cxn>
              <a:cxn ang="0">
                <a:pos x="418" y="610"/>
              </a:cxn>
              <a:cxn ang="0">
                <a:pos x="260" y="554"/>
              </a:cxn>
              <a:cxn ang="0">
                <a:pos x="193" y="547"/>
              </a:cxn>
              <a:cxn ang="0">
                <a:pos x="62" y="496"/>
              </a:cxn>
              <a:cxn ang="0">
                <a:pos x="0" y="356"/>
              </a:cxn>
              <a:cxn ang="0">
                <a:pos x="25" y="312"/>
              </a:cxn>
              <a:cxn ang="0">
                <a:pos x="20" y="254"/>
              </a:cxn>
            </a:cxnLst>
            <a:rect l="0" t="0" r="r" b="b"/>
            <a:pathLst>
              <a:path w="983" h="653">
                <a:moveTo>
                  <a:pt x="51" y="231"/>
                </a:moveTo>
                <a:lnTo>
                  <a:pt x="80" y="242"/>
                </a:lnTo>
                <a:lnTo>
                  <a:pt x="135" y="227"/>
                </a:lnTo>
                <a:lnTo>
                  <a:pt x="125" y="215"/>
                </a:lnTo>
                <a:lnTo>
                  <a:pt x="114" y="215"/>
                </a:lnTo>
                <a:lnTo>
                  <a:pt x="109" y="204"/>
                </a:lnTo>
                <a:lnTo>
                  <a:pt x="114" y="188"/>
                </a:lnTo>
                <a:lnTo>
                  <a:pt x="138" y="176"/>
                </a:lnTo>
                <a:lnTo>
                  <a:pt x="155" y="149"/>
                </a:lnTo>
                <a:lnTo>
                  <a:pt x="101" y="106"/>
                </a:lnTo>
                <a:lnTo>
                  <a:pt x="96" y="63"/>
                </a:lnTo>
                <a:lnTo>
                  <a:pt x="122" y="43"/>
                </a:lnTo>
                <a:lnTo>
                  <a:pt x="311" y="9"/>
                </a:lnTo>
                <a:lnTo>
                  <a:pt x="323" y="0"/>
                </a:lnTo>
                <a:lnTo>
                  <a:pt x="347" y="4"/>
                </a:lnTo>
                <a:lnTo>
                  <a:pt x="440" y="24"/>
                </a:lnTo>
                <a:lnTo>
                  <a:pt x="470" y="39"/>
                </a:lnTo>
                <a:lnTo>
                  <a:pt x="512" y="63"/>
                </a:lnTo>
                <a:lnTo>
                  <a:pt x="536" y="59"/>
                </a:lnTo>
                <a:lnTo>
                  <a:pt x="575" y="36"/>
                </a:lnTo>
                <a:lnTo>
                  <a:pt x="629" y="43"/>
                </a:lnTo>
                <a:lnTo>
                  <a:pt x="662" y="28"/>
                </a:lnTo>
                <a:lnTo>
                  <a:pt x="733" y="71"/>
                </a:lnTo>
                <a:lnTo>
                  <a:pt x="772" y="55"/>
                </a:lnTo>
                <a:lnTo>
                  <a:pt x="793" y="102"/>
                </a:lnTo>
                <a:lnTo>
                  <a:pt x="838" y="129"/>
                </a:lnTo>
                <a:lnTo>
                  <a:pt x="876" y="161"/>
                </a:lnTo>
                <a:lnTo>
                  <a:pt x="901" y="149"/>
                </a:lnTo>
                <a:lnTo>
                  <a:pt x="953" y="212"/>
                </a:lnTo>
                <a:lnTo>
                  <a:pt x="965" y="251"/>
                </a:lnTo>
                <a:lnTo>
                  <a:pt x="982" y="273"/>
                </a:lnTo>
                <a:lnTo>
                  <a:pt x="977" y="320"/>
                </a:lnTo>
                <a:lnTo>
                  <a:pt x="935" y="351"/>
                </a:lnTo>
                <a:lnTo>
                  <a:pt x="944" y="371"/>
                </a:lnTo>
                <a:lnTo>
                  <a:pt x="927" y="387"/>
                </a:lnTo>
                <a:lnTo>
                  <a:pt x="906" y="402"/>
                </a:lnTo>
                <a:lnTo>
                  <a:pt x="906" y="434"/>
                </a:lnTo>
                <a:lnTo>
                  <a:pt x="890" y="449"/>
                </a:lnTo>
                <a:lnTo>
                  <a:pt x="868" y="442"/>
                </a:lnTo>
                <a:lnTo>
                  <a:pt x="848" y="426"/>
                </a:lnTo>
                <a:lnTo>
                  <a:pt x="838" y="446"/>
                </a:lnTo>
                <a:lnTo>
                  <a:pt x="851" y="461"/>
                </a:lnTo>
                <a:lnTo>
                  <a:pt x="880" y="465"/>
                </a:lnTo>
                <a:lnTo>
                  <a:pt x="914" y="493"/>
                </a:lnTo>
                <a:lnTo>
                  <a:pt x="931" y="493"/>
                </a:lnTo>
                <a:lnTo>
                  <a:pt x="944" y="508"/>
                </a:lnTo>
                <a:lnTo>
                  <a:pt x="931" y="535"/>
                </a:lnTo>
                <a:lnTo>
                  <a:pt x="906" y="532"/>
                </a:lnTo>
                <a:lnTo>
                  <a:pt x="890" y="544"/>
                </a:lnTo>
                <a:lnTo>
                  <a:pt x="876" y="527"/>
                </a:lnTo>
                <a:lnTo>
                  <a:pt x="843" y="539"/>
                </a:lnTo>
                <a:lnTo>
                  <a:pt x="835" y="551"/>
                </a:lnTo>
                <a:lnTo>
                  <a:pt x="835" y="574"/>
                </a:lnTo>
                <a:lnTo>
                  <a:pt x="805" y="583"/>
                </a:lnTo>
                <a:lnTo>
                  <a:pt x="764" y="544"/>
                </a:lnTo>
                <a:lnTo>
                  <a:pt x="750" y="524"/>
                </a:lnTo>
                <a:lnTo>
                  <a:pt x="722" y="535"/>
                </a:lnTo>
                <a:lnTo>
                  <a:pt x="667" y="520"/>
                </a:lnTo>
                <a:lnTo>
                  <a:pt x="583" y="532"/>
                </a:lnTo>
                <a:lnTo>
                  <a:pt x="575" y="539"/>
                </a:lnTo>
                <a:lnTo>
                  <a:pt x="571" y="563"/>
                </a:lnTo>
                <a:lnTo>
                  <a:pt x="553" y="571"/>
                </a:lnTo>
                <a:lnTo>
                  <a:pt x="553" y="593"/>
                </a:lnTo>
                <a:lnTo>
                  <a:pt x="508" y="652"/>
                </a:lnTo>
                <a:lnTo>
                  <a:pt x="423" y="637"/>
                </a:lnTo>
                <a:lnTo>
                  <a:pt x="418" y="610"/>
                </a:lnTo>
                <a:lnTo>
                  <a:pt x="369" y="574"/>
                </a:lnTo>
                <a:lnTo>
                  <a:pt x="260" y="554"/>
                </a:lnTo>
                <a:lnTo>
                  <a:pt x="209" y="547"/>
                </a:lnTo>
                <a:lnTo>
                  <a:pt x="193" y="547"/>
                </a:lnTo>
                <a:lnTo>
                  <a:pt x="151" y="515"/>
                </a:lnTo>
                <a:lnTo>
                  <a:pt x="62" y="496"/>
                </a:lnTo>
                <a:lnTo>
                  <a:pt x="4" y="387"/>
                </a:lnTo>
                <a:lnTo>
                  <a:pt x="0" y="356"/>
                </a:lnTo>
                <a:lnTo>
                  <a:pt x="25" y="348"/>
                </a:lnTo>
                <a:lnTo>
                  <a:pt x="25" y="312"/>
                </a:lnTo>
                <a:lnTo>
                  <a:pt x="42" y="270"/>
                </a:lnTo>
                <a:lnTo>
                  <a:pt x="20" y="254"/>
                </a:lnTo>
                <a:lnTo>
                  <a:pt x="51" y="231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09" name="íŝľîḓe">
            <a:extLst>
              <a:ext uri="{FF2B5EF4-FFF2-40B4-BE49-F238E27FC236}">
                <a16:creationId xmlns:a16="http://schemas.microsoft.com/office/drawing/2014/main" id="{6FBC9895-129D-491D-BDD4-EC1B51300C13}"/>
              </a:ext>
            </a:extLst>
          </p:cNvPr>
          <p:cNvSpPr/>
          <p:nvPr/>
        </p:nvSpPr>
        <p:spPr bwMode="auto">
          <a:xfrm>
            <a:off x="9633782" y="4633864"/>
            <a:ext cx="760098" cy="675439"/>
          </a:xfrm>
          <a:custGeom>
            <a:avLst/>
            <a:gdLst/>
            <a:ahLst/>
            <a:cxnLst>
              <a:cxn ang="0">
                <a:pos x="0" y="156"/>
              </a:cxn>
              <a:cxn ang="0">
                <a:pos x="37" y="117"/>
              </a:cxn>
              <a:cxn ang="0">
                <a:pos x="162" y="55"/>
              </a:cxn>
              <a:cxn ang="0">
                <a:pos x="193" y="12"/>
              </a:cxn>
              <a:cxn ang="0">
                <a:pos x="217" y="0"/>
              </a:cxn>
              <a:cxn ang="0">
                <a:pos x="267" y="27"/>
              </a:cxn>
              <a:cxn ang="0">
                <a:pos x="272" y="114"/>
              </a:cxn>
              <a:cxn ang="0">
                <a:pos x="335" y="183"/>
              </a:cxn>
              <a:cxn ang="0">
                <a:pos x="440" y="161"/>
              </a:cxn>
              <a:cxn ang="0">
                <a:pos x="469" y="180"/>
              </a:cxn>
              <a:cxn ang="0">
                <a:pos x="423" y="227"/>
              </a:cxn>
              <a:cxn ang="0">
                <a:pos x="473" y="273"/>
              </a:cxn>
              <a:cxn ang="0">
                <a:pos x="494" y="281"/>
              </a:cxn>
              <a:cxn ang="0">
                <a:pos x="519" y="317"/>
              </a:cxn>
              <a:cxn ang="0">
                <a:pos x="620" y="317"/>
              </a:cxn>
              <a:cxn ang="0">
                <a:pos x="709" y="285"/>
              </a:cxn>
              <a:cxn ang="0">
                <a:pos x="717" y="336"/>
              </a:cxn>
              <a:cxn ang="0">
                <a:pos x="691" y="368"/>
              </a:cxn>
              <a:cxn ang="0">
                <a:pos x="687" y="414"/>
              </a:cxn>
              <a:cxn ang="0">
                <a:pos x="750" y="437"/>
              </a:cxn>
              <a:cxn ang="0">
                <a:pos x="817" y="547"/>
              </a:cxn>
              <a:cxn ang="0">
                <a:pos x="851" y="590"/>
              </a:cxn>
              <a:cxn ang="0">
                <a:pos x="884" y="613"/>
              </a:cxn>
              <a:cxn ang="0">
                <a:pos x="892" y="586"/>
              </a:cxn>
              <a:cxn ang="0">
                <a:pos x="927" y="551"/>
              </a:cxn>
              <a:cxn ang="0">
                <a:pos x="892" y="523"/>
              </a:cxn>
              <a:cxn ang="0">
                <a:pos x="914" y="457"/>
              </a:cxn>
              <a:cxn ang="0">
                <a:pos x="947" y="461"/>
              </a:cxn>
              <a:cxn ang="0">
                <a:pos x="1018" y="503"/>
              </a:cxn>
              <a:cxn ang="0">
                <a:pos x="1061" y="542"/>
              </a:cxn>
              <a:cxn ang="0">
                <a:pos x="1052" y="593"/>
              </a:cxn>
              <a:cxn ang="0">
                <a:pos x="998" y="613"/>
              </a:cxn>
              <a:cxn ang="0">
                <a:pos x="990" y="625"/>
              </a:cxn>
              <a:cxn ang="0">
                <a:pos x="951" y="640"/>
              </a:cxn>
              <a:cxn ang="0">
                <a:pos x="906" y="632"/>
              </a:cxn>
              <a:cxn ang="0">
                <a:pos x="906" y="652"/>
              </a:cxn>
              <a:cxn ang="0">
                <a:pos x="888" y="679"/>
              </a:cxn>
              <a:cxn ang="0">
                <a:pos x="898" y="730"/>
              </a:cxn>
              <a:cxn ang="0">
                <a:pos x="901" y="757"/>
              </a:cxn>
              <a:cxn ang="0">
                <a:pos x="856" y="766"/>
              </a:cxn>
              <a:cxn ang="0">
                <a:pos x="859" y="813"/>
              </a:cxn>
              <a:cxn ang="0">
                <a:pos x="835" y="832"/>
              </a:cxn>
              <a:cxn ang="0">
                <a:pos x="772" y="840"/>
              </a:cxn>
              <a:cxn ang="0">
                <a:pos x="746" y="796"/>
              </a:cxn>
              <a:cxn ang="0">
                <a:pos x="717" y="796"/>
              </a:cxn>
              <a:cxn ang="0">
                <a:pos x="662" y="750"/>
              </a:cxn>
              <a:cxn ang="0">
                <a:pos x="650" y="711"/>
              </a:cxn>
              <a:cxn ang="0">
                <a:pos x="587" y="730"/>
              </a:cxn>
              <a:cxn ang="0">
                <a:pos x="574" y="754"/>
              </a:cxn>
              <a:cxn ang="0">
                <a:pos x="511" y="722"/>
              </a:cxn>
              <a:cxn ang="0">
                <a:pos x="508" y="688"/>
              </a:cxn>
              <a:cxn ang="0">
                <a:pos x="549" y="711"/>
              </a:cxn>
              <a:cxn ang="0">
                <a:pos x="566" y="664"/>
              </a:cxn>
              <a:cxn ang="0">
                <a:pos x="604" y="632"/>
              </a:cxn>
              <a:cxn ang="0">
                <a:pos x="637" y="581"/>
              </a:cxn>
              <a:cxn ang="0">
                <a:pos x="624" y="512"/>
              </a:cxn>
              <a:cxn ang="0">
                <a:pos x="560" y="410"/>
              </a:cxn>
              <a:cxn ang="0">
                <a:pos x="499" y="391"/>
              </a:cxn>
              <a:cxn ang="0">
                <a:pos x="432" y="317"/>
              </a:cxn>
              <a:cxn ang="0">
                <a:pos x="322" y="290"/>
              </a:cxn>
              <a:cxn ang="0">
                <a:pos x="235" y="297"/>
              </a:cxn>
              <a:cxn ang="0">
                <a:pos x="172" y="324"/>
              </a:cxn>
              <a:cxn ang="0">
                <a:pos x="100" y="285"/>
              </a:cxn>
            </a:cxnLst>
            <a:rect l="0" t="0" r="r" b="b"/>
            <a:pathLst>
              <a:path w="1062" h="845">
                <a:moveTo>
                  <a:pt x="8" y="266"/>
                </a:moveTo>
                <a:lnTo>
                  <a:pt x="0" y="156"/>
                </a:lnTo>
                <a:lnTo>
                  <a:pt x="4" y="133"/>
                </a:lnTo>
                <a:lnTo>
                  <a:pt x="37" y="117"/>
                </a:lnTo>
                <a:lnTo>
                  <a:pt x="88" y="82"/>
                </a:lnTo>
                <a:lnTo>
                  <a:pt x="162" y="55"/>
                </a:lnTo>
                <a:lnTo>
                  <a:pt x="193" y="39"/>
                </a:lnTo>
                <a:lnTo>
                  <a:pt x="193" y="12"/>
                </a:lnTo>
                <a:lnTo>
                  <a:pt x="204" y="0"/>
                </a:lnTo>
                <a:lnTo>
                  <a:pt x="217" y="0"/>
                </a:lnTo>
                <a:lnTo>
                  <a:pt x="267" y="8"/>
                </a:lnTo>
                <a:lnTo>
                  <a:pt x="267" y="27"/>
                </a:lnTo>
                <a:lnTo>
                  <a:pt x="276" y="59"/>
                </a:lnTo>
                <a:lnTo>
                  <a:pt x="272" y="114"/>
                </a:lnTo>
                <a:lnTo>
                  <a:pt x="314" y="172"/>
                </a:lnTo>
                <a:lnTo>
                  <a:pt x="335" y="183"/>
                </a:lnTo>
                <a:lnTo>
                  <a:pt x="369" y="161"/>
                </a:lnTo>
                <a:lnTo>
                  <a:pt x="440" y="161"/>
                </a:lnTo>
                <a:lnTo>
                  <a:pt x="461" y="164"/>
                </a:lnTo>
                <a:lnTo>
                  <a:pt x="469" y="180"/>
                </a:lnTo>
                <a:lnTo>
                  <a:pt x="461" y="195"/>
                </a:lnTo>
                <a:lnTo>
                  <a:pt x="423" y="227"/>
                </a:lnTo>
                <a:lnTo>
                  <a:pt x="426" y="242"/>
                </a:lnTo>
                <a:lnTo>
                  <a:pt x="473" y="273"/>
                </a:lnTo>
                <a:lnTo>
                  <a:pt x="489" y="273"/>
                </a:lnTo>
                <a:lnTo>
                  <a:pt x="494" y="281"/>
                </a:lnTo>
                <a:lnTo>
                  <a:pt x="489" y="293"/>
                </a:lnTo>
                <a:lnTo>
                  <a:pt x="519" y="317"/>
                </a:lnTo>
                <a:lnTo>
                  <a:pt x="587" y="324"/>
                </a:lnTo>
                <a:lnTo>
                  <a:pt x="620" y="317"/>
                </a:lnTo>
                <a:lnTo>
                  <a:pt x="658" y="281"/>
                </a:lnTo>
                <a:lnTo>
                  <a:pt x="709" y="285"/>
                </a:lnTo>
                <a:lnTo>
                  <a:pt x="730" y="312"/>
                </a:lnTo>
                <a:lnTo>
                  <a:pt x="717" y="336"/>
                </a:lnTo>
                <a:lnTo>
                  <a:pt x="721" y="351"/>
                </a:lnTo>
                <a:lnTo>
                  <a:pt x="691" y="368"/>
                </a:lnTo>
                <a:lnTo>
                  <a:pt x="683" y="383"/>
                </a:lnTo>
                <a:lnTo>
                  <a:pt x="687" y="414"/>
                </a:lnTo>
                <a:lnTo>
                  <a:pt x="733" y="442"/>
                </a:lnTo>
                <a:lnTo>
                  <a:pt x="750" y="437"/>
                </a:lnTo>
                <a:lnTo>
                  <a:pt x="804" y="500"/>
                </a:lnTo>
                <a:lnTo>
                  <a:pt x="817" y="547"/>
                </a:lnTo>
                <a:lnTo>
                  <a:pt x="813" y="571"/>
                </a:lnTo>
                <a:lnTo>
                  <a:pt x="851" y="590"/>
                </a:lnTo>
                <a:lnTo>
                  <a:pt x="851" y="605"/>
                </a:lnTo>
                <a:lnTo>
                  <a:pt x="884" y="613"/>
                </a:lnTo>
                <a:lnTo>
                  <a:pt x="892" y="613"/>
                </a:lnTo>
                <a:lnTo>
                  <a:pt x="892" y="586"/>
                </a:lnTo>
                <a:lnTo>
                  <a:pt x="922" y="581"/>
                </a:lnTo>
                <a:lnTo>
                  <a:pt x="927" y="551"/>
                </a:lnTo>
                <a:lnTo>
                  <a:pt x="909" y="535"/>
                </a:lnTo>
                <a:lnTo>
                  <a:pt x="892" y="523"/>
                </a:lnTo>
                <a:lnTo>
                  <a:pt x="901" y="465"/>
                </a:lnTo>
                <a:lnTo>
                  <a:pt x="914" y="457"/>
                </a:lnTo>
                <a:lnTo>
                  <a:pt x="939" y="465"/>
                </a:lnTo>
                <a:lnTo>
                  <a:pt x="947" y="461"/>
                </a:lnTo>
                <a:lnTo>
                  <a:pt x="955" y="473"/>
                </a:lnTo>
                <a:lnTo>
                  <a:pt x="1018" y="503"/>
                </a:lnTo>
                <a:lnTo>
                  <a:pt x="1052" y="523"/>
                </a:lnTo>
                <a:lnTo>
                  <a:pt x="1061" y="542"/>
                </a:lnTo>
                <a:lnTo>
                  <a:pt x="1040" y="566"/>
                </a:lnTo>
                <a:lnTo>
                  <a:pt x="1052" y="593"/>
                </a:lnTo>
                <a:lnTo>
                  <a:pt x="1044" y="610"/>
                </a:lnTo>
                <a:lnTo>
                  <a:pt x="998" y="613"/>
                </a:lnTo>
                <a:lnTo>
                  <a:pt x="990" y="617"/>
                </a:lnTo>
                <a:lnTo>
                  <a:pt x="990" y="625"/>
                </a:lnTo>
                <a:lnTo>
                  <a:pt x="990" y="637"/>
                </a:lnTo>
                <a:lnTo>
                  <a:pt x="951" y="640"/>
                </a:lnTo>
                <a:lnTo>
                  <a:pt x="935" y="632"/>
                </a:lnTo>
                <a:lnTo>
                  <a:pt x="906" y="632"/>
                </a:lnTo>
                <a:lnTo>
                  <a:pt x="901" y="637"/>
                </a:lnTo>
                <a:lnTo>
                  <a:pt x="906" y="652"/>
                </a:lnTo>
                <a:lnTo>
                  <a:pt x="892" y="664"/>
                </a:lnTo>
                <a:lnTo>
                  <a:pt x="888" y="679"/>
                </a:lnTo>
                <a:lnTo>
                  <a:pt x="914" y="699"/>
                </a:lnTo>
                <a:lnTo>
                  <a:pt x="898" y="730"/>
                </a:lnTo>
                <a:lnTo>
                  <a:pt x="906" y="750"/>
                </a:lnTo>
                <a:lnTo>
                  <a:pt x="901" y="757"/>
                </a:lnTo>
                <a:lnTo>
                  <a:pt x="876" y="757"/>
                </a:lnTo>
                <a:lnTo>
                  <a:pt x="856" y="766"/>
                </a:lnTo>
                <a:lnTo>
                  <a:pt x="872" y="785"/>
                </a:lnTo>
                <a:lnTo>
                  <a:pt x="859" y="813"/>
                </a:lnTo>
                <a:lnTo>
                  <a:pt x="830" y="820"/>
                </a:lnTo>
                <a:lnTo>
                  <a:pt x="835" y="832"/>
                </a:lnTo>
                <a:lnTo>
                  <a:pt x="825" y="844"/>
                </a:lnTo>
                <a:lnTo>
                  <a:pt x="772" y="840"/>
                </a:lnTo>
                <a:lnTo>
                  <a:pt x="750" y="824"/>
                </a:lnTo>
                <a:lnTo>
                  <a:pt x="746" y="796"/>
                </a:lnTo>
                <a:lnTo>
                  <a:pt x="738" y="785"/>
                </a:lnTo>
                <a:lnTo>
                  <a:pt x="717" y="796"/>
                </a:lnTo>
                <a:lnTo>
                  <a:pt x="687" y="766"/>
                </a:lnTo>
                <a:lnTo>
                  <a:pt x="662" y="750"/>
                </a:lnTo>
                <a:lnTo>
                  <a:pt x="658" y="727"/>
                </a:lnTo>
                <a:lnTo>
                  <a:pt x="650" y="711"/>
                </a:lnTo>
                <a:lnTo>
                  <a:pt x="637" y="711"/>
                </a:lnTo>
                <a:lnTo>
                  <a:pt x="587" y="730"/>
                </a:lnTo>
                <a:lnTo>
                  <a:pt x="591" y="754"/>
                </a:lnTo>
                <a:lnTo>
                  <a:pt x="574" y="754"/>
                </a:lnTo>
                <a:lnTo>
                  <a:pt x="540" y="727"/>
                </a:lnTo>
                <a:lnTo>
                  <a:pt x="511" y="722"/>
                </a:lnTo>
                <a:lnTo>
                  <a:pt x="499" y="707"/>
                </a:lnTo>
                <a:lnTo>
                  <a:pt x="508" y="688"/>
                </a:lnTo>
                <a:lnTo>
                  <a:pt x="528" y="703"/>
                </a:lnTo>
                <a:lnTo>
                  <a:pt x="549" y="711"/>
                </a:lnTo>
                <a:lnTo>
                  <a:pt x="566" y="695"/>
                </a:lnTo>
                <a:lnTo>
                  <a:pt x="566" y="664"/>
                </a:lnTo>
                <a:lnTo>
                  <a:pt x="587" y="649"/>
                </a:lnTo>
                <a:lnTo>
                  <a:pt x="604" y="632"/>
                </a:lnTo>
                <a:lnTo>
                  <a:pt x="595" y="613"/>
                </a:lnTo>
                <a:lnTo>
                  <a:pt x="637" y="581"/>
                </a:lnTo>
                <a:lnTo>
                  <a:pt x="642" y="535"/>
                </a:lnTo>
                <a:lnTo>
                  <a:pt x="624" y="512"/>
                </a:lnTo>
                <a:lnTo>
                  <a:pt x="612" y="473"/>
                </a:lnTo>
                <a:lnTo>
                  <a:pt x="560" y="410"/>
                </a:lnTo>
                <a:lnTo>
                  <a:pt x="536" y="422"/>
                </a:lnTo>
                <a:lnTo>
                  <a:pt x="499" y="391"/>
                </a:lnTo>
                <a:lnTo>
                  <a:pt x="453" y="363"/>
                </a:lnTo>
                <a:lnTo>
                  <a:pt x="432" y="317"/>
                </a:lnTo>
                <a:lnTo>
                  <a:pt x="393" y="332"/>
                </a:lnTo>
                <a:lnTo>
                  <a:pt x="322" y="290"/>
                </a:lnTo>
                <a:lnTo>
                  <a:pt x="288" y="305"/>
                </a:lnTo>
                <a:lnTo>
                  <a:pt x="235" y="297"/>
                </a:lnTo>
                <a:lnTo>
                  <a:pt x="196" y="320"/>
                </a:lnTo>
                <a:lnTo>
                  <a:pt x="172" y="324"/>
                </a:lnTo>
                <a:lnTo>
                  <a:pt x="130" y="300"/>
                </a:lnTo>
                <a:lnTo>
                  <a:pt x="100" y="285"/>
                </a:lnTo>
                <a:lnTo>
                  <a:pt x="8" y="266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10" name="i$ḻiḋê">
            <a:extLst>
              <a:ext uri="{FF2B5EF4-FFF2-40B4-BE49-F238E27FC236}">
                <a16:creationId xmlns:a16="http://schemas.microsoft.com/office/drawing/2014/main" id="{746F2689-029B-4B13-AD4D-03928AF98099}"/>
              </a:ext>
            </a:extLst>
          </p:cNvPr>
          <p:cNvSpPr/>
          <p:nvPr/>
        </p:nvSpPr>
        <p:spPr bwMode="auto">
          <a:xfrm>
            <a:off x="8664157" y="4153280"/>
            <a:ext cx="1118227" cy="888304"/>
          </a:xfrm>
          <a:custGeom>
            <a:avLst/>
            <a:gdLst/>
            <a:ahLst/>
            <a:cxnLst>
              <a:cxn ang="0">
                <a:pos x="1089" y="54"/>
              </a:cxn>
              <a:cxn ang="0">
                <a:pos x="1131" y="117"/>
              </a:cxn>
              <a:cxn ang="0">
                <a:pos x="1198" y="137"/>
              </a:cxn>
              <a:cxn ang="0">
                <a:pos x="1235" y="277"/>
              </a:cxn>
              <a:cxn ang="0">
                <a:pos x="1223" y="355"/>
              </a:cxn>
              <a:cxn ang="0">
                <a:pos x="1475" y="453"/>
              </a:cxn>
              <a:cxn ang="0">
                <a:pos x="1519" y="516"/>
              </a:cxn>
              <a:cxn ang="0">
                <a:pos x="1550" y="614"/>
              </a:cxn>
              <a:cxn ang="0">
                <a:pos x="1445" y="684"/>
              </a:cxn>
              <a:cxn ang="0">
                <a:pos x="1357" y="758"/>
              </a:cxn>
              <a:cxn ang="0">
                <a:pos x="1328" y="872"/>
              </a:cxn>
              <a:cxn ang="0">
                <a:pos x="1118" y="970"/>
              </a:cxn>
              <a:cxn ang="0">
                <a:pos x="1131" y="1051"/>
              </a:cxn>
              <a:cxn ang="0">
                <a:pos x="1143" y="1079"/>
              </a:cxn>
              <a:cxn ang="0">
                <a:pos x="1068" y="1095"/>
              </a:cxn>
              <a:cxn ang="0">
                <a:pos x="938" y="1056"/>
              </a:cxn>
              <a:cxn ang="0">
                <a:pos x="817" y="1068"/>
              </a:cxn>
              <a:cxn ang="0">
                <a:pos x="653" y="1110"/>
              </a:cxn>
              <a:cxn ang="0">
                <a:pos x="519" y="1068"/>
              </a:cxn>
              <a:cxn ang="0">
                <a:pos x="430" y="1071"/>
              </a:cxn>
              <a:cxn ang="0">
                <a:pos x="351" y="1048"/>
              </a:cxn>
              <a:cxn ang="0">
                <a:pos x="217" y="1020"/>
              </a:cxn>
              <a:cxn ang="0">
                <a:pos x="99" y="966"/>
              </a:cxn>
              <a:cxn ang="0">
                <a:pos x="91" y="892"/>
              </a:cxn>
              <a:cxn ang="0">
                <a:pos x="8" y="836"/>
              </a:cxn>
              <a:cxn ang="0">
                <a:pos x="45" y="824"/>
              </a:cxn>
              <a:cxn ang="0">
                <a:pos x="62" y="731"/>
              </a:cxn>
              <a:cxn ang="0">
                <a:pos x="0" y="684"/>
              </a:cxn>
              <a:cxn ang="0">
                <a:pos x="32" y="614"/>
              </a:cxn>
              <a:cxn ang="0">
                <a:pos x="94" y="579"/>
              </a:cxn>
              <a:cxn ang="0">
                <a:pos x="157" y="567"/>
              </a:cxn>
              <a:cxn ang="0">
                <a:pos x="184" y="598"/>
              </a:cxn>
              <a:cxn ang="0">
                <a:pos x="335" y="570"/>
              </a:cxn>
              <a:cxn ang="0">
                <a:pos x="497" y="504"/>
              </a:cxn>
              <a:cxn ang="0">
                <a:pos x="548" y="438"/>
              </a:cxn>
              <a:cxn ang="0">
                <a:pos x="527" y="289"/>
              </a:cxn>
              <a:cxn ang="0">
                <a:pos x="644" y="266"/>
              </a:cxn>
              <a:cxn ang="0">
                <a:pos x="694" y="289"/>
              </a:cxn>
              <a:cxn ang="0">
                <a:pos x="757" y="140"/>
              </a:cxn>
              <a:cxn ang="0">
                <a:pos x="850" y="160"/>
              </a:cxn>
              <a:cxn ang="0">
                <a:pos x="933" y="71"/>
              </a:cxn>
              <a:cxn ang="0">
                <a:pos x="1005" y="31"/>
              </a:cxn>
              <a:cxn ang="0">
                <a:pos x="1084" y="8"/>
              </a:cxn>
            </a:cxnLst>
            <a:rect l="0" t="0" r="r" b="b"/>
            <a:pathLst>
              <a:path w="1563" h="1111">
                <a:moveTo>
                  <a:pt x="1084" y="8"/>
                </a:moveTo>
                <a:lnTo>
                  <a:pt x="1072" y="39"/>
                </a:lnTo>
                <a:lnTo>
                  <a:pt x="1089" y="54"/>
                </a:lnTo>
                <a:lnTo>
                  <a:pt x="1089" y="66"/>
                </a:lnTo>
                <a:lnTo>
                  <a:pt x="1122" y="93"/>
                </a:lnTo>
                <a:lnTo>
                  <a:pt x="1131" y="117"/>
                </a:lnTo>
                <a:lnTo>
                  <a:pt x="1172" y="121"/>
                </a:lnTo>
                <a:lnTo>
                  <a:pt x="1190" y="137"/>
                </a:lnTo>
                <a:lnTo>
                  <a:pt x="1198" y="137"/>
                </a:lnTo>
                <a:lnTo>
                  <a:pt x="1223" y="184"/>
                </a:lnTo>
                <a:lnTo>
                  <a:pt x="1247" y="242"/>
                </a:lnTo>
                <a:lnTo>
                  <a:pt x="1235" y="277"/>
                </a:lnTo>
                <a:lnTo>
                  <a:pt x="1239" y="289"/>
                </a:lnTo>
                <a:lnTo>
                  <a:pt x="1215" y="328"/>
                </a:lnTo>
                <a:lnTo>
                  <a:pt x="1223" y="355"/>
                </a:lnTo>
                <a:lnTo>
                  <a:pt x="1298" y="387"/>
                </a:lnTo>
                <a:lnTo>
                  <a:pt x="1385" y="399"/>
                </a:lnTo>
                <a:lnTo>
                  <a:pt x="1475" y="453"/>
                </a:lnTo>
                <a:lnTo>
                  <a:pt x="1499" y="465"/>
                </a:lnTo>
                <a:lnTo>
                  <a:pt x="1503" y="477"/>
                </a:lnTo>
                <a:lnTo>
                  <a:pt x="1519" y="516"/>
                </a:lnTo>
                <a:lnTo>
                  <a:pt x="1541" y="563"/>
                </a:lnTo>
                <a:lnTo>
                  <a:pt x="1562" y="602"/>
                </a:lnTo>
                <a:lnTo>
                  <a:pt x="1550" y="614"/>
                </a:lnTo>
                <a:lnTo>
                  <a:pt x="1550" y="641"/>
                </a:lnTo>
                <a:lnTo>
                  <a:pt x="1519" y="657"/>
                </a:lnTo>
                <a:lnTo>
                  <a:pt x="1445" y="684"/>
                </a:lnTo>
                <a:lnTo>
                  <a:pt x="1394" y="719"/>
                </a:lnTo>
                <a:lnTo>
                  <a:pt x="1361" y="735"/>
                </a:lnTo>
                <a:lnTo>
                  <a:pt x="1357" y="758"/>
                </a:lnTo>
                <a:lnTo>
                  <a:pt x="1365" y="868"/>
                </a:lnTo>
                <a:lnTo>
                  <a:pt x="1341" y="863"/>
                </a:lnTo>
                <a:lnTo>
                  <a:pt x="1328" y="872"/>
                </a:lnTo>
                <a:lnTo>
                  <a:pt x="1139" y="907"/>
                </a:lnTo>
                <a:lnTo>
                  <a:pt x="1113" y="926"/>
                </a:lnTo>
                <a:lnTo>
                  <a:pt x="1118" y="970"/>
                </a:lnTo>
                <a:lnTo>
                  <a:pt x="1172" y="1012"/>
                </a:lnTo>
                <a:lnTo>
                  <a:pt x="1155" y="1039"/>
                </a:lnTo>
                <a:lnTo>
                  <a:pt x="1131" y="1051"/>
                </a:lnTo>
                <a:lnTo>
                  <a:pt x="1127" y="1068"/>
                </a:lnTo>
                <a:lnTo>
                  <a:pt x="1131" y="1079"/>
                </a:lnTo>
                <a:lnTo>
                  <a:pt x="1143" y="1079"/>
                </a:lnTo>
                <a:lnTo>
                  <a:pt x="1152" y="1090"/>
                </a:lnTo>
                <a:lnTo>
                  <a:pt x="1097" y="1106"/>
                </a:lnTo>
                <a:lnTo>
                  <a:pt x="1068" y="1095"/>
                </a:lnTo>
                <a:lnTo>
                  <a:pt x="1050" y="1087"/>
                </a:lnTo>
                <a:lnTo>
                  <a:pt x="1009" y="1087"/>
                </a:lnTo>
                <a:lnTo>
                  <a:pt x="938" y="1056"/>
                </a:lnTo>
                <a:lnTo>
                  <a:pt x="891" y="1056"/>
                </a:lnTo>
                <a:lnTo>
                  <a:pt x="854" y="1068"/>
                </a:lnTo>
                <a:lnTo>
                  <a:pt x="817" y="1068"/>
                </a:lnTo>
                <a:lnTo>
                  <a:pt x="754" y="1098"/>
                </a:lnTo>
                <a:lnTo>
                  <a:pt x="702" y="1090"/>
                </a:lnTo>
                <a:lnTo>
                  <a:pt x="653" y="1110"/>
                </a:lnTo>
                <a:lnTo>
                  <a:pt x="611" y="1095"/>
                </a:lnTo>
                <a:lnTo>
                  <a:pt x="587" y="1075"/>
                </a:lnTo>
                <a:lnTo>
                  <a:pt x="519" y="1068"/>
                </a:lnTo>
                <a:lnTo>
                  <a:pt x="472" y="1095"/>
                </a:lnTo>
                <a:lnTo>
                  <a:pt x="448" y="1083"/>
                </a:lnTo>
                <a:lnTo>
                  <a:pt x="430" y="1071"/>
                </a:lnTo>
                <a:lnTo>
                  <a:pt x="381" y="1059"/>
                </a:lnTo>
                <a:lnTo>
                  <a:pt x="371" y="1051"/>
                </a:lnTo>
                <a:lnTo>
                  <a:pt x="351" y="1048"/>
                </a:lnTo>
                <a:lnTo>
                  <a:pt x="322" y="1005"/>
                </a:lnTo>
                <a:lnTo>
                  <a:pt x="292" y="997"/>
                </a:lnTo>
                <a:lnTo>
                  <a:pt x="217" y="1020"/>
                </a:lnTo>
                <a:lnTo>
                  <a:pt x="184" y="1012"/>
                </a:lnTo>
                <a:lnTo>
                  <a:pt x="116" y="970"/>
                </a:lnTo>
                <a:lnTo>
                  <a:pt x="99" y="966"/>
                </a:lnTo>
                <a:lnTo>
                  <a:pt x="83" y="938"/>
                </a:lnTo>
                <a:lnTo>
                  <a:pt x="94" y="907"/>
                </a:lnTo>
                <a:lnTo>
                  <a:pt x="91" y="892"/>
                </a:lnTo>
                <a:lnTo>
                  <a:pt x="66" y="875"/>
                </a:lnTo>
                <a:lnTo>
                  <a:pt x="58" y="860"/>
                </a:lnTo>
                <a:lnTo>
                  <a:pt x="8" y="836"/>
                </a:lnTo>
                <a:lnTo>
                  <a:pt x="8" y="829"/>
                </a:lnTo>
                <a:lnTo>
                  <a:pt x="32" y="817"/>
                </a:lnTo>
                <a:lnTo>
                  <a:pt x="45" y="824"/>
                </a:lnTo>
                <a:lnTo>
                  <a:pt x="62" y="813"/>
                </a:lnTo>
                <a:lnTo>
                  <a:pt x="58" y="766"/>
                </a:lnTo>
                <a:lnTo>
                  <a:pt x="62" y="731"/>
                </a:lnTo>
                <a:lnTo>
                  <a:pt x="28" y="699"/>
                </a:lnTo>
                <a:lnTo>
                  <a:pt x="8" y="704"/>
                </a:lnTo>
                <a:lnTo>
                  <a:pt x="0" y="684"/>
                </a:lnTo>
                <a:lnTo>
                  <a:pt x="11" y="660"/>
                </a:lnTo>
                <a:lnTo>
                  <a:pt x="3" y="641"/>
                </a:lnTo>
                <a:lnTo>
                  <a:pt x="32" y="614"/>
                </a:lnTo>
                <a:lnTo>
                  <a:pt x="32" y="598"/>
                </a:lnTo>
                <a:lnTo>
                  <a:pt x="66" y="582"/>
                </a:lnTo>
                <a:lnTo>
                  <a:pt x="94" y="579"/>
                </a:lnTo>
                <a:lnTo>
                  <a:pt x="121" y="567"/>
                </a:lnTo>
                <a:lnTo>
                  <a:pt x="141" y="575"/>
                </a:lnTo>
                <a:lnTo>
                  <a:pt x="157" y="567"/>
                </a:lnTo>
                <a:lnTo>
                  <a:pt x="167" y="570"/>
                </a:lnTo>
                <a:lnTo>
                  <a:pt x="167" y="590"/>
                </a:lnTo>
                <a:lnTo>
                  <a:pt x="184" y="598"/>
                </a:lnTo>
                <a:lnTo>
                  <a:pt x="217" y="594"/>
                </a:lnTo>
                <a:lnTo>
                  <a:pt x="255" y="555"/>
                </a:lnTo>
                <a:lnTo>
                  <a:pt x="335" y="570"/>
                </a:lnTo>
                <a:lnTo>
                  <a:pt x="371" y="543"/>
                </a:lnTo>
                <a:lnTo>
                  <a:pt x="489" y="520"/>
                </a:lnTo>
                <a:lnTo>
                  <a:pt x="497" y="504"/>
                </a:lnTo>
                <a:lnTo>
                  <a:pt x="505" y="465"/>
                </a:lnTo>
                <a:lnTo>
                  <a:pt x="540" y="438"/>
                </a:lnTo>
                <a:lnTo>
                  <a:pt x="548" y="438"/>
                </a:lnTo>
                <a:lnTo>
                  <a:pt x="552" y="325"/>
                </a:lnTo>
                <a:lnTo>
                  <a:pt x="556" y="301"/>
                </a:lnTo>
                <a:lnTo>
                  <a:pt x="527" y="289"/>
                </a:lnTo>
                <a:lnTo>
                  <a:pt x="524" y="281"/>
                </a:lnTo>
                <a:lnTo>
                  <a:pt x="556" y="274"/>
                </a:lnTo>
                <a:lnTo>
                  <a:pt x="644" y="266"/>
                </a:lnTo>
                <a:lnTo>
                  <a:pt x="657" y="281"/>
                </a:lnTo>
                <a:lnTo>
                  <a:pt x="686" y="289"/>
                </a:lnTo>
                <a:lnTo>
                  <a:pt x="694" y="289"/>
                </a:lnTo>
                <a:lnTo>
                  <a:pt x="707" y="277"/>
                </a:lnTo>
                <a:lnTo>
                  <a:pt x="691" y="262"/>
                </a:lnTo>
                <a:lnTo>
                  <a:pt x="757" y="140"/>
                </a:lnTo>
                <a:lnTo>
                  <a:pt x="765" y="133"/>
                </a:lnTo>
                <a:lnTo>
                  <a:pt x="825" y="160"/>
                </a:lnTo>
                <a:lnTo>
                  <a:pt x="850" y="160"/>
                </a:lnTo>
                <a:lnTo>
                  <a:pt x="862" y="176"/>
                </a:lnTo>
                <a:lnTo>
                  <a:pt x="922" y="156"/>
                </a:lnTo>
                <a:lnTo>
                  <a:pt x="933" y="71"/>
                </a:lnTo>
                <a:lnTo>
                  <a:pt x="958" y="54"/>
                </a:lnTo>
                <a:lnTo>
                  <a:pt x="988" y="54"/>
                </a:lnTo>
                <a:lnTo>
                  <a:pt x="1005" y="31"/>
                </a:lnTo>
                <a:lnTo>
                  <a:pt x="1013" y="8"/>
                </a:lnTo>
                <a:lnTo>
                  <a:pt x="1029" y="0"/>
                </a:lnTo>
                <a:lnTo>
                  <a:pt x="1084" y="8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11" name="iṡḷîḑê">
            <a:extLst>
              <a:ext uri="{FF2B5EF4-FFF2-40B4-BE49-F238E27FC236}">
                <a16:creationId xmlns:a16="http://schemas.microsoft.com/office/drawing/2014/main" id="{36E1EB67-8B04-42EB-B4FD-2D3B7C8CB3F7}"/>
              </a:ext>
            </a:extLst>
          </p:cNvPr>
          <p:cNvSpPr/>
          <p:nvPr/>
        </p:nvSpPr>
        <p:spPr bwMode="auto">
          <a:xfrm>
            <a:off x="10244535" y="4829538"/>
            <a:ext cx="275656" cy="519883"/>
          </a:xfrm>
          <a:custGeom>
            <a:avLst/>
            <a:gdLst/>
            <a:ahLst/>
            <a:cxnLst>
              <a:cxn ang="0">
                <a:pos x="317" y="386"/>
              </a:cxn>
              <a:cxn ang="0">
                <a:pos x="309" y="219"/>
              </a:cxn>
              <a:cxn ang="0">
                <a:pos x="334" y="164"/>
              </a:cxn>
              <a:cxn ang="0">
                <a:pos x="334" y="86"/>
              </a:cxn>
              <a:cxn ang="0">
                <a:pos x="350" y="35"/>
              </a:cxn>
              <a:cxn ang="0">
                <a:pos x="338" y="0"/>
              </a:cxn>
              <a:cxn ang="0">
                <a:pos x="279" y="20"/>
              </a:cxn>
              <a:cxn ang="0">
                <a:pos x="259" y="66"/>
              </a:cxn>
              <a:cxn ang="0">
                <a:pos x="238" y="82"/>
              </a:cxn>
              <a:cxn ang="0">
                <a:pos x="163" y="164"/>
              </a:cxn>
              <a:cxn ang="0">
                <a:pos x="108" y="164"/>
              </a:cxn>
              <a:cxn ang="0">
                <a:pos x="91" y="215"/>
              </a:cxn>
              <a:cxn ang="0">
                <a:pos x="163" y="257"/>
              </a:cxn>
              <a:cxn ang="0">
                <a:pos x="204" y="296"/>
              </a:cxn>
              <a:cxn ang="0">
                <a:pos x="196" y="347"/>
              </a:cxn>
              <a:cxn ang="0">
                <a:pos x="141" y="367"/>
              </a:cxn>
              <a:cxn ang="0">
                <a:pos x="133" y="379"/>
              </a:cxn>
              <a:cxn ang="0">
                <a:pos x="94" y="394"/>
              </a:cxn>
              <a:cxn ang="0">
                <a:pos x="50" y="386"/>
              </a:cxn>
              <a:cxn ang="0">
                <a:pos x="50" y="406"/>
              </a:cxn>
              <a:cxn ang="0">
                <a:pos x="33" y="433"/>
              </a:cxn>
              <a:cxn ang="0">
                <a:pos x="42" y="484"/>
              </a:cxn>
              <a:cxn ang="0">
                <a:pos x="45" y="511"/>
              </a:cxn>
              <a:cxn ang="0">
                <a:pos x="0" y="520"/>
              </a:cxn>
              <a:cxn ang="0">
                <a:pos x="3" y="567"/>
              </a:cxn>
              <a:cxn ang="0">
                <a:pos x="23" y="586"/>
              </a:cxn>
              <a:cxn ang="0">
                <a:pos x="86" y="579"/>
              </a:cxn>
              <a:cxn ang="0">
                <a:pos x="100" y="598"/>
              </a:cxn>
              <a:cxn ang="0">
                <a:pos x="171" y="621"/>
              </a:cxn>
              <a:cxn ang="0">
                <a:pos x="251" y="633"/>
              </a:cxn>
              <a:cxn ang="0">
                <a:pos x="293" y="640"/>
              </a:cxn>
              <a:cxn ang="0">
                <a:pos x="283" y="606"/>
              </a:cxn>
              <a:cxn ang="0">
                <a:pos x="317" y="570"/>
              </a:cxn>
              <a:cxn ang="0">
                <a:pos x="309" y="555"/>
              </a:cxn>
              <a:cxn ang="0">
                <a:pos x="275" y="531"/>
              </a:cxn>
              <a:cxn ang="0">
                <a:pos x="342" y="523"/>
              </a:cxn>
              <a:cxn ang="0">
                <a:pos x="364" y="531"/>
              </a:cxn>
              <a:cxn ang="0">
                <a:pos x="385" y="496"/>
              </a:cxn>
              <a:cxn ang="0">
                <a:pos x="330" y="410"/>
              </a:cxn>
            </a:cxnLst>
            <a:rect l="0" t="0" r="r" b="b"/>
            <a:pathLst>
              <a:path w="386" h="649">
                <a:moveTo>
                  <a:pt x="330" y="410"/>
                </a:moveTo>
                <a:lnTo>
                  <a:pt x="317" y="386"/>
                </a:lnTo>
                <a:lnTo>
                  <a:pt x="334" y="328"/>
                </a:lnTo>
                <a:lnTo>
                  <a:pt x="309" y="219"/>
                </a:lnTo>
                <a:lnTo>
                  <a:pt x="330" y="188"/>
                </a:lnTo>
                <a:lnTo>
                  <a:pt x="334" y="164"/>
                </a:lnTo>
                <a:lnTo>
                  <a:pt x="314" y="117"/>
                </a:lnTo>
                <a:lnTo>
                  <a:pt x="334" y="86"/>
                </a:lnTo>
                <a:lnTo>
                  <a:pt x="338" y="54"/>
                </a:lnTo>
                <a:lnTo>
                  <a:pt x="350" y="35"/>
                </a:lnTo>
                <a:lnTo>
                  <a:pt x="346" y="8"/>
                </a:lnTo>
                <a:lnTo>
                  <a:pt x="338" y="0"/>
                </a:lnTo>
                <a:lnTo>
                  <a:pt x="322" y="15"/>
                </a:lnTo>
                <a:lnTo>
                  <a:pt x="279" y="20"/>
                </a:lnTo>
                <a:lnTo>
                  <a:pt x="259" y="47"/>
                </a:lnTo>
                <a:lnTo>
                  <a:pt x="259" y="66"/>
                </a:lnTo>
                <a:lnTo>
                  <a:pt x="254" y="78"/>
                </a:lnTo>
                <a:lnTo>
                  <a:pt x="238" y="82"/>
                </a:lnTo>
                <a:lnTo>
                  <a:pt x="171" y="171"/>
                </a:lnTo>
                <a:lnTo>
                  <a:pt x="163" y="164"/>
                </a:lnTo>
                <a:lnTo>
                  <a:pt x="146" y="161"/>
                </a:lnTo>
                <a:lnTo>
                  <a:pt x="108" y="164"/>
                </a:lnTo>
                <a:lnTo>
                  <a:pt x="94" y="180"/>
                </a:lnTo>
                <a:lnTo>
                  <a:pt x="91" y="215"/>
                </a:lnTo>
                <a:lnTo>
                  <a:pt x="100" y="227"/>
                </a:lnTo>
                <a:lnTo>
                  <a:pt x="163" y="257"/>
                </a:lnTo>
                <a:lnTo>
                  <a:pt x="196" y="277"/>
                </a:lnTo>
                <a:lnTo>
                  <a:pt x="204" y="296"/>
                </a:lnTo>
                <a:lnTo>
                  <a:pt x="183" y="320"/>
                </a:lnTo>
                <a:lnTo>
                  <a:pt x="196" y="347"/>
                </a:lnTo>
                <a:lnTo>
                  <a:pt x="188" y="364"/>
                </a:lnTo>
                <a:lnTo>
                  <a:pt x="141" y="367"/>
                </a:lnTo>
                <a:lnTo>
                  <a:pt x="133" y="371"/>
                </a:lnTo>
                <a:lnTo>
                  <a:pt x="133" y="379"/>
                </a:lnTo>
                <a:lnTo>
                  <a:pt x="133" y="391"/>
                </a:lnTo>
                <a:lnTo>
                  <a:pt x="94" y="394"/>
                </a:lnTo>
                <a:lnTo>
                  <a:pt x="78" y="386"/>
                </a:lnTo>
                <a:lnTo>
                  <a:pt x="50" y="386"/>
                </a:lnTo>
                <a:lnTo>
                  <a:pt x="45" y="391"/>
                </a:lnTo>
                <a:lnTo>
                  <a:pt x="50" y="406"/>
                </a:lnTo>
                <a:lnTo>
                  <a:pt x="37" y="418"/>
                </a:lnTo>
                <a:lnTo>
                  <a:pt x="33" y="433"/>
                </a:lnTo>
                <a:lnTo>
                  <a:pt x="58" y="453"/>
                </a:lnTo>
                <a:lnTo>
                  <a:pt x="42" y="484"/>
                </a:lnTo>
                <a:lnTo>
                  <a:pt x="50" y="504"/>
                </a:lnTo>
                <a:lnTo>
                  <a:pt x="45" y="511"/>
                </a:lnTo>
                <a:lnTo>
                  <a:pt x="20" y="511"/>
                </a:lnTo>
                <a:lnTo>
                  <a:pt x="0" y="520"/>
                </a:lnTo>
                <a:lnTo>
                  <a:pt x="15" y="539"/>
                </a:lnTo>
                <a:lnTo>
                  <a:pt x="3" y="567"/>
                </a:lnTo>
                <a:lnTo>
                  <a:pt x="20" y="570"/>
                </a:lnTo>
                <a:lnTo>
                  <a:pt x="23" y="586"/>
                </a:lnTo>
                <a:lnTo>
                  <a:pt x="37" y="589"/>
                </a:lnTo>
                <a:lnTo>
                  <a:pt x="86" y="579"/>
                </a:lnTo>
                <a:lnTo>
                  <a:pt x="100" y="582"/>
                </a:lnTo>
                <a:lnTo>
                  <a:pt x="100" y="598"/>
                </a:lnTo>
                <a:lnTo>
                  <a:pt x="125" y="601"/>
                </a:lnTo>
                <a:lnTo>
                  <a:pt x="171" y="621"/>
                </a:lnTo>
                <a:lnTo>
                  <a:pt x="196" y="613"/>
                </a:lnTo>
                <a:lnTo>
                  <a:pt x="251" y="633"/>
                </a:lnTo>
                <a:lnTo>
                  <a:pt x="262" y="648"/>
                </a:lnTo>
                <a:lnTo>
                  <a:pt x="293" y="640"/>
                </a:lnTo>
                <a:lnTo>
                  <a:pt x="287" y="613"/>
                </a:lnTo>
                <a:lnTo>
                  <a:pt x="283" y="606"/>
                </a:lnTo>
                <a:lnTo>
                  <a:pt x="287" y="582"/>
                </a:lnTo>
                <a:lnTo>
                  <a:pt x="317" y="570"/>
                </a:lnTo>
                <a:lnTo>
                  <a:pt x="325" y="559"/>
                </a:lnTo>
                <a:lnTo>
                  <a:pt x="309" y="555"/>
                </a:lnTo>
                <a:lnTo>
                  <a:pt x="293" y="550"/>
                </a:lnTo>
                <a:lnTo>
                  <a:pt x="275" y="531"/>
                </a:lnTo>
                <a:lnTo>
                  <a:pt x="283" y="523"/>
                </a:lnTo>
                <a:lnTo>
                  <a:pt x="342" y="523"/>
                </a:lnTo>
                <a:lnTo>
                  <a:pt x="356" y="523"/>
                </a:lnTo>
                <a:lnTo>
                  <a:pt x="364" y="531"/>
                </a:lnTo>
                <a:lnTo>
                  <a:pt x="385" y="516"/>
                </a:lnTo>
                <a:lnTo>
                  <a:pt x="385" y="496"/>
                </a:lnTo>
                <a:lnTo>
                  <a:pt x="330" y="418"/>
                </a:lnTo>
                <a:lnTo>
                  <a:pt x="330" y="410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12" name="íśḷïḑê">
            <a:extLst>
              <a:ext uri="{FF2B5EF4-FFF2-40B4-BE49-F238E27FC236}">
                <a16:creationId xmlns:a16="http://schemas.microsoft.com/office/drawing/2014/main" id="{CFAEB293-AF20-451F-A418-352521AFBDFE}"/>
              </a:ext>
            </a:extLst>
          </p:cNvPr>
          <p:cNvSpPr/>
          <p:nvPr/>
        </p:nvSpPr>
        <p:spPr bwMode="auto">
          <a:xfrm>
            <a:off x="10479325" y="5026847"/>
            <a:ext cx="330639" cy="313568"/>
          </a:xfrm>
          <a:custGeom>
            <a:avLst/>
            <a:gdLst/>
            <a:ahLst/>
            <a:cxnLst>
              <a:cxn ang="0">
                <a:pos x="54" y="269"/>
              </a:cxn>
              <a:cxn ang="0">
                <a:pos x="117" y="324"/>
              </a:cxn>
              <a:cxn ang="0">
                <a:pos x="172" y="336"/>
              </a:cxn>
              <a:cxn ang="0">
                <a:pos x="221" y="328"/>
              </a:cxn>
              <a:cxn ang="0">
                <a:pos x="239" y="336"/>
              </a:cxn>
              <a:cxn ang="0">
                <a:pos x="256" y="328"/>
              </a:cxn>
              <a:cxn ang="0">
                <a:pos x="267" y="340"/>
              </a:cxn>
              <a:cxn ang="0">
                <a:pos x="276" y="360"/>
              </a:cxn>
              <a:cxn ang="0">
                <a:pos x="301" y="371"/>
              </a:cxn>
              <a:cxn ang="0">
                <a:pos x="330" y="371"/>
              </a:cxn>
              <a:cxn ang="0">
                <a:pos x="355" y="391"/>
              </a:cxn>
              <a:cxn ang="0">
                <a:pos x="377" y="379"/>
              </a:cxn>
              <a:cxn ang="0">
                <a:pos x="393" y="391"/>
              </a:cxn>
              <a:cxn ang="0">
                <a:pos x="406" y="363"/>
              </a:cxn>
              <a:cxn ang="0">
                <a:pos x="426" y="355"/>
              </a:cxn>
              <a:cxn ang="0">
                <a:pos x="432" y="332"/>
              </a:cxn>
              <a:cxn ang="0">
                <a:pos x="423" y="297"/>
              </a:cxn>
              <a:cxn ang="0">
                <a:pos x="418" y="293"/>
              </a:cxn>
              <a:cxn ang="0">
                <a:pos x="402" y="313"/>
              </a:cxn>
              <a:cxn ang="0">
                <a:pos x="369" y="289"/>
              </a:cxn>
              <a:cxn ang="0">
                <a:pos x="347" y="262"/>
              </a:cxn>
              <a:cxn ang="0">
                <a:pos x="369" y="245"/>
              </a:cxn>
              <a:cxn ang="0">
                <a:pos x="377" y="218"/>
              </a:cxn>
              <a:cxn ang="0">
                <a:pos x="390" y="211"/>
              </a:cxn>
              <a:cxn ang="0">
                <a:pos x="390" y="176"/>
              </a:cxn>
              <a:cxn ang="0">
                <a:pos x="398" y="167"/>
              </a:cxn>
              <a:cxn ang="0">
                <a:pos x="414" y="179"/>
              </a:cxn>
              <a:cxn ang="0">
                <a:pos x="426" y="196"/>
              </a:cxn>
              <a:cxn ang="0">
                <a:pos x="452" y="179"/>
              </a:cxn>
              <a:cxn ang="0">
                <a:pos x="461" y="172"/>
              </a:cxn>
              <a:cxn ang="0">
                <a:pos x="456" y="152"/>
              </a:cxn>
              <a:cxn ang="0">
                <a:pos x="426" y="137"/>
              </a:cxn>
              <a:cxn ang="0">
                <a:pos x="423" y="121"/>
              </a:cxn>
              <a:cxn ang="0">
                <a:pos x="372" y="125"/>
              </a:cxn>
              <a:cxn ang="0">
                <a:pos x="339" y="101"/>
              </a:cxn>
              <a:cxn ang="0">
                <a:pos x="327" y="98"/>
              </a:cxn>
              <a:cxn ang="0">
                <a:pos x="327" y="78"/>
              </a:cxn>
              <a:cxn ang="0">
                <a:pos x="398" y="8"/>
              </a:cxn>
              <a:cxn ang="0">
                <a:pos x="369" y="11"/>
              </a:cxn>
              <a:cxn ang="0">
                <a:pos x="355" y="23"/>
              </a:cxn>
              <a:cxn ang="0">
                <a:pos x="347" y="15"/>
              </a:cxn>
              <a:cxn ang="0">
                <a:pos x="347" y="3"/>
              </a:cxn>
              <a:cxn ang="0">
                <a:pos x="335" y="0"/>
              </a:cxn>
              <a:cxn ang="0">
                <a:pos x="306" y="11"/>
              </a:cxn>
              <a:cxn ang="0">
                <a:pos x="221" y="0"/>
              </a:cxn>
              <a:cxn ang="0">
                <a:pos x="217" y="62"/>
              </a:cxn>
              <a:cxn ang="0">
                <a:pos x="180" y="89"/>
              </a:cxn>
              <a:cxn ang="0">
                <a:pos x="130" y="101"/>
              </a:cxn>
              <a:cxn ang="0">
                <a:pos x="54" y="148"/>
              </a:cxn>
              <a:cxn ang="0">
                <a:pos x="0" y="164"/>
              </a:cxn>
              <a:cxn ang="0">
                <a:pos x="0" y="172"/>
              </a:cxn>
              <a:cxn ang="0">
                <a:pos x="54" y="250"/>
              </a:cxn>
              <a:cxn ang="0">
                <a:pos x="54" y="269"/>
              </a:cxn>
            </a:cxnLst>
            <a:rect l="0" t="0" r="r" b="b"/>
            <a:pathLst>
              <a:path w="462" h="392">
                <a:moveTo>
                  <a:pt x="54" y="269"/>
                </a:moveTo>
                <a:lnTo>
                  <a:pt x="117" y="324"/>
                </a:lnTo>
                <a:lnTo>
                  <a:pt x="172" y="336"/>
                </a:lnTo>
                <a:lnTo>
                  <a:pt x="221" y="328"/>
                </a:lnTo>
                <a:lnTo>
                  <a:pt x="239" y="336"/>
                </a:lnTo>
                <a:lnTo>
                  <a:pt x="256" y="328"/>
                </a:lnTo>
                <a:lnTo>
                  <a:pt x="267" y="340"/>
                </a:lnTo>
                <a:lnTo>
                  <a:pt x="276" y="360"/>
                </a:lnTo>
                <a:lnTo>
                  <a:pt x="301" y="371"/>
                </a:lnTo>
                <a:lnTo>
                  <a:pt x="330" y="371"/>
                </a:lnTo>
                <a:lnTo>
                  <a:pt x="355" y="391"/>
                </a:lnTo>
                <a:lnTo>
                  <a:pt x="377" y="379"/>
                </a:lnTo>
                <a:lnTo>
                  <a:pt x="393" y="391"/>
                </a:lnTo>
                <a:lnTo>
                  <a:pt x="406" y="363"/>
                </a:lnTo>
                <a:lnTo>
                  <a:pt x="426" y="355"/>
                </a:lnTo>
                <a:lnTo>
                  <a:pt x="432" y="332"/>
                </a:lnTo>
                <a:lnTo>
                  <a:pt x="423" y="297"/>
                </a:lnTo>
                <a:lnTo>
                  <a:pt x="418" y="293"/>
                </a:lnTo>
                <a:lnTo>
                  <a:pt x="402" y="313"/>
                </a:lnTo>
                <a:lnTo>
                  <a:pt x="369" y="289"/>
                </a:lnTo>
                <a:lnTo>
                  <a:pt x="347" y="262"/>
                </a:lnTo>
                <a:lnTo>
                  <a:pt x="369" y="245"/>
                </a:lnTo>
                <a:lnTo>
                  <a:pt x="377" y="218"/>
                </a:lnTo>
                <a:lnTo>
                  <a:pt x="390" y="211"/>
                </a:lnTo>
                <a:lnTo>
                  <a:pt x="390" y="176"/>
                </a:lnTo>
                <a:lnTo>
                  <a:pt x="398" y="167"/>
                </a:lnTo>
                <a:lnTo>
                  <a:pt x="414" y="179"/>
                </a:lnTo>
                <a:lnTo>
                  <a:pt x="426" y="196"/>
                </a:lnTo>
                <a:lnTo>
                  <a:pt x="452" y="179"/>
                </a:lnTo>
                <a:lnTo>
                  <a:pt x="461" y="172"/>
                </a:lnTo>
                <a:lnTo>
                  <a:pt x="456" y="152"/>
                </a:lnTo>
                <a:lnTo>
                  <a:pt x="426" y="137"/>
                </a:lnTo>
                <a:lnTo>
                  <a:pt x="423" y="121"/>
                </a:lnTo>
                <a:lnTo>
                  <a:pt x="372" y="125"/>
                </a:lnTo>
                <a:lnTo>
                  <a:pt x="339" y="101"/>
                </a:lnTo>
                <a:lnTo>
                  <a:pt x="327" y="98"/>
                </a:lnTo>
                <a:lnTo>
                  <a:pt x="327" y="78"/>
                </a:lnTo>
                <a:lnTo>
                  <a:pt x="398" y="8"/>
                </a:lnTo>
                <a:lnTo>
                  <a:pt x="369" y="11"/>
                </a:lnTo>
                <a:lnTo>
                  <a:pt x="355" y="23"/>
                </a:lnTo>
                <a:lnTo>
                  <a:pt x="347" y="15"/>
                </a:lnTo>
                <a:lnTo>
                  <a:pt x="347" y="3"/>
                </a:lnTo>
                <a:lnTo>
                  <a:pt x="335" y="0"/>
                </a:lnTo>
                <a:lnTo>
                  <a:pt x="306" y="11"/>
                </a:lnTo>
                <a:lnTo>
                  <a:pt x="221" y="0"/>
                </a:lnTo>
                <a:lnTo>
                  <a:pt x="217" y="62"/>
                </a:lnTo>
                <a:lnTo>
                  <a:pt x="180" y="89"/>
                </a:lnTo>
                <a:lnTo>
                  <a:pt x="130" y="101"/>
                </a:lnTo>
                <a:lnTo>
                  <a:pt x="54" y="148"/>
                </a:lnTo>
                <a:lnTo>
                  <a:pt x="0" y="164"/>
                </a:lnTo>
                <a:lnTo>
                  <a:pt x="0" y="172"/>
                </a:lnTo>
                <a:lnTo>
                  <a:pt x="54" y="250"/>
                </a:lnTo>
                <a:lnTo>
                  <a:pt x="54" y="269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13" name="íšḻiḓe">
            <a:extLst>
              <a:ext uri="{FF2B5EF4-FFF2-40B4-BE49-F238E27FC236}">
                <a16:creationId xmlns:a16="http://schemas.microsoft.com/office/drawing/2014/main" id="{53334F31-D02C-41C2-AD96-65A1CD7674AF}"/>
              </a:ext>
            </a:extLst>
          </p:cNvPr>
          <p:cNvSpPr/>
          <p:nvPr/>
        </p:nvSpPr>
        <p:spPr bwMode="auto">
          <a:xfrm>
            <a:off x="10465209" y="4747666"/>
            <a:ext cx="191696" cy="410176"/>
          </a:xfrm>
          <a:custGeom>
            <a:avLst/>
            <a:gdLst/>
            <a:ahLst/>
            <a:cxnLst>
              <a:cxn ang="0">
                <a:pos x="20" y="515"/>
              </a:cxn>
              <a:cxn ang="0">
                <a:pos x="75" y="499"/>
              </a:cxn>
              <a:cxn ang="0">
                <a:pos x="150" y="452"/>
              </a:cxn>
              <a:cxn ang="0">
                <a:pos x="200" y="440"/>
              </a:cxn>
              <a:cxn ang="0">
                <a:pos x="238" y="413"/>
              </a:cxn>
              <a:cxn ang="0">
                <a:pos x="243" y="351"/>
              </a:cxn>
              <a:cxn ang="0">
                <a:pos x="224" y="332"/>
              </a:cxn>
              <a:cxn ang="0">
                <a:pos x="229" y="312"/>
              </a:cxn>
              <a:cxn ang="0">
                <a:pos x="243" y="293"/>
              </a:cxn>
              <a:cxn ang="0">
                <a:pos x="246" y="269"/>
              </a:cxn>
              <a:cxn ang="0">
                <a:pos x="259" y="249"/>
              </a:cxn>
              <a:cxn ang="0">
                <a:pos x="238" y="210"/>
              </a:cxn>
              <a:cxn ang="0">
                <a:pos x="213" y="183"/>
              </a:cxn>
              <a:cxn ang="0">
                <a:pos x="224" y="132"/>
              </a:cxn>
              <a:cxn ang="0">
                <a:pos x="263" y="113"/>
              </a:cxn>
              <a:cxn ang="0">
                <a:pos x="267" y="81"/>
              </a:cxn>
              <a:cxn ang="0">
                <a:pos x="255" y="54"/>
              </a:cxn>
              <a:cxn ang="0">
                <a:pos x="255" y="20"/>
              </a:cxn>
              <a:cxn ang="0">
                <a:pos x="229" y="0"/>
              </a:cxn>
              <a:cxn ang="0">
                <a:pos x="180" y="23"/>
              </a:cxn>
              <a:cxn ang="0">
                <a:pos x="172" y="15"/>
              </a:cxn>
              <a:cxn ang="0">
                <a:pos x="141" y="35"/>
              </a:cxn>
              <a:cxn ang="0">
                <a:pos x="120" y="35"/>
              </a:cxn>
              <a:cxn ang="0">
                <a:pos x="75" y="93"/>
              </a:cxn>
              <a:cxn ang="0">
                <a:pos x="62" y="93"/>
              </a:cxn>
              <a:cxn ang="0">
                <a:pos x="37" y="113"/>
              </a:cxn>
              <a:cxn ang="0">
                <a:pos x="42" y="140"/>
              </a:cxn>
              <a:cxn ang="0">
                <a:pos x="28" y="159"/>
              </a:cxn>
              <a:cxn ang="0">
                <a:pos x="25" y="191"/>
              </a:cxn>
              <a:cxn ang="0">
                <a:pos x="4" y="222"/>
              </a:cxn>
              <a:cxn ang="0">
                <a:pos x="25" y="269"/>
              </a:cxn>
              <a:cxn ang="0">
                <a:pos x="20" y="293"/>
              </a:cxn>
              <a:cxn ang="0">
                <a:pos x="0" y="324"/>
              </a:cxn>
              <a:cxn ang="0">
                <a:pos x="25" y="433"/>
              </a:cxn>
              <a:cxn ang="0">
                <a:pos x="7" y="491"/>
              </a:cxn>
              <a:cxn ang="0">
                <a:pos x="20" y="515"/>
              </a:cxn>
            </a:cxnLst>
            <a:rect l="0" t="0" r="r" b="b"/>
            <a:pathLst>
              <a:path w="268" h="516">
                <a:moveTo>
                  <a:pt x="20" y="515"/>
                </a:moveTo>
                <a:lnTo>
                  <a:pt x="75" y="499"/>
                </a:lnTo>
                <a:lnTo>
                  <a:pt x="150" y="452"/>
                </a:lnTo>
                <a:lnTo>
                  <a:pt x="200" y="440"/>
                </a:lnTo>
                <a:lnTo>
                  <a:pt x="238" y="413"/>
                </a:lnTo>
                <a:lnTo>
                  <a:pt x="243" y="351"/>
                </a:lnTo>
                <a:lnTo>
                  <a:pt x="224" y="332"/>
                </a:lnTo>
                <a:lnTo>
                  <a:pt x="229" y="312"/>
                </a:lnTo>
                <a:lnTo>
                  <a:pt x="243" y="293"/>
                </a:lnTo>
                <a:lnTo>
                  <a:pt x="246" y="269"/>
                </a:lnTo>
                <a:lnTo>
                  <a:pt x="259" y="249"/>
                </a:lnTo>
                <a:lnTo>
                  <a:pt x="238" y="210"/>
                </a:lnTo>
                <a:lnTo>
                  <a:pt x="213" y="183"/>
                </a:lnTo>
                <a:lnTo>
                  <a:pt x="224" y="132"/>
                </a:lnTo>
                <a:lnTo>
                  <a:pt x="263" y="113"/>
                </a:lnTo>
                <a:lnTo>
                  <a:pt x="267" y="81"/>
                </a:lnTo>
                <a:lnTo>
                  <a:pt x="255" y="54"/>
                </a:lnTo>
                <a:lnTo>
                  <a:pt x="255" y="20"/>
                </a:lnTo>
                <a:lnTo>
                  <a:pt x="229" y="0"/>
                </a:lnTo>
                <a:lnTo>
                  <a:pt x="180" y="23"/>
                </a:lnTo>
                <a:lnTo>
                  <a:pt x="172" y="15"/>
                </a:lnTo>
                <a:lnTo>
                  <a:pt x="141" y="35"/>
                </a:lnTo>
                <a:lnTo>
                  <a:pt x="120" y="35"/>
                </a:lnTo>
                <a:lnTo>
                  <a:pt x="75" y="93"/>
                </a:lnTo>
                <a:lnTo>
                  <a:pt x="62" y="93"/>
                </a:lnTo>
                <a:lnTo>
                  <a:pt x="37" y="113"/>
                </a:lnTo>
                <a:lnTo>
                  <a:pt x="42" y="140"/>
                </a:lnTo>
                <a:lnTo>
                  <a:pt x="28" y="159"/>
                </a:lnTo>
                <a:lnTo>
                  <a:pt x="25" y="191"/>
                </a:lnTo>
                <a:lnTo>
                  <a:pt x="4" y="222"/>
                </a:lnTo>
                <a:lnTo>
                  <a:pt x="25" y="269"/>
                </a:lnTo>
                <a:lnTo>
                  <a:pt x="20" y="293"/>
                </a:lnTo>
                <a:lnTo>
                  <a:pt x="0" y="324"/>
                </a:lnTo>
                <a:lnTo>
                  <a:pt x="25" y="433"/>
                </a:lnTo>
                <a:lnTo>
                  <a:pt x="7" y="491"/>
                </a:lnTo>
                <a:lnTo>
                  <a:pt x="20" y="515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14" name="îsḻïďè">
            <a:extLst>
              <a:ext uri="{FF2B5EF4-FFF2-40B4-BE49-F238E27FC236}">
                <a16:creationId xmlns:a16="http://schemas.microsoft.com/office/drawing/2014/main" id="{F4C5BD68-EC32-45B7-9B3E-A5D248618F92}"/>
              </a:ext>
            </a:extLst>
          </p:cNvPr>
          <p:cNvSpPr/>
          <p:nvPr/>
        </p:nvSpPr>
        <p:spPr bwMode="auto">
          <a:xfrm>
            <a:off x="10714859" y="4870473"/>
            <a:ext cx="355158" cy="257076"/>
          </a:xfrm>
          <a:custGeom>
            <a:avLst/>
            <a:gdLst/>
            <a:ahLst/>
            <a:cxnLst>
              <a:cxn ang="0">
                <a:pos x="108" y="312"/>
              </a:cxn>
              <a:cxn ang="0">
                <a:pos x="113" y="293"/>
              </a:cxn>
              <a:cxn ang="0">
                <a:pos x="129" y="284"/>
              </a:cxn>
              <a:cxn ang="0">
                <a:pos x="162" y="312"/>
              </a:cxn>
              <a:cxn ang="0">
                <a:pos x="174" y="312"/>
              </a:cxn>
              <a:cxn ang="0">
                <a:pos x="204" y="308"/>
              </a:cxn>
              <a:cxn ang="0">
                <a:pos x="221" y="296"/>
              </a:cxn>
              <a:cxn ang="0">
                <a:pos x="245" y="316"/>
              </a:cxn>
              <a:cxn ang="0">
                <a:pos x="254" y="296"/>
              </a:cxn>
              <a:cxn ang="0">
                <a:pos x="259" y="289"/>
              </a:cxn>
              <a:cxn ang="0">
                <a:pos x="279" y="277"/>
              </a:cxn>
              <a:cxn ang="0">
                <a:pos x="284" y="254"/>
              </a:cxn>
              <a:cxn ang="0">
                <a:pos x="305" y="249"/>
              </a:cxn>
              <a:cxn ang="0">
                <a:pos x="358" y="164"/>
              </a:cxn>
              <a:cxn ang="0">
                <a:pos x="350" y="149"/>
              </a:cxn>
              <a:cxn ang="0">
                <a:pos x="358" y="137"/>
              </a:cxn>
              <a:cxn ang="0">
                <a:pos x="371" y="140"/>
              </a:cxn>
              <a:cxn ang="0">
                <a:pos x="388" y="132"/>
              </a:cxn>
              <a:cxn ang="0">
                <a:pos x="401" y="113"/>
              </a:cxn>
              <a:cxn ang="0">
                <a:pos x="446" y="74"/>
              </a:cxn>
              <a:cxn ang="0">
                <a:pos x="481" y="62"/>
              </a:cxn>
              <a:cxn ang="0">
                <a:pos x="497" y="47"/>
              </a:cxn>
              <a:cxn ang="0">
                <a:pos x="493" y="15"/>
              </a:cxn>
              <a:cxn ang="0">
                <a:pos x="473" y="12"/>
              </a:cxn>
              <a:cxn ang="0">
                <a:pos x="418" y="20"/>
              </a:cxn>
              <a:cxn ang="0">
                <a:pos x="379" y="0"/>
              </a:cxn>
              <a:cxn ang="0">
                <a:pos x="355" y="3"/>
              </a:cxn>
              <a:cxn ang="0">
                <a:pos x="300" y="74"/>
              </a:cxn>
              <a:cxn ang="0">
                <a:pos x="284" y="81"/>
              </a:cxn>
              <a:cxn ang="0">
                <a:pos x="245" y="66"/>
              </a:cxn>
              <a:cxn ang="0">
                <a:pos x="245" y="51"/>
              </a:cxn>
              <a:cxn ang="0">
                <a:pos x="237" y="20"/>
              </a:cxn>
              <a:cxn ang="0">
                <a:pos x="217" y="8"/>
              </a:cxn>
              <a:cxn ang="0">
                <a:pos x="183" y="15"/>
              </a:cxn>
              <a:cxn ang="0">
                <a:pos x="166" y="3"/>
              </a:cxn>
              <a:cxn ang="0">
                <a:pos x="133" y="39"/>
              </a:cxn>
              <a:cxn ang="0">
                <a:pos x="103" y="47"/>
              </a:cxn>
              <a:cxn ang="0">
                <a:pos x="58" y="86"/>
              </a:cxn>
              <a:cxn ang="0">
                <a:pos x="12" y="168"/>
              </a:cxn>
              <a:cxn ang="0">
                <a:pos x="23" y="188"/>
              </a:cxn>
              <a:cxn ang="0">
                <a:pos x="20" y="199"/>
              </a:cxn>
              <a:cxn ang="0">
                <a:pos x="20" y="210"/>
              </a:cxn>
              <a:cxn ang="0">
                <a:pos x="28" y="218"/>
              </a:cxn>
              <a:cxn ang="0">
                <a:pos x="42" y="206"/>
              </a:cxn>
              <a:cxn ang="0">
                <a:pos x="70" y="203"/>
              </a:cxn>
              <a:cxn ang="0">
                <a:pos x="0" y="273"/>
              </a:cxn>
              <a:cxn ang="0">
                <a:pos x="0" y="293"/>
              </a:cxn>
              <a:cxn ang="0">
                <a:pos x="12" y="296"/>
              </a:cxn>
              <a:cxn ang="0">
                <a:pos x="45" y="320"/>
              </a:cxn>
              <a:cxn ang="0">
                <a:pos x="95" y="316"/>
              </a:cxn>
              <a:cxn ang="0">
                <a:pos x="108" y="312"/>
              </a:cxn>
            </a:cxnLst>
            <a:rect l="0" t="0" r="r" b="b"/>
            <a:pathLst>
              <a:path w="498" h="321">
                <a:moveTo>
                  <a:pt x="108" y="312"/>
                </a:moveTo>
                <a:lnTo>
                  <a:pt x="113" y="293"/>
                </a:lnTo>
                <a:lnTo>
                  <a:pt x="129" y="284"/>
                </a:lnTo>
                <a:lnTo>
                  <a:pt x="162" y="312"/>
                </a:lnTo>
                <a:lnTo>
                  <a:pt x="174" y="312"/>
                </a:lnTo>
                <a:lnTo>
                  <a:pt x="204" y="308"/>
                </a:lnTo>
                <a:lnTo>
                  <a:pt x="221" y="296"/>
                </a:lnTo>
                <a:lnTo>
                  <a:pt x="245" y="316"/>
                </a:lnTo>
                <a:lnTo>
                  <a:pt x="254" y="296"/>
                </a:lnTo>
                <a:lnTo>
                  <a:pt x="259" y="289"/>
                </a:lnTo>
                <a:lnTo>
                  <a:pt x="279" y="277"/>
                </a:lnTo>
                <a:lnTo>
                  <a:pt x="284" y="254"/>
                </a:lnTo>
                <a:lnTo>
                  <a:pt x="305" y="249"/>
                </a:lnTo>
                <a:lnTo>
                  <a:pt x="358" y="164"/>
                </a:lnTo>
                <a:lnTo>
                  <a:pt x="350" y="149"/>
                </a:lnTo>
                <a:lnTo>
                  <a:pt x="358" y="137"/>
                </a:lnTo>
                <a:lnTo>
                  <a:pt x="371" y="140"/>
                </a:lnTo>
                <a:lnTo>
                  <a:pt x="388" y="132"/>
                </a:lnTo>
                <a:lnTo>
                  <a:pt x="401" y="113"/>
                </a:lnTo>
                <a:lnTo>
                  <a:pt x="446" y="74"/>
                </a:lnTo>
                <a:lnTo>
                  <a:pt x="481" y="62"/>
                </a:lnTo>
                <a:lnTo>
                  <a:pt x="497" y="47"/>
                </a:lnTo>
                <a:lnTo>
                  <a:pt x="493" y="15"/>
                </a:lnTo>
                <a:lnTo>
                  <a:pt x="473" y="12"/>
                </a:lnTo>
                <a:lnTo>
                  <a:pt x="418" y="20"/>
                </a:lnTo>
                <a:lnTo>
                  <a:pt x="379" y="0"/>
                </a:lnTo>
                <a:lnTo>
                  <a:pt x="355" y="3"/>
                </a:lnTo>
                <a:lnTo>
                  <a:pt x="300" y="74"/>
                </a:lnTo>
                <a:lnTo>
                  <a:pt x="284" y="81"/>
                </a:lnTo>
                <a:lnTo>
                  <a:pt x="245" y="66"/>
                </a:lnTo>
                <a:lnTo>
                  <a:pt x="245" y="51"/>
                </a:lnTo>
                <a:lnTo>
                  <a:pt x="237" y="20"/>
                </a:lnTo>
                <a:lnTo>
                  <a:pt x="217" y="8"/>
                </a:lnTo>
                <a:lnTo>
                  <a:pt x="183" y="15"/>
                </a:lnTo>
                <a:lnTo>
                  <a:pt x="166" y="3"/>
                </a:lnTo>
                <a:lnTo>
                  <a:pt x="133" y="39"/>
                </a:lnTo>
                <a:lnTo>
                  <a:pt x="103" y="47"/>
                </a:lnTo>
                <a:lnTo>
                  <a:pt x="58" y="86"/>
                </a:lnTo>
                <a:lnTo>
                  <a:pt x="12" y="168"/>
                </a:lnTo>
                <a:lnTo>
                  <a:pt x="23" y="188"/>
                </a:lnTo>
                <a:lnTo>
                  <a:pt x="20" y="199"/>
                </a:lnTo>
                <a:lnTo>
                  <a:pt x="20" y="210"/>
                </a:lnTo>
                <a:lnTo>
                  <a:pt x="28" y="218"/>
                </a:lnTo>
                <a:lnTo>
                  <a:pt x="42" y="206"/>
                </a:lnTo>
                <a:lnTo>
                  <a:pt x="70" y="203"/>
                </a:lnTo>
                <a:lnTo>
                  <a:pt x="0" y="273"/>
                </a:lnTo>
                <a:lnTo>
                  <a:pt x="0" y="293"/>
                </a:lnTo>
                <a:lnTo>
                  <a:pt x="12" y="296"/>
                </a:lnTo>
                <a:lnTo>
                  <a:pt x="45" y="320"/>
                </a:lnTo>
                <a:lnTo>
                  <a:pt x="95" y="316"/>
                </a:lnTo>
                <a:lnTo>
                  <a:pt x="108" y="312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 fontScale="77500" lnSpcReduction="2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15" name="îṡliḋê">
            <a:extLst>
              <a:ext uri="{FF2B5EF4-FFF2-40B4-BE49-F238E27FC236}">
                <a16:creationId xmlns:a16="http://schemas.microsoft.com/office/drawing/2014/main" id="{94B8B818-3ACC-4F9E-8481-323C3E81DBB6}"/>
              </a:ext>
            </a:extLst>
          </p:cNvPr>
          <p:cNvSpPr/>
          <p:nvPr/>
        </p:nvSpPr>
        <p:spPr bwMode="auto">
          <a:xfrm>
            <a:off x="10609352" y="4588836"/>
            <a:ext cx="303147" cy="446199"/>
          </a:xfrm>
          <a:custGeom>
            <a:avLst/>
            <a:gdLst/>
            <a:ahLst/>
            <a:cxnLst>
              <a:cxn ang="0">
                <a:pos x="168" y="540"/>
              </a:cxn>
              <a:cxn ang="0">
                <a:pos x="201" y="437"/>
              </a:cxn>
              <a:cxn ang="0">
                <a:pos x="278" y="391"/>
              </a:cxn>
              <a:cxn ang="0">
                <a:pos x="298" y="347"/>
              </a:cxn>
              <a:cxn ang="0">
                <a:pos x="264" y="332"/>
              </a:cxn>
              <a:cxn ang="0">
                <a:pos x="223" y="313"/>
              </a:cxn>
              <a:cxn ang="0">
                <a:pos x="201" y="257"/>
              </a:cxn>
              <a:cxn ang="0">
                <a:pos x="164" y="262"/>
              </a:cxn>
              <a:cxn ang="0">
                <a:pos x="122" y="254"/>
              </a:cxn>
              <a:cxn ang="0">
                <a:pos x="152" y="199"/>
              </a:cxn>
              <a:cxn ang="0">
                <a:pos x="185" y="140"/>
              </a:cxn>
              <a:cxn ang="0">
                <a:pos x="243" y="164"/>
              </a:cxn>
              <a:cxn ang="0">
                <a:pos x="264" y="203"/>
              </a:cxn>
              <a:cxn ang="0">
                <a:pos x="268" y="234"/>
              </a:cxn>
              <a:cxn ang="0">
                <a:pos x="303" y="269"/>
              </a:cxn>
              <a:cxn ang="0">
                <a:pos x="382" y="250"/>
              </a:cxn>
              <a:cxn ang="0">
                <a:pos x="420" y="183"/>
              </a:cxn>
              <a:cxn ang="0">
                <a:pos x="374" y="152"/>
              </a:cxn>
              <a:cxn ang="0">
                <a:pos x="353" y="98"/>
              </a:cxn>
              <a:cxn ang="0">
                <a:pos x="278" y="62"/>
              </a:cxn>
              <a:cxn ang="0">
                <a:pos x="235" y="0"/>
              </a:cxn>
              <a:cxn ang="0">
                <a:pos x="185" y="35"/>
              </a:cxn>
              <a:cxn ang="0">
                <a:pos x="185" y="62"/>
              </a:cxn>
              <a:cxn ang="0">
                <a:pos x="135" y="78"/>
              </a:cxn>
              <a:cxn ang="0">
                <a:pos x="109" y="86"/>
              </a:cxn>
              <a:cxn ang="0">
                <a:pos x="62" y="98"/>
              </a:cxn>
              <a:cxn ang="0">
                <a:pos x="51" y="62"/>
              </a:cxn>
              <a:cxn ang="0">
                <a:pos x="9" y="113"/>
              </a:cxn>
              <a:cxn ang="0">
                <a:pos x="25" y="195"/>
              </a:cxn>
              <a:cxn ang="0">
                <a:pos x="51" y="250"/>
              </a:cxn>
              <a:cxn ang="0">
                <a:pos x="59" y="308"/>
              </a:cxn>
              <a:cxn ang="0">
                <a:pos x="9" y="379"/>
              </a:cxn>
              <a:cxn ang="0">
                <a:pos x="54" y="445"/>
              </a:cxn>
              <a:cxn ang="0">
                <a:pos x="38" y="489"/>
              </a:cxn>
              <a:cxn ang="0">
                <a:pos x="20" y="528"/>
              </a:cxn>
              <a:cxn ang="0">
                <a:pos x="122" y="558"/>
              </a:cxn>
              <a:cxn ang="0">
                <a:pos x="164" y="550"/>
              </a:cxn>
            </a:cxnLst>
            <a:rect l="0" t="0" r="r" b="b"/>
            <a:pathLst>
              <a:path w="421" h="559">
                <a:moveTo>
                  <a:pt x="164" y="550"/>
                </a:moveTo>
                <a:lnTo>
                  <a:pt x="168" y="540"/>
                </a:lnTo>
                <a:lnTo>
                  <a:pt x="156" y="520"/>
                </a:lnTo>
                <a:lnTo>
                  <a:pt x="201" y="437"/>
                </a:lnTo>
                <a:lnTo>
                  <a:pt x="248" y="398"/>
                </a:lnTo>
                <a:lnTo>
                  <a:pt x="278" y="391"/>
                </a:lnTo>
                <a:lnTo>
                  <a:pt x="311" y="355"/>
                </a:lnTo>
                <a:lnTo>
                  <a:pt x="298" y="347"/>
                </a:lnTo>
                <a:lnTo>
                  <a:pt x="286" y="320"/>
                </a:lnTo>
                <a:lnTo>
                  <a:pt x="264" y="332"/>
                </a:lnTo>
                <a:lnTo>
                  <a:pt x="223" y="320"/>
                </a:lnTo>
                <a:lnTo>
                  <a:pt x="223" y="313"/>
                </a:lnTo>
                <a:lnTo>
                  <a:pt x="223" y="250"/>
                </a:lnTo>
                <a:lnTo>
                  <a:pt x="201" y="257"/>
                </a:lnTo>
                <a:lnTo>
                  <a:pt x="188" y="269"/>
                </a:lnTo>
                <a:lnTo>
                  <a:pt x="164" y="262"/>
                </a:lnTo>
                <a:lnTo>
                  <a:pt x="125" y="269"/>
                </a:lnTo>
                <a:lnTo>
                  <a:pt x="122" y="254"/>
                </a:lnTo>
                <a:lnTo>
                  <a:pt x="125" y="227"/>
                </a:lnTo>
                <a:lnTo>
                  <a:pt x="152" y="199"/>
                </a:lnTo>
                <a:lnTo>
                  <a:pt x="160" y="164"/>
                </a:lnTo>
                <a:lnTo>
                  <a:pt x="185" y="140"/>
                </a:lnTo>
                <a:lnTo>
                  <a:pt x="231" y="164"/>
                </a:lnTo>
                <a:lnTo>
                  <a:pt x="243" y="164"/>
                </a:lnTo>
                <a:lnTo>
                  <a:pt x="251" y="195"/>
                </a:lnTo>
                <a:lnTo>
                  <a:pt x="264" y="203"/>
                </a:lnTo>
                <a:lnTo>
                  <a:pt x="273" y="223"/>
                </a:lnTo>
                <a:lnTo>
                  <a:pt x="268" y="234"/>
                </a:lnTo>
                <a:lnTo>
                  <a:pt x="298" y="254"/>
                </a:lnTo>
                <a:lnTo>
                  <a:pt x="303" y="269"/>
                </a:lnTo>
                <a:lnTo>
                  <a:pt x="323" y="277"/>
                </a:lnTo>
                <a:lnTo>
                  <a:pt x="382" y="250"/>
                </a:lnTo>
                <a:lnTo>
                  <a:pt x="382" y="230"/>
                </a:lnTo>
                <a:lnTo>
                  <a:pt x="420" y="183"/>
                </a:lnTo>
                <a:lnTo>
                  <a:pt x="395" y="152"/>
                </a:lnTo>
                <a:lnTo>
                  <a:pt x="374" y="152"/>
                </a:lnTo>
                <a:lnTo>
                  <a:pt x="341" y="129"/>
                </a:lnTo>
                <a:lnTo>
                  <a:pt x="353" y="98"/>
                </a:lnTo>
                <a:lnTo>
                  <a:pt x="303" y="93"/>
                </a:lnTo>
                <a:lnTo>
                  <a:pt x="278" y="62"/>
                </a:lnTo>
                <a:lnTo>
                  <a:pt x="282" y="42"/>
                </a:lnTo>
                <a:lnTo>
                  <a:pt x="235" y="0"/>
                </a:lnTo>
                <a:lnTo>
                  <a:pt x="210" y="12"/>
                </a:lnTo>
                <a:lnTo>
                  <a:pt x="185" y="35"/>
                </a:lnTo>
                <a:lnTo>
                  <a:pt x="193" y="51"/>
                </a:lnTo>
                <a:lnTo>
                  <a:pt x="185" y="62"/>
                </a:lnTo>
                <a:lnTo>
                  <a:pt x="152" y="62"/>
                </a:lnTo>
                <a:lnTo>
                  <a:pt x="135" y="78"/>
                </a:lnTo>
                <a:lnTo>
                  <a:pt x="122" y="71"/>
                </a:lnTo>
                <a:lnTo>
                  <a:pt x="109" y="86"/>
                </a:lnTo>
                <a:lnTo>
                  <a:pt x="75" y="110"/>
                </a:lnTo>
                <a:lnTo>
                  <a:pt x="62" y="98"/>
                </a:lnTo>
                <a:lnTo>
                  <a:pt x="62" y="66"/>
                </a:lnTo>
                <a:lnTo>
                  <a:pt x="51" y="62"/>
                </a:lnTo>
                <a:lnTo>
                  <a:pt x="30" y="71"/>
                </a:lnTo>
                <a:lnTo>
                  <a:pt x="9" y="113"/>
                </a:lnTo>
                <a:lnTo>
                  <a:pt x="0" y="156"/>
                </a:lnTo>
                <a:lnTo>
                  <a:pt x="25" y="195"/>
                </a:lnTo>
                <a:lnTo>
                  <a:pt x="51" y="215"/>
                </a:lnTo>
                <a:lnTo>
                  <a:pt x="51" y="250"/>
                </a:lnTo>
                <a:lnTo>
                  <a:pt x="62" y="277"/>
                </a:lnTo>
                <a:lnTo>
                  <a:pt x="59" y="308"/>
                </a:lnTo>
                <a:lnTo>
                  <a:pt x="20" y="328"/>
                </a:lnTo>
                <a:lnTo>
                  <a:pt x="9" y="379"/>
                </a:lnTo>
                <a:lnTo>
                  <a:pt x="34" y="406"/>
                </a:lnTo>
                <a:lnTo>
                  <a:pt x="54" y="445"/>
                </a:lnTo>
                <a:lnTo>
                  <a:pt x="42" y="465"/>
                </a:lnTo>
                <a:lnTo>
                  <a:pt x="38" y="489"/>
                </a:lnTo>
                <a:lnTo>
                  <a:pt x="25" y="508"/>
                </a:lnTo>
                <a:lnTo>
                  <a:pt x="20" y="528"/>
                </a:lnTo>
                <a:lnTo>
                  <a:pt x="38" y="547"/>
                </a:lnTo>
                <a:lnTo>
                  <a:pt x="122" y="558"/>
                </a:lnTo>
                <a:lnTo>
                  <a:pt x="152" y="547"/>
                </a:lnTo>
                <a:lnTo>
                  <a:pt x="164" y="550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16" name="îsļidé">
            <a:extLst>
              <a:ext uri="{FF2B5EF4-FFF2-40B4-BE49-F238E27FC236}">
                <a16:creationId xmlns:a16="http://schemas.microsoft.com/office/drawing/2014/main" id="{09F6197C-6AD4-4793-8687-90C49D2F6431}"/>
              </a:ext>
            </a:extLst>
          </p:cNvPr>
          <p:cNvSpPr/>
          <p:nvPr/>
        </p:nvSpPr>
        <p:spPr bwMode="auto">
          <a:xfrm>
            <a:off x="10697770" y="4700999"/>
            <a:ext cx="93619" cy="103977"/>
          </a:xfrm>
          <a:custGeom>
            <a:avLst/>
            <a:gdLst/>
            <a:ahLst/>
            <a:cxnLst>
              <a:cxn ang="0">
                <a:pos x="100" y="110"/>
              </a:cxn>
              <a:cxn ang="0">
                <a:pos x="95" y="95"/>
              </a:cxn>
              <a:cxn ang="0">
                <a:pos x="91" y="79"/>
              </a:cxn>
              <a:cxn ang="0">
                <a:pos x="125" y="68"/>
              </a:cxn>
              <a:cxn ang="0">
                <a:pos x="129" y="56"/>
              </a:cxn>
              <a:cxn ang="0">
                <a:pos x="121" y="24"/>
              </a:cxn>
              <a:cxn ang="0">
                <a:pos x="108" y="24"/>
              </a:cxn>
              <a:cxn ang="0">
                <a:pos x="62" y="0"/>
              </a:cxn>
              <a:cxn ang="0">
                <a:pos x="37" y="24"/>
              </a:cxn>
              <a:cxn ang="0">
                <a:pos x="28" y="59"/>
              </a:cxn>
              <a:cxn ang="0">
                <a:pos x="3" y="87"/>
              </a:cxn>
              <a:cxn ang="0">
                <a:pos x="0" y="115"/>
              </a:cxn>
              <a:cxn ang="0">
                <a:pos x="3" y="130"/>
              </a:cxn>
              <a:cxn ang="0">
                <a:pos x="42" y="122"/>
              </a:cxn>
              <a:cxn ang="0">
                <a:pos x="66" y="130"/>
              </a:cxn>
              <a:cxn ang="0">
                <a:pos x="78" y="118"/>
              </a:cxn>
              <a:cxn ang="0">
                <a:pos x="100" y="110"/>
              </a:cxn>
            </a:cxnLst>
            <a:rect l="0" t="0" r="r" b="b"/>
            <a:pathLst>
              <a:path w="130" h="131">
                <a:moveTo>
                  <a:pt x="100" y="110"/>
                </a:moveTo>
                <a:lnTo>
                  <a:pt x="95" y="95"/>
                </a:lnTo>
                <a:lnTo>
                  <a:pt x="91" y="79"/>
                </a:lnTo>
                <a:lnTo>
                  <a:pt x="125" y="68"/>
                </a:lnTo>
                <a:lnTo>
                  <a:pt x="129" y="56"/>
                </a:lnTo>
                <a:lnTo>
                  <a:pt x="121" y="24"/>
                </a:lnTo>
                <a:lnTo>
                  <a:pt x="108" y="24"/>
                </a:lnTo>
                <a:lnTo>
                  <a:pt x="62" y="0"/>
                </a:lnTo>
                <a:lnTo>
                  <a:pt x="37" y="24"/>
                </a:lnTo>
                <a:lnTo>
                  <a:pt x="28" y="59"/>
                </a:lnTo>
                <a:lnTo>
                  <a:pt x="3" y="87"/>
                </a:lnTo>
                <a:lnTo>
                  <a:pt x="0" y="115"/>
                </a:lnTo>
                <a:lnTo>
                  <a:pt x="3" y="130"/>
                </a:lnTo>
                <a:lnTo>
                  <a:pt x="42" y="122"/>
                </a:lnTo>
                <a:lnTo>
                  <a:pt x="66" y="130"/>
                </a:lnTo>
                <a:lnTo>
                  <a:pt x="78" y="118"/>
                </a:lnTo>
                <a:lnTo>
                  <a:pt x="100" y="110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 fontScale="25000" lnSpcReduction="2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17" name="ïŝḻïḍé">
            <a:extLst>
              <a:ext uri="{FF2B5EF4-FFF2-40B4-BE49-F238E27FC236}">
                <a16:creationId xmlns:a16="http://schemas.microsoft.com/office/drawing/2014/main" id="{CBDFC8CC-86E2-4C15-B4A8-98ABBE08D9CD}"/>
              </a:ext>
            </a:extLst>
          </p:cNvPr>
          <p:cNvSpPr/>
          <p:nvPr/>
        </p:nvSpPr>
        <p:spPr bwMode="auto">
          <a:xfrm>
            <a:off x="10168005" y="4851643"/>
            <a:ext cx="154545" cy="272632"/>
          </a:xfrm>
          <a:custGeom>
            <a:avLst/>
            <a:gdLst/>
            <a:ahLst/>
            <a:cxnLst>
              <a:cxn ang="0">
                <a:pos x="197" y="188"/>
              </a:cxn>
              <a:cxn ang="0">
                <a:pos x="201" y="153"/>
              </a:cxn>
              <a:cxn ang="0">
                <a:pos x="214" y="137"/>
              </a:cxn>
              <a:cxn ang="0">
                <a:pos x="205" y="117"/>
              </a:cxn>
              <a:cxn ang="0">
                <a:pos x="143" y="98"/>
              </a:cxn>
              <a:cxn ang="0">
                <a:pos x="147" y="71"/>
              </a:cxn>
              <a:cxn ang="0">
                <a:pos x="168" y="47"/>
              </a:cxn>
              <a:cxn ang="0">
                <a:pos x="155" y="4"/>
              </a:cxn>
              <a:cxn ang="0">
                <a:pos x="147" y="0"/>
              </a:cxn>
              <a:cxn ang="0">
                <a:pos x="105" y="24"/>
              </a:cxn>
              <a:cxn ang="0">
                <a:pos x="88" y="86"/>
              </a:cxn>
              <a:cxn ang="0">
                <a:pos x="78" y="125"/>
              </a:cxn>
              <a:cxn ang="0">
                <a:pos x="45" y="153"/>
              </a:cxn>
              <a:cxn ang="0">
                <a:pos x="24" y="161"/>
              </a:cxn>
              <a:cxn ang="0">
                <a:pos x="0" y="164"/>
              </a:cxn>
              <a:cxn ang="0">
                <a:pos x="53" y="227"/>
              </a:cxn>
              <a:cxn ang="0">
                <a:pos x="66" y="274"/>
              </a:cxn>
              <a:cxn ang="0">
                <a:pos x="62" y="298"/>
              </a:cxn>
              <a:cxn ang="0">
                <a:pos x="100" y="317"/>
              </a:cxn>
              <a:cxn ang="0">
                <a:pos x="100" y="332"/>
              </a:cxn>
              <a:cxn ang="0">
                <a:pos x="135" y="340"/>
              </a:cxn>
              <a:cxn ang="0">
                <a:pos x="143" y="340"/>
              </a:cxn>
              <a:cxn ang="0">
                <a:pos x="143" y="313"/>
              </a:cxn>
              <a:cxn ang="0">
                <a:pos x="171" y="308"/>
              </a:cxn>
              <a:cxn ang="0">
                <a:pos x="176" y="278"/>
              </a:cxn>
              <a:cxn ang="0">
                <a:pos x="159" y="262"/>
              </a:cxn>
              <a:cxn ang="0">
                <a:pos x="143" y="250"/>
              </a:cxn>
              <a:cxn ang="0">
                <a:pos x="151" y="192"/>
              </a:cxn>
              <a:cxn ang="0">
                <a:pos x="163" y="184"/>
              </a:cxn>
              <a:cxn ang="0">
                <a:pos x="189" y="192"/>
              </a:cxn>
              <a:cxn ang="0">
                <a:pos x="197" y="188"/>
              </a:cxn>
            </a:cxnLst>
            <a:rect l="0" t="0" r="r" b="b"/>
            <a:pathLst>
              <a:path w="215" h="341">
                <a:moveTo>
                  <a:pt x="197" y="188"/>
                </a:moveTo>
                <a:lnTo>
                  <a:pt x="201" y="153"/>
                </a:lnTo>
                <a:lnTo>
                  <a:pt x="214" y="137"/>
                </a:lnTo>
                <a:lnTo>
                  <a:pt x="205" y="117"/>
                </a:lnTo>
                <a:lnTo>
                  <a:pt x="143" y="98"/>
                </a:lnTo>
                <a:lnTo>
                  <a:pt x="147" y="71"/>
                </a:lnTo>
                <a:lnTo>
                  <a:pt x="168" y="47"/>
                </a:lnTo>
                <a:lnTo>
                  <a:pt x="155" y="4"/>
                </a:lnTo>
                <a:lnTo>
                  <a:pt x="147" y="0"/>
                </a:lnTo>
                <a:lnTo>
                  <a:pt x="105" y="24"/>
                </a:lnTo>
                <a:lnTo>
                  <a:pt x="88" y="86"/>
                </a:lnTo>
                <a:lnTo>
                  <a:pt x="78" y="125"/>
                </a:lnTo>
                <a:lnTo>
                  <a:pt x="45" y="153"/>
                </a:lnTo>
                <a:lnTo>
                  <a:pt x="24" y="161"/>
                </a:lnTo>
                <a:lnTo>
                  <a:pt x="0" y="164"/>
                </a:lnTo>
                <a:lnTo>
                  <a:pt x="53" y="227"/>
                </a:lnTo>
                <a:lnTo>
                  <a:pt x="66" y="274"/>
                </a:lnTo>
                <a:lnTo>
                  <a:pt x="62" y="298"/>
                </a:lnTo>
                <a:lnTo>
                  <a:pt x="100" y="317"/>
                </a:lnTo>
                <a:lnTo>
                  <a:pt x="100" y="332"/>
                </a:lnTo>
                <a:lnTo>
                  <a:pt x="135" y="340"/>
                </a:lnTo>
                <a:lnTo>
                  <a:pt x="143" y="340"/>
                </a:lnTo>
                <a:lnTo>
                  <a:pt x="143" y="313"/>
                </a:lnTo>
                <a:lnTo>
                  <a:pt x="171" y="308"/>
                </a:lnTo>
                <a:lnTo>
                  <a:pt x="176" y="278"/>
                </a:lnTo>
                <a:lnTo>
                  <a:pt x="159" y="262"/>
                </a:lnTo>
                <a:lnTo>
                  <a:pt x="143" y="250"/>
                </a:lnTo>
                <a:lnTo>
                  <a:pt x="151" y="192"/>
                </a:lnTo>
                <a:lnTo>
                  <a:pt x="163" y="184"/>
                </a:lnTo>
                <a:lnTo>
                  <a:pt x="189" y="192"/>
                </a:lnTo>
                <a:lnTo>
                  <a:pt x="197" y="188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 fontScale="85000" lnSpcReduction="2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18" name="iṣ1îḋê">
            <a:extLst>
              <a:ext uri="{FF2B5EF4-FFF2-40B4-BE49-F238E27FC236}">
                <a16:creationId xmlns:a16="http://schemas.microsoft.com/office/drawing/2014/main" id="{EB520F0E-B945-446D-BF9E-9A2EE527AEFD}"/>
              </a:ext>
            </a:extLst>
          </p:cNvPr>
          <p:cNvSpPr/>
          <p:nvPr/>
        </p:nvSpPr>
        <p:spPr bwMode="auto">
          <a:xfrm>
            <a:off x="9823993" y="3832343"/>
            <a:ext cx="1236365" cy="1155206"/>
          </a:xfrm>
          <a:custGeom>
            <a:avLst/>
            <a:gdLst/>
            <a:ahLst/>
            <a:cxnLst>
              <a:cxn ang="0">
                <a:pos x="562" y="1398"/>
              </a:cxn>
              <a:cxn ang="0">
                <a:pos x="638" y="1277"/>
              </a:cxn>
              <a:cxn ang="0">
                <a:pos x="687" y="1390"/>
              </a:cxn>
              <a:cxn ang="0">
                <a:pos x="758" y="1417"/>
              </a:cxn>
              <a:cxn ang="0">
                <a:pos x="848" y="1292"/>
              </a:cxn>
              <a:cxn ang="0">
                <a:pos x="935" y="1253"/>
              </a:cxn>
              <a:cxn ang="0">
                <a:pos x="1040" y="1175"/>
              </a:cxn>
              <a:cxn ang="0">
                <a:pos x="1103" y="1101"/>
              </a:cxn>
              <a:cxn ang="0">
                <a:pos x="1166" y="1011"/>
              </a:cxn>
              <a:cxn ang="0">
                <a:pos x="1224" y="1016"/>
              </a:cxn>
              <a:cxn ang="0">
                <a:pos x="1297" y="996"/>
              </a:cxn>
              <a:cxn ang="0">
                <a:pos x="1385" y="987"/>
              </a:cxn>
              <a:cxn ang="0">
                <a:pos x="1468" y="1019"/>
              </a:cxn>
              <a:cxn ang="0">
                <a:pos x="1514" y="987"/>
              </a:cxn>
              <a:cxn ang="0">
                <a:pos x="1602" y="909"/>
              </a:cxn>
              <a:cxn ang="0">
                <a:pos x="1678" y="870"/>
              </a:cxn>
              <a:cxn ang="0">
                <a:pos x="1699" y="804"/>
              </a:cxn>
              <a:cxn ang="0">
                <a:pos x="1606" y="757"/>
              </a:cxn>
              <a:cxn ang="0">
                <a:pos x="1582" y="660"/>
              </a:cxn>
              <a:cxn ang="0">
                <a:pos x="1610" y="628"/>
              </a:cxn>
              <a:cxn ang="0">
                <a:pos x="1623" y="554"/>
              </a:cxn>
              <a:cxn ang="0">
                <a:pos x="1623" y="535"/>
              </a:cxn>
              <a:cxn ang="0">
                <a:pos x="1645" y="394"/>
              </a:cxn>
              <a:cxn ang="0">
                <a:pos x="1678" y="410"/>
              </a:cxn>
              <a:cxn ang="0">
                <a:pos x="1689" y="226"/>
              </a:cxn>
              <a:cxn ang="0">
                <a:pos x="1577" y="148"/>
              </a:cxn>
              <a:cxn ang="0">
                <a:pos x="1493" y="98"/>
              </a:cxn>
              <a:cxn ang="0">
                <a:pos x="1413" y="74"/>
              </a:cxn>
              <a:cxn ang="0">
                <a:pos x="1396" y="0"/>
              </a:cxn>
              <a:cxn ang="0">
                <a:pos x="1364" y="74"/>
              </a:cxn>
              <a:cxn ang="0">
                <a:pos x="1322" y="269"/>
              </a:cxn>
              <a:cxn ang="0">
                <a:pos x="1207" y="352"/>
              </a:cxn>
              <a:cxn ang="0">
                <a:pos x="1133" y="492"/>
              </a:cxn>
              <a:cxn ang="0">
                <a:pos x="1250" y="515"/>
              </a:cxn>
              <a:cxn ang="0">
                <a:pos x="1417" y="566"/>
              </a:cxn>
              <a:cxn ang="0">
                <a:pos x="1301" y="613"/>
              </a:cxn>
              <a:cxn ang="0">
                <a:pos x="1204" y="672"/>
              </a:cxn>
              <a:cxn ang="0">
                <a:pos x="1078" y="777"/>
              </a:cxn>
              <a:cxn ang="0">
                <a:pos x="931" y="796"/>
              </a:cxn>
              <a:cxn ang="0">
                <a:pos x="898" y="929"/>
              </a:cxn>
              <a:cxn ang="0">
                <a:pos x="671" y="1019"/>
              </a:cxn>
              <a:cxn ang="0">
                <a:pos x="473" y="1077"/>
              </a:cxn>
              <a:cxn ang="0">
                <a:pos x="172" y="1011"/>
              </a:cxn>
              <a:cxn ang="0">
                <a:pos x="9" y="1058"/>
              </a:cxn>
              <a:cxn ang="0">
                <a:pos x="101" y="1160"/>
              </a:cxn>
              <a:cxn ang="0">
                <a:pos x="193" y="1195"/>
              </a:cxn>
              <a:cxn ang="0">
                <a:pos x="222" y="1273"/>
              </a:cxn>
              <a:cxn ang="0">
                <a:pos x="319" y="1324"/>
              </a:cxn>
              <a:cxn ang="0">
                <a:pos x="462" y="1312"/>
              </a:cxn>
              <a:cxn ang="0">
                <a:pos x="415" y="1382"/>
              </a:cxn>
            </a:cxnLst>
            <a:rect l="0" t="0" r="r" b="b"/>
            <a:pathLst>
              <a:path w="1725" h="1442">
                <a:moveTo>
                  <a:pt x="483" y="1437"/>
                </a:moveTo>
                <a:lnTo>
                  <a:pt x="508" y="1433"/>
                </a:lnTo>
                <a:lnTo>
                  <a:pt x="528" y="1426"/>
                </a:lnTo>
                <a:lnTo>
                  <a:pt x="562" y="1398"/>
                </a:lnTo>
                <a:lnTo>
                  <a:pt x="571" y="1359"/>
                </a:lnTo>
                <a:lnTo>
                  <a:pt x="588" y="1297"/>
                </a:lnTo>
                <a:lnTo>
                  <a:pt x="630" y="1273"/>
                </a:lnTo>
                <a:lnTo>
                  <a:pt x="638" y="1277"/>
                </a:lnTo>
                <a:lnTo>
                  <a:pt x="651" y="1319"/>
                </a:lnTo>
                <a:lnTo>
                  <a:pt x="630" y="1343"/>
                </a:lnTo>
                <a:lnTo>
                  <a:pt x="625" y="1370"/>
                </a:lnTo>
                <a:lnTo>
                  <a:pt x="687" y="1390"/>
                </a:lnTo>
                <a:lnTo>
                  <a:pt x="697" y="1410"/>
                </a:lnTo>
                <a:lnTo>
                  <a:pt x="734" y="1406"/>
                </a:lnTo>
                <a:lnTo>
                  <a:pt x="750" y="1410"/>
                </a:lnTo>
                <a:lnTo>
                  <a:pt x="758" y="1417"/>
                </a:lnTo>
                <a:lnTo>
                  <a:pt x="826" y="1328"/>
                </a:lnTo>
                <a:lnTo>
                  <a:pt x="843" y="1324"/>
                </a:lnTo>
                <a:lnTo>
                  <a:pt x="848" y="1312"/>
                </a:lnTo>
                <a:lnTo>
                  <a:pt x="848" y="1292"/>
                </a:lnTo>
                <a:lnTo>
                  <a:pt x="868" y="1265"/>
                </a:lnTo>
                <a:lnTo>
                  <a:pt x="911" y="1261"/>
                </a:lnTo>
                <a:lnTo>
                  <a:pt x="927" y="1246"/>
                </a:lnTo>
                <a:lnTo>
                  <a:pt x="935" y="1253"/>
                </a:lnTo>
                <a:lnTo>
                  <a:pt x="960" y="1234"/>
                </a:lnTo>
                <a:lnTo>
                  <a:pt x="974" y="1234"/>
                </a:lnTo>
                <a:lnTo>
                  <a:pt x="1018" y="1175"/>
                </a:lnTo>
                <a:lnTo>
                  <a:pt x="1040" y="1175"/>
                </a:lnTo>
                <a:lnTo>
                  <a:pt x="1070" y="1156"/>
                </a:lnTo>
                <a:lnTo>
                  <a:pt x="1078" y="1163"/>
                </a:lnTo>
                <a:lnTo>
                  <a:pt x="1128" y="1140"/>
                </a:lnTo>
                <a:lnTo>
                  <a:pt x="1103" y="1101"/>
                </a:lnTo>
                <a:lnTo>
                  <a:pt x="1112" y="1058"/>
                </a:lnTo>
                <a:lnTo>
                  <a:pt x="1133" y="1016"/>
                </a:lnTo>
                <a:lnTo>
                  <a:pt x="1153" y="1007"/>
                </a:lnTo>
                <a:lnTo>
                  <a:pt x="1166" y="1011"/>
                </a:lnTo>
                <a:lnTo>
                  <a:pt x="1166" y="1043"/>
                </a:lnTo>
                <a:lnTo>
                  <a:pt x="1179" y="1055"/>
                </a:lnTo>
                <a:lnTo>
                  <a:pt x="1212" y="1031"/>
                </a:lnTo>
                <a:lnTo>
                  <a:pt x="1224" y="1016"/>
                </a:lnTo>
                <a:lnTo>
                  <a:pt x="1238" y="1023"/>
                </a:lnTo>
                <a:lnTo>
                  <a:pt x="1254" y="1007"/>
                </a:lnTo>
                <a:lnTo>
                  <a:pt x="1287" y="1007"/>
                </a:lnTo>
                <a:lnTo>
                  <a:pt x="1297" y="996"/>
                </a:lnTo>
                <a:lnTo>
                  <a:pt x="1287" y="980"/>
                </a:lnTo>
                <a:lnTo>
                  <a:pt x="1313" y="957"/>
                </a:lnTo>
                <a:lnTo>
                  <a:pt x="1338" y="945"/>
                </a:lnTo>
                <a:lnTo>
                  <a:pt x="1385" y="987"/>
                </a:lnTo>
                <a:lnTo>
                  <a:pt x="1380" y="1007"/>
                </a:lnTo>
                <a:lnTo>
                  <a:pt x="1405" y="1038"/>
                </a:lnTo>
                <a:lnTo>
                  <a:pt x="1456" y="1043"/>
                </a:lnTo>
                <a:lnTo>
                  <a:pt x="1468" y="1019"/>
                </a:lnTo>
                <a:lnTo>
                  <a:pt x="1456" y="953"/>
                </a:lnTo>
                <a:lnTo>
                  <a:pt x="1468" y="941"/>
                </a:lnTo>
                <a:lnTo>
                  <a:pt x="1489" y="957"/>
                </a:lnTo>
                <a:lnTo>
                  <a:pt x="1514" y="987"/>
                </a:lnTo>
                <a:lnTo>
                  <a:pt x="1547" y="938"/>
                </a:lnTo>
                <a:lnTo>
                  <a:pt x="1564" y="933"/>
                </a:lnTo>
                <a:lnTo>
                  <a:pt x="1590" y="909"/>
                </a:lnTo>
                <a:lnTo>
                  <a:pt x="1602" y="909"/>
                </a:lnTo>
                <a:lnTo>
                  <a:pt x="1623" y="890"/>
                </a:lnTo>
                <a:lnTo>
                  <a:pt x="1636" y="890"/>
                </a:lnTo>
                <a:lnTo>
                  <a:pt x="1648" y="870"/>
                </a:lnTo>
                <a:lnTo>
                  <a:pt x="1678" y="870"/>
                </a:lnTo>
                <a:lnTo>
                  <a:pt x="1707" y="843"/>
                </a:lnTo>
                <a:lnTo>
                  <a:pt x="1724" y="831"/>
                </a:lnTo>
                <a:lnTo>
                  <a:pt x="1724" y="816"/>
                </a:lnTo>
                <a:lnTo>
                  <a:pt x="1699" y="804"/>
                </a:lnTo>
                <a:lnTo>
                  <a:pt x="1699" y="777"/>
                </a:lnTo>
                <a:lnTo>
                  <a:pt x="1657" y="726"/>
                </a:lnTo>
                <a:lnTo>
                  <a:pt x="1618" y="765"/>
                </a:lnTo>
                <a:lnTo>
                  <a:pt x="1606" y="757"/>
                </a:lnTo>
                <a:lnTo>
                  <a:pt x="1602" y="734"/>
                </a:lnTo>
                <a:lnTo>
                  <a:pt x="1585" y="714"/>
                </a:lnTo>
                <a:lnTo>
                  <a:pt x="1582" y="687"/>
                </a:lnTo>
                <a:lnTo>
                  <a:pt x="1582" y="660"/>
                </a:lnTo>
                <a:lnTo>
                  <a:pt x="1555" y="640"/>
                </a:lnTo>
                <a:lnTo>
                  <a:pt x="1552" y="633"/>
                </a:lnTo>
                <a:lnTo>
                  <a:pt x="1561" y="616"/>
                </a:lnTo>
                <a:lnTo>
                  <a:pt x="1610" y="628"/>
                </a:lnTo>
                <a:lnTo>
                  <a:pt x="1615" y="605"/>
                </a:lnTo>
                <a:lnTo>
                  <a:pt x="1632" y="586"/>
                </a:lnTo>
                <a:lnTo>
                  <a:pt x="1618" y="574"/>
                </a:lnTo>
                <a:lnTo>
                  <a:pt x="1623" y="554"/>
                </a:lnTo>
                <a:lnTo>
                  <a:pt x="1648" y="543"/>
                </a:lnTo>
                <a:lnTo>
                  <a:pt x="1653" y="535"/>
                </a:lnTo>
                <a:lnTo>
                  <a:pt x="1648" y="527"/>
                </a:lnTo>
                <a:lnTo>
                  <a:pt x="1623" y="535"/>
                </a:lnTo>
                <a:lnTo>
                  <a:pt x="1574" y="503"/>
                </a:lnTo>
                <a:lnTo>
                  <a:pt x="1569" y="492"/>
                </a:lnTo>
                <a:lnTo>
                  <a:pt x="1594" y="464"/>
                </a:lnTo>
                <a:lnTo>
                  <a:pt x="1645" y="394"/>
                </a:lnTo>
                <a:lnTo>
                  <a:pt x="1648" y="386"/>
                </a:lnTo>
                <a:lnTo>
                  <a:pt x="1657" y="386"/>
                </a:lnTo>
                <a:lnTo>
                  <a:pt x="1673" y="406"/>
                </a:lnTo>
                <a:lnTo>
                  <a:pt x="1678" y="410"/>
                </a:lnTo>
                <a:lnTo>
                  <a:pt x="1678" y="320"/>
                </a:lnTo>
                <a:lnTo>
                  <a:pt x="1695" y="313"/>
                </a:lnTo>
                <a:lnTo>
                  <a:pt x="1695" y="281"/>
                </a:lnTo>
                <a:lnTo>
                  <a:pt x="1689" y="226"/>
                </a:lnTo>
                <a:lnTo>
                  <a:pt x="1711" y="148"/>
                </a:lnTo>
                <a:lnTo>
                  <a:pt x="1648" y="109"/>
                </a:lnTo>
                <a:lnTo>
                  <a:pt x="1602" y="144"/>
                </a:lnTo>
                <a:lnTo>
                  <a:pt x="1577" y="148"/>
                </a:lnTo>
                <a:lnTo>
                  <a:pt x="1569" y="160"/>
                </a:lnTo>
                <a:lnTo>
                  <a:pt x="1527" y="152"/>
                </a:lnTo>
                <a:lnTo>
                  <a:pt x="1506" y="132"/>
                </a:lnTo>
                <a:lnTo>
                  <a:pt x="1493" y="98"/>
                </a:lnTo>
                <a:lnTo>
                  <a:pt x="1498" y="86"/>
                </a:lnTo>
                <a:lnTo>
                  <a:pt x="1464" y="66"/>
                </a:lnTo>
                <a:lnTo>
                  <a:pt x="1448" y="93"/>
                </a:lnTo>
                <a:lnTo>
                  <a:pt x="1413" y="74"/>
                </a:lnTo>
                <a:lnTo>
                  <a:pt x="1405" y="69"/>
                </a:lnTo>
                <a:lnTo>
                  <a:pt x="1427" y="20"/>
                </a:lnTo>
                <a:lnTo>
                  <a:pt x="1409" y="0"/>
                </a:lnTo>
                <a:lnTo>
                  <a:pt x="1396" y="0"/>
                </a:lnTo>
                <a:lnTo>
                  <a:pt x="1359" y="23"/>
                </a:lnTo>
                <a:lnTo>
                  <a:pt x="1330" y="66"/>
                </a:lnTo>
                <a:lnTo>
                  <a:pt x="1342" y="69"/>
                </a:lnTo>
                <a:lnTo>
                  <a:pt x="1364" y="74"/>
                </a:lnTo>
                <a:lnTo>
                  <a:pt x="1380" y="117"/>
                </a:lnTo>
                <a:lnTo>
                  <a:pt x="1372" y="132"/>
                </a:lnTo>
                <a:lnTo>
                  <a:pt x="1354" y="160"/>
                </a:lnTo>
                <a:lnTo>
                  <a:pt x="1322" y="269"/>
                </a:lnTo>
                <a:lnTo>
                  <a:pt x="1333" y="289"/>
                </a:lnTo>
                <a:lnTo>
                  <a:pt x="1325" y="304"/>
                </a:lnTo>
                <a:lnTo>
                  <a:pt x="1250" y="355"/>
                </a:lnTo>
                <a:lnTo>
                  <a:pt x="1207" y="352"/>
                </a:lnTo>
                <a:lnTo>
                  <a:pt x="1187" y="343"/>
                </a:lnTo>
                <a:lnTo>
                  <a:pt x="1183" y="352"/>
                </a:lnTo>
                <a:lnTo>
                  <a:pt x="1149" y="476"/>
                </a:lnTo>
                <a:lnTo>
                  <a:pt x="1133" y="492"/>
                </a:lnTo>
                <a:lnTo>
                  <a:pt x="1141" y="511"/>
                </a:lnTo>
                <a:lnTo>
                  <a:pt x="1163" y="527"/>
                </a:lnTo>
                <a:lnTo>
                  <a:pt x="1196" y="511"/>
                </a:lnTo>
                <a:lnTo>
                  <a:pt x="1250" y="515"/>
                </a:lnTo>
                <a:lnTo>
                  <a:pt x="1267" y="492"/>
                </a:lnTo>
                <a:lnTo>
                  <a:pt x="1297" y="484"/>
                </a:lnTo>
                <a:lnTo>
                  <a:pt x="1350" y="503"/>
                </a:lnTo>
                <a:lnTo>
                  <a:pt x="1417" y="566"/>
                </a:lnTo>
                <a:lnTo>
                  <a:pt x="1417" y="582"/>
                </a:lnTo>
                <a:lnTo>
                  <a:pt x="1401" y="589"/>
                </a:lnTo>
                <a:lnTo>
                  <a:pt x="1325" y="594"/>
                </a:lnTo>
                <a:lnTo>
                  <a:pt x="1301" y="613"/>
                </a:lnTo>
                <a:lnTo>
                  <a:pt x="1279" y="609"/>
                </a:lnTo>
                <a:lnTo>
                  <a:pt x="1267" y="633"/>
                </a:lnTo>
                <a:lnTo>
                  <a:pt x="1229" y="636"/>
                </a:lnTo>
                <a:lnTo>
                  <a:pt x="1204" y="672"/>
                </a:lnTo>
                <a:lnTo>
                  <a:pt x="1199" y="694"/>
                </a:lnTo>
                <a:lnTo>
                  <a:pt x="1149" y="726"/>
                </a:lnTo>
                <a:lnTo>
                  <a:pt x="1116" y="730"/>
                </a:lnTo>
                <a:lnTo>
                  <a:pt x="1078" y="777"/>
                </a:lnTo>
                <a:lnTo>
                  <a:pt x="1045" y="796"/>
                </a:lnTo>
                <a:lnTo>
                  <a:pt x="977" y="781"/>
                </a:lnTo>
                <a:lnTo>
                  <a:pt x="955" y="773"/>
                </a:lnTo>
                <a:lnTo>
                  <a:pt x="931" y="796"/>
                </a:lnTo>
                <a:lnTo>
                  <a:pt x="919" y="840"/>
                </a:lnTo>
                <a:lnTo>
                  <a:pt x="955" y="890"/>
                </a:lnTo>
                <a:lnTo>
                  <a:pt x="931" y="914"/>
                </a:lnTo>
                <a:lnTo>
                  <a:pt x="898" y="929"/>
                </a:lnTo>
                <a:lnTo>
                  <a:pt x="851" y="987"/>
                </a:lnTo>
                <a:lnTo>
                  <a:pt x="788" y="1011"/>
                </a:lnTo>
                <a:lnTo>
                  <a:pt x="683" y="1023"/>
                </a:lnTo>
                <a:lnTo>
                  <a:pt x="671" y="1019"/>
                </a:lnTo>
                <a:lnTo>
                  <a:pt x="549" y="1066"/>
                </a:lnTo>
                <a:lnTo>
                  <a:pt x="494" y="1101"/>
                </a:lnTo>
                <a:lnTo>
                  <a:pt x="478" y="1094"/>
                </a:lnTo>
                <a:lnTo>
                  <a:pt x="473" y="1077"/>
                </a:lnTo>
                <a:lnTo>
                  <a:pt x="402" y="1074"/>
                </a:lnTo>
                <a:lnTo>
                  <a:pt x="319" y="1050"/>
                </a:lnTo>
                <a:lnTo>
                  <a:pt x="293" y="1023"/>
                </a:lnTo>
                <a:lnTo>
                  <a:pt x="172" y="1011"/>
                </a:lnTo>
                <a:lnTo>
                  <a:pt x="151" y="1019"/>
                </a:lnTo>
                <a:lnTo>
                  <a:pt x="0" y="1007"/>
                </a:lnTo>
                <a:lnTo>
                  <a:pt x="0" y="1026"/>
                </a:lnTo>
                <a:lnTo>
                  <a:pt x="9" y="1058"/>
                </a:lnTo>
                <a:lnTo>
                  <a:pt x="4" y="1113"/>
                </a:lnTo>
                <a:lnTo>
                  <a:pt x="46" y="1172"/>
                </a:lnTo>
                <a:lnTo>
                  <a:pt x="67" y="1183"/>
                </a:lnTo>
                <a:lnTo>
                  <a:pt x="101" y="1160"/>
                </a:lnTo>
                <a:lnTo>
                  <a:pt x="172" y="1160"/>
                </a:lnTo>
                <a:lnTo>
                  <a:pt x="193" y="1163"/>
                </a:lnTo>
                <a:lnTo>
                  <a:pt x="201" y="1179"/>
                </a:lnTo>
                <a:lnTo>
                  <a:pt x="193" y="1195"/>
                </a:lnTo>
                <a:lnTo>
                  <a:pt x="155" y="1226"/>
                </a:lnTo>
                <a:lnTo>
                  <a:pt x="159" y="1241"/>
                </a:lnTo>
                <a:lnTo>
                  <a:pt x="206" y="1273"/>
                </a:lnTo>
                <a:lnTo>
                  <a:pt x="222" y="1273"/>
                </a:lnTo>
                <a:lnTo>
                  <a:pt x="226" y="1280"/>
                </a:lnTo>
                <a:lnTo>
                  <a:pt x="222" y="1292"/>
                </a:lnTo>
                <a:lnTo>
                  <a:pt x="251" y="1316"/>
                </a:lnTo>
                <a:lnTo>
                  <a:pt x="319" y="1324"/>
                </a:lnTo>
                <a:lnTo>
                  <a:pt x="352" y="1316"/>
                </a:lnTo>
                <a:lnTo>
                  <a:pt x="390" y="1280"/>
                </a:lnTo>
                <a:lnTo>
                  <a:pt x="441" y="1285"/>
                </a:lnTo>
                <a:lnTo>
                  <a:pt x="462" y="1312"/>
                </a:lnTo>
                <a:lnTo>
                  <a:pt x="449" y="1336"/>
                </a:lnTo>
                <a:lnTo>
                  <a:pt x="453" y="1351"/>
                </a:lnTo>
                <a:lnTo>
                  <a:pt x="423" y="1367"/>
                </a:lnTo>
                <a:lnTo>
                  <a:pt x="415" y="1382"/>
                </a:lnTo>
                <a:lnTo>
                  <a:pt x="420" y="1414"/>
                </a:lnTo>
                <a:lnTo>
                  <a:pt x="465" y="1441"/>
                </a:lnTo>
                <a:lnTo>
                  <a:pt x="483" y="1437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19" name="isľîḓe">
            <a:extLst>
              <a:ext uri="{FF2B5EF4-FFF2-40B4-BE49-F238E27FC236}">
                <a16:creationId xmlns:a16="http://schemas.microsoft.com/office/drawing/2014/main" id="{8665290E-CA2A-41FA-A04C-6441B1A77F72}"/>
              </a:ext>
            </a:extLst>
          </p:cNvPr>
          <p:cNvSpPr/>
          <p:nvPr/>
        </p:nvSpPr>
        <p:spPr bwMode="auto">
          <a:xfrm>
            <a:off x="11066302" y="5734216"/>
            <a:ext cx="78759" cy="248890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36" y="55"/>
              </a:cxn>
              <a:cxn ang="0">
                <a:pos x="21" y="78"/>
              </a:cxn>
              <a:cxn ang="0">
                <a:pos x="6" y="101"/>
              </a:cxn>
              <a:cxn ang="0">
                <a:pos x="6" y="125"/>
              </a:cxn>
              <a:cxn ang="0">
                <a:pos x="0" y="148"/>
              </a:cxn>
              <a:cxn ang="0">
                <a:pos x="0" y="179"/>
              </a:cxn>
              <a:cxn ang="0">
                <a:pos x="0" y="211"/>
              </a:cxn>
              <a:cxn ang="0">
                <a:pos x="0" y="234"/>
              </a:cxn>
              <a:cxn ang="0">
                <a:pos x="0" y="257"/>
              </a:cxn>
              <a:cxn ang="0">
                <a:pos x="21" y="281"/>
              </a:cxn>
              <a:cxn ang="0">
                <a:pos x="36" y="304"/>
              </a:cxn>
              <a:cxn ang="0">
                <a:pos x="59" y="312"/>
              </a:cxn>
              <a:cxn ang="0">
                <a:pos x="66" y="289"/>
              </a:cxn>
              <a:cxn ang="0">
                <a:pos x="66" y="265"/>
              </a:cxn>
              <a:cxn ang="0">
                <a:pos x="81" y="242"/>
              </a:cxn>
              <a:cxn ang="0">
                <a:pos x="96" y="218"/>
              </a:cxn>
              <a:cxn ang="0">
                <a:pos x="111" y="195"/>
              </a:cxn>
              <a:cxn ang="0">
                <a:pos x="111" y="172"/>
              </a:cxn>
              <a:cxn ang="0">
                <a:pos x="111" y="148"/>
              </a:cxn>
              <a:cxn ang="0">
                <a:pos x="111" y="125"/>
              </a:cxn>
              <a:cxn ang="0">
                <a:pos x="111" y="101"/>
              </a:cxn>
              <a:cxn ang="0">
                <a:pos x="111" y="78"/>
              </a:cxn>
              <a:cxn ang="0">
                <a:pos x="111" y="55"/>
              </a:cxn>
              <a:cxn ang="0">
                <a:pos x="89" y="39"/>
              </a:cxn>
              <a:cxn ang="0">
                <a:pos x="81" y="8"/>
              </a:cxn>
              <a:cxn ang="0">
                <a:pos x="59" y="0"/>
              </a:cxn>
            </a:cxnLst>
            <a:rect l="0" t="0" r="r" b="b"/>
            <a:pathLst>
              <a:path w="112" h="313">
                <a:moveTo>
                  <a:pt x="59" y="0"/>
                </a:moveTo>
                <a:lnTo>
                  <a:pt x="36" y="55"/>
                </a:lnTo>
                <a:lnTo>
                  <a:pt x="21" y="78"/>
                </a:lnTo>
                <a:lnTo>
                  <a:pt x="6" y="101"/>
                </a:lnTo>
                <a:lnTo>
                  <a:pt x="6" y="125"/>
                </a:lnTo>
                <a:lnTo>
                  <a:pt x="0" y="148"/>
                </a:lnTo>
                <a:lnTo>
                  <a:pt x="0" y="179"/>
                </a:lnTo>
                <a:lnTo>
                  <a:pt x="0" y="211"/>
                </a:lnTo>
                <a:lnTo>
                  <a:pt x="0" y="234"/>
                </a:lnTo>
                <a:lnTo>
                  <a:pt x="0" y="257"/>
                </a:lnTo>
                <a:lnTo>
                  <a:pt x="21" y="281"/>
                </a:lnTo>
                <a:lnTo>
                  <a:pt x="36" y="304"/>
                </a:lnTo>
                <a:lnTo>
                  <a:pt x="59" y="312"/>
                </a:lnTo>
                <a:lnTo>
                  <a:pt x="66" y="289"/>
                </a:lnTo>
                <a:lnTo>
                  <a:pt x="66" y="265"/>
                </a:lnTo>
                <a:lnTo>
                  <a:pt x="81" y="242"/>
                </a:lnTo>
                <a:lnTo>
                  <a:pt x="96" y="218"/>
                </a:lnTo>
                <a:lnTo>
                  <a:pt x="111" y="195"/>
                </a:lnTo>
                <a:lnTo>
                  <a:pt x="111" y="172"/>
                </a:lnTo>
                <a:lnTo>
                  <a:pt x="111" y="148"/>
                </a:lnTo>
                <a:lnTo>
                  <a:pt x="111" y="125"/>
                </a:lnTo>
                <a:lnTo>
                  <a:pt x="111" y="101"/>
                </a:lnTo>
                <a:lnTo>
                  <a:pt x="111" y="78"/>
                </a:lnTo>
                <a:lnTo>
                  <a:pt x="111" y="55"/>
                </a:lnTo>
                <a:lnTo>
                  <a:pt x="89" y="39"/>
                </a:lnTo>
                <a:lnTo>
                  <a:pt x="81" y="8"/>
                </a:lnTo>
                <a:lnTo>
                  <a:pt x="59" y="0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 fontScale="77500" lnSpcReduction="2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cxnSp>
        <p:nvCxnSpPr>
          <p:cNvPr id="320" name="直接箭头连接符 319">
            <a:extLst>
              <a:ext uri="{FF2B5EF4-FFF2-40B4-BE49-F238E27FC236}">
                <a16:creationId xmlns:a16="http://schemas.microsoft.com/office/drawing/2014/main" id="{F1854855-7353-4CCB-BC78-8CA1EF66F5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19799" y="5980649"/>
            <a:ext cx="0" cy="0"/>
          </a:xfrm>
          <a:prstGeom prst="straightConnector1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</p:cxnSp>
      <p:sp>
        <p:nvSpPr>
          <p:cNvPr id="321" name="ï$ļíďè">
            <a:extLst>
              <a:ext uri="{FF2B5EF4-FFF2-40B4-BE49-F238E27FC236}">
                <a16:creationId xmlns:a16="http://schemas.microsoft.com/office/drawing/2014/main" id="{582D4600-D203-4A37-9218-34922B4F700C}"/>
              </a:ext>
            </a:extLst>
          </p:cNvPr>
          <p:cNvSpPr/>
          <p:nvPr/>
        </p:nvSpPr>
        <p:spPr bwMode="auto">
          <a:xfrm>
            <a:off x="10763151" y="4750122"/>
            <a:ext cx="83961" cy="104795"/>
          </a:xfrm>
          <a:custGeom>
            <a:avLst/>
            <a:gdLst/>
            <a:ahLst/>
            <a:cxnLst>
              <a:cxn ang="0">
                <a:pos x="88" y="100"/>
              </a:cxn>
              <a:cxn ang="0">
                <a:pos x="77" y="116"/>
              </a:cxn>
              <a:cxn ang="0">
                <a:pos x="56" y="128"/>
              </a:cxn>
              <a:cxn ang="0">
                <a:pos x="16" y="116"/>
              </a:cxn>
              <a:cxn ang="0">
                <a:pos x="16" y="109"/>
              </a:cxn>
              <a:cxn ang="0">
                <a:pos x="16" y="48"/>
              </a:cxn>
              <a:cxn ang="0">
                <a:pos x="0" y="14"/>
              </a:cxn>
              <a:cxn ang="0">
                <a:pos x="38" y="0"/>
              </a:cxn>
              <a:cxn ang="0">
                <a:pos x="56" y="2"/>
              </a:cxn>
              <a:cxn ang="0">
                <a:pos x="65" y="21"/>
              </a:cxn>
              <a:cxn ang="0">
                <a:pos x="60" y="32"/>
              </a:cxn>
              <a:cxn ang="0">
                <a:pos x="89" y="52"/>
              </a:cxn>
              <a:cxn ang="0">
                <a:pos x="94" y="66"/>
              </a:cxn>
              <a:cxn ang="0">
                <a:pos x="113" y="74"/>
              </a:cxn>
              <a:cxn ang="0">
                <a:pos x="88" y="100"/>
              </a:cxn>
            </a:cxnLst>
            <a:rect l="0" t="0" r="r" b="b"/>
            <a:pathLst>
              <a:path w="113" h="128">
                <a:moveTo>
                  <a:pt x="88" y="100"/>
                </a:moveTo>
                <a:lnTo>
                  <a:pt x="77" y="116"/>
                </a:lnTo>
                <a:lnTo>
                  <a:pt x="56" y="128"/>
                </a:lnTo>
                <a:lnTo>
                  <a:pt x="16" y="116"/>
                </a:lnTo>
                <a:lnTo>
                  <a:pt x="16" y="109"/>
                </a:lnTo>
                <a:lnTo>
                  <a:pt x="16" y="48"/>
                </a:lnTo>
                <a:lnTo>
                  <a:pt x="0" y="14"/>
                </a:lnTo>
                <a:lnTo>
                  <a:pt x="38" y="0"/>
                </a:lnTo>
                <a:lnTo>
                  <a:pt x="56" y="2"/>
                </a:lnTo>
                <a:lnTo>
                  <a:pt x="65" y="21"/>
                </a:lnTo>
                <a:lnTo>
                  <a:pt x="60" y="32"/>
                </a:lnTo>
                <a:lnTo>
                  <a:pt x="89" y="52"/>
                </a:lnTo>
                <a:lnTo>
                  <a:pt x="94" y="66"/>
                </a:lnTo>
                <a:lnTo>
                  <a:pt x="113" y="74"/>
                </a:lnTo>
                <a:lnTo>
                  <a:pt x="88" y="100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 fontScale="25000" lnSpcReduction="2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80" name="î$1ïdè">
            <a:extLst>
              <a:ext uri="{FF2B5EF4-FFF2-40B4-BE49-F238E27FC236}">
                <a16:creationId xmlns:a16="http://schemas.microsoft.com/office/drawing/2014/main" id="{B22A600C-DF7B-4524-9A61-0227D380AA19}"/>
              </a:ext>
            </a:extLst>
          </p:cNvPr>
          <p:cNvSpPr/>
          <p:nvPr/>
        </p:nvSpPr>
        <p:spPr bwMode="auto">
          <a:xfrm>
            <a:off x="11012199" y="1801261"/>
            <a:ext cx="73780" cy="69593"/>
          </a:xfrm>
          <a:custGeom>
            <a:avLst/>
            <a:gdLst>
              <a:gd name="T0" fmla="*/ 2147483647 w 82"/>
              <a:gd name="T1" fmla="*/ 2147483647 h 70"/>
              <a:gd name="T2" fmla="*/ 2147483647 w 82"/>
              <a:gd name="T3" fmla="*/ 2147483647 h 70"/>
              <a:gd name="T4" fmla="*/ 2147483647 w 82"/>
              <a:gd name="T5" fmla="*/ 2147483647 h 70"/>
              <a:gd name="T6" fmla="*/ 2147483647 w 82"/>
              <a:gd name="T7" fmla="*/ 2147483647 h 70"/>
              <a:gd name="T8" fmla="*/ 2147483647 w 82"/>
              <a:gd name="T9" fmla="*/ 2147483647 h 70"/>
              <a:gd name="T10" fmla="*/ 2147483647 w 82"/>
              <a:gd name="T11" fmla="*/ 2147483647 h 70"/>
              <a:gd name="T12" fmla="*/ 2147483647 w 82"/>
              <a:gd name="T13" fmla="*/ 2147483647 h 70"/>
              <a:gd name="T14" fmla="*/ 2147483647 w 82"/>
              <a:gd name="T15" fmla="*/ 2147483647 h 70"/>
              <a:gd name="T16" fmla="*/ 2147483647 w 82"/>
              <a:gd name="T17" fmla="*/ 2147483647 h 70"/>
              <a:gd name="T18" fmla="*/ 2147483647 w 82"/>
              <a:gd name="T19" fmla="*/ 2147483647 h 70"/>
              <a:gd name="T20" fmla="*/ 2147483647 w 82"/>
              <a:gd name="T21" fmla="*/ 2147483647 h 70"/>
              <a:gd name="T22" fmla="*/ 2147483647 w 82"/>
              <a:gd name="T23" fmla="*/ 2147483647 h 70"/>
              <a:gd name="T24" fmla="*/ 2147483647 w 82"/>
              <a:gd name="T25" fmla="*/ 2147483647 h 70"/>
              <a:gd name="T26" fmla="*/ 2147483647 w 82"/>
              <a:gd name="T27" fmla="*/ 2147483647 h 70"/>
              <a:gd name="T28" fmla="*/ 2147483647 w 82"/>
              <a:gd name="T29" fmla="*/ 2147483647 h 70"/>
              <a:gd name="T30" fmla="*/ 2147483647 w 82"/>
              <a:gd name="T31" fmla="*/ 2147483647 h 70"/>
              <a:gd name="T32" fmla="*/ 2147483647 w 82"/>
              <a:gd name="T33" fmla="*/ 2147483647 h 70"/>
              <a:gd name="T34" fmla="*/ 2147483647 w 82"/>
              <a:gd name="T35" fmla="*/ 2147483647 h 70"/>
              <a:gd name="T36" fmla="*/ 2147483647 w 82"/>
              <a:gd name="T37" fmla="*/ 2147483647 h 70"/>
              <a:gd name="T38" fmla="*/ 2147483647 w 82"/>
              <a:gd name="T39" fmla="*/ 2147483647 h 70"/>
              <a:gd name="T40" fmla="*/ 2147483647 w 82"/>
              <a:gd name="T41" fmla="*/ 2147483647 h 70"/>
              <a:gd name="T42" fmla="*/ 0 w 82"/>
              <a:gd name="T43" fmla="*/ 0 h 70"/>
              <a:gd name="T44" fmla="*/ 2147483647 w 82"/>
              <a:gd name="T45" fmla="*/ 0 h 70"/>
              <a:gd name="T46" fmla="*/ 2147483647 w 82"/>
              <a:gd name="T47" fmla="*/ 2147483647 h 70"/>
              <a:gd name="T48" fmla="*/ 2147483647 w 82"/>
              <a:gd name="T49" fmla="*/ 2147483647 h 70"/>
              <a:gd name="T50" fmla="*/ 2147483647 w 82"/>
              <a:gd name="T51" fmla="*/ 2147483647 h 70"/>
              <a:gd name="T52" fmla="*/ 2147483647 w 82"/>
              <a:gd name="T53" fmla="*/ 2147483647 h 70"/>
              <a:gd name="T54" fmla="*/ 2147483647 w 82"/>
              <a:gd name="T55" fmla="*/ 2147483647 h 70"/>
              <a:gd name="T56" fmla="*/ 2147483647 w 82"/>
              <a:gd name="T57" fmla="*/ 2147483647 h 70"/>
              <a:gd name="T58" fmla="*/ 2147483647 w 82"/>
              <a:gd name="T59" fmla="*/ 2147483647 h 70"/>
              <a:gd name="T60" fmla="*/ 2147483647 w 82"/>
              <a:gd name="T61" fmla="*/ 2147483647 h 70"/>
              <a:gd name="T62" fmla="*/ 2147483647 w 82"/>
              <a:gd name="T63" fmla="*/ 2147483647 h 70"/>
              <a:gd name="T64" fmla="*/ 2147483647 w 82"/>
              <a:gd name="T65" fmla="*/ 2147483647 h 70"/>
              <a:gd name="T66" fmla="*/ 2147483647 w 82"/>
              <a:gd name="T67" fmla="*/ 2147483647 h 70"/>
              <a:gd name="T68" fmla="*/ 2147483647 w 82"/>
              <a:gd name="T69" fmla="*/ 2147483647 h 70"/>
              <a:gd name="T70" fmla="*/ 2147483647 w 82"/>
              <a:gd name="T71" fmla="*/ 2147483647 h 70"/>
              <a:gd name="T72" fmla="*/ 2147483647 w 82"/>
              <a:gd name="T73" fmla="*/ 2147483647 h 70"/>
              <a:gd name="T74" fmla="*/ 2147483647 w 82"/>
              <a:gd name="T75" fmla="*/ 2147483647 h 70"/>
              <a:gd name="T76" fmla="*/ 2147483647 w 82"/>
              <a:gd name="T77" fmla="*/ 2147483647 h 70"/>
              <a:gd name="T78" fmla="*/ 2147483647 w 82"/>
              <a:gd name="T79" fmla="*/ 2147483647 h 70"/>
              <a:gd name="T80" fmla="*/ 2147483647 w 82"/>
              <a:gd name="T81" fmla="*/ 2147483647 h 70"/>
              <a:gd name="T82" fmla="*/ 2147483647 w 82"/>
              <a:gd name="T83" fmla="*/ 2147483647 h 70"/>
              <a:gd name="T84" fmla="*/ 2147483647 w 82"/>
              <a:gd name="T85" fmla="*/ 2147483647 h 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2"/>
              <a:gd name="T130" fmla="*/ 0 h 70"/>
              <a:gd name="T131" fmla="*/ 82 w 82"/>
              <a:gd name="T132" fmla="*/ 70 h 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2" h="70">
                <a:moveTo>
                  <a:pt x="28" y="52"/>
                </a:moveTo>
                <a:lnTo>
                  <a:pt x="20" y="54"/>
                </a:lnTo>
                <a:lnTo>
                  <a:pt x="14" y="56"/>
                </a:lnTo>
                <a:lnTo>
                  <a:pt x="26" y="62"/>
                </a:lnTo>
                <a:lnTo>
                  <a:pt x="30" y="64"/>
                </a:lnTo>
                <a:lnTo>
                  <a:pt x="36" y="70"/>
                </a:lnTo>
                <a:lnTo>
                  <a:pt x="20" y="70"/>
                </a:lnTo>
                <a:lnTo>
                  <a:pt x="14" y="62"/>
                </a:lnTo>
                <a:lnTo>
                  <a:pt x="12" y="58"/>
                </a:lnTo>
                <a:lnTo>
                  <a:pt x="8" y="56"/>
                </a:lnTo>
                <a:lnTo>
                  <a:pt x="10" y="50"/>
                </a:lnTo>
                <a:lnTo>
                  <a:pt x="14" y="46"/>
                </a:lnTo>
                <a:lnTo>
                  <a:pt x="12" y="44"/>
                </a:lnTo>
                <a:lnTo>
                  <a:pt x="10" y="40"/>
                </a:lnTo>
                <a:lnTo>
                  <a:pt x="18" y="40"/>
                </a:lnTo>
                <a:lnTo>
                  <a:pt x="16" y="34"/>
                </a:lnTo>
                <a:lnTo>
                  <a:pt x="14" y="28"/>
                </a:lnTo>
                <a:lnTo>
                  <a:pt x="14" y="16"/>
                </a:lnTo>
                <a:lnTo>
                  <a:pt x="10" y="12"/>
                </a:lnTo>
                <a:lnTo>
                  <a:pt x="6" y="8"/>
                </a:lnTo>
                <a:lnTo>
                  <a:pt x="2" y="4"/>
                </a:lnTo>
                <a:lnTo>
                  <a:pt x="0" y="0"/>
                </a:lnTo>
                <a:lnTo>
                  <a:pt x="4" y="0"/>
                </a:lnTo>
                <a:lnTo>
                  <a:pt x="12" y="4"/>
                </a:lnTo>
                <a:lnTo>
                  <a:pt x="24" y="14"/>
                </a:lnTo>
                <a:lnTo>
                  <a:pt x="40" y="22"/>
                </a:lnTo>
                <a:lnTo>
                  <a:pt x="46" y="24"/>
                </a:lnTo>
                <a:lnTo>
                  <a:pt x="54" y="26"/>
                </a:lnTo>
                <a:lnTo>
                  <a:pt x="60" y="26"/>
                </a:lnTo>
                <a:lnTo>
                  <a:pt x="66" y="24"/>
                </a:lnTo>
                <a:lnTo>
                  <a:pt x="74" y="20"/>
                </a:lnTo>
                <a:lnTo>
                  <a:pt x="74" y="30"/>
                </a:lnTo>
                <a:lnTo>
                  <a:pt x="74" y="34"/>
                </a:lnTo>
                <a:lnTo>
                  <a:pt x="76" y="36"/>
                </a:lnTo>
                <a:lnTo>
                  <a:pt x="82" y="42"/>
                </a:lnTo>
                <a:lnTo>
                  <a:pt x="78" y="44"/>
                </a:lnTo>
                <a:lnTo>
                  <a:pt x="72" y="44"/>
                </a:lnTo>
                <a:lnTo>
                  <a:pt x="60" y="46"/>
                </a:lnTo>
                <a:lnTo>
                  <a:pt x="60" y="62"/>
                </a:lnTo>
                <a:lnTo>
                  <a:pt x="52" y="60"/>
                </a:lnTo>
                <a:lnTo>
                  <a:pt x="44" y="56"/>
                </a:lnTo>
                <a:lnTo>
                  <a:pt x="38" y="54"/>
                </a:lnTo>
                <a:lnTo>
                  <a:pt x="28" y="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1" name="íṡḷíde">
            <a:extLst>
              <a:ext uri="{FF2B5EF4-FFF2-40B4-BE49-F238E27FC236}">
                <a16:creationId xmlns:a16="http://schemas.microsoft.com/office/drawing/2014/main" id="{157861C9-8AA2-4029-835E-C2A4E10E9061}"/>
              </a:ext>
            </a:extLst>
          </p:cNvPr>
          <p:cNvSpPr/>
          <p:nvPr/>
        </p:nvSpPr>
        <p:spPr bwMode="auto">
          <a:xfrm>
            <a:off x="10969336" y="1874995"/>
            <a:ext cx="121561" cy="145813"/>
          </a:xfrm>
          <a:custGeom>
            <a:avLst/>
            <a:gdLst>
              <a:gd name="T0" fmla="*/ 2147483647 w 136"/>
              <a:gd name="T1" fmla="*/ 2147483647 h 148"/>
              <a:gd name="T2" fmla="*/ 2147483647 w 136"/>
              <a:gd name="T3" fmla="*/ 0 h 148"/>
              <a:gd name="T4" fmla="*/ 2147483647 w 136"/>
              <a:gd name="T5" fmla="*/ 2147483647 h 148"/>
              <a:gd name="T6" fmla="*/ 2147483647 w 136"/>
              <a:gd name="T7" fmla="*/ 2147483647 h 148"/>
              <a:gd name="T8" fmla="*/ 2147483647 w 136"/>
              <a:gd name="T9" fmla="*/ 2147483647 h 148"/>
              <a:gd name="T10" fmla="*/ 2147483647 w 136"/>
              <a:gd name="T11" fmla="*/ 2147483647 h 148"/>
              <a:gd name="T12" fmla="*/ 2147483647 w 136"/>
              <a:gd name="T13" fmla="*/ 2147483647 h 148"/>
              <a:gd name="T14" fmla="*/ 2147483647 w 136"/>
              <a:gd name="T15" fmla="*/ 2147483647 h 148"/>
              <a:gd name="T16" fmla="*/ 2147483647 w 136"/>
              <a:gd name="T17" fmla="*/ 2147483647 h 148"/>
              <a:gd name="T18" fmla="*/ 2147483647 w 136"/>
              <a:gd name="T19" fmla="*/ 2147483647 h 148"/>
              <a:gd name="T20" fmla="*/ 2147483647 w 136"/>
              <a:gd name="T21" fmla="*/ 2147483647 h 148"/>
              <a:gd name="T22" fmla="*/ 2147483647 w 136"/>
              <a:gd name="T23" fmla="*/ 2147483647 h 148"/>
              <a:gd name="T24" fmla="*/ 2147483647 w 136"/>
              <a:gd name="T25" fmla="*/ 2147483647 h 148"/>
              <a:gd name="T26" fmla="*/ 2147483647 w 136"/>
              <a:gd name="T27" fmla="*/ 2147483647 h 148"/>
              <a:gd name="T28" fmla="*/ 2147483647 w 136"/>
              <a:gd name="T29" fmla="*/ 2147483647 h 148"/>
              <a:gd name="T30" fmla="*/ 2147483647 w 136"/>
              <a:gd name="T31" fmla="*/ 2147483647 h 148"/>
              <a:gd name="T32" fmla="*/ 2147483647 w 136"/>
              <a:gd name="T33" fmla="*/ 2147483647 h 148"/>
              <a:gd name="T34" fmla="*/ 2147483647 w 136"/>
              <a:gd name="T35" fmla="*/ 2147483647 h 148"/>
              <a:gd name="T36" fmla="*/ 2147483647 w 136"/>
              <a:gd name="T37" fmla="*/ 2147483647 h 148"/>
              <a:gd name="T38" fmla="*/ 2147483647 w 136"/>
              <a:gd name="T39" fmla="*/ 2147483647 h 148"/>
              <a:gd name="T40" fmla="*/ 2147483647 w 136"/>
              <a:gd name="T41" fmla="*/ 2147483647 h 148"/>
              <a:gd name="T42" fmla="*/ 2147483647 w 136"/>
              <a:gd name="T43" fmla="*/ 2147483647 h 148"/>
              <a:gd name="T44" fmla="*/ 2147483647 w 136"/>
              <a:gd name="T45" fmla="*/ 2147483647 h 148"/>
              <a:gd name="T46" fmla="*/ 2147483647 w 136"/>
              <a:gd name="T47" fmla="*/ 2147483647 h 148"/>
              <a:gd name="T48" fmla="*/ 0 w 136"/>
              <a:gd name="T49" fmla="*/ 2147483647 h 148"/>
              <a:gd name="T50" fmla="*/ 2147483647 w 136"/>
              <a:gd name="T51" fmla="*/ 2147483647 h 148"/>
              <a:gd name="T52" fmla="*/ 2147483647 w 136"/>
              <a:gd name="T53" fmla="*/ 2147483647 h 148"/>
              <a:gd name="T54" fmla="*/ 2147483647 w 136"/>
              <a:gd name="T55" fmla="*/ 2147483647 h 148"/>
              <a:gd name="T56" fmla="*/ 2147483647 w 136"/>
              <a:gd name="T57" fmla="*/ 2147483647 h 148"/>
              <a:gd name="T58" fmla="*/ 2147483647 w 136"/>
              <a:gd name="T59" fmla="*/ 2147483647 h 148"/>
              <a:gd name="T60" fmla="*/ 2147483647 w 136"/>
              <a:gd name="T61" fmla="*/ 2147483647 h 148"/>
              <a:gd name="T62" fmla="*/ 2147483647 w 136"/>
              <a:gd name="T63" fmla="*/ 2147483647 h 148"/>
              <a:gd name="T64" fmla="*/ 2147483647 w 136"/>
              <a:gd name="T65" fmla="*/ 2147483647 h 148"/>
              <a:gd name="T66" fmla="*/ 2147483647 w 136"/>
              <a:gd name="T67" fmla="*/ 2147483647 h 148"/>
              <a:gd name="T68" fmla="*/ 2147483647 w 136"/>
              <a:gd name="T69" fmla="*/ 2147483647 h 148"/>
              <a:gd name="T70" fmla="*/ 2147483647 w 136"/>
              <a:gd name="T71" fmla="*/ 2147483647 h 148"/>
              <a:gd name="T72" fmla="*/ 2147483647 w 136"/>
              <a:gd name="T73" fmla="*/ 2147483647 h 148"/>
              <a:gd name="T74" fmla="*/ 2147483647 w 136"/>
              <a:gd name="T75" fmla="*/ 2147483647 h 148"/>
              <a:gd name="T76" fmla="*/ 2147483647 w 136"/>
              <a:gd name="T77" fmla="*/ 2147483647 h 148"/>
              <a:gd name="T78" fmla="*/ 2147483647 w 136"/>
              <a:gd name="T79" fmla="*/ 2147483647 h 148"/>
              <a:gd name="T80" fmla="*/ 2147483647 w 136"/>
              <a:gd name="T81" fmla="*/ 2147483647 h 148"/>
              <a:gd name="T82" fmla="*/ 2147483647 w 136"/>
              <a:gd name="T83" fmla="*/ 2147483647 h 148"/>
              <a:gd name="T84" fmla="*/ 2147483647 w 136"/>
              <a:gd name="T85" fmla="*/ 2147483647 h 148"/>
              <a:gd name="T86" fmla="*/ 2147483647 w 136"/>
              <a:gd name="T87" fmla="*/ 2147483647 h 148"/>
              <a:gd name="T88" fmla="*/ 2147483647 w 136"/>
              <a:gd name="T89" fmla="*/ 2147483647 h 14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6"/>
              <a:gd name="T136" fmla="*/ 0 h 148"/>
              <a:gd name="T137" fmla="*/ 136 w 136"/>
              <a:gd name="T138" fmla="*/ 148 h 14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6" h="148">
                <a:moveTo>
                  <a:pt x="76" y="12"/>
                </a:moveTo>
                <a:lnTo>
                  <a:pt x="78" y="6"/>
                </a:lnTo>
                <a:lnTo>
                  <a:pt x="80" y="4"/>
                </a:lnTo>
                <a:lnTo>
                  <a:pt x="86" y="0"/>
                </a:lnTo>
                <a:lnTo>
                  <a:pt x="98" y="10"/>
                </a:lnTo>
                <a:lnTo>
                  <a:pt x="110" y="24"/>
                </a:lnTo>
                <a:lnTo>
                  <a:pt x="116" y="30"/>
                </a:lnTo>
                <a:lnTo>
                  <a:pt x="118" y="38"/>
                </a:lnTo>
                <a:lnTo>
                  <a:pt x="122" y="46"/>
                </a:lnTo>
                <a:lnTo>
                  <a:pt x="122" y="52"/>
                </a:lnTo>
                <a:lnTo>
                  <a:pt x="120" y="56"/>
                </a:lnTo>
                <a:lnTo>
                  <a:pt x="118" y="60"/>
                </a:lnTo>
                <a:lnTo>
                  <a:pt x="126" y="78"/>
                </a:lnTo>
                <a:lnTo>
                  <a:pt x="136" y="102"/>
                </a:lnTo>
                <a:lnTo>
                  <a:pt x="134" y="110"/>
                </a:lnTo>
                <a:lnTo>
                  <a:pt x="132" y="114"/>
                </a:lnTo>
                <a:lnTo>
                  <a:pt x="130" y="114"/>
                </a:lnTo>
                <a:lnTo>
                  <a:pt x="126" y="114"/>
                </a:lnTo>
                <a:lnTo>
                  <a:pt x="126" y="110"/>
                </a:lnTo>
                <a:lnTo>
                  <a:pt x="130" y="106"/>
                </a:lnTo>
                <a:lnTo>
                  <a:pt x="122" y="108"/>
                </a:lnTo>
                <a:lnTo>
                  <a:pt x="118" y="110"/>
                </a:lnTo>
                <a:lnTo>
                  <a:pt x="116" y="120"/>
                </a:lnTo>
                <a:lnTo>
                  <a:pt x="116" y="116"/>
                </a:lnTo>
                <a:lnTo>
                  <a:pt x="114" y="114"/>
                </a:lnTo>
                <a:lnTo>
                  <a:pt x="108" y="120"/>
                </a:lnTo>
                <a:lnTo>
                  <a:pt x="104" y="122"/>
                </a:lnTo>
                <a:lnTo>
                  <a:pt x="100" y="122"/>
                </a:lnTo>
                <a:lnTo>
                  <a:pt x="92" y="122"/>
                </a:lnTo>
                <a:lnTo>
                  <a:pt x="88" y="120"/>
                </a:lnTo>
                <a:lnTo>
                  <a:pt x="84" y="120"/>
                </a:lnTo>
                <a:lnTo>
                  <a:pt x="82" y="120"/>
                </a:lnTo>
                <a:lnTo>
                  <a:pt x="82" y="122"/>
                </a:lnTo>
                <a:lnTo>
                  <a:pt x="86" y="128"/>
                </a:lnTo>
                <a:lnTo>
                  <a:pt x="90" y="132"/>
                </a:lnTo>
                <a:lnTo>
                  <a:pt x="86" y="138"/>
                </a:lnTo>
                <a:lnTo>
                  <a:pt x="82" y="148"/>
                </a:lnTo>
                <a:lnTo>
                  <a:pt x="74" y="144"/>
                </a:lnTo>
                <a:lnTo>
                  <a:pt x="70" y="138"/>
                </a:lnTo>
                <a:lnTo>
                  <a:pt x="66" y="132"/>
                </a:lnTo>
                <a:lnTo>
                  <a:pt x="64" y="122"/>
                </a:lnTo>
                <a:lnTo>
                  <a:pt x="54" y="122"/>
                </a:lnTo>
                <a:lnTo>
                  <a:pt x="46" y="124"/>
                </a:lnTo>
                <a:lnTo>
                  <a:pt x="38" y="126"/>
                </a:lnTo>
                <a:lnTo>
                  <a:pt x="30" y="130"/>
                </a:lnTo>
                <a:lnTo>
                  <a:pt x="20" y="130"/>
                </a:lnTo>
                <a:lnTo>
                  <a:pt x="20" y="136"/>
                </a:lnTo>
                <a:lnTo>
                  <a:pt x="8" y="134"/>
                </a:lnTo>
                <a:lnTo>
                  <a:pt x="2" y="134"/>
                </a:lnTo>
                <a:lnTo>
                  <a:pt x="0" y="132"/>
                </a:lnTo>
                <a:lnTo>
                  <a:pt x="0" y="128"/>
                </a:lnTo>
                <a:lnTo>
                  <a:pt x="6" y="126"/>
                </a:lnTo>
                <a:lnTo>
                  <a:pt x="8" y="124"/>
                </a:lnTo>
                <a:lnTo>
                  <a:pt x="14" y="116"/>
                </a:lnTo>
                <a:lnTo>
                  <a:pt x="20" y="108"/>
                </a:lnTo>
                <a:lnTo>
                  <a:pt x="24" y="106"/>
                </a:lnTo>
                <a:lnTo>
                  <a:pt x="28" y="106"/>
                </a:lnTo>
                <a:lnTo>
                  <a:pt x="34" y="106"/>
                </a:lnTo>
                <a:lnTo>
                  <a:pt x="36" y="104"/>
                </a:lnTo>
                <a:lnTo>
                  <a:pt x="42" y="102"/>
                </a:lnTo>
                <a:lnTo>
                  <a:pt x="46" y="102"/>
                </a:lnTo>
                <a:lnTo>
                  <a:pt x="52" y="102"/>
                </a:lnTo>
                <a:lnTo>
                  <a:pt x="54" y="104"/>
                </a:lnTo>
                <a:lnTo>
                  <a:pt x="60" y="108"/>
                </a:lnTo>
                <a:lnTo>
                  <a:pt x="62" y="106"/>
                </a:lnTo>
                <a:lnTo>
                  <a:pt x="62" y="102"/>
                </a:lnTo>
                <a:lnTo>
                  <a:pt x="62" y="96"/>
                </a:lnTo>
                <a:lnTo>
                  <a:pt x="60" y="94"/>
                </a:lnTo>
                <a:lnTo>
                  <a:pt x="62" y="90"/>
                </a:lnTo>
                <a:lnTo>
                  <a:pt x="64" y="86"/>
                </a:lnTo>
                <a:lnTo>
                  <a:pt x="68" y="84"/>
                </a:lnTo>
                <a:lnTo>
                  <a:pt x="68" y="80"/>
                </a:lnTo>
                <a:lnTo>
                  <a:pt x="68" y="78"/>
                </a:lnTo>
                <a:lnTo>
                  <a:pt x="68" y="74"/>
                </a:lnTo>
                <a:lnTo>
                  <a:pt x="70" y="78"/>
                </a:lnTo>
                <a:lnTo>
                  <a:pt x="68" y="82"/>
                </a:lnTo>
                <a:lnTo>
                  <a:pt x="76" y="80"/>
                </a:lnTo>
                <a:lnTo>
                  <a:pt x="82" y="78"/>
                </a:lnTo>
                <a:lnTo>
                  <a:pt x="86" y="76"/>
                </a:lnTo>
                <a:lnTo>
                  <a:pt x="90" y="72"/>
                </a:lnTo>
                <a:lnTo>
                  <a:pt x="92" y="60"/>
                </a:lnTo>
                <a:lnTo>
                  <a:pt x="94" y="50"/>
                </a:lnTo>
                <a:lnTo>
                  <a:pt x="94" y="44"/>
                </a:lnTo>
                <a:lnTo>
                  <a:pt x="92" y="40"/>
                </a:lnTo>
                <a:lnTo>
                  <a:pt x="88" y="32"/>
                </a:lnTo>
                <a:lnTo>
                  <a:pt x="84" y="26"/>
                </a:lnTo>
                <a:lnTo>
                  <a:pt x="82" y="24"/>
                </a:lnTo>
                <a:lnTo>
                  <a:pt x="80" y="20"/>
                </a:lnTo>
                <a:lnTo>
                  <a:pt x="78" y="16"/>
                </a:lnTo>
                <a:lnTo>
                  <a:pt x="76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2" name="iṥḷíḑe">
            <a:extLst>
              <a:ext uri="{FF2B5EF4-FFF2-40B4-BE49-F238E27FC236}">
                <a16:creationId xmlns:a16="http://schemas.microsoft.com/office/drawing/2014/main" id="{3844B7CE-1EB7-4EFF-A169-7EFB36DBDF14}"/>
              </a:ext>
            </a:extLst>
          </p:cNvPr>
          <p:cNvSpPr/>
          <p:nvPr/>
        </p:nvSpPr>
        <p:spPr bwMode="auto">
          <a:xfrm>
            <a:off x="10997444" y="2004239"/>
            <a:ext cx="27404" cy="24854"/>
          </a:xfrm>
          <a:custGeom>
            <a:avLst/>
            <a:gdLst>
              <a:gd name="T0" fmla="*/ 2147483647 w 32"/>
              <a:gd name="T1" fmla="*/ 2147483647 h 26"/>
              <a:gd name="T2" fmla="*/ 2147483647 w 32"/>
              <a:gd name="T3" fmla="*/ 2147483647 h 26"/>
              <a:gd name="T4" fmla="*/ 2147483647 w 32"/>
              <a:gd name="T5" fmla="*/ 0 h 26"/>
              <a:gd name="T6" fmla="*/ 2147483647 w 32"/>
              <a:gd name="T7" fmla="*/ 0 h 26"/>
              <a:gd name="T8" fmla="*/ 2147483647 w 32"/>
              <a:gd name="T9" fmla="*/ 2147483647 h 26"/>
              <a:gd name="T10" fmla="*/ 2147483647 w 32"/>
              <a:gd name="T11" fmla="*/ 2147483647 h 26"/>
              <a:gd name="T12" fmla="*/ 2147483647 w 32"/>
              <a:gd name="T13" fmla="*/ 2147483647 h 26"/>
              <a:gd name="T14" fmla="*/ 2147483647 w 32"/>
              <a:gd name="T15" fmla="*/ 2147483647 h 26"/>
              <a:gd name="T16" fmla="*/ 2147483647 w 32"/>
              <a:gd name="T17" fmla="*/ 2147483647 h 26"/>
              <a:gd name="T18" fmla="*/ 2147483647 w 32"/>
              <a:gd name="T19" fmla="*/ 2147483647 h 26"/>
              <a:gd name="T20" fmla="*/ 2147483647 w 32"/>
              <a:gd name="T21" fmla="*/ 2147483647 h 26"/>
              <a:gd name="T22" fmla="*/ 2147483647 w 32"/>
              <a:gd name="T23" fmla="*/ 2147483647 h 26"/>
              <a:gd name="T24" fmla="*/ 2147483647 w 32"/>
              <a:gd name="T25" fmla="*/ 2147483647 h 26"/>
              <a:gd name="T26" fmla="*/ 2147483647 w 32"/>
              <a:gd name="T27" fmla="*/ 2147483647 h 26"/>
              <a:gd name="T28" fmla="*/ 0 w 32"/>
              <a:gd name="T29" fmla="*/ 2147483647 h 26"/>
              <a:gd name="T30" fmla="*/ 0 w 32"/>
              <a:gd name="T31" fmla="*/ 2147483647 h 26"/>
              <a:gd name="T32" fmla="*/ 2147483647 w 32"/>
              <a:gd name="T33" fmla="*/ 2147483647 h 26"/>
              <a:gd name="T34" fmla="*/ 2147483647 w 32"/>
              <a:gd name="T35" fmla="*/ 2147483647 h 26"/>
              <a:gd name="T36" fmla="*/ 2147483647 w 32"/>
              <a:gd name="T37" fmla="*/ 2147483647 h 26"/>
              <a:gd name="T38" fmla="*/ 2147483647 w 32"/>
              <a:gd name="T39" fmla="*/ 2147483647 h 2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2"/>
              <a:gd name="T61" fmla="*/ 0 h 26"/>
              <a:gd name="T62" fmla="*/ 32 w 32"/>
              <a:gd name="T63" fmla="*/ 26 h 2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2" h="26">
                <a:moveTo>
                  <a:pt x="14" y="4"/>
                </a:moveTo>
                <a:lnTo>
                  <a:pt x="16" y="4"/>
                </a:lnTo>
                <a:lnTo>
                  <a:pt x="14" y="0"/>
                </a:lnTo>
                <a:lnTo>
                  <a:pt x="22" y="0"/>
                </a:lnTo>
                <a:lnTo>
                  <a:pt x="26" y="2"/>
                </a:lnTo>
                <a:lnTo>
                  <a:pt x="32" y="8"/>
                </a:lnTo>
                <a:lnTo>
                  <a:pt x="30" y="12"/>
                </a:lnTo>
                <a:lnTo>
                  <a:pt x="24" y="14"/>
                </a:lnTo>
                <a:lnTo>
                  <a:pt x="14" y="16"/>
                </a:lnTo>
                <a:lnTo>
                  <a:pt x="14" y="24"/>
                </a:lnTo>
                <a:lnTo>
                  <a:pt x="12" y="26"/>
                </a:lnTo>
                <a:lnTo>
                  <a:pt x="10" y="26"/>
                </a:lnTo>
                <a:lnTo>
                  <a:pt x="6" y="24"/>
                </a:lnTo>
                <a:lnTo>
                  <a:pt x="4" y="20"/>
                </a:lnTo>
                <a:lnTo>
                  <a:pt x="0" y="14"/>
                </a:lnTo>
                <a:lnTo>
                  <a:pt x="0" y="8"/>
                </a:lnTo>
                <a:lnTo>
                  <a:pt x="2" y="6"/>
                </a:lnTo>
                <a:lnTo>
                  <a:pt x="4" y="4"/>
                </a:lnTo>
                <a:lnTo>
                  <a:pt x="8" y="4"/>
                </a:lnTo>
                <a:lnTo>
                  <a:pt x="14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í$1íďe">
            <a:extLst>
              <a:ext uri="{FF2B5EF4-FFF2-40B4-BE49-F238E27FC236}">
                <a16:creationId xmlns:a16="http://schemas.microsoft.com/office/drawing/2014/main" id="{999C3B2F-B0DB-4FB6-8009-57E7C35CBA85}"/>
              </a:ext>
            </a:extLst>
          </p:cNvPr>
          <p:cNvSpPr/>
          <p:nvPr/>
        </p:nvSpPr>
        <p:spPr bwMode="auto">
          <a:xfrm>
            <a:off x="10960904" y="2010039"/>
            <a:ext cx="36539" cy="49709"/>
          </a:xfrm>
          <a:custGeom>
            <a:avLst/>
            <a:gdLst>
              <a:gd name="T0" fmla="*/ 2147483647 w 40"/>
              <a:gd name="T1" fmla="*/ 2147483647 h 52"/>
              <a:gd name="T2" fmla="*/ 2147483647 w 40"/>
              <a:gd name="T3" fmla="*/ 2147483647 h 52"/>
              <a:gd name="T4" fmla="*/ 2147483647 w 40"/>
              <a:gd name="T5" fmla="*/ 2147483647 h 52"/>
              <a:gd name="T6" fmla="*/ 0 w 40"/>
              <a:gd name="T7" fmla="*/ 2147483647 h 52"/>
              <a:gd name="T8" fmla="*/ 2147483647 w 40"/>
              <a:gd name="T9" fmla="*/ 2147483647 h 52"/>
              <a:gd name="T10" fmla="*/ 2147483647 w 40"/>
              <a:gd name="T11" fmla="*/ 2147483647 h 52"/>
              <a:gd name="T12" fmla="*/ 2147483647 w 40"/>
              <a:gd name="T13" fmla="*/ 0 h 52"/>
              <a:gd name="T14" fmla="*/ 2147483647 w 40"/>
              <a:gd name="T15" fmla="*/ 2147483647 h 52"/>
              <a:gd name="T16" fmla="*/ 2147483647 w 40"/>
              <a:gd name="T17" fmla="*/ 2147483647 h 52"/>
              <a:gd name="T18" fmla="*/ 2147483647 w 40"/>
              <a:gd name="T19" fmla="*/ 2147483647 h 52"/>
              <a:gd name="T20" fmla="*/ 2147483647 w 40"/>
              <a:gd name="T21" fmla="*/ 2147483647 h 52"/>
              <a:gd name="T22" fmla="*/ 2147483647 w 40"/>
              <a:gd name="T23" fmla="*/ 2147483647 h 52"/>
              <a:gd name="T24" fmla="*/ 2147483647 w 40"/>
              <a:gd name="T25" fmla="*/ 2147483647 h 52"/>
              <a:gd name="T26" fmla="*/ 2147483647 w 40"/>
              <a:gd name="T27" fmla="*/ 2147483647 h 52"/>
              <a:gd name="T28" fmla="*/ 2147483647 w 40"/>
              <a:gd name="T29" fmla="*/ 2147483647 h 52"/>
              <a:gd name="T30" fmla="*/ 2147483647 w 40"/>
              <a:gd name="T31" fmla="*/ 2147483647 h 52"/>
              <a:gd name="T32" fmla="*/ 2147483647 w 40"/>
              <a:gd name="T33" fmla="*/ 2147483647 h 52"/>
              <a:gd name="T34" fmla="*/ 2147483647 w 40"/>
              <a:gd name="T35" fmla="*/ 2147483647 h 52"/>
              <a:gd name="T36" fmla="*/ 2147483647 w 40"/>
              <a:gd name="T37" fmla="*/ 2147483647 h 52"/>
              <a:gd name="T38" fmla="*/ 2147483647 w 40"/>
              <a:gd name="T39" fmla="*/ 2147483647 h 52"/>
              <a:gd name="T40" fmla="*/ 2147483647 w 40"/>
              <a:gd name="T41" fmla="*/ 2147483647 h 52"/>
              <a:gd name="T42" fmla="*/ 2147483647 w 40"/>
              <a:gd name="T43" fmla="*/ 2147483647 h 52"/>
              <a:gd name="T44" fmla="*/ 2147483647 w 40"/>
              <a:gd name="T45" fmla="*/ 2147483647 h 52"/>
              <a:gd name="T46" fmla="*/ 2147483647 w 40"/>
              <a:gd name="T47" fmla="*/ 2147483647 h 52"/>
              <a:gd name="T48" fmla="*/ 2147483647 w 40"/>
              <a:gd name="T49" fmla="*/ 2147483647 h 52"/>
              <a:gd name="T50" fmla="*/ 2147483647 w 40"/>
              <a:gd name="T51" fmla="*/ 2147483647 h 52"/>
              <a:gd name="T52" fmla="*/ 2147483647 w 40"/>
              <a:gd name="T53" fmla="*/ 2147483647 h 5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0"/>
              <a:gd name="T82" fmla="*/ 0 h 52"/>
              <a:gd name="T83" fmla="*/ 40 w 40"/>
              <a:gd name="T84" fmla="*/ 52 h 5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0" h="52">
                <a:moveTo>
                  <a:pt x="12" y="24"/>
                </a:moveTo>
                <a:lnTo>
                  <a:pt x="4" y="20"/>
                </a:lnTo>
                <a:lnTo>
                  <a:pt x="2" y="16"/>
                </a:lnTo>
                <a:lnTo>
                  <a:pt x="0" y="12"/>
                </a:lnTo>
                <a:lnTo>
                  <a:pt x="2" y="8"/>
                </a:lnTo>
                <a:lnTo>
                  <a:pt x="6" y="4"/>
                </a:lnTo>
                <a:lnTo>
                  <a:pt x="14" y="0"/>
                </a:lnTo>
                <a:lnTo>
                  <a:pt x="18" y="4"/>
                </a:lnTo>
                <a:lnTo>
                  <a:pt x="18" y="6"/>
                </a:lnTo>
                <a:lnTo>
                  <a:pt x="28" y="6"/>
                </a:lnTo>
                <a:lnTo>
                  <a:pt x="30" y="12"/>
                </a:lnTo>
                <a:lnTo>
                  <a:pt x="32" y="16"/>
                </a:lnTo>
                <a:lnTo>
                  <a:pt x="40" y="22"/>
                </a:lnTo>
                <a:lnTo>
                  <a:pt x="36" y="24"/>
                </a:lnTo>
                <a:lnTo>
                  <a:pt x="34" y="28"/>
                </a:lnTo>
                <a:lnTo>
                  <a:pt x="36" y="32"/>
                </a:lnTo>
                <a:lnTo>
                  <a:pt x="38" y="36"/>
                </a:lnTo>
                <a:lnTo>
                  <a:pt x="38" y="40"/>
                </a:lnTo>
                <a:lnTo>
                  <a:pt x="40" y="42"/>
                </a:lnTo>
                <a:lnTo>
                  <a:pt x="38" y="48"/>
                </a:lnTo>
                <a:lnTo>
                  <a:pt x="38" y="52"/>
                </a:lnTo>
                <a:lnTo>
                  <a:pt x="32" y="50"/>
                </a:lnTo>
                <a:lnTo>
                  <a:pt x="24" y="46"/>
                </a:lnTo>
                <a:lnTo>
                  <a:pt x="18" y="42"/>
                </a:lnTo>
                <a:lnTo>
                  <a:pt x="18" y="36"/>
                </a:lnTo>
                <a:lnTo>
                  <a:pt x="18" y="30"/>
                </a:lnTo>
                <a:lnTo>
                  <a:pt x="12" y="2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4" name="íşľídê">
            <a:extLst>
              <a:ext uri="{FF2B5EF4-FFF2-40B4-BE49-F238E27FC236}">
                <a16:creationId xmlns:a16="http://schemas.microsoft.com/office/drawing/2014/main" id="{E7582792-2048-46CD-9252-24F33BD1F064}"/>
              </a:ext>
            </a:extLst>
          </p:cNvPr>
          <p:cNvSpPr/>
          <p:nvPr/>
        </p:nvSpPr>
        <p:spPr bwMode="auto">
          <a:xfrm>
            <a:off x="10875179" y="2164965"/>
            <a:ext cx="21782" cy="56337"/>
          </a:xfrm>
          <a:custGeom>
            <a:avLst/>
            <a:gdLst>
              <a:gd name="T0" fmla="*/ 2147483647 w 24"/>
              <a:gd name="T1" fmla="*/ 0 h 56"/>
              <a:gd name="T2" fmla="*/ 2147483647 w 24"/>
              <a:gd name="T3" fmla="*/ 2147483647 h 56"/>
              <a:gd name="T4" fmla="*/ 2147483647 w 24"/>
              <a:gd name="T5" fmla="*/ 2147483647 h 56"/>
              <a:gd name="T6" fmla="*/ 2147483647 w 24"/>
              <a:gd name="T7" fmla="*/ 2147483647 h 56"/>
              <a:gd name="T8" fmla="*/ 2147483647 w 24"/>
              <a:gd name="T9" fmla="*/ 2147483647 h 56"/>
              <a:gd name="T10" fmla="*/ 2147483647 w 24"/>
              <a:gd name="T11" fmla="*/ 2147483647 h 56"/>
              <a:gd name="T12" fmla="*/ 0 w 24"/>
              <a:gd name="T13" fmla="*/ 2147483647 h 56"/>
              <a:gd name="T14" fmla="*/ 0 w 24"/>
              <a:gd name="T15" fmla="*/ 2147483647 h 56"/>
              <a:gd name="T16" fmla="*/ 2147483647 w 24"/>
              <a:gd name="T17" fmla="*/ 2147483647 h 56"/>
              <a:gd name="T18" fmla="*/ 2147483647 w 24"/>
              <a:gd name="T19" fmla="*/ 2147483647 h 56"/>
              <a:gd name="T20" fmla="*/ 2147483647 w 24"/>
              <a:gd name="T21" fmla="*/ 2147483647 h 56"/>
              <a:gd name="T22" fmla="*/ 2147483647 w 24"/>
              <a:gd name="T23" fmla="*/ 2147483647 h 56"/>
              <a:gd name="T24" fmla="*/ 2147483647 w 24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"/>
              <a:gd name="T40" fmla="*/ 0 h 56"/>
              <a:gd name="T41" fmla="*/ 24 w 24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" h="56">
                <a:moveTo>
                  <a:pt x="24" y="0"/>
                </a:moveTo>
                <a:lnTo>
                  <a:pt x="24" y="12"/>
                </a:lnTo>
                <a:lnTo>
                  <a:pt x="22" y="32"/>
                </a:lnTo>
                <a:lnTo>
                  <a:pt x="16" y="56"/>
                </a:lnTo>
                <a:lnTo>
                  <a:pt x="4" y="44"/>
                </a:lnTo>
                <a:lnTo>
                  <a:pt x="2" y="38"/>
                </a:lnTo>
                <a:lnTo>
                  <a:pt x="0" y="32"/>
                </a:lnTo>
                <a:lnTo>
                  <a:pt x="0" y="20"/>
                </a:lnTo>
                <a:lnTo>
                  <a:pt x="4" y="10"/>
                </a:lnTo>
                <a:lnTo>
                  <a:pt x="8" y="4"/>
                </a:lnTo>
                <a:lnTo>
                  <a:pt x="12" y="4"/>
                </a:lnTo>
                <a:lnTo>
                  <a:pt x="18" y="2"/>
                </a:lnTo>
                <a:lnTo>
                  <a:pt x="2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5" name="iṣḷîḋe">
            <a:extLst>
              <a:ext uri="{FF2B5EF4-FFF2-40B4-BE49-F238E27FC236}">
                <a16:creationId xmlns:a16="http://schemas.microsoft.com/office/drawing/2014/main" id="{11FFCDFD-E56F-410E-81CE-F612E683D09D}"/>
              </a:ext>
            </a:extLst>
          </p:cNvPr>
          <p:cNvSpPr/>
          <p:nvPr/>
        </p:nvSpPr>
        <p:spPr bwMode="auto">
          <a:xfrm>
            <a:off x="10727619" y="2256098"/>
            <a:ext cx="29512" cy="33968"/>
          </a:xfrm>
          <a:custGeom>
            <a:avLst/>
            <a:gdLst>
              <a:gd name="T0" fmla="*/ 2147483647 w 34"/>
              <a:gd name="T1" fmla="*/ 2147483647 h 36"/>
              <a:gd name="T2" fmla="*/ 2147483647 w 34"/>
              <a:gd name="T3" fmla="*/ 2147483647 h 36"/>
              <a:gd name="T4" fmla="*/ 2147483647 w 34"/>
              <a:gd name="T5" fmla="*/ 2147483647 h 36"/>
              <a:gd name="T6" fmla="*/ 2147483647 w 34"/>
              <a:gd name="T7" fmla="*/ 2147483647 h 36"/>
              <a:gd name="T8" fmla="*/ 0 w 34"/>
              <a:gd name="T9" fmla="*/ 2147483647 h 36"/>
              <a:gd name="T10" fmla="*/ 2147483647 w 34"/>
              <a:gd name="T11" fmla="*/ 2147483647 h 36"/>
              <a:gd name="T12" fmla="*/ 2147483647 w 34"/>
              <a:gd name="T13" fmla="*/ 2147483647 h 36"/>
              <a:gd name="T14" fmla="*/ 2147483647 w 34"/>
              <a:gd name="T15" fmla="*/ 2147483647 h 36"/>
              <a:gd name="T16" fmla="*/ 2147483647 w 34"/>
              <a:gd name="T17" fmla="*/ 2147483647 h 36"/>
              <a:gd name="T18" fmla="*/ 2147483647 w 34"/>
              <a:gd name="T19" fmla="*/ 0 h 36"/>
              <a:gd name="T20" fmla="*/ 2147483647 w 34"/>
              <a:gd name="T21" fmla="*/ 2147483647 h 36"/>
              <a:gd name="T22" fmla="*/ 2147483647 w 34"/>
              <a:gd name="T23" fmla="*/ 2147483647 h 36"/>
              <a:gd name="T24" fmla="*/ 2147483647 w 34"/>
              <a:gd name="T25" fmla="*/ 2147483647 h 36"/>
              <a:gd name="T26" fmla="*/ 2147483647 w 34"/>
              <a:gd name="T27" fmla="*/ 2147483647 h 36"/>
              <a:gd name="T28" fmla="*/ 2147483647 w 34"/>
              <a:gd name="T29" fmla="*/ 2147483647 h 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"/>
              <a:gd name="T46" fmla="*/ 0 h 36"/>
              <a:gd name="T47" fmla="*/ 34 w 34"/>
              <a:gd name="T48" fmla="*/ 36 h 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" h="36">
                <a:moveTo>
                  <a:pt x="18" y="36"/>
                </a:moveTo>
                <a:lnTo>
                  <a:pt x="12" y="34"/>
                </a:lnTo>
                <a:lnTo>
                  <a:pt x="6" y="30"/>
                </a:lnTo>
                <a:lnTo>
                  <a:pt x="2" y="24"/>
                </a:lnTo>
                <a:lnTo>
                  <a:pt x="0" y="20"/>
                </a:lnTo>
                <a:lnTo>
                  <a:pt x="2" y="16"/>
                </a:lnTo>
                <a:lnTo>
                  <a:pt x="4" y="12"/>
                </a:lnTo>
                <a:lnTo>
                  <a:pt x="12" y="6"/>
                </a:lnTo>
                <a:lnTo>
                  <a:pt x="26" y="2"/>
                </a:lnTo>
                <a:lnTo>
                  <a:pt x="34" y="0"/>
                </a:lnTo>
                <a:lnTo>
                  <a:pt x="34" y="10"/>
                </a:lnTo>
                <a:lnTo>
                  <a:pt x="30" y="20"/>
                </a:lnTo>
                <a:lnTo>
                  <a:pt x="24" y="32"/>
                </a:lnTo>
                <a:lnTo>
                  <a:pt x="22" y="34"/>
                </a:lnTo>
                <a:lnTo>
                  <a:pt x="18" y="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6" name="íṡļîdê">
            <a:extLst>
              <a:ext uri="{FF2B5EF4-FFF2-40B4-BE49-F238E27FC236}">
                <a16:creationId xmlns:a16="http://schemas.microsoft.com/office/drawing/2014/main" id="{F08FC40A-FC09-4076-A8D3-2485A414A8F1}"/>
              </a:ext>
            </a:extLst>
          </p:cNvPr>
          <p:cNvSpPr/>
          <p:nvPr/>
        </p:nvSpPr>
        <p:spPr bwMode="auto">
          <a:xfrm>
            <a:off x="10331316" y="2444164"/>
            <a:ext cx="33025" cy="71250"/>
          </a:xfrm>
          <a:custGeom>
            <a:avLst/>
            <a:gdLst>
              <a:gd name="T0" fmla="*/ 2147483647 w 36"/>
              <a:gd name="T1" fmla="*/ 2147483647 h 70"/>
              <a:gd name="T2" fmla="*/ 2147483647 w 36"/>
              <a:gd name="T3" fmla="*/ 2147483647 h 70"/>
              <a:gd name="T4" fmla="*/ 2147483647 w 36"/>
              <a:gd name="T5" fmla="*/ 2147483647 h 70"/>
              <a:gd name="T6" fmla="*/ 2147483647 w 36"/>
              <a:gd name="T7" fmla="*/ 2147483647 h 70"/>
              <a:gd name="T8" fmla="*/ 2147483647 w 36"/>
              <a:gd name="T9" fmla="*/ 2147483647 h 70"/>
              <a:gd name="T10" fmla="*/ 2147483647 w 36"/>
              <a:gd name="T11" fmla="*/ 2147483647 h 70"/>
              <a:gd name="T12" fmla="*/ 2147483647 w 36"/>
              <a:gd name="T13" fmla="*/ 2147483647 h 70"/>
              <a:gd name="T14" fmla="*/ 2147483647 w 36"/>
              <a:gd name="T15" fmla="*/ 2147483647 h 70"/>
              <a:gd name="T16" fmla="*/ 2147483647 w 36"/>
              <a:gd name="T17" fmla="*/ 2147483647 h 70"/>
              <a:gd name="T18" fmla="*/ 2147483647 w 36"/>
              <a:gd name="T19" fmla="*/ 2147483647 h 70"/>
              <a:gd name="T20" fmla="*/ 0 w 36"/>
              <a:gd name="T21" fmla="*/ 2147483647 h 70"/>
              <a:gd name="T22" fmla="*/ 2147483647 w 36"/>
              <a:gd name="T23" fmla="*/ 2147483647 h 70"/>
              <a:gd name="T24" fmla="*/ 2147483647 w 36"/>
              <a:gd name="T25" fmla="*/ 2147483647 h 70"/>
              <a:gd name="T26" fmla="*/ 2147483647 w 36"/>
              <a:gd name="T27" fmla="*/ 2147483647 h 70"/>
              <a:gd name="T28" fmla="*/ 2147483647 w 36"/>
              <a:gd name="T29" fmla="*/ 0 h 70"/>
              <a:gd name="T30" fmla="*/ 2147483647 w 36"/>
              <a:gd name="T31" fmla="*/ 2147483647 h 70"/>
              <a:gd name="T32" fmla="*/ 2147483647 w 36"/>
              <a:gd name="T33" fmla="*/ 2147483647 h 70"/>
              <a:gd name="T34" fmla="*/ 2147483647 w 36"/>
              <a:gd name="T35" fmla="*/ 2147483647 h 70"/>
              <a:gd name="T36" fmla="*/ 2147483647 w 36"/>
              <a:gd name="T37" fmla="*/ 2147483647 h 70"/>
              <a:gd name="T38" fmla="*/ 2147483647 w 36"/>
              <a:gd name="T39" fmla="*/ 2147483647 h 70"/>
              <a:gd name="T40" fmla="*/ 2147483647 w 36"/>
              <a:gd name="T41" fmla="*/ 2147483647 h 7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"/>
              <a:gd name="T64" fmla="*/ 0 h 70"/>
              <a:gd name="T65" fmla="*/ 36 w 36"/>
              <a:gd name="T66" fmla="*/ 70 h 7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" h="70">
                <a:moveTo>
                  <a:pt x="36" y="52"/>
                </a:moveTo>
                <a:lnTo>
                  <a:pt x="34" y="58"/>
                </a:lnTo>
                <a:lnTo>
                  <a:pt x="30" y="64"/>
                </a:lnTo>
                <a:lnTo>
                  <a:pt x="22" y="68"/>
                </a:lnTo>
                <a:lnTo>
                  <a:pt x="16" y="70"/>
                </a:lnTo>
                <a:lnTo>
                  <a:pt x="12" y="68"/>
                </a:lnTo>
                <a:lnTo>
                  <a:pt x="8" y="64"/>
                </a:lnTo>
                <a:lnTo>
                  <a:pt x="6" y="60"/>
                </a:lnTo>
                <a:lnTo>
                  <a:pt x="4" y="54"/>
                </a:lnTo>
                <a:lnTo>
                  <a:pt x="2" y="44"/>
                </a:lnTo>
                <a:lnTo>
                  <a:pt x="0" y="34"/>
                </a:lnTo>
                <a:lnTo>
                  <a:pt x="2" y="24"/>
                </a:lnTo>
                <a:lnTo>
                  <a:pt x="4" y="18"/>
                </a:lnTo>
                <a:lnTo>
                  <a:pt x="6" y="1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26" y="20"/>
                </a:lnTo>
                <a:lnTo>
                  <a:pt x="34" y="36"/>
                </a:lnTo>
                <a:lnTo>
                  <a:pt x="36" y="44"/>
                </a:lnTo>
                <a:lnTo>
                  <a:pt x="36" y="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7" name="iṧ1íḍe">
            <a:extLst>
              <a:ext uri="{FF2B5EF4-FFF2-40B4-BE49-F238E27FC236}">
                <a16:creationId xmlns:a16="http://schemas.microsoft.com/office/drawing/2014/main" id="{4A14C4BD-37CE-462D-8A53-5F03BAE5F677}"/>
              </a:ext>
            </a:extLst>
          </p:cNvPr>
          <p:cNvSpPr/>
          <p:nvPr/>
        </p:nvSpPr>
        <p:spPr bwMode="auto">
          <a:xfrm>
            <a:off x="10622219" y="2198104"/>
            <a:ext cx="133507" cy="267600"/>
          </a:xfrm>
          <a:custGeom>
            <a:avLst/>
            <a:gdLst>
              <a:gd name="T0" fmla="*/ 2147483647 w 150"/>
              <a:gd name="T1" fmla="*/ 2147483647 h 270"/>
              <a:gd name="T2" fmla="*/ 2147483647 w 150"/>
              <a:gd name="T3" fmla="*/ 2147483647 h 270"/>
              <a:gd name="T4" fmla="*/ 2147483647 w 150"/>
              <a:gd name="T5" fmla="*/ 2147483647 h 270"/>
              <a:gd name="T6" fmla="*/ 2147483647 w 150"/>
              <a:gd name="T7" fmla="*/ 2147483647 h 270"/>
              <a:gd name="T8" fmla="*/ 2147483647 w 150"/>
              <a:gd name="T9" fmla="*/ 2147483647 h 270"/>
              <a:gd name="T10" fmla="*/ 2147483647 w 150"/>
              <a:gd name="T11" fmla="*/ 2147483647 h 270"/>
              <a:gd name="T12" fmla="*/ 2147483647 w 150"/>
              <a:gd name="T13" fmla="*/ 2147483647 h 270"/>
              <a:gd name="T14" fmla="*/ 2147483647 w 150"/>
              <a:gd name="T15" fmla="*/ 2147483647 h 270"/>
              <a:gd name="T16" fmla="*/ 2147483647 w 150"/>
              <a:gd name="T17" fmla="*/ 2147483647 h 270"/>
              <a:gd name="T18" fmla="*/ 2147483647 w 150"/>
              <a:gd name="T19" fmla="*/ 2147483647 h 270"/>
              <a:gd name="T20" fmla="*/ 2147483647 w 150"/>
              <a:gd name="T21" fmla="*/ 2147483647 h 270"/>
              <a:gd name="T22" fmla="*/ 2147483647 w 150"/>
              <a:gd name="T23" fmla="*/ 2147483647 h 270"/>
              <a:gd name="T24" fmla="*/ 2147483647 w 150"/>
              <a:gd name="T25" fmla="*/ 2147483647 h 270"/>
              <a:gd name="T26" fmla="*/ 2147483647 w 150"/>
              <a:gd name="T27" fmla="*/ 2147483647 h 270"/>
              <a:gd name="T28" fmla="*/ 2147483647 w 150"/>
              <a:gd name="T29" fmla="*/ 2147483647 h 270"/>
              <a:gd name="T30" fmla="*/ 2147483647 w 150"/>
              <a:gd name="T31" fmla="*/ 2147483647 h 270"/>
              <a:gd name="T32" fmla="*/ 2147483647 w 150"/>
              <a:gd name="T33" fmla="*/ 2147483647 h 270"/>
              <a:gd name="T34" fmla="*/ 2147483647 w 150"/>
              <a:gd name="T35" fmla="*/ 2147483647 h 270"/>
              <a:gd name="T36" fmla="*/ 0 w 150"/>
              <a:gd name="T37" fmla="*/ 2147483647 h 270"/>
              <a:gd name="T38" fmla="*/ 2147483647 w 150"/>
              <a:gd name="T39" fmla="*/ 2147483647 h 270"/>
              <a:gd name="T40" fmla="*/ 2147483647 w 150"/>
              <a:gd name="T41" fmla="*/ 2147483647 h 270"/>
              <a:gd name="T42" fmla="*/ 2147483647 w 150"/>
              <a:gd name="T43" fmla="*/ 2147483647 h 270"/>
              <a:gd name="T44" fmla="*/ 2147483647 w 150"/>
              <a:gd name="T45" fmla="*/ 2147483647 h 270"/>
              <a:gd name="T46" fmla="*/ 2147483647 w 150"/>
              <a:gd name="T47" fmla="*/ 2147483647 h 270"/>
              <a:gd name="T48" fmla="*/ 2147483647 w 150"/>
              <a:gd name="T49" fmla="*/ 2147483647 h 270"/>
              <a:gd name="T50" fmla="*/ 2147483647 w 150"/>
              <a:gd name="T51" fmla="*/ 2147483647 h 270"/>
              <a:gd name="T52" fmla="*/ 2147483647 w 150"/>
              <a:gd name="T53" fmla="*/ 2147483647 h 270"/>
              <a:gd name="T54" fmla="*/ 2147483647 w 150"/>
              <a:gd name="T55" fmla="*/ 2147483647 h 270"/>
              <a:gd name="T56" fmla="*/ 2147483647 w 150"/>
              <a:gd name="T57" fmla="*/ 2147483647 h 270"/>
              <a:gd name="T58" fmla="*/ 2147483647 w 150"/>
              <a:gd name="T59" fmla="*/ 2147483647 h 270"/>
              <a:gd name="T60" fmla="*/ 2147483647 w 150"/>
              <a:gd name="T61" fmla="*/ 2147483647 h 270"/>
              <a:gd name="T62" fmla="*/ 2147483647 w 150"/>
              <a:gd name="T63" fmla="*/ 2147483647 h 270"/>
              <a:gd name="T64" fmla="*/ 2147483647 w 150"/>
              <a:gd name="T65" fmla="*/ 2147483647 h 270"/>
              <a:gd name="T66" fmla="*/ 2147483647 w 150"/>
              <a:gd name="T67" fmla="*/ 2147483647 h 270"/>
              <a:gd name="T68" fmla="*/ 2147483647 w 150"/>
              <a:gd name="T69" fmla="*/ 2147483647 h 270"/>
              <a:gd name="T70" fmla="*/ 2147483647 w 150"/>
              <a:gd name="T71" fmla="*/ 2147483647 h 270"/>
              <a:gd name="T72" fmla="*/ 2147483647 w 150"/>
              <a:gd name="T73" fmla="*/ 2147483647 h 270"/>
              <a:gd name="T74" fmla="*/ 2147483647 w 150"/>
              <a:gd name="T75" fmla="*/ 2147483647 h 270"/>
              <a:gd name="T76" fmla="*/ 2147483647 w 150"/>
              <a:gd name="T77" fmla="*/ 2147483647 h 270"/>
              <a:gd name="T78" fmla="*/ 2147483647 w 150"/>
              <a:gd name="T79" fmla="*/ 2147483647 h 270"/>
              <a:gd name="T80" fmla="*/ 2147483647 w 150"/>
              <a:gd name="T81" fmla="*/ 2147483647 h 270"/>
              <a:gd name="T82" fmla="*/ 2147483647 w 150"/>
              <a:gd name="T83" fmla="*/ 2147483647 h 270"/>
              <a:gd name="T84" fmla="*/ 2147483647 w 150"/>
              <a:gd name="T85" fmla="*/ 2147483647 h 270"/>
              <a:gd name="T86" fmla="*/ 2147483647 w 150"/>
              <a:gd name="T87" fmla="*/ 2147483647 h 270"/>
              <a:gd name="T88" fmla="*/ 2147483647 w 150"/>
              <a:gd name="T89" fmla="*/ 2147483647 h 270"/>
              <a:gd name="T90" fmla="*/ 2147483647 w 150"/>
              <a:gd name="T91" fmla="*/ 2147483647 h 270"/>
              <a:gd name="T92" fmla="*/ 2147483647 w 150"/>
              <a:gd name="T93" fmla="*/ 2147483647 h 270"/>
              <a:gd name="T94" fmla="*/ 2147483647 w 150"/>
              <a:gd name="T95" fmla="*/ 2147483647 h 270"/>
              <a:gd name="T96" fmla="*/ 2147483647 w 150"/>
              <a:gd name="T97" fmla="*/ 2147483647 h 270"/>
              <a:gd name="T98" fmla="*/ 2147483647 w 150"/>
              <a:gd name="T99" fmla="*/ 2147483647 h 27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50"/>
              <a:gd name="T151" fmla="*/ 0 h 270"/>
              <a:gd name="T152" fmla="*/ 150 w 150"/>
              <a:gd name="T153" fmla="*/ 270 h 27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50" h="270">
                <a:moveTo>
                  <a:pt x="64" y="232"/>
                </a:moveTo>
                <a:lnTo>
                  <a:pt x="70" y="228"/>
                </a:lnTo>
                <a:lnTo>
                  <a:pt x="78" y="226"/>
                </a:lnTo>
                <a:lnTo>
                  <a:pt x="96" y="220"/>
                </a:lnTo>
                <a:lnTo>
                  <a:pt x="92" y="216"/>
                </a:lnTo>
                <a:lnTo>
                  <a:pt x="90" y="216"/>
                </a:lnTo>
                <a:lnTo>
                  <a:pt x="88" y="214"/>
                </a:lnTo>
                <a:lnTo>
                  <a:pt x="112" y="200"/>
                </a:lnTo>
                <a:lnTo>
                  <a:pt x="114" y="198"/>
                </a:lnTo>
                <a:lnTo>
                  <a:pt x="116" y="194"/>
                </a:lnTo>
                <a:lnTo>
                  <a:pt x="114" y="190"/>
                </a:lnTo>
                <a:lnTo>
                  <a:pt x="114" y="186"/>
                </a:lnTo>
                <a:lnTo>
                  <a:pt x="114" y="182"/>
                </a:lnTo>
                <a:lnTo>
                  <a:pt x="112" y="176"/>
                </a:lnTo>
                <a:lnTo>
                  <a:pt x="112" y="160"/>
                </a:lnTo>
                <a:lnTo>
                  <a:pt x="106" y="146"/>
                </a:lnTo>
                <a:lnTo>
                  <a:pt x="100" y="136"/>
                </a:lnTo>
                <a:lnTo>
                  <a:pt x="86" y="118"/>
                </a:lnTo>
                <a:lnTo>
                  <a:pt x="82" y="112"/>
                </a:lnTo>
                <a:lnTo>
                  <a:pt x="76" y="106"/>
                </a:lnTo>
                <a:lnTo>
                  <a:pt x="70" y="106"/>
                </a:lnTo>
                <a:lnTo>
                  <a:pt x="68" y="102"/>
                </a:lnTo>
                <a:lnTo>
                  <a:pt x="66" y="96"/>
                </a:lnTo>
                <a:lnTo>
                  <a:pt x="60" y="92"/>
                </a:lnTo>
                <a:lnTo>
                  <a:pt x="52" y="86"/>
                </a:lnTo>
                <a:lnTo>
                  <a:pt x="42" y="78"/>
                </a:lnTo>
                <a:lnTo>
                  <a:pt x="34" y="70"/>
                </a:lnTo>
                <a:lnTo>
                  <a:pt x="32" y="64"/>
                </a:lnTo>
                <a:lnTo>
                  <a:pt x="30" y="60"/>
                </a:lnTo>
                <a:lnTo>
                  <a:pt x="38" y="58"/>
                </a:lnTo>
                <a:lnTo>
                  <a:pt x="42" y="54"/>
                </a:lnTo>
                <a:lnTo>
                  <a:pt x="42" y="48"/>
                </a:lnTo>
                <a:lnTo>
                  <a:pt x="26" y="44"/>
                </a:lnTo>
                <a:lnTo>
                  <a:pt x="14" y="38"/>
                </a:lnTo>
                <a:lnTo>
                  <a:pt x="8" y="34"/>
                </a:lnTo>
                <a:lnTo>
                  <a:pt x="4" y="30"/>
                </a:lnTo>
                <a:lnTo>
                  <a:pt x="0" y="24"/>
                </a:lnTo>
                <a:lnTo>
                  <a:pt x="0" y="18"/>
                </a:lnTo>
                <a:lnTo>
                  <a:pt x="0" y="14"/>
                </a:lnTo>
                <a:lnTo>
                  <a:pt x="10" y="14"/>
                </a:lnTo>
                <a:lnTo>
                  <a:pt x="16" y="14"/>
                </a:lnTo>
                <a:lnTo>
                  <a:pt x="26" y="12"/>
                </a:lnTo>
                <a:lnTo>
                  <a:pt x="34" y="6"/>
                </a:lnTo>
                <a:lnTo>
                  <a:pt x="42" y="2"/>
                </a:lnTo>
                <a:lnTo>
                  <a:pt x="50" y="0"/>
                </a:lnTo>
                <a:lnTo>
                  <a:pt x="56" y="2"/>
                </a:lnTo>
                <a:lnTo>
                  <a:pt x="60" y="4"/>
                </a:lnTo>
                <a:lnTo>
                  <a:pt x="66" y="6"/>
                </a:lnTo>
                <a:lnTo>
                  <a:pt x="70" y="6"/>
                </a:lnTo>
                <a:lnTo>
                  <a:pt x="72" y="12"/>
                </a:lnTo>
                <a:lnTo>
                  <a:pt x="74" y="16"/>
                </a:lnTo>
                <a:lnTo>
                  <a:pt x="82" y="24"/>
                </a:lnTo>
                <a:lnTo>
                  <a:pt x="90" y="28"/>
                </a:lnTo>
                <a:lnTo>
                  <a:pt x="98" y="30"/>
                </a:lnTo>
                <a:lnTo>
                  <a:pt x="96" y="36"/>
                </a:lnTo>
                <a:lnTo>
                  <a:pt x="94" y="42"/>
                </a:lnTo>
                <a:lnTo>
                  <a:pt x="90" y="42"/>
                </a:lnTo>
                <a:lnTo>
                  <a:pt x="84" y="42"/>
                </a:lnTo>
                <a:lnTo>
                  <a:pt x="82" y="42"/>
                </a:lnTo>
                <a:lnTo>
                  <a:pt x="82" y="48"/>
                </a:lnTo>
                <a:lnTo>
                  <a:pt x="80" y="52"/>
                </a:lnTo>
                <a:lnTo>
                  <a:pt x="76" y="56"/>
                </a:lnTo>
                <a:lnTo>
                  <a:pt x="72" y="64"/>
                </a:lnTo>
                <a:lnTo>
                  <a:pt x="70" y="70"/>
                </a:lnTo>
                <a:lnTo>
                  <a:pt x="72" y="84"/>
                </a:lnTo>
                <a:lnTo>
                  <a:pt x="76" y="88"/>
                </a:lnTo>
                <a:lnTo>
                  <a:pt x="78" y="92"/>
                </a:lnTo>
                <a:lnTo>
                  <a:pt x="86" y="96"/>
                </a:lnTo>
                <a:lnTo>
                  <a:pt x="98" y="110"/>
                </a:lnTo>
                <a:lnTo>
                  <a:pt x="110" y="124"/>
                </a:lnTo>
                <a:lnTo>
                  <a:pt x="122" y="136"/>
                </a:lnTo>
                <a:lnTo>
                  <a:pt x="138" y="148"/>
                </a:lnTo>
                <a:lnTo>
                  <a:pt x="138" y="156"/>
                </a:lnTo>
                <a:lnTo>
                  <a:pt x="142" y="170"/>
                </a:lnTo>
                <a:lnTo>
                  <a:pt x="150" y="192"/>
                </a:lnTo>
                <a:lnTo>
                  <a:pt x="146" y="198"/>
                </a:lnTo>
                <a:lnTo>
                  <a:pt x="146" y="204"/>
                </a:lnTo>
                <a:lnTo>
                  <a:pt x="146" y="210"/>
                </a:lnTo>
                <a:lnTo>
                  <a:pt x="144" y="214"/>
                </a:lnTo>
                <a:lnTo>
                  <a:pt x="138" y="220"/>
                </a:lnTo>
                <a:lnTo>
                  <a:pt x="128" y="228"/>
                </a:lnTo>
                <a:lnTo>
                  <a:pt x="120" y="232"/>
                </a:lnTo>
                <a:lnTo>
                  <a:pt x="112" y="234"/>
                </a:lnTo>
                <a:lnTo>
                  <a:pt x="104" y="242"/>
                </a:lnTo>
                <a:lnTo>
                  <a:pt x="98" y="254"/>
                </a:lnTo>
                <a:lnTo>
                  <a:pt x="88" y="266"/>
                </a:lnTo>
                <a:lnTo>
                  <a:pt x="84" y="270"/>
                </a:lnTo>
                <a:lnTo>
                  <a:pt x="78" y="270"/>
                </a:lnTo>
                <a:lnTo>
                  <a:pt x="76" y="270"/>
                </a:lnTo>
                <a:lnTo>
                  <a:pt x="74" y="268"/>
                </a:lnTo>
                <a:lnTo>
                  <a:pt x="74" y="260"/>
                </a:lnTo>
                <a:lnTo>
                  <a:pt x="74" y="252"/>
                </a:lnTo>
                <a:lnTo>
                  <a:pt x="76" y="246"/>
                </a:lnTo>
                <a:lnTo>
                  <a:pt x="76" y="242"/>
                </a:lnTo>
                <a:lnTo>
                  <a:pt x="74" y="236"/>
                </a:lnTo>
                <a:lnTo>
                  <a:pt x="70" y="236"/>
                </a:lnTo>
                <a:lnTo>
                  <a:pt x="66" y="234"/>
                </a:lnTo>
                <a:lnTo>
                  <a:pt x="62" y="234"/>
                </a:lnTo>
                <a:lnTo>
                  <a:pt x="60" y="234"/>
                </a:lnTo>
                <a:lnTo>
                  <a:pt x="64" y="23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8" name="íṣļíďé">
            <a:extLst>
              <a:ext uri="{FF2B5EF4-FFF2-40B4-BE49-F238E27FC236}">
                <a16:creationId xmlns:a16="http://schemas.microsoft.com/office/drawing/2014/main" id="{0B14DAF4-7C8E-48EB-81DF-0BA491D953FA}"/>
              </a:ext>
            </a:extLst>
          </p:cNvPr>
          <p:cNvSpPr/>
          <p:nvPr/>
        </p:nvSpPr>
        <p:spPr bwMode="auto">
          <a:xfrm>
            <a:off x="10648921" y="2356345"/>
            <a:ext cx="77293" cy="75392"/>
          </a:xfrm>
          <a:custGeom>
            <a:avLst/>
            <a:gdLst>
              <a:gd name="T0" fmla="*/ 2147483647 w 86"/>
              <a:gd name="T1" fmla="*/ 0 h 76"/>
              <a:gd name="T2" fmla="*/ 2147483647 w 86"/>
              <a:gd name="T3" fmla="*/ 0 h 76"/>
              <a:gd name="T4" fmla="*/ 2147483647 w 86"/>
              <a:gd name="T5" fmla="*/ 2147483647 h 76"/>
              <a:gd name="T6" fmla="*/ 2147483647 w 86"/>
              <a:gd name="T7" fmla="*/ 0 h 76"/>
              <a:gd name="T8" fmla="*/ 2147483647 w 86"/>
              <a:gd name="T9" fmla="*/ 0 h 76"/>
              <a:gd name="T10" fmla="*/ 2147483647 w 86"/>
              <a:gd name="T11" fmla="*/ 0 h 76"/>
              <a:gd name="T12" fmla="*/ 2147483647 w 86"/>
              <a:gd name="T13" fmla="*/ 2147483647 h 76"/>
              <a:gd name="T14" fmla="*/ 2147483647 w 86"/>
              <a:gd name="T15" fmla="*/ 2147483647 h 76"/>
              <a:gd name="T16" fmla="*/ 2147483647 w 86"/>
              <a:gd name="T17" fmla="*/ 2147483647 h 76"/>
              <a:gd name="T18" fmla="*/ 2147483647 w 86"/>
              <a:gd name="T19" fmla="*/ 2147483647 h 76"/>
              <a:gd name="T20" fmla="*/ 2147483647 w 86"/>
              <a:gd name="T21" fmla="*/ 2147483647 h 76"/>
              <a:gd name="T22" fmla="*/ 2147483647 w 86"/>
              <a:gd name="T23" fmla="*/ 2147483647 h 76"/>
              <a:gd name="T24" fmla="*/ 2147483647 w 86"/>
              <a:gd name="T25" fmla="*/ 2147483647 h 76"/>
              <a:gd name="T26" fmla="*/ 2147483647 w 86"/>
              <a:gd name="T27" fmla="*/ 2147483647 h 76"/>
              <a:gd name="T28" fmla="*/ 2147483647 w 86"/>
              <a:gd name="T29" fmla="*/ 2147483647 h 76"/>
              <a:gd name="T30" fmla="*/ 2147483647 w 86"/>
              <a:gd name="T31" fmla="*/ 2147483647 h 76"/>
              <a:gd name="T32" fmla="*/ 2147483647 w 86"/>
              <a:gd name="T33" fmla="*/ 2147483647 h 76"/>
              <a:gd name="T34" fmla="*/ 0 w 86"/>
              <a:gd name="T35" fmla="*/ 2147483647 h 76"/>
              <a:gd name="T36" fmla="*/ 2147483647 w 86"/>
              <a:gd name="T37" fmla="*/ 2147483647 h 76"/>
              <a:gd name="T38" fmla="*/ 2147483647 w 86"/>
              <a:gd name="T39" fmla="*/ 2147483647 h 76"/>
              <a:gd name="T40" fmla="*/ 2147483647 w 86"/>
              <a:gd name="T41" fmla="*/ 2147483647 h 76"/>
              <a:gd name="T42" fmla="*/ 2147483647 w 86"/>
              <a:gd name="T43" fmla="*/ 2147483647 h 76"/>
              <a:gd name="T44" fmla="*/ 2147483647 w 86"/>
              <a:gd name="T45" fmla="*/ 2147483647 h 76"/>
              <a:gd name="T46" fmla="*/ 2147483647 w 86"/>
              <a:gd name="T47" fmla="*/ 2147483647 h 76"/>
              <a:gd name="T48" fmla="*/ 2147483647 w 86"/>
              <a:gd name="T49" fmla="*/ 2147483647 h 76"/>
              <a:gd name="T50" fmla="*/ 2147483647 w 86"/>
              <a:gd name="T51" fmla="*/ 2147483647 h 76"/>
              <a:gd name="T52" fmla="*/ 2147483647 w 86"/>
              <a:gd name="T53" fmla="*/ 2147483647 h 76"/>
              <a:gd name="T54" fmla="*/ 2147483647 w 86"/>
              <a:gd name="T55" fmla="*/ 2147483647 h 76"/>
              <a:gd name="T56" fmla="*/ 2147483647 w 86"/>
              <a:gd name="T57" fmla="*/ 2147483647 h 76"/>
              <a:gd name="T58" fmla="*/ 2147483647 w 86"/>
              <a:gd name="T59" fmla="*/ 2147483647 h 76"/>
              <a:gd name="T60" fmla="*/ 2147483647 w 86"/>
              <a:gd name="T61" fmla="*/ 2147483647 h 76"/>
              <a:gd name="T62" fmla="*/ 2147483647 w 86"/>
              <a:gd name="T63" fmla="*/ 2147483647 h 76"/>
              <a:gd name="T64" fmla="*/ 2147483647 w 86"/>
              <a:gd name="T65" fmla="*/ 2147483647 h 76"/>
              <a:gd name="T66" fmla="*/ 2147483647 w 86"/>
              <a:gd name="T67" fmla="*/ 2147483647 h 76"/>
              <a:gd name="T68" fmla="*/ 2147483647 w 86"/>
              <a:gd name="T69" fmla="*/ 2147483647 h 76"/>
              <a:gd name="T70" fmla="*/ 2147483647 w 86"/>
              <a:gd name="T71" fmla="*/ 2147483647 h 76"/>
              <a:gd name="T72" fmla="*/ 2147483647 w 86"/>
              <a:gd name="T73" fmla="*/ 2147483647 h 76"/>
              <a:gd name="T74" fmla="*/ 2147483647 w 86"/>
              <a:gd name="T75" fmla="*/ 2147483647 h 76"/>
              <a:gd name="T76" fmla="*/ 2147483647 w 86"/>
              <a:gd name="T77" fmla="*/ 2147483647 h 76"/>
              <a:gd name="T78" fmla="*/ 2147483647 w 86"/>
              <a:gd name="T79" fmla="*/ 2147483647 h 76"/>
              <a:gd name="T80" fmla="*/ 2147483647 w 86"/>
              <a:gd name="T81" fmla="*/ 2147483647 h 76"/>
              <a:gd name="T82" fmla="*/ 2147483647 w 86"/>
              <a:gd name="T83" fmla="*/ 2147483647 h 76"/>
              <a:gd name="T84" fmla="*/ 2147483647 w 86"/>
              <a:gd name="T85" fmla="*/ 2147483647 h 76"/>
              <a:gd name="T86" fmla="*/ 2147483647 w 86"/>
              <a:gd name="T87" fmla="*/ 2147483647 h 76"/>
              <a:gd name="T88" fmla="*/ 2147483647 w 86"/>
              <a:gd name="T89" fmla="*/ 0 h 76"/>
              <a:gd name="T90" fmla="*/ 2147483647 w 86"/>
              <a:gd name="T91" fmla="*/ 0 h 7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6"/>
              <a:gd name="T139" fmla="*/ 0 h 76"/>
              <a:gd name="T140" fmla="*/ 86 w 86"/>
              <a:gd name="T141" fmla="*/ 76 h 7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6" h="76">
                <a:moveTo>
                  <a:pt x="80" y="0"/>
                </a:moveTo>
                <a:lnTo>
                  <a:pt x="78" y="0"/>
                </a:lnTo>
                <a:lnTo>
                  <a:pt x="74" y="2"/>
                </a:lnTo>
                <a:lnTo>
                  <a:pt x="70" y="0"/>
                </a:lnTo>
                <a:lnTo>
                  <a:pt x="66" y="0"/>
                </a:lnTo>
                <a:lnTo>
                  <a:pt x="62" y="0"/>
                </a:lnTo>
                <a:lnTo>
                  <a:pt x="60" y="4"/>
                </a:lnTo>
                <a:lnTo>
                  <a:pt x="58" y="10"/>
                </a:lnTo>
                <a:lnTo>
                  <a:pt x="52" y="8"/>
                </a:lnTo>
                <a:lnTo>
                  <a:pt x="46" y="4"/>
                </a:lnTo>
                <a:lnTo>
                  <a:pt x="40" y="2"/>
                </a:lnTo>
                <a:lnTo>
                  <a:pt x="30" y="2"/>
                </a:lnTo>
                <a:lnTo>
                  <a:pt x="18" y="2"/>
                </a:lnTo>
                <a:lnTo>
                  <a:pt x="10" y="6"/>
                </a:lnTo>
                <a:lnTo>
                  <a:pt x="6" y="10"/>
                </a:lnTo>
                <a:lnTo>
                  <a:pt x="2" y="14"/>
                </a:lnTo>
                <a:lnTo>
                  <a:pt x="2" y="20"/>
                </a:lnTo>
                <a:lnTo>
                  <a:pt x="0" y="26"/>
                </a:lnTo>
                <a:lnTo>
                  <a:pt x="2" y="30"/>
                </a:lnTo>
                <a:lnTo>
                  <a:pt x="4" y="36"/>
                </a:lnTo>
                <a:lnTo>
                  <a:pt x="6" y="40"/>
                </a:lnTo>
                <a:lnTo>
                  <a:pt x="8" y="46"/>
                </a:lnTo>
                <a:lnTo>
                  <a:pt x="10" y="52"/>
                </a:lnTo>
                <a:lnTo>
                  <a:pt x="10" y="54"/>
                </a:lnTo>
                <a:lnTo>
                  <a:pt x="12" y="58"/>
                </a:lnTo>
                <a:lnTo>
                  <a:pt x="14" y="62"/>
                </a:lnTo>
                <a:lnTo>
                  <a:pt x="18" y="66"/>
                </a:lnTo>
                <a:lnTo>
                  <a:pt x="24" y="66"/>
                </a:lnTo>
                <a:lnTo>
                  <a:pt x="24" y="76"/>
                </a:lnTo>
                <a:lnTo>
                  <a:pt x="30" y="74"/>
                </a:lnTo>
                <a:lnTo>
                  <a:pt x="34" y="72"/>
                </a:lnTo>
                <a:lnTo>
                  <a:pt x="40" y="68"/>
                </a:lnTo>
                <a:lnTo>
                  <a:pt x="48" y="66"/>
                </a:lnTo>
                <a:lnTo>
                  <a:pt x="66" y="60"/>
                </a:lnTo>
                <a:lnTo>
                  <a:pt x="62" y="56"/>
                </a:lnTo>
                <a:lnTo>
                  <a:pt x="60" y="56"/>
                </a:lnTo>
                <a:lnTo>
                  <a:pt x="58" y="54"/>
                </a:lnTo>
                <a:lnTo>
                  <a:pt x="82" y="40"/>
                </a:lnTo>
                <a:lnTo>
                  <a:pt x="84" y="38"/>
                </a:lnTo>
                <a:lnTo>
                  <a:pt x="86" y="34"/>
                </a:lnTo>
                <a:lnTo>
                  <a:pt x="84" y="30"/>
                </a:lnTo>
                <a:lnTo>
                  <a:pt x="84" y="26"/>
                </a:lnTo>
                <a:lnTo>
                  <a:pt x="84" y="22"/>
                </a:lnTo>
                <a:lnTo>
                  <a:pt x="82" y="16"/>
                </a:lnTo>
                <a:lnTo>
                  <a:pt x="82" y="0"/>
                </a:lnTo>
                <a:lnTo>
                  <a:pt x="8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iśliḍe">
            <a:extLst>
              <a:ext uri="{FF2B5EF4-FFF2-40B4-BE49-F238E27FC236}">
                <a16:creationId xmlns:a16="http://schemas.microsoft.com/office/drawing/2014/main" id="{E5C64249-047F-4B7C-A4CC-66443C6B25D1}"/>
              </a:ext>
            </a:extLst>
          </p:cNvPr>
          <p:cNvSpPr/>
          <p:nvPr/>
        </p:nvSpPr>
        <p:spPr bwMode="auto">
          <a:xfrm>
            <a:off x="10597626" y="2213017"/>
            <a:ext cx="124372" cy="154098"/>
          </a:xfrm>
          <a:custGeom>
            <a:avLst/>
            <a:gdLst>
              <a:gd name="T0" fmla="*/ 2147483647 w 140"/>
              <a:gd name="T1" fmla="*/ 2147483647 h 156"/>
              <a:gd name="T2" fmla="*/ 2147483647 w 140"/>
              <a:gd name="T3" fmla="*/ 2147483647 h 156"/>
              <a:gd name="T4" fmla="*/ 2147483647 w 140"/>
              <a:gd name="T5" fmla="*/ 2147483647 h 156"/>
              <a:gd name="T6" fmla="*/ 2147483647 w 140"/>
              <a:gd name="T7" fmla="*/ 2147483647 h 156"/>
              <a:gd name="T8" fmla="*/ 2147483647 w 140"/>
              <a:gd name="T9" fmla="*/ 2147483647 h 156"/>
              <a:gd name="T10" fmla="*/ 2147483647 w 140"/>
              <a:gd name="T11" fmla="*/ 2147483647 h 156"/>
              <a:gd name="T12" fmla="*/ 2147483647 w 140"/>
              <a:gd name="T13" fmla="*/ 2147483647 h 156"/>
              <a:gd name="T14" fmla="*/ 2147483647 w 140"/>
              <a:gd name="T15" fmla="*/ 2147483647 h 156"/>
              <a:gd name="T16" fmla="*/ 2147483647 w 140"/>
              <a:gd name="T17" fmla="*/ 2147483647 h 156"/>
              <a:gd name="T18" fmla="*/ 2147483647 w 140"/>
              <a:gd name="T19" fmla="*/ 2147483647 h 156"/>
              <a:gd name="T20" fmla="*/ 2147483647 w 140"/>
              <a:gd name="T21" fmla="*/ 2147483647 h 156"/>
              <a:gd name="T22" fmla="*/ 2147483647 w 140"/>
              <a:gd name="T23" fmla="*/ 2147483647 h 156"/>
              <a:gd name="T24" fmla="*/ 2147483647 w 140"/>
              <a:gd name="T25" fmla="*/ 2147483647 h 156"/>
              <a:gd name="T26" fmla="*/ 2147483647 w 140"/>
              <a:gd name="T27" fmla="*/ 2147483647 h 156"/>
              <a:gd name="T28" fmla="*/ 2147483647 w 140"/>
              <a:gd name="T29" fmla="*/ 2147483647 h 156"/>
              <a:gd name="T30" fmla="*/ 2147483647 w 140"/>
              <a:gd name="T31" fmla="*/ 2147483647 h 156"/>
              <a:gd name="T32" fmla="*/ 0 w 140"/>
              <a:gd name="T33" fmla="*/ 2147483647 h 156"/>
              <a:gd name="T34" fmla="*/ 2147483647 w 140"/>
              <a:gd name="T35" fmla="*/ 2147483647 h 156"/>
              <a:gd name="T36" fmla="*/ 2147483647 w 140"/>
              <a:gd name="T37" fmla="*/ 2147483647 h 156"/>
              <a:gd name="T38" fmla="*/ 2147483647 w 140"/>
              <a:gd name="T39" fmla="*/ 2147483647 h 156"/>
              <a:gd name="T40" fmla="*/ 2147483647 w 140"/>
              <a:gd name="T41" fmla="*/ 2147483647 h 156"/>
              <a:gd name="T42" fmla="*/ 2147483647 w 140"/>
              <a:gd name="T43" fmla="*/ 2147483647 h 156"/>
              <a:gd name="T44" fmla="*/ 2147483647 w 140"/>
              <a:gd name="T45" fmla="*/ 2147483647 h 156"/>
              <a:gd name="T46" fmla="*/ 2147483647 w 140"/>
              <a:gd name="T47" fmla="*/ 2147483647 h 156"/>
              <a:gd name="T48" fmla="*/ 2147483647 w 140"/>
              <a:gd name="T49" fmla="*/ 2147483647 h 156"/>
              <a:gd name="T50" fmla="*/ 2147483647 w 140"/>
              <a:gd name="T51" fmla="*/ 2147483647 h 156"/>
              <a:gd name="T52" fmla="*/ 2147483647 w 140"/>
              <a:gd name="T53" fmla="*/ 2147483647 h 156"/>
              <a:gd name="T54" fmla="*/ 2147483647 w 140"/>
              <a:gd name="T55" fmla="*/ 2147483647 h 156"/>
              <a:gd name="T56" fmla="*/ 2147483647 w 140"/>
              <a:gd name="T57" fmla="*/ 2147483647 h 156"/>
              <a:gd name="T58" fmla="*/ 2147483647 w 140"/>
              <a:gd name="T59" fmla="*/ 2147483647 h 156"/>
              <a:gd name="T60" fmla="*/ 2147483647 w 140"/>
              <a:gd name="T61" fmla="*/ 2147483647 h 156"/>
              <a:gd name="T62" fmla="*/ 2147483647 w 140"/>
              <a:gd name="T63" fmla="*/ 2147483647 h 156"/>
              <a:gd name="T64" fmla="*/ 2147483647 w 140"/>
              <a:gd name="T65" fmla="*/ 2147483647 h 156"/>
              <a:gd name="T66" fmla="*/ 2147483647 w 140"/>
              <a:gd name="T67" fmla="*/ 2147483647 h 156"/>
              <a:gd name="T68" fmla="*/ 2147483647 w 140"/>
              <a:gd name="T69" fmla="*/ 2147483647 h 156"/>
              <a:gd name="T70" fmla="*/ 2147483647 w 140"/>
              <a:gd name="T71" fmla="*/ 2147483647 h 156"/>
              <a:gd name="T72" fmla="*/ 2147483647 w 140"/>
              <a:gd name="T73" fmla="*/ 2147483647 h 156"/>
              <a:gd name="T74" fmla="*/ 2147483647 w 140"/>
              <a:gd name="T75" fmla="*/ 2147483647 h 156"/>
              <a:gd name="T76" fmla="*/ 2147483647 w 140"/>
              <a:gd name="T77" fmla="*/ 2147483647 h 156"/>
              <a:gd name="T78" fmla="*/ 2147483647 w 140"/>
              <a:gd name="T79" fmla="*/ 2147483647 h 15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40"/>
              <a:gd name="T121" fmla="*/ 0 h 156"/>
              <a:gd name="T122" fmla="*/ 140 w 140"/>
              <a:gd name="T123" fmla="*/ 156 h 15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40" h="156">
                <a:moveTo>
                  <a:pt x="104" y="150"/>
                </a:moveTo>
                <a:lnTo>
                  <a:pt x="102" y="124"/>
                </a:lnTo>
                <a:lnTo>
                  <a:pt x="98" y="120"/>
                </a:lnTo>
                <a:lnTo>
                  <a:pt x="94" y="116"/>
                </a:lnTo>
                <a:lnTo>
                  <a:pt x="90" y="108"/>
                </a:lnTo>
                <a:lnTo>
                  <a:pt x="88" y="102"/>
                </a:lnTo>
                <a:lnTo>
                  <a:pt x="88" y="98"/>
                </a:lnTo>
                <a:lnTo>
                  <a:pt x="86" y="94"/>
                </a:lnTo>
                <a:lnTo>
                  <a:pt x="80" y="90"/>
                </a:lnTo>
                <a:lnTo>
                  <a:pt x="74" y="84"/>
                </a:lnTo>
                <a:lnTo>
                  <a:pt x="70" y="76"/>
                </a:lnTo>
                <a:lnTo>
                  <a:pt x="66" y="76"/>
                </a:lnTo>
                <a:lnTo>
                  <a:pt x="62" y="78"/>
                </a:lnTo>
                <a:lnTo>
                  <a:pt x="58" y="82"/>
                </a:lnTo>
                <a:lnTo>
                  <a:pt x="56" y="86"/>
                </a:lnTo>
                <a:lnTo>
                  <a:pt x="52" y="88"/>
                </a:lnTo>
                <a:lnTo>
                  <a:pt x="50" y="86"/>
                </a:lnTo>
                <a:lnTo>
                  <a:pt x="48" y="84"/>
                </a:lnTo>
                <a:lnTo>
                  <a:pt x="46" y="82"/>
                </a:lnTo>
                <a:lnTo>
                  <a:pt x="44" y="80"/>
                </a:lnTo>
                <a:lnTo>
                  <a:pt x="40" y="80"/>
                </a:lnTo>
                <a:lnTo>
                  <a:pt x="36" y="84"/>
                </a:lnTo>
                <a:lnTo>
                  <a:pt x="28" y="90"/>
                </a:lnTo>
                <a:lnTo>
                  <a:pt x="26" y="70"/>
                </a:lnTo>
                <a:lnTo>
                  <a:pt x="26" y="64"/>
                </a:lnTo>
                <a:lnTo>
                  <a:pt x="26" y="58"/>
                </a:lnTo>
                <a:lnTo>
                  <a:pt x="22" y="56"/>
                </a:lnTo>
                <a:lnTo>
                  <a:pt x="18" y="56"/>
                </a:lnTo>
                <a:lnTo>
                  <a:pt x="16" y="56"/>
                </a:lnTo>
                <a:lnTo>
                  <a:pt x="12" y="56"/>
                </a:lnTo>
                <a:lnTo>
                  <a:pt x="8" y="52"/>
                </a:lnTo>
                <a:lnTo>
                  <a:pt x="6" y="44"/>
                </a:lnTo>
                <a:lnTo>
                  <a:pt x="4" y="40"/>
                </a:lnTo>
                <a:lnTo>
                  <a:pt x="0" y="38"/>
                </a:lnTo>
                <a:lnTo>
                  <a:pt x="8" y="32"/>
                </a:lnTo>
                <a:lnTo>
                  <a:pt x="10" y="28"/>
                </a:lnTo>
                <a:lnTo>
                  <a:pt x="10" y="24"/>
                </a:lnTo>
                <a:lnTo>
                  <a:pt x="12" y="22"/>
                </a:lnTo>
                <a:lnTo>
                  <a:pt x="16" y="18"/>
                </a:lnTo>
                <a:lnTo>
                  <a:pt x="20" y="22"/>
                </a:lnTo>
                <a:lnTo>
                  <a:pt x="22" y="22"/>
                </a:lnTo>
                <a:lnTo>
                  <a:pt x="26" y="20"/>
                </a:lnTo>
                <a:lnTo>
                  <a:pt x="22" y="14"/>
                </a:lnTo>
                <a:lnTo>
                  <a:pt x="20" y="8"/>
                </a:lnTo>
                <a:lnTo>
                  <a:pt x="20" y="4"/>
                </a:lnTo>
                <a:lnTo>
                  <a:pt x="22" y="2"/>
                </a:lnTo>
                <a:lnTo>
                  <a:pt x="28" y="0"/>
                </a:lnTo>
                <a:lnTo>
                  <a:pt x="28" y="4"/>
                </a:lnTo>
                <a:lnTo>
                  <a:pt x="28" y="10"/>
                </a:lnTo>
                <a:lnTo>
                  <a:pt x="32" y="16"/>
                </a:lnTo>
                <a:lnTo>
                  <a:pt x="36" y="20"/>
                </a:lnTo>
                <a:lnTo>
                  <a:pt x="42" y="24"/>
                </a:lnTo>
                <a:lnTo>
                  <a:pt x="54" y="30"/>
                </a:lnTo>
                <a:lnTo>
                  <a:pt x="70" y="34"/>
                </a:lnTo>
                <a:lnTo>
                  <a:pt x="70" y="40"/>
                </a:lnTo>
                <a:lnTo>
                  <a:pt x="66" y="44"/>
                </a:lnTo>
                <a:lnTo>
                  <a:pt x="58" y="46"/>
                </a:lnTo>
                <a:lnTo>
                  <a:pt x="60" y="50"/>
                </a:lnTo>
                <a:lnTo>
                  <a:pt x="62" y="56"/>
                </a:lnTo>
                <a:lnTo>
                  <a:pt x="70" y="64"/>
                </a:lnTo>
                <a:lnTo>
                  <a:pt x="80" y="72"/>
                </a:lnTo>
                <a:lnTo>
                  <a:pt x="88" y="78"/>
                </a:lnTo>
                <a:lnTo>
                  <a:pt x="94" y="82"/>
                </a:lnTo>
                <a:lnTo>
                  <a:pt x="96" y="88"/>
                </a:lnTo>
                <a:lnTo>
                  <a:pt x="98" y="92"/>
                </a:lnTo>
                <a:lnTo>
                  <a:pt x="104" y="92"/>
                </a:lnTo>
                <a:lnTo>
                  <a:pt x="110" y="98"/>
                </a:lnTo>
                <a:lnTo>
                  <a:pt x="114" y="104"/>
                </a:lnTo>
                <a:lnTo>
                  <a:pt x="128" y="122"/>
                </a:lnTo>
                <a:lnTo>
                  <a:pt x="134" y="132"/>
                </a:lnTo>
                <a:lnTo>
                  <a:pt x="140" y="146"/>
                </a:lnTo>
                <a:lnTo>
                  <a:pt x="138" y="146"/>
                </a:lnTo>
                <a:lnTo>
                  <a:pt x="136" y="146"/>
                </a:lnTo>
                <a:lnTo>
                  <a:pt x="132" y="148"/>
                </a:lnTo>
                <a:lnTo>
                  <a:pt x="128" y="146"/>
                </a:lnTo>
                <a:lnTo>
                  <a:pt x="124" y="146"/>
                </a:lnTo>
                <a:lnTo>
                  <a:pt x="120" y="146"/>
                </a:lnTo>
                <a:lnTo>
                  <a:pt x="118" y="150"/>
                </a:lnTo>
                <a:lnTo>
                  <a:pt x="116" y="156"/>
                </a:lnTo>
                <a:lnTo>
                  <a:pt x="110" y="154"/>
                </a:lnTo>
                <a:lnTo>
                  <a:pt x="104" y="1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0" name="işľïḋè">
            <a:extLst>
              <a:ext uri="{FF2B5EF4-FFF2-40B4-BE49-F238E27FC236}">
                <a16:creationId xmlns:a16="http://schemas.microsoft.com/office/drawing/2014/main" id="{0F77FD6A-BFC2-4AAB-8787-EA1A5A66AAF3}"/>
              </a:ext>
            </a:extLst>
          </p:cNvPr>
          <p:cNvSpPr/>
          <p:nvPr/>
        </p:nvSpPr>
        <p:spPr bwMode="auto">
          <a:xfrm>
            <a:off x="10568114" y="2249471"/>
            <a:ext cx="121561" cy="268428"/>
          </a:xfrm>
          <a:custGeom>
            <a:avLst/>
            <a:gdLst>
              <a:gd name="T0" fmla="*/ 2147483647 w 136"/>
              <a:gd name="T1" fmla="*/ 2147483647 h 272"/>
              <a:gd name="T2" fmla="*/ 2147483647 w 136"/>
              <a:gd name="T3" fmla="*/ 2147483647 h 272"/>
              <a:gd name="T4" fmla="*/ 2147483647 w 136"/>
              <a:gd name="T5" fmla="*/ 2147483647 h 272"/>
              <a:gd name="T6" fmla="*/ 2147483647 w 136"/>
              <a:gd name="T7" fmla="*/ 2147483647 h 272"/>
              <a:gd name="T8" fmla="*/ 2147483647 w 136"/>
              <a:gd name="T9" fmla="*/ 2147483647 h 272"/>
              <a:gd name="T10" fmla="*/ 2147483647 w 136"/>
              <a:gd name="T11" fmla="*/ 2147483647 h 272"/>
              <a:gd name="T12" fmla="*/ 2147483647 w 136"/>
              <a:gd name="T13" fmla="*/ 2147483647 h 272"/>
              <a:gd name="T14" fmla="*/ 2147483647 w 136"/>
              <a:gd name="T15" fmla="*/ 2147483647 h 272"/>
              <a:gd name="T16" fmla="*/ 2147483647 w 136"/>
              <a:gd name="T17" fmla="*/ 2147483647 h 272"/>
              <a:gd name="T18" fmla="*/ 2147483647 w 136"/>
              <a:gd name="T19" fmla="*/ 2147483647 h 272"/>
              <a:gd name="T20" fmla="*/ 2147483647 w 136"/>
              <a:gd name="T21" fmla="*/ 2147483647 h 272"/>
              <a:gd name="T22" fmla="*/ 2147483647 w 136"/>
              <a:gd name="T23" fmla="*/ 2147483647 h 272"/>
              <a:gd name="T24" fmla="*/ 2147483647 w 136"/>
              <a:gd name="T25" fmla="*/ 2147483647 h 272"/>
              <a:gd name="T26" fmla="*/ 2147483647 w 136"/>
              <a:gd name="T27" fmla="*/ 2147483647 h 272"/>
              <a:gd name="T28" fmla="*/ 2147483647 w 136"/>
              <a:gd name="T29" fmla="*/ 2147483647 h 272"/>
              <a:gd name="T30" fmla="*/ 2147483647 w 136"/>
              <a:gd name="T31" fmla="*/ 2147483647 h 272"/>
              <a:gd name="T32" fmla="*/ 2147483647 w 136"/>
              <a:gd name="T33" fmla="*/ 2147483647 h 272"/>
              <a:gd name="T34" fmla="*/ 2147483647 w 136"/>
              <a:gd name="T35" fmla="*/ 2147483647 h 272"/>
              <a:gd name="T36" fmla="*/ 2147483647 w 136"/>
              <a:gd name="T37" fmla="*/ 2147483647 h 272"/>
              <a:gd name="T38" fmla="*/ 2147483647 w 136"/>
              <a:gd name="T39" fmla="*/ 2147483647 h 272"/>
              <a:gd name="T40" fmla="*/ 2147483647 w 136"/>
              <a:gd name="T41" fmla="*/ 2147483647 h 272"/>
              <a:gd name="T42" fmla="*/ 2147483647 w 136"/>
              <a:gd name="T43" fmla="*/ 2147483647 h 272"/>
              <a:gd name="T44" fmla="*/ 2147483647 w 136"/>
              <a:gd name="T45" fmla="*/ 2147483647 h 272"/>
              <a:gd name="T46" fmla="*/ 2147483647 w 136"/>
              <a:gd name="T47" fmla="*/ 2147483647 h 272"/>
              <a:gd name="T48" fmla="*/ 2147483647 w 136"/>
              <a:gd name="T49" fmla="*/ 2147483647 h 272"/>
              <a:gd name="T50" fmla="*/ 2147483647 w 136"/>
              <a:gd name="T51" fmla="*/ 2147483647 h 272"/>
              <a:gd name="T52" fmla="*/ 2147483647 w 136"/>
              <a:gd name="T53" fmla="*/ 2147483647 h 272"/>
              <a:gd name="T54" fmla="*/ 2147483647 w 136"/>
              <a:gd name="T55" fmla="*/ 2147483647 h 272"/>
              <a:gd name="T56" fmla="*/ 2147483647 w 136"/>
              <a:gd name="T57" fmla="*/ 2147483647 h 272"/>
              <a:gd name="T58" fmla="*/ 2147483647 w 136"/>
              <a:gd name="T59" fmla="*/ 2147483647 h 272"/>
              <a:gd name="T60" fmla="*/ 2147483647 w 136"/>
              <a:gd name="T61" fmla="*/ 2147483647 h 272"/>
              <a:gd name="T62" fmla="*/ 2147483647 w 136"/>
              <a:gd name="T63" fmla="*/ 2147483647 h 272"/>
              <a:gd name="T64" fmla="*/ 2147483647 w 136"/>
              <a:gd name="T65" fmla="*/ 2147483647 h 272"/>
              <a:gd name="T66" fmla="*/ 2147483647 w 136"/>
              <a:gd name="T67" fmla="*/ 2147483647 h 272"/>
              <a:gd name="T68" fmla="*/ 2147483647 w 136"/>
              <a:gd name="T69" fmla="*/ 2147483647 h 272"/>
              <a:gd name="T70" fmla="*/ 2147483647 w 136"/>
              <a:gd name="T71" fmla="*/ 2147483647 h 272"/>
              <a:gd name="T72" fmla="*/ 2147483647 w 136"/>
              <a:gd name="T73" fmla="*/ 2147483647 h 272"/>
              <a:gd name="T74" fmla="*/ 2147483647 w 136"/>
              <a:gd name="T75" fmla="*/ 2147483647 h 272"/>
              <a:gd name="T76" fmla="*/ 2147483647 w 136"/>
              <a:gd name="T77" fmla="*/ 2147483647 h 272"/>
              <a:gd name="T78" fmla="*/ 2147483647 w 136"/>
              <a:gd name="T79" fmla="*/ 2147483647 h 272"/>
              <a:gd name="T80" fmla="*/ 2147483647 w 136"/>
              <a:gd name="T81" fmla="*/ 2147483647 h 272"/>
              <a:gd name="T82" fmla="*/ 2147483647 w 136"/>
              <a:gd name="T83" fmla="*/ 2147483647 h 272"/>
              <a:gd name="T84" fmla="*/ 2147483647 w 136"/>
              <a:gd name="T85" fmla="*/ 2147483647 h 272"/>
              <a:gd name="T86" fmla="*/ 2147483647 w 136"/>
              <a:gd name="T87" fmla="*/ 2147483647 h 272"/>
              <a:gd name="T88" fmla="*/ 2147483647 w 136"/>
              <a:gd name="T89" fmla="*/ 2147483647 h 272"/>
              <a:gd name="T90" fmla="*/ 2147483647 w 136"/>
              <a:gd name="T91" fmla="*/ 2147483647 h 272"/>
              <a:gd name="T92" fmla="*/ 2147483647 w 136"/>
              <a:gd name="T93" fmla="*/ 2147483647 h 272"/>
              <a:gd name="T94" fmla="*/ 2147483647 w 136"/>
              <a:gd name="T95" fmla="*/ 2147483647 h 272"/>
              <a:gd name="T96" fmla="*/ 2147483647 w 136"/>
              <a:gd name="T97" fmla="*/ 2147483647 h 272"/>
              <a:gd name="T98" fmla="*/ 2147483647 w 136"/>
              <a:gd name="T99" fmla="*/ 2147483647 h 272"/>
              <a:gd name="T100" fmla="*/ 2147483647 w 136"/>
              <a:gd name="T101" fmla="*/ 2147483647 h 272"/>
              <a:gd name="T102" fmla="*/ 2147483647 w 136"/>
              <a:gd name="T103" fmla="*/ 2147483647 h 272"/>
              <a:gd name="T104" fmla="*/ 2147483647 w 136"/>
              <a:gd name="T105" fmla="*/ 2147483647 h 272"/>
              <a:gd name="T106" fmla="*/ 2147483647 w 136"/>
              <a:gd name="T107" fmla="*/ 2147483647 h 272"/>
              <a:gd name="T108" fmla="*/ 2147483647 w 136"/>
              <a:gd name="T109" fmla="*/ 2147483647 h 272"/>
              <a:gd name="T110" fmla="*/ 2147483647 w 136"/>
              <a:gd name="T111" fmla="*/ 2147483647 h 272"/>
              <a:gd name="T112" fmla="*/ 2147483647 w 136"/>
              <a:gd name="T113" fmla="*/ 2147483647 h 2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6"/>
              <a:gd name="T172" fmla="*/ 0 h 272"/>
              <a:gd name="T173" fmla="*/ 136 w 136"/>
              <a:gd name="T174" fmla="*/ 272 h 27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6" h="272">
                <a:moveTo>
                  <a:pt x="104" y="266"/>
                </a:moveTo>
                <a:lnTo>
                  <a:pt x="96" y="266"/>
                </a:lnTo>
                <a:lnTo>
                  <a:pt x="94" y="272"/>
                </a:lnTo>
                <a:lnTo>
                  <a:pt x="92" y="272"/>
                </a:lnTo>
                <a:lnTo>
                  <a:pt x="88" y="272"/>
                </a:lnTo>
                <a:lnTo>
                  <a:pt x="84" y="272"/>
                </a:lnTo>
                <a:lnTo>
                  <a:pt x="82" y="272"/>
                </a:lnTo>
                <a:lnTo>
                  <a:pt x="76" y="264"/>
                </a:lnTo>
                <a:lnTo>
                  <a:pt x="72" y="258"/>
                </a:lnTo>
                <a:lnTo>
                  <a:pt x="68" y="254"/>
                </a:lnTo>
                <a:lnTo>
                  <a:pt x="62" y="254"/>
                </a:lnTo>
                <a:lnTo>
                  <a:pt x="56" y="242"/>
                </a:lnTo>
                <a:lnTo>
                  <a:pt x="50" y="236"/>
                </a:lnTo>
                <a:lnTo>
                  <a:pt x="44" y="230"/>
                </a:lnTo>
                <a:lnTo>
                  <a:pt x="38" y="226"/>
                </a:lnTo>
                <a:lnTo>
                  <a:pt x="34" y="232"/>
                </a:lnTo>
                <a:lnTo>
                  <a:pt x="32" y="228"/>
                </a:lnTo>
                <a:lnTo>
                  <a:pt x="30" y="220"/>
                </a:lnTo>
                <a:lnTo>
                  <a:pt x="30" y="206"/>
                </a:lnTo>
                <a:lnTo>
                  <a:pt x="32" y="172"/>
                </a:lnTo>
                <a:lnTo>
                  <a:pt x="38" y="172"/>
                </a:lnTo>
                <a:lnTo>
                  <a:pt x="42" y="166"/>
                </a:lnTo>
                <a:lnTo>
                  <a:pt x="44" y="162"/>
                </a:lnTo>
                <a:lnTo>
                  <a:pt x="44" y="156"/>
                </a:lnTo>
                <a:lnTo>
                  <a:pt x="44" y="146"/>
                </a:lnTo>
                <a:lnTo>
                  <a:pt x="40" y="134"/>
                </a:lnTo>
                <a:lnTo>
                  <a:pt x="34" y="124"/>
                </a:lnTo>
                <a:lnTo>
                  <a:pt x="30" y="116"/>
                </a:lnTo>
                <a:lnTo>
                  <a:pt x="18" y="106"/>
                </a:lnTo>
                <a:lnTo>
                  <a:pt x="20" y="100"/>
                </a:lnTo>
                <a:lnTo>
                  <a:pt x="20" y="94"/>
                </a:lnTo>
                <a:lnTo>
                  <a:pt x="22" y="88"/>
                </a:lnTo>
                <a:lnTo>
                  <a:pt x="22" y="82"/>
                </a:lnTo>
                <a:lnTo>
                  <a:pt x="22" y="74"/>
                </a:lnTo>
                <a:lnTo>
                  <a:pt x="20" y="68"/>
                </a:lnTo>
                <a:lnTo>
                  <a:pt x="12" y="58"/>
                </a:lnTo>
                <a:lnTo>
                  <a:pt x="4" y="50"/>
                </a:lnTo>
                <a:lnTo>
                  <a:pt x="2" y="44"/>
                </a:lnTo>
                <a:lnTo>
                  <a:pt x="0" y="34"/>
                </a:lnTo>
                <a:lnTo>
                  <a:pt x="2" y="26"/>
                </a:lnTo>
                <a:lnTo>
                  <a:pt x="4" y="22"/>
                </a:lnTo>
                <a:lnTo>
                  <a:pt x="8" y="16"/>
                </a:lnTo>
                <a:lnTo>
                  <a:pt x="10" y="14"/>
                </a:lnTo>
                <a:lnTo>
                  <a:pt x="22" y="6"/>
                </a:lnTo>
                <a:lnTo>
                  <a:pt x="32" y="0"/>
                </a:lnTo>
                <a:lnTo>
                  <a:pt x="36" y="2"/>
                </a:lnTo>
                <a:lnTo>
                  <a:pt x="38" y="6"/>
                </a:lnTo>
                <a:lnTo>
                  <a:pt x="40" y="14"/>
                </a:lnTo>
                <a:lnTo>
                  <a:pt x="44" y="18"/>
                </a:lnTo>
                <a:lnTo>
                  <a:pt x="48" y="18"/>
                </a:lnTo>
                <a:lnTo>
                  <a:pt x="50" y="18"/>
                </a:lnTo>
                <a:lnTo>
                  <a:pt x="54" y="18"/>
                </a:lnTo>
                <a:lnTo>
                  <a:pt x="58" y="20"/>
                </a:lnTo>
                <a:lnTo>
                  <a:pt x="58" y="26"/>
                </a:lnTo>
                <a:lnTo>
                  <a:pt x="58" y="32"/>
                </a:lnTo>
                <a:lnTo>
                  <a:pt x="60" y="52"/>
                </a:lnTo>
                <a:lnTo>
                  <a:pt x="68" y="46"/>
                </a:lnTo>
                <a:lnTo>
                  <a:pt x="72" y="42"/>
                </a:lnTo>
                <a:lnTo>
                  <a:pt x="76" y="42"/>
                </a:lnTo>
                <a:lnTo>
                  <a:pt x="78" y="44"/>
                </a:lnTo>
                <a:lnTo>
                  <a:pt x="80" y="46"/>
                </a:lnTo>
                <a:lnTo>
                  <a:pt x="82" y="48"/>
                </a:lnTo>
                <a:lnTo>
                  <a:pt x="84" y="50"/>
                </a:lnTo>
                <a:lnTo>
                  <a:pt x="88" y="48"/>
                </a:lnTo>
                <a:lnTo>
                  <a:pt x="90" y="44"/>
                </a:lnTo>
                <a:lnTo>
                  <a:pt x="94" y="40"/>
                </a:lnTo>
                <a:lnTo>
                  <a:pt x="98" y="38"/>
                </a:lnTo>
                <a:lnTo>
                  <a:pt x="102" y="38"/>
                </a:lnTo>
                <a:lnTo>
                  <a:pt x="106" y="46"/>
                </a:lnTo>
                <a:lnTo>
                  <a:pt x="112" y="52"/>
                </a:lnTo>
                <a:lnTo>
                  <a:pt x="118" y="56"/>
                </a:lnTo>
                <a:lnTo>
                  <a:pt x="120" y="60"/>
                </a:lnTo>
                <a:lnTo>
                  <a:pt x="120" y="64"/>
                </a:lnTo>
                <a:lnTo>
                  <a:pt x="122" y="70"/>
                </a:lnTo>
                <a:lnTo>
                  <a:pt x="126" y="78"/>
                </a:lnTo>
                <a:lnTo>
                  <a:pt x="130" y="82"/>
                </a:lnTo>
                <a:lnTo>
                  <a:pt x="134" y="86"/>
                </a:lnTo>
                <a:lnTo>
                  <a:pt x="136" y="112"/>
                </a:lnTo>
                <a:lnTo>
                  <a:pt x="130" y="110"/>
                </a:lnTo>
                <a:lnTo>
                  <a:pt x="120" y="110"/>
                </a:lnTo>
                <a:lnTo>
                  <a:pt x="108" y="110"/>
                </a:lnTo>
                <a:lnTo>
                  <a:pt x="100" y="114"/>
                </a:lnTo>
                <a:lnTo>
                  <a:pt x="96" y="118"/>
                </a:lnTo>
                <a:lnTo>
                  <a:pt x="92" y="122"/>
                </a:lnTo>
                <a:lnTo>
                  <a:pt x="92" y="128"/>
                </a:lnTo>
                <a:lnTo>
                  <a:pt x="90" y="134"/>
                </a:lnTo>
                <a:lnTo>
                  <a:pt x="92" y="138"/>
                </a:lnTo>
                <a:lnTo>
                  <a:pt x="94" y="144"/>
                </a:lnTo>
                <a:lnTo>
                  <a:pt x="96" y="148"/>
                </a:lnTo>
                <a:lnTo>
                  <a:pt x="98" y="154"/>
                </a:lnTo>
                <a:lnTo>
                  <a:pt x="92" y="152"/>
                </a:lnTo>
                <a:lnTo>
                  <a:pt x="86" y="150"/>
                </a:lnTo>
                <a:lnTo>
                  <a:pt x="76" y="144"/>
                </a:lnTo>
                <a:lnTo>
                  <a:pt x="68" y="136"/>
                </a:lnTo>
                <a:lnTo>
                  <a:pt x="60" y="128"/>
                </a:lnTo>
                <a:lnTo>
                  <a:pt x="52" y="128"/>
                </a:lnTo>
                <a:lnTo>
                  <a:pt x="52" y="150"/>
                </a:lnTo>
                <a:lnTo>
                  <a:pt x="50" y="158"/>
                </a:lnTo>
                <a:lnTo>
                  <a:pt x="48" y="166"/>
                </a:lnTo>
                <a:lnTo>
                  <a:pt x="48" y="176"/>
                </a:lnTo>
                <a:lnTo>
                  <a:pt x="46" y="188"/>
                </a:lnTo>
                <a:lnTo>
                  <a:pt x="48" y="192"/>
                </a:lnTo>
                <a:lnTo>
                  <a:pt x="48" y="200"/>
                </a:lnTo>
                <a:lnTo>
                  <a:pt x="52" y="204"/>
                </a:lnTo>
                <a:lnTo>
                  <a:pt x="60" y="206"/>
                </a:lnTo>
                <a:lnTo>
                  <a:pt x="60" y="216"/>
                </a:lnTo>
                <a:lnTo>
                  <a:pt x="62" y="220"/>
                </a:lnTo>
                <a:lnTo>
                  <a:pt x="66" y="224"/>
                </a:lnTo>
                <a:lnTo>
                  <a:pt x="66" y="234"/>
                </a:lnTo>
                <a:lnTo>
                  <a:pt x="68" y="238"/>
                </a:lnTo>
                <a:lnTo>
                  <a:pt x="70" y="240"/>
                </a:lnTo>
                <a:lnTo>
                  <a:pt x="74" y="244"/>
                </a:lnTo>
                <a:lnTo>
                  <a:pt x="84" y="248"/>
                </a:lnTo>
                <a:lnTo>
                  <a:pt x="104" y="26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1" name="íṣlîďe">
            <a:extLst>
              <a:ext uri="{FF2B5EF4-FFF2-40B4-BE49-F238E27FC236}">
                <a16:creationId xmlns:a16="http://schemas.microsoft.com/office/drawing/2014/main" id="{E4EE53CD-D3A5-4A79-81B7-15EA4531A144}"/>
              </a:ext>
            </a:extLst>
          </p:cNvPr>
          <p:cNvSpPr/>
          <p:nvPr/>
        </p:nvSpPr>
        <p:spPr bwMode="auto">
          <a:xfrm>
            <a:off x="10623625" y="2500502"/>
            <a:ext cx="64645" cy="101075"/>
          </a:xfrm>
          <a:custGeom>
            <a:avLst/>
            <a:gdLst>
              <a:gd name="T0" fmla="*/ 2147483647 w 72"/>
              <a:gd name="T1" fmla="*/ 2147483647 h 102"/>
              <a:gd name="T2" fmla="*/ 2147483647 w 72"/>
              <a:gd name="T3" fmla="*/ 2147483647 h 102"/>
              <a:gd name="T4" fmla="*/ 2147483647 w 72"/>
              <a:gd name="T5" fmla="*/ 2147483647 h 102"/>
              <a:gd name="T6" fmla="*/ 2147483647 w 72"/>
              <a:gd name="T7" fmla="*/ 2147483647 h 102"/>
              <a:gd name="T8" fmla="*/ 2147483647 w 72"/>
              <a:gd name="T9" fmla="*/ 2147483647 h 102"/>
              <a:gd name="T10" fmla="*/ 2147483647 w 72"/>
              <a:gd name="T11" fmla="*/ 2147483647 h 102"/>
              <a:gd name="T12" fmla="*/ 2147483647 w 72"/>
              <a:gd name="T13" fmla="*/ 2147483647 h 102"/>
              <a:gd name="T14" fmla="*/ 2147483647 w 72"/>
              <a:gd name="T15" fmla="*/ 2147483647 h 102"/>
              <a:gd name="T16" fmla="*/ 2147483647 w 72"/>
              <a:gd name="T17" fmla="*/ 2147483647 h 102"/>
              <a:gd name="T18" fmla="*/ 2147483647 w 72"/>
              <a:gd name="T19" fmla="*/ 0 h 102"/>
              <a:gd name="T20" fmla="*/ 0 w 72"/>
              <a:gd name="T21" fmla="*/ 0 h 102"/>
              <a:gd name="T22" fmla="*/ 2147483647 w 72"/>
              <a:gd name="T23" fmla="*/ 2147483647 h 102"/>
              <a:gd name="T24" fmla="*/ 2147483647 w 72"/>
              <a:gd name="T25" fmla="*/ 2147483647 h 102"/>
              <a:gd name="T26" fmla="*/ 2147483647 w 72"/>
              <a:gd name="T27" fmla="*/ 2147483647 h 102"/>
              <a:gd name="T28" fmla="*/ 2147483647 w 72"/>
              <a:gd name="T29" fmla="*/ 2147483647 h 102"/>
              <a:gd name="T30" fmla="*/ 2147483647 w 72"/>
              <a:gd name="T31" fmla="*/ 2147483647 h 102"/>
              <a:gd name="T32" fmla="*/ 2147483647 w 72"/>
              <a:gd name="T33" fmla="*/ 2147483647 h 102"/>
              <a:gd name="T34" fmla="*/ 2147483647 w 72"/>
              <a:gd name="T35" fmla="*/ 2147483647 h 102"/>
              <a:gd name="T36" fmla="*/ 2147483647 w 72"/>
              <a:gd name="T37" fmla="*/ 2147483647 h 102"/>
              <a:gd name="T38" fmla="*/ 2147483647 w 72"/>
              <a:gd name="T39" fmla="*/ 2147483647 h 102"/>
              <a:gd name="T40" fmla="*/ 2147483647 w 72"/>
              <a:gd name="T41" fmla="*/ 2147483647 h 102"/>
              <a:gd name="T42" fmla="*/ 2147483647 w 72"/>
              <a:gd name="T43" fmla="*/ 2147483647 h 102"/>
              <a:gd name="T44" fmla="*/ 2147483647 w 72"/>
              <a:gd name="T45" fmla="*/ 2147483647 h 102"/>
              <a:gd name="T46" fmla="*/ 2147483647 w 72"/>
              <a:gd name="T47" fmla="*/ 2147483647 h 102"/>
              <a:gd name="T48" fmla="*/ 2147483647 w 72"/>
              <a:gd name="T49" fmla="*/ 2147483647 h 102"/>
              <a:gd name="T50" fmla="*/ 2147483647 w 72"/>
              <a:gd name="T51" fmla="*/ 2147483647 h 102"/>
              <a:gd name="T52" fmla="*/ 2147483647 w 72"/>
              <a:gd name="T53" fmla="*/ 2147483647 h 102"/>
              <a:gd name="T54" fmla="*/ 2147483647 w 72"/>
              <a:gd name="T55" fmla="*/ 2147483647 h 102"/>
              <a:gd name="T56" fmla="*/ 2147483647 w 72"/>
              <a:gd name="T57" fmla="*/ 2147483647 h 102"/>
              <a:gd name="T58" fmla="*/ 2147483647 w 72"/>
              <a:gd name="T59" fmla="*/ 2147483647 h 102"/>
              <a:gd name="T60" fmla="*/ 2147483647 w 72"/>
              <a:gd name="T61" fmla="*/ 2147483647 h 102"/>
              <a:gd name="T62" fmla="*/ 2147483647 w 72"/>
              <a:gd name="T63" fmla="*/ 2147483647 h 102"/>
              <a:gd name="T64" fmla="*/ 2147483647 w 72"/>
              <a:gd name="T65" fmla="*/ 2147483647 h 102"/>
              <a:gd name="T66" fmla="*/ 2147483647 w 72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2"/>
              <a:gd name="T103" fmla="*/ 0 h 102"/>
              <a:gd name="T104" fmla="*/ 72 w 72"/>
              <a:gd name="T105" fmla="*/ 102 h 1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2" h="102">
                <a:moveTo>
                  <a:pt x="42" y="12"/>
                </a:moveTo>
                <a:lnTo>
                  <a:pt x="34" y="12"/>
                </a:lnTo>
                <a:lnTo>
                  <a:pt x="32" y="18"/>
                </a:lnTo>
                <a:lnTo>
                  <a:pt x="30" y="18"/>
                </a:lnTo>
                <a:lnTo>
                  <a:pt x="26" y="18"/>
                </a:lnTo>
                <a:lnTo>
                  <a:pt x="22" y="18"/>
                </a:lnTo>
                <a:lnTo>
                  <a:pt x="20" y="18"/>
                </a:lnTo>
                <a:lnTo>
                  <a:pt x="14" y="10"/>
                </a:lnTo>
                <a:lnTo>
                  <a:pt x="10" y="4"/>
                </a:lnTo>
                <a:lnTo>
                  <a:pt x="6" y="0"/>
                </a:lnTo>
                <a:lnTo>
                  <a:pt x="0" y="0"/>
                </a:lnTo>
                <a:lnTo>
                  <a:pt x="2" y="8"/>
                </a:lnTo>
                <a:lnTo>
                  <a:pt x="4" y="14"/>
                </a:lnTo>
                <a:lnTo>
                  <a:pt x="6" y="24"/>
                </a:lnTo>
                <a:lnTo>
                  <a:pt x="10" y="36"/>
                </a:lnTo>
                <a:lnTo>
                  <a:pt x="14" y="46"/>
                </a:lnTo>
                <a:lnTo>
                  <a:pt x="18" y="54"/>
                </a:lnTo>
                <a:lnTo>
                  <a:pt x="34" y="72"/>
                </a:lnTo>
                <a:lnTo>
                  <a:pt x="50" y="86"/>
                </a:lnTo>
                <a:lnTo>
                  <a:pt x="58" y="96"/>
                </a:lnTo>
                <a:lnTo>
                  <a:pt x="66" y="102"/>
                </a:lnTo>
                <a:lnTo>
                  <a:pt x="68" y="100"/>
                </a:lnTo>
                <a:lnTo>
                  <a:pt x="70" y="100"/>
                </a:lnTo>
                <a:lnTo>
                  <a:pt x="72" y="96"/>
                </a:lnTo>
                <a:lnTo>
                  <a:pt x="72" y="90"/>
                </a:lnTo>
                <a:lnTo>
                  <a:pt x="70" y="84"/>
                </a:lnTo>
                <a:lnTo>
                  <a:pt x="66" y="74"/>
                </a:lnTo>
                <a:lnTo>
                  <a:pt x="62" y="68"/>
                </a:lnTo>
                <a:lnTo>
                  <a:pt x="60" y="64"/>
                </a:lnTo>
                <a:lnTo>
                  <a:pt x="58" y="60"/>
                </a:lnTo>
                <a:lnTo>
                  <a:pt x="58" y="40"/>
                </a:lnTo>
                <a:lnTo>
                  <a:pt x="58" y="32"/>
                </a:lnTo>
                <a:lnTo>
                  <a:pt x="52" y="24"/>
                </a:lnTo>
                <a:lnTo>
                  <a:pt x="42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îŝ1iḋe">
            <a:extLst>
              <a:ext uri="{FF2B5EF4-FFF2-40B4-BE49-F238E27FC236}">
                <a16:creationId xmlns:a16="http://schemas.microsoft.com/office/drawing/2014/main" id="{383D88CF-FC6A-4C98-885D-D2A59F7AE7C8}"/>
              </a:ext>
            </a:extLst>
          </p:cNvPr>
          <p:cNvSpPr/>
          <p:nvPr/>
        </p:nvSpPr>
        <p:spPr bwMode="auto">
          <a:xfrm>
            <a:off x="10488010" y="2105314"/>
            <a:ext cx="120156" cy="313996"/>
          </a:xfrm>
          <a:custGeom>
            <a:avLst/>
            <a:gdLst>
              <a:gd name="T0" fmla="*/ 0 w 134"/>
              <a:gd name="T1" fmla="*/ 2147483647 h 318"/>
              <a:gd name="T2" fmla="*/ 2147483647 w 134"/>
              <a:gd name="T3" fmla="*/ 2147483647 h 318"/>
              <a:gd name="T4" fmla="*/ 2147483647 w 134"/>
              <a:gd name="T5" fmla="*/ 2147483647 h 318"/>
              <a:gd name="T6" fmla="*/ 2147483647 w 134"/>
              <a:gd name="T7" fmla="*/ 2147483647 h 318"/>
              <a:gd name="T8" fmla="*/ 2147483647 w 134"/>
              <a:gd name="T9" fmla="*/ 2147483647 h 318"/>
              <a:gd name="T10" fmla="*/ 2147483647 w 134"/>
              <a:gd name="T11" fmla="*/ 2147483647 h 318"/>
              <a:gd name="T12" fmla="*/ 2147483647 w 134"/>
              <a:gd name="T13" fmla="*/ 2147483647 h 318"/>
              <a:gd name="T14" fmla="*/ 2147483647 w 134"/>
              <a:gd name="T15" fmla="*/ 2147483647 h 318"/>
              <a:gd name="T16" fmla="*/ 2147483647 w 134"/>
              <a:gd name="T17" fmla="*/ 2147483647 h 318"/>
              <a:gd name="T18" fmla="*/ 2147483647 w 134"/>
              <a:gd name="T19" fmla="*/ 2147483647 h 318"/>
              <a:gd name="T20" fmla="*/ 2147483647 w 134"/>
              <a:gd name="T21" fmla="*/ 2147483647 h 318"/>
              <a:gd name="T22" fmla="*/ 2147483647 w 134"/>
              <a:gd name="T23" fmla="*/ 2147483647 h 318"/>
              <a:gd name="T24" fmla="*/ 2147483647 w 134"/>
              <a:gd name="T25" fmla="*/ 2147483647 h 318"/>
              <a:gd name="T26" fmla="*/ 2147483647 w 134"/>
              <a:gd name="T27" fmla="*/ 2147483647 h 318"/>
              <a:gd name="T28" fmla="*/ 2147483647 w 134"/>
              <a:gd name="T29" fmla="*/ 2147483647 h 318"/>
              <a:gd name="T30" fmla="*/ 2147483647 w 134"/>
              <a:gd name="T31" fmla="*/ 2147483647 h 318"/>
              <a:gd name="T32" fmla="*/ 2147483647 w 134"/>
              <a:gd name="T33" fmla="*/ 2147483647 h 318"/>
              <a:gd name="T34" fmla="*/ 2147483647 w 134"/>
              <a:gd name="T35" fmla="*/ 2147483647 h 318"/>
              <a:gd name="T36" fmla="*/ 2147483647 w 134"/>
              <a:gd name="T37" fmla="*/ 2147483647 h 318"/>
              <a:gd name="T38" fmla="*/ 2147483647 w 134"/>
              <a:gd name="T39" fmla="*/ 2147483647 h 318"/>
              <a:gd name="T40" fmla="*/ 2147483647 w 134"/>
              <a:gd name="T41" fmla="*/ 2147483647 h 318"/>
              <a:gd name="T42" fmla="*/ 2147483647 w 134"/>
              <a:gd name="T43" fmla="*/ 2147483647 h 318"/>
              <a:gd name="T44" fmla="*/ 2147483647 w 134"/>
              <a:gd name="T45" fmla="*/ 2147483647 h 318"/>
              <a:gd name="T46" fmla="*/ 2147483647 w 134"/>
              <a:gd name="T47" fmla="*/ 2147483647 h 318"/>
              <a:gd name="T48" fmla="*/ 2147483647 w 134"/>
              <a:gd name="T49" fmla="*/ 2147483647 h 318"/>
              <a:gd name="T50" fmla="*/ 2147483647 w 134"/>
              <a:gd name="T51" fmla="*/ 2147483647 h 318"/>
              <a:gd name="T52" fmla="*/ 2147483647 w 134"/>
              <a:gd name="T53" fmla="*/ 2147483647 h 318"/>
              <a:gd name="T54" fmla="*/ 2147483647 w 134"/>
              <a:gd name="T55" fmla="*/ 2147483647 h 318"/>
              <a:gd name="T56" fmla="*/ 2147483647 w 134"/>
              <a:gd name="T57" fmla="*/ 2147483647 h 318"/>
              <a:gd name="T58" fmla="*/ 2147483647 w 134"/>
              <a:gd name="T59" fmla="*/ 2147483647 h 318"/>
              <a:gd name="T60" fmla="*/ 2147483647 w 134"/>
              <a:gd name="T61" fmla="*/ 2147483647 h 318"/>
              <a:gd name="T62" fmla="*/ 2147483647 w 134"/>
              <a:gd name="T63" fmla="*/ 2147483647 h 318"/>
              <a:gd name="T64" fmla="*/ 2147483647 w 134"/>
              <a:gd name="T65" fmla="*/ 2147483647 h 318"/>
              <a:gd name="T66" fmla="*/ 2147483647 w 134"/>
              <a:gd name="T67" fmla="*/ 2147483647 h 318"/>
              <a:gd name="T68" fmla="*/ 2147483647 w 134"/>
              <a:gd name="T69" fmla="*/ 2147483647 h 318"/>
              <a:gd name="T70" fmla="*/ 2147483647 w 134"/>
              <a:gd name="T71" fmla="*/ 2147483647 h 318"/>
              <a:gd name="T72" fmla="*/ 2147483647 w 134"/>
              <a:gd name="T73" fmla="*/ 2147483647 h 318"/>
              <a:gd name="T74" fmla="*/ 2147483647 w 134"/>
              <a:gd name="T75" fmla="*/ 2147483647 h 318"/>
              <a:gd name="T76" fmla="*/ 2147483647 w 134"/>
              <a:gd name="T77" fmla="*/ 2147483647 h 318"/>
              <a:gd name="T78" fmla="*/ 2147483647 w 134"/>
              <a:gd name="T79" fmla="*/ 2147483647 h 318"/>
              <a:gd name="T80" fmla="*/ 2147483647 w 134"/>
              <a:gd name="T81" fmla="*/ 2147483647 h 318"/>
              <a:gd name="T82" fmla="*/ 2147483647 w 134"/>
              <a:gd name="T83" fmla="*/ 2147483647 h 318"/>
              <a:gd name="T84" fmla="*/ 2147483647 w 134"/>
              <a:gd name="T85" fmla="*/ 2147483647 h 318"/>
              <a:gd name="T86" fmla="*/ 2147483647 w 134"/>
              <a:gd name="T87" fmla="*/ 2147483647 h 318"/>
              <a:gd name="T88" fmla="*/ 2147483647 w 134"/>
              <a:gd name="T89" fmla="*/ 2147483647 h 318"/>
              <a:gd name="T90" fmla="*/ 2147483647 w 134"/>
              <a:gd name="T91" fmla="*/ 2147483647 h 318"/>
              <a:gd name="T92" fmla="*/ 2147483647 w 134"/>
              <a:gd name="T93" fmla="*/ 0 h 318"/>
              <a:gd name="T94" fmla="*/ 2147483647 w 134"/>
              <a:gd name="T95" fmla="*/ 2147483647 h 318"/>
              <a:gd name="T96" fmla="*/ 2147483647 w 134"/>
              <a:gd name="T97" fmla="*/ 2147483647 h 318"/>
              <a:gd name="T98" fmla="*/ 2147483647 w 134"/>
              <a:gd name="T99" fmla="*/ 2147483647 h 318"/>
              <a:gd name="T100" fmla="*/ 2147483647 w 134"/>
              <a:gd name="T101" fmla="*/ 2147483647 h 318"/>
              <a:gd name="T102" fmla="*/ 2147483647 w 134"/>
              <a:gd name="T103" fmla="*/ 2147483647 h 318"/>
              <a:gd name="T104" fmla="*/ 2147483647 w 134"/>
              <a:gd name="T105" fmla="*/ 2147483647 h 318"/>
              <a:gd name="T106" fmla="*/ 2147483647 w 134"/>
              <a:gd name="T107" fmla="*/ 2147483647 h 318"/>
              <a:gd name="T108" fmla="*/ 2147483647 w 134"/>
              <a:gd name="T109" fmla="*/ 2147483647 h 318"/>
              <a:gd name="T110" fmla="*/ 2147483647 w 134"/>
              <a:gd name="T111" fmla="*/ 2147483647 h 318"/>
              <a:gd name="T112" fmla="*/ 2147483647 w 134"/>
              <a:gd name="T113" fmla="*/ 2147483647 h 318"/>
              <a:gd name="T114" fmla="*/ 2147483647 w 134"/>
              <a:gd name="T115" fmla="*/ 2147483647 h 318"/>
              <a:gd name="T116" fmla="*/ 2147483647 w 134"/>
              <a:gd name="T117" fmla="*/ 2147483647 h 318"/>
              <a:gd name="T118" fmla="*/ 2147483647 w 134"/>
              <a:gd name="T119" fmla="*/ 2147483647 h 318"/>
              <a:gd name="T120" fmla="*/ 2147483647 w 134"/>
              <a:gd name="T121" fmla="*/ 2147483647 h 318"/>
              <a:gd name="T122" fmla="*/ 0 w 134"/>
              <a:gd name="T123" fmla="*/ 2147483647 h 3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"/>
              <a:gd name="T187" fmla="*/ 0 h 318"/>
              <a:gd name="T188" fmla="*/ 134 w 134"/>
              <a:gd name="T189" fmla="*/ 318 h 31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" h="318">
                <a:moveTo>
                  <a:pt x="0" y="136"/>
                </a:moveTo>
                <a:lnTo>
                  <a:pt x="0" y="140"/>
                </a:lnTo>
                <a:lnTo>
                  <a:pt x="14" y="152"/>
                </a:lnTo>
                <a:lnTo>
                  <a:pt x="28" y="166"/>
                </a:lnTo>
                <a:lnTo>
                  <a:pt x="36" y="172"/>
                </a:lnTo>
                <a:lnTo>
                  <a:pt x="42" y="180"/>
                </a:lnTo>
                <a:lnTo>
                  <a:pt x="46" y="190"/>
                </a:lnTo>
                <a:lnTo>
                  <a:pt x="48" y="198"/>
                </a:lnTo>
                <a:lnTo>
                  <a:pt x="48" y="204"/>
                </a:lnTo>
                <a:lnTo>
                  <a:pt x="46" y="212"/>
                </a:lnTo>
                <a:lnTo>
                  <a:pt x="44" y="218"/>
                </a:lnTo>
                <a:lnTo>
                  <a:pt x="44" y="224"/>
                </a:lnTo>
                <a:lnTo>
                  <a:pt x="44" y="226"/>
                </a:lnTo>
                <a:lnTo>
                  <a:pt x="48" y="226"/>
                </a:lnTo>
                <a:lnTo>
                  <a:pt x="56" y="224"/>
                </a:lnTo>
                <a:lnTo>
                  <a:pt x="58" y="228"/>
                </a:lnTo>
                <a:lnTo>
                  <a:pt x="62" y="228"/>
                </a:lnTo>
                <a:lnTo>
                  <a:pt x="66" y="228"/>
                </a:lnTo>
                <a:lnTo>
                  <a:pt x="72" y="228"/>
                </a:lnTo>
                <a:lnTo>
                  <a:pt x="80" y="224"/>
                </a:lnTo>
                <a:lnTo>
                  <a:pt x="84" y="216"/>
                </a:lnTo>
                <a:lnTo>
                  <a:pt x="84" y="206"/>
                </a:lnTo>
                <a:lnTo>
                  <a:pt x="90" y="212"/>
                </a:lnTo>
                <a:lnTo>
                  <a:pt x="96" y="220"/>
                </a:lnTo>
                <a:lnTo>
                  <a:pt x="102" y="234"/>
                </a:lnTo>
                <a:lnTo>
                  <a:pt x="106" y="252"/>
                </a:lnTo>
                <a:lnTo>
                  <a:pt x="110" y="268"/>
                </a:lnTo>
                <a:lnTo>
                  <a:pt x="118" y="276"/>
                </a:lnTo>
                <a:lnTo>
                  <a:pt x="122" y="282"/>
                </a:lnTo>
                <a:lnTo>
                  <a:pt x="122" y="286"/>
                </a:lnTo>
                <a:lnTo>
                  <a:pt x="124" y="304"/>
                </a:lnTo>
                <a:lnTo>
                  <a:pt x="124" y="310"/>
                </a:lnTo>
                <a:lnTo>
                  <a:pt x="122" y="318"/>
                </a:lnTo>
                <a:lnTo>
                  <a:pt x="128" y="318"/>
                </a:lnTo>
                <a:lnTo>
                  <a:pt x="132" y="312"/>
                </a:lnTo>
                <a:lnTo>
                  <a:pt x="134" y="308"/>
                </a:lnTo>
                <a:lnTo>
                  <a:pt x="134" y="302"/>
                </a:lnTo>
                <a:lnTo>
                  <a:pt x="134" y="292"/>
                </a:lnTo>
                <a:lnTo>
                  <a:pt x="130" y="280"/>
                </a:lnTo>
                <a:lnTo>
                  <a:pt x="124" y="270"/>
                </a:lnTo>
                <a:lnTo>
                  <a:pt x="120" y="262"/>
                </a:lnTo>
                <a:lnTo>
                  <a:pt x="108" y="252"/>
                </a:lnTo>
                <a:lnTo>
                  <a:pt x="110" y="246"/>
                </a:lnTo>
                <a:lnTo>
                  <a:pt x="110" y="240"/>
                </a:lnTo>
                <a:lnTo>
                  <a:pt x="112" y="234"/>
                </a:lnTo>
                <a:lnTo>
                  <a:pt x="112" y="228"/>
                </a:lnTo>
                <a:lnTo>
                  <a:pt x="112" y="220"/>
                </a:lnTo>
                <a:lnTo>
                  <a:pt x="110" y="214"/>
                </a:lnTo>
                <a:lnTo>
                  <a:pt x="102" y="204"/>
                </a:lnTo>
                <a:lnTo>
                  <a:pt x="94" y="196"/>
                </a:lnTo>
                <a:lnTo>
                  <a:pt x="92" y="190"/>
                </a:lnTo>
                <a:lnTo>
                  <a:pt x="90" y="180"/>
                </a:lnTo>
                <a:lnTo>
                  <a:pt x="92" y="172"/>
                </a:lnTo>
                <a:lnTo>
                  <a:pt x="94" y="168"/>
                </a:lnTo>
                <a:lnTo>
                  <a:pt x="98" y="162"/>
                </a:lnTo>
                <a:lnTo>
                  <a:pt x="106" y="156"/>
                </a:lnTo>
                <a:lnTo>
                  <a:pt x="118" y="148"/>
                </a:lnTo>
                <a:lnTo>
                  <a:pt x="124" y="144"/>
                </a:lnTo>
                <a:lnTo>
                  <a:pt x="130" y="140"/>
                </a:lnTo>
                <a:lnTo>
                  <a:pt x="132" y="134"/>
                </a:lnTo>
                <a:lnTo>
                  <a:pt x="134" y="130"/>
                </a:lnTo>
                <a:lnTo>
                  <a:pt x="132" y="128"/>
                </a:lnTo>
                <a:lnTo>
                  <a:pt x="126" y="126"/>
                </a:lnTo>
                <a:lnTo>
                  <a:pt x="120" y="122"/>
                </a:lnTo>
                <a:lnTo>
                  <a:pt x="114" y="118"/>
                </a:lnTo>
                <a:lnTo>
                  <a:pt x="108" y="116"/>
                </a:lnTo>
                <a:lnTo>
                  <a:pt x="110" y="106"/>
                </a:lnTo>
                <a:lnTo>
                  <a:pt x="110" y="102"/>
                </a:lnTo>
                <a:lnTo>
                  <a:pt x="108" y="98"/>
                </a:lnTo>
                <a:lnTo>
                  <a:pt x="104" y="96"/>
                </a:lnTo>
                <a:lnTo>
                  <a:pt x="100" y="94"/>
                </a:lnTo>
                <a:lnTo>
                  <a:pt x="98" y="90"/>
                </a:lnTo>
                <a:lnTo>
                  <a:pt x="96" y="84"/>
                </a:lnTo>
                <a:lnTo>
                  <a:pt x="94" y="82"/>
                </a:lnTo>
                <a:lnTo>
                  <a:pt x="90" y="82"/>
                </a:lnTo>
                <a:lnTo>
                  <a:pt x="84" y="82"/>
                </a:lnTo>
                <a:lnTo>
                  <a:pt x="80" y="80"/>
                </a:lnTo>
                <a:lnTo>
                  <a:pt x="78" y="76"/>
                </a:lnTo>
                <a:lnTo>
                  <a:pt x="76" y="68"/>
                </a:lnTo>
                <a:lnTo>
                  <a:pt x="76" y="64"/>
                </a:lnTo>
                <a:lnTo>
                  <a:pt x="78" y="58"/>
                </a:lnTo>
                <a:lnTo>
                  <a:pt x="82" y="52"/>
                </a:lnTo>
                <a:lnTo>
                  <a:pt x="88" y="50"/>
                </a:lnTo>
                <a:lnTo>
                  <a:pt x="86" y="48"/>
                </a:lnTo>
                <a:lnTo>
                  <a:pt x="88" y="44"/>
                </a:lnTo>
                <a:lnTo>
                  <a:pt x="84" y="28"/>
                </a:lnTo>
                <a:lnTo>
                  <a:pt x="82" y="18"/>
                </a:lnTo>
                <a:lnTo>
                  <a:pt x="80" y="14"/>
                </a:lnTo>
                <a:lnTo>
                  <a:pt x="76" y="14"/>
                </a:lnTo>
                <a:lnTo>
                  <a:pt x="72" y="12"/>
                </a:lnTo>
                <a:lnTo>
                  <a:pt x="72" y="10"/>
                </a:lnTo>
                <a:lnTo>
                  <a:pt x="68" y="4"/>
                </a:lnTo>
                <a:lnTo>
                  <a:pt x="66" y="2"/>
                </a:lnTo>
                <a:lnTo>
                  <a:pt x="62" y="0"/>
                </a:lnTo>
                <a:lnTo>
                  <a:pt x="56" y="0"/>
                </a:lnTo>
                <a:lnTo>
                  <a:pt x="56" y="8"/>
                </a:lnTo>
                <a:lnTo>
                  <a:pt x="54" y="14"/>
                </a:lnTo>
                <a:lnTo>
                  <a:pt x="56" y="20"/>
                </a:lnTo>
                <a:lnTo>
                  <a:pt x="50" y="20"/>
                </a:lnTo>
                <a:lnTo>
                  <a:pt x="44" y="22"/>
                </a:lnTo>
                <a:lnTo>
                  <a:pt x="36" y="28"/>
                </a:lnTo>
                <a:lnTo>
                  <a:pt x="30" y="34"/>
                </a:lnTo>
                <a:lnTo>
                  <a:pt x="28" y="36"/>
                </a:lnTo>
                <a:lnTo>
                  <a:pt x="30" y="40"/>
                </a:lnTo>
                <a:lnTo>
                  <a:pt x="32" y="42"/>
                </a:lnTo>
                <a:lnTo>
                  <a:pt x="26" y="60"/>
                </a:lnTo>
                <a:lnTo>
                  <a:pt x="26" y="62"/>
                </a:lnTo>
                <a:lnTo>
                  <a:pt x="28" y="64"/>
                </a:lnTo>
                <a:lnTo>
                  <a:pt x="30" y="64"/>
                </a:lnTo>
                <a:lnTo>
                  <a:pt x="28" y="70"/>
                </a:lnTo>
                <a:lnTo>
                  <a:pt x="26" y="74"/>
                </a:lnTo>
                <a:lnTo>
                  <a:pt x="20" y="84"/>
                </a:lnTo>
                <a:lnTo>
                  <a:pt x="18" y="84"/>
                </a:lnTo>
                <a:lnTo>
                  <a:pt x="16" y="82"/>
                </a:lnTo>
                <a:lnTo>
                  <a:pt x="12" y="86"/>
                </a:lnTo>
                <a:lnTo>
                  <a:pt x="10" y="86"/>
                </a:lnTo>
                <a:lnTo>
                  <a:pt x="12" y="92"/>
                </a:lnTo>
                <a:lnTo>
                  <a:pt x="12" y="100"/>
                </a:lnTo>
                <a:lnTo>
                  <a:pt x="10" y="110"/>
                </a:lnTo>
                <a:lnTo>
                  <a:pt x="10" y="118"/>
                </a:lnTo>
                <a:lnTo>
                  <a:pt x="4" y="118"/>
                </a:lnTo>
                <a:lnTo>
                  <a:pt x="2" y="124"/>
                </a:lnTo>
                <a:lnTo>
                  <a:pt x="0" y="130"/>
                </a:lnTo>
                <a:lnTo>
                  <a:pt x="0" y="1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3" name="ïSļidè">
            <a:extLst>
              <a:ext uri="{FF2B5EF4-FFF2-40B4-BE49-F238E27FC236}">
                <a16:creationId xmlns:a16="http://schemas.microsoft.com/office/drawing/2014/main" id="{AD199E7E-953E-4E2E-BB6F-C4207C2B02DA}"/>
              </a:ext>
            </a:extLst>
          </p:cNvPr>
          <p:cNvSpPr/>
          <p:nvPr/>
        </p:nvSpPr>
        <p:spPr bwMode="auto">
          <a:xfrm>
            <a:off x="10419149" y="2143425"/>
            <a:ext cx="75185" cy="95276"/>
          </a:xfrm>
          <a:custGeom>
            <a:avLst/>
            <a:gdLst>
              <a:gd name="T0" fmla="*/ 2147483647 w 84"/>
              <a:gd name="T1" fmla="*/ 2147483647 h 96"/>
              <a:gd name="T2" fmla="*/ 2147483647 w 84"/>
              <a:gd name="T3" fmla="*/ 2147483647 h 96"/>
              <a:gd name="T4" fmla="*/ 2147483647 w 84"/>
              <a:gd name="T5" fmla="*/ 2147483647 h 96"/>
              <a:gd name="T6" fmla="*/ 2147483647 w 84"/>
              <a:gd name="T7" fmla="*/ 2147483647 h 96"/>
              <a:gd name="T8" fmla="*/ 2147483647 w 84"/>
              <a:gd name="T9" fmla="*/ 2147483647 h 96"/>
              <a:gd name="T10" fmla="*/ 2147483647 w 84"/>
              <a:gd name="T11" fmla="*/ 2147483647 h 96"/>
              <a:gd name="T12" fmla="*/ 2147483647 w 84"/>
              <a:gd name="T13" fmla="*/ 2147483647 h 96"/>
              <a:gd name="T14" fmla="*/ 2147483647 w 84"/>
              <a:gd name="T15" fmla="*/ 2147483647 h 96"/>
              <a:gd name="T16" fmla="*/ 2147483647 w 84"/>
              <a:gd name="T17" fmla="*/ 2147483647 h 96"/>
              <a:gd name="T18" fmla="*/ 2147483647 w 84"/>
              <a:gd name="T19" fmla="*/ 2147483647 h 96"/>
              <a:gd name="T20" fmla="*/ 2147483647 w 84"/>
              <a:gd name="T21" fmla="*/ 2147483647 h 96"/>
              <a:gd name="T22" fmla="*/ 2147483647 w 84"/>
              <a:gd name="T23" fmla="*/ 2147483647 h 96"/>
              <a:gd name="T24" fmla="*/ 2147483647 w 84"/>
              <a:gd name="T25" fmla="*/ 2147483647 h 96"/>
              <a:gd name="T26" fmla="*/ 2147483647 w 84"/>
              <a:gd name="T27" fmla="*/ 2147483647 h 96"/>
              <a:gd name="T28" fmla="*/ 2147483647 w 84"/>
              <a:gd name="T29" fmla="*/ 2147483647 h 96"/>
              <a:gd name="T30" fmla="*/ 2147483647 w 84"/>
              <a:gd name="T31" fmla="*/ 2147483647 h 96"/>
              <a:gd name="T32" fmla="*/ 2147483647 w 84"/>
              <a:gd name="T33" fmla="*/ 2147483647 h 96"/>
              <a:gd name="T34" fmla="*/ 0 w 84"/>
              <a:gd name="T35" fmla="*/ 2147483647 h 96"/>
              <a:gd name="T36" fmla="*/ 2147483647 w 84"/>
              <a:gd name="T37" fmla="*/ 0 h 96"/>
              <a:gd name="T38" fmla="*/ 2147483647 w 84"/>
              <a:gd name="T39" fmla="*/ 2147483647 h 96"/>
              <a:gd name="T40" fmla="*/ 2147483647 w 84"/>
              <a:gd name="T41" fmla="*/ 2147483647 h 96"/>
              <a:gd name="T42" fmla="*/ 2147483647 w 84"/>
              <a:gd name="T43" fmla="*/ 2147483647 h 96"/>
              <a:gd name="T44" fmla="*/ 2147483647 w 84"/>
              <a:gd name="T45" fmla="*/ 2147483647 h 96"/>
              <a:gd name="T46" fmla="*/ 2147483647 w 84"/>
              <a:gd name="T47" fmla="*/ 2147483647 h 96"/>
              <a:gd name="T48" fmla="*/ 2147483647 w 84"/>
              <a:gd name="T49" fmla="*/ 2147483647 h 96"/>
              <a:gd name="T50" fmla="*/ 2147483647 w 84"/>
              <a:gd name="T51" fmla="*/ 2147483647 h 96"/>
              <a:gd name="T52" fmla="*/ 2147483647 w 84"/>
              <a:gd name="T53" fmla="*/ 2147483647 h 96"/>
              <a:gd name="T54" fmla="*/ 2147483647 w 84"/>
              <a:gd name="T55" fmla="*/ 2147483647 h 96"/>
              <a:gd name="T56" fmla="*/ 2147483647 w 84"/>
              <a:gd name="T57" fmla="*/ 2147483647 h 96"/>
              <a:gd name="T58" fmla="*/ 2147483647 w 84"/>
              <a:gd name="T59" fmla="*/ 2147483647 h 96"/>
              <a:gd name="T60" fmla="*/ 2147483647 w 84"/>
              <a:gd name="T61" fmla="*/ 2147483647 h 96"/>
              <a:gd name="T62" fmla="*/ 2147483647 w 84"/>
              <a:gd name="T63" fmla="*/ 2147483647 h 9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4"/>
              <a:gd name="T97" fmla="*/ 0 h 96"/>
              <a:gd name="T98" fmla="*/ 84 w 84"/>
              <a:gd name="T99" fmla="*/ 96 h 9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4" h="96">
                <a:moveTo>
                  <a:pt x="82" y="82"/>
                </a:moveTo>
                <a:lnTo>
                  <a:pt x="80" y="86"/>
                </a:lnTo>
                <a:lnTo>
                  <a:pt x="78" y="96"/>
                </a:lnTo>
                <a:lnTo>
                  <a:pt x="74" y="88"/>
                </a:lnTo>
                <a:lnTo>
                  <a:pt x="72" y="84"/>
                </a:lnTo>
                <a:lnTo>
                  <a:pt x="70" y="76"/>
                </a:lnTo>
                <a:lnTo>
                  <a:pt x="64" y="70"/>
                </a:lnTo>
                <a:lnTo>
                  <a:pt x="58" y="72"/>
                </a:lnTo>
                <a:lnTo>
                  <a:pt x="52" y="72"/>
                </a:lnTo>
                <a:lnTo>
                  <a:pt x="50" y="70"/>
                </a:lnTo>
                <a:lnTo>
                  <a:pt x="48" y="68"/>
                </a:lnTo>
                <a:lnTo>
                  <a:pt x="46" y="66"/>
                </a:lnTo>
                <a:lnTo>
                  <a:pt x="46" y="72"/>
                </a:lnTo>
                <a:lnTo>
                  <a:pt x="40" y="80"/>
                </a:lnTo>
                <a:lnTo>
                  <a:pt x="32" y="84"/>
                </a:lnTo>
                <a:lnTo>
                  <a:pt x="26" y="86"/>
                </a:lnTo>
                <a:lnTo>
                  <a:pt x="24" y="76"/>
                </a:lnTo>
                <a:lnTo>
                  <a:pt x="22" y="70"/>
                </a:lnTo>
                <a:lnTo>
                  <a:pt x="22" y="62"/>
                </a:lnTo>
                <a:lnTo>
                  <a:pt x="20" y="58"/>
                </a:lnTo>
                <a:lnTo>
                  <a:pt x="18" y="54"/>
                </a:lnTo>
                <a:lnTo>
                  <a:pt x="14" y="52"/>
                </a:lnTo>
                <a:lnTo>
                  <a:pt x="14" y="50"/>
                </a:lnTo>
                <a:lnTo>
                  <a:pt x="16" y="40"/>
                </a:lnTo>
                <a:lnTo>
                  <a:pt x="10" y="36"/>
                </a:lnTo>
                <a:lnTo>
                  <a:pt x="8" y="34"/>
                </a:lnTo>
                <a:lnTo>
                  <a:pt x="6" y="30"/>
                </a:lnTo>
                <a:lnTo>
                  <a:pt x="6" y="28"/>
                </a:lnTo>
                <a:lnTo>
                  <a:pt x="8" y="26"/>
                </a:lnTo>
                <a:lnTo>
                  <a:pt x="10" y="26"/>
                </a:lnTo>
                <a:lnTo>
                  <a:pt x="12" y="22"/>
                </a:lnTo>
                <a:lnTo>
                  <a:pt x="10" y="18"/>
                </a:lnTo>
                <a:lnTo>
                  <a:pt x="6" y="14"/>
                </a:lnTo>
                <a:lnTo>
                  <a:pt x="2" y="10"/>
                </a:ln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6" y="0"/>
                </a:lnTo>
                <a:lnTo>
                  <a:pt x="20" y="6"/>
                </a:lnTo>
                <a:lnTo>
                  <a:pt x="24" y="10"/>
                </a:lnTo>
                <a:lnTo>
                  <a:pt x="28" y="12"/>
                </a:lnTo>
                <a:lnTo>
                  <a:pt x="28" y="16"/>
                </a:lnTo>
                <a:lnTo>
                  <a:pt x="28" y="20"/>
                </a:lnTo>
                <a:lnTo>
                  <a:pt x="28" y="22"/>
                </a:lnTo>
                <a:lnTo>
                  <a:pt x="30" y="24"/>
                </a:lnTo>
                <a:lnTo>
                  <a:pt x="34" y="26"/>
                </a:lnTo>
                <a:lnTo>
                  <a:pt x="38" y="26"/>
                </a:lnTo>
                <a:lnTo>
                  <a:pt x="46" y="26"/>
                </a:lnTo>
                <a:lnTo>
                  <a:pt x="70" y="26"/>
                </a:lnTo>
                <a:lnTo>
                  <a:pt x="70" y="30"/>
                </a:lnTo>
                <a:lnTo>
                  <a:pt x="52" y="50"/>
                </a:lnTo>
                <a:lnTo>
                  <a:pt x="56" y="56"/>
                </a:lnTo>
                <a:lnTo>
                  <a:pt x="60" y="60"/>
                </a:lnTo>
                <a:lnTo>
                  <a:pt x="62" y="62"/>
                </a:lnTo>
                <a:lnTo>
                  <a:pt x="66" y="60"/>
                </a:lnTo>
                <a:lnTo>
                  <a:pt x="68" y="56"/>
                </a:lnTo>
                <a:lnTo>
                  <a:pt x="68" y="52"/>
                </a:lnTo>
                <a:lnTo>
                  <a:pt x="70" y="50"/>
                </a:lnTo>
                <a:lnTo>
                  <a:pt x="74" y="56"/>
                </a:lnTo>
                <a:lnTo>
                  <a:pt x="78" y="66"/>
                </a:lnTo>
                <a:lnTo>
                  <a:pt x="78" y="76"/>
                </a:lnTo>
                <a:lnTo>
                  <a:pt x="82" y="78"/>
                </a:lnTo>
                <a:lnTo>
                  <a:pt x="84" y="80"/>
                </a:lnTo>
                <a:lnTo>
                  <a:pt x="82" y="8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4" name="íšļiḍe">
            <a:extLst>
              <a:ext uri="{FF2B5EF4-FFF2-40B4-BE49-F238E27FC236}">
                <a16:creationId xmlns:a16="http://schemas.microsoft.com/office/drawing/2014/main" id="{A0DB2AE5-7104-46FF-8B66-C00728984B65}"/>
              </a:ext>
            </a:extLst>
          </p:cNvPr>
          <p:cNvSpPr/>
          <p:nvPr/>
        </p:nvSpPr>
        <p:spPr bwMode="auto">
          <a:xfrm>
            <a:off x="10151432" y="1976071"/>
            <a:ext cx="387169" cy="496262"/>
          </a:xfrm>
          <a:custGeom>
            <a:avLst/>
            <a:gdLst>
              <a:gd name="T0" fmla="*/ 2147483647 w 434"/>
              <a:gd name="T1" fmla="*/ 2147483647 h 502"/>
              <a:gd name="T2" fmla="*/ 2147483647 w 434"/>
              <a:gd name="T3" fmla="*/ 2147483647 h 502"/>
              <a:gd name="T4" fmla="*/ 2147483647 w 434"/>
              <a:gd name="T5" fmla="*/ 2147483647 h 502"/>
              <a:gd name="T6" fmla="*/ 2147483647 w 434"/>
              <a:gd name="T7" fmla="*/ 2147483647 h 502"/>
              <a:gd name="T8" fmla="*/ 2147483647 w 434"/>
              <a:gd name="T9" fmla="*/ 2147483647 h 502"/>
              <a:gd name="T10" fmla="*/ 2147483647 w 434"/>
              <a:gd name="T11" fmla="*/ 2147483647 h 502"/>
              <a:gd name="T12" fmla="*/ 2147483647 w 434"/>
              <a:gd name="T13" fmla="*/ 2147483647 h 502"/>
              <a:gd name="T14" fmla="*/ 2147483647 w 434"/>
              <a:gd name="T15" fmla="*/ 2147483647 h 502"/>
              <a:gd name="T16" fmla="*/ 2147483647 w 434"/>
              <a:gd name="T17" fmla="*/ 2147483647 h 502"/>
              <a:gd name="T18" fmla="*/ 2147483647 w 434"/>
              <a:gd name="T19" fmla="*/ 2147483647 h 502"/>
              <a:gd name="T20" fmla="*/ 2147483647 w 434"/>
              <a:gd name="T21" fmla="*/ 2147483647 h 502"/>
              <a:gd name="T22" fmla="*/ 2147483647 w 434"/>
              <a:gd name="T23" fmla="*/ 2147483647 h 502"/>
              <a:gd name="T24" fmla="*/ 2147483647 w 434"/>
              <a:gd name="T25" fmla="*/ 2147483647 h 502"/>
              <a:gd name="T26" fmla="*/ 2147483647 w 434"/>
              <a:gd name="T27" fmla="*/ 2147483647 h 502"/>
              <a:gd name="T28" fmla="*/ 2147483647 w 434"/>
              <a:gd name="T29" fmla="*/ 2147483647 h 502"/>
              <a:gd name="T30" fmla="*/ 2147483647 w 434"/>
              <a:gd name="T31" fmla="*/ 2147483647 h 502"/>
              <a:gd name="T32" fmla="*/ 2147483647 w 434"/>
              <a:gd name="T33" fmla="*/ 2147483647 h 502"/>
              <a:gd name="T34" fmla="*/ 2147483647 w 434"/>
              <a:gd name="T35" fmla="*/ 2147483647 h 502"/>
              <a:gd name="T36" fmla="*/ 2147483647 w 434"/>
              <a:gd name="T37" fmla="*/ 2147483647 h 502"/>
              <a:gd name="T38" fmla="*/ 2147483647 w 434"/>
              <a:gd name="T39" fmla="*/ 2147483647 h 502"/>
              <a:gd name="T40" fmla="*/ 2147483647 w 434"/>
              <a:gd name="T41" fmla="*/ 2147483647 h 502"/>
              <a:gd name="T42" fmla="*/ 2147483647 w 434"/>
              <a:gd name="T43" fmla="*/ 2147483647 h 502"/>
              <a:gd name="T44" fmla="*/ 2147483647 w 434"/>
              <a:gd name="T45" fmla="*/ 2147483647 h 502"/>
              <a:gd name="T46" fmla="*/ 2147483647 w 434"/>
              <a:gd name="T47" fmla="*/ 2147483647 h 502"/>
              <a:gd name="T48" fmla="*/ 2147483647 w 434"/>
              <a:gd name="T49" fmla="*/ 2147483647 h 502"/>
              <a:gd name="T50" fmla="*/ 2147483647 w 434"/>
              <a:gd name="T51" fmla="*/ 2147483647 h 502"/>
              <a:gd name="T52" fmla="*/ 2147483647 w 434"/>
              <a:gd name="T53" fmla="*/ 2147483647 h 502"/>
              <a:gd name="T54" fmla="*/ 2147483647 w 434"/>
              <a:gd name="T55" fmla="*/ 2147483647 h 502"/>
              <a:gd name="T56" fmla="*/ 2147483647 w 434"/>
              <a:gd name="T57" fmla="*/ 2147483647 h 502"/>
              <a:gd name="T58" fmla="*/ 2147483647 w 434"/>
              <a:gd name="T59" fmla="*/ 2147483647 h 502"/>
              <a:gd name="T60" fmla="*/ 2147483647 w 434"/>
              <a:gd name="T61" fmla="*/ 2147483647 h 502"/>
              <a:gd name="T62" fmla="*/ 0 w 434"/>
              <a:gd name="T63" fmla="*/ 2147483647 h 502"/>
              <a:gd name="T64" fmla="*/ 2147483647 w 434"/>
              <a:gd name="T65" fmla="*/ 2147483647 h 502"/>
              <a:gd name="T66" fmla="*/ 2147483647 w 434"/>
              <a:gd name="T67" fmla="*/ 2147483647 h 502"/>
              <a:gd name="T68" fmla="*/ 2147483647 w 434"/>
              <a:gd name="T69" fmla="*/ 2147483647 h 502"/>
              <a:gd name="T70" fmla="*/ 2147483647 w 434"/>
              <a:gd name="T71" fmla="*/ 2147483647 h 502"/>
              <a:gd name="T72" fmla="*/ 2147483647 w 434"/>
              <a:gd name="T73" fmla="*/ 2147483647 h 502"/>
              <a:gd name="T74" fmla="*/ 2147483647 w 434"/>
              <a:gd name="T75" fmla="*/ 2147483647 h 502"/>
              <a:gd name="T76" fmla="*/ 2147483647 w 434"/>
              <a:gd name="T77" fmla="*/ 2147483647 h 502"/>
              <a:gd name="T78" fmla="*/ 2147483647 w 434"/>
              <a:gd name="T79" fmla="*/ 2147483647 h 502"/>
              <a:gd name="T80" fmla="*/ 2147483647 w 434"/>
              <a:gd name="T81" fmla="*/ 2147483647 h 502"/>
              <a:gd name="T82" fmla="*/ 2147483647 w 434"/>
              <a:gd name="T83" fmla="*/ 2147483647 h 502"/>
              <a:gd name="T84" fmla="*/ 2147483647 w 434"/>
              <a:gd name="T85" fmla="*/ 2147483647 h 502"/>
              <a:gd name="T86" fmla="*/ 2147483647 w 434"/>
              <a:gd name="T87" fmla="*/ 0 h 502"/>
              <a:gd name="T88" fmla="*/ 2147483647 w 434"/>
              <a:gd name="T89" fmla="*/ 2147483647 h 502"/>
              <a:gd name="T90" fmla="*/ 2147483647 w 434"/>
              <a:gd name="T91" fmla="*/ 2147483647 h 502"/>
              <a:gd name="T92" fmla="*/ 2147483647 w 434"/>
              <a:gd name="T93" fmla="*/ 2147483647 h 502"/>
              <a:gd name="T94" fmla="*/ 2147483647 w 434"/>
              <a:gd name="T95" fmla="*/ 2147483647 h 502"/>
              <a:gd name="T96" fmla="*/ 2147483647 w 434"/>
              <a:gd name="T97" fmla="*/ 2147483647 h 502"/>
              <a:gd name="T98" fmla="*/ 2147483647 w 434"/>
              <a:gd name="T99" fmla="*/ 2147483647 h 502"/>
              <a:gd name="T100" fmla="*/ 2147483647 w 434"/>
              <a:gd name="T101" fmla="*/ 2147483647 h 502"/>
              <a:gd name="T102" fmla="*/ 2147483647 w 434"/>
              <a:gd name="T103" fmla="*/ 2147483647 h 502"/>
              <a:gd name="T104" fmla="*/ 2147483647 w 434"/>
              <a:gd name="T105" fmla="*/ 2147483647 h 502"/>
              <a:gd name="T106" fmla="*/ 2147483647 w 434"/>
              <a:gd name="T107" fmla="*/ 2147483647 h 502"/>
              <a:gd name="T108" fmla="*/ 2147483647 w 434"/>
              <a:gd name="T109" fmla="*/ 2147483647 h 502"/>
              <a:gd name="T110" fmla="*/ 2147483647 w 434"/>
              <a:gd name="T111" fmla="*/ 2147483647 h 502"/>
              <a:gd name="T112" fmla="*/ 2147483647 w 434"/>
              <a:gd name="T113" fmla="*/ 2147483647 h 502"/>
              <a:gd name="T114" fmla="*/ 2147483647 w 434"/>
              <a:gd name="T115" fmla="*/ 2147483647 h 502"/>
              <a:gd name="T116" fmla="*/ 2147483647 w 434"/>
              <a:gd name="T117" fmla="*/ 2147483647 h 50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4"/>
              <a:gd name="T178" fmla="*/ 0 h 502"/>
              <a:gd name="T179" fmla="*/ 434 w 434"/>
              <a:gd name="T180" fmla="*/ 502 h 50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4" h="502">
                <a:moveTo>
                  <a:pt x="434" y="132"/>
                </a:moveTo>
                <a:lnTo>
                  <a:pt x="434" y="140"/>
                </a:lnTo>
                <a:lnTo>
                  <a:pt x="432" y="146"/>
                </a:lnTo>
                <a:lnTo>
                  <a:pt x="434" y="152"/>
                </a:lnTo>
                <a:lnTo>
                  <a:pt x="428" y="152"/>
                </a:lnTo>
                <a:lnTo>
                  <a:pt x="422" y="154"/>
                </a:lnTo>
                <a:lnTo>
                  <a:pt x="414" y="160"/>
                </a:lnTo>
                <a:lnTo>
                  <a:pt x="408" y="166"/>
                </a:lnTo>
                <a:lnTo>
                  <a:pt x="406" y="168"/>
                </a:lnTo>
                <a:lnTo>
                  <a:pt x="408" y="172"/>
                </a:lnTo>
                <a:lnTo>
                  <a:pt x="410" y="174"/>
                </a:lnTo>
                <a:lnTo>
                  <a:pt x="404" y="192"/>
                </a:lnTo>
                <a:lnTo>
                  <a:pt x="404" y="194"/>
                </a:lnTo>
                <a:lnTo>
                  <a:pt x="406" y="196"/>
                </a:lnTo>
                <a:lnTo>
                  <a:pt x="408" y="196"/>
                </a:lnTo>
                <a:lnTo>
                  <a:pt x="406" y="202"/>
                </a:lnTo>
                <a:lnTo>
                  <a:pt x="404" y="206"/>
                </a:lnTo>
                <a:lnTo>
                  <a:pt x="398" y="216"/>
                </a:lnTo>
                <a:lnTo>
                  <a:pt x="396" y="216"/>
                </a:lnTo>
                <a:lnTo>
                  <a:pt x="394" y="214"/>
                </a:lnTo>
                <a:lnTo>
                  <a:pt x="390" y="218"/>
                </a:lnTo>
                <a:lnTo>
                  <a:pt x="388" y="218"/>
                </a:lnTo>
                <a:lnTo>
                  <a:pt x="390" y="222"/>
                </a:lnTo>
                <a:lnTo>
                  <a:pt x="390" y="226"/>
                </a:lnTo>
                <a:lnTo>
                  <a:pt x="388" y="250"/>
                </a:lnTo>
                <a:lnTo>
                  <a:pt x="384" y="250"/>
                </a:lnTo>
                <a:lnTo>
                  <a:pt x="382" y="248"/>
                </a:lnTo>
                <a:lnTo>
                  <a:pt x="380" y="246"/>
                </a:lnTo>
                <a:lnTo>
                  <a:pt x="378" y="236"/>
                </a:lnTo>
                <a:lnTo>
                  <a:pt x="374" y="226"/>
                </a:lnTo>
                <a:lnTo>
                  <a:pt x="370" y="220"/>
                </a:lnTo>
                <a:lnTo>
                  <a:pt x="368" y="222"/>
                </a:lnTo>
                <a:lnTo>
                  <a:pt x="368" y="226"/>
                </a:lnTo>
                <a:lnTo>
                  <a:pt x="366" y="230"/>
                </a:lnTo>
                <a:lnTo>
                  <a:pt x="362" y="232"/>
                </a:lnTo>
                <a:lnTo>
                  <a:pt x="360" y="230"/>
                </a:lnTo>
                <a:lnTo>
                  <a:pt x="356" y="226"/>
                </a:lnTo>
                <a:lnTo>
                  <a:pt x="352" y="220"/>
                </a:lnTo>
                <a:lnTo>
                  <a:pt x="370" y="200"/>
                </a:lnTo>
                <a:lnTo>
                  <a:pt x="370" y="196"/>
                </a:lnTo>
                <a:lnTo>
                  <a:pt x="346" y="196"/>
                </a:lnTo>
                <a:lnTo>
                  <a:pt x="338" y="196"/>
                </a:lnTo>
                <a:lnTo>
                  <a:pt x="334" y="196"/>
                </a:lnTo>
                <a:lnTo>
                  <a:pt x="330" y="194"/>
                </a:lnTo>
                <a:lnTo>
                  <a:pt x="328" y="192"/>
                </a:lnTo>
                <a:lnTo>
                  <a:pt x="328" y="190"/>
                </a:lnTo>
                <a:lnTo>
                  <a:pt x="328" y="186"/>
                </a:lnTo>
                <a:lnTo>
                  <a:pt x="328" y="182"/>
                </a:lnTo>
                <a:lnTo>
                  <a:pt x="324" y="180"/>
                </a:lnTo>
                <a:lnTo>
                  <a:pt x="320" y="176"/>
                </a:lnTo>
                <a:lnTo>
                  <a:pt x="306" y="170"/>
                </a:lnTo>
                <a:lnTo>
                  <a:pt x="302" y="172"/>
                </a:lnTo>
                <a:lnTo>
                  <a:pt x="300" y="174"/>
                </a:lnTo>
                <a:lnTo>
                  <a:pt x="300" y="176"/>
                </a:lnTo>
                <a:lnTo>
                  <a:pt x="302" y="180"/>
                </a:lnTo>
                <a:lnTo>
                  <a:pt x="306" y="184"/>
                </a:lnTo>
                <a:lnTo>
                  <a:pt x="310" y="188"/>
                </a:lnTo>
                <a:lnTo>
                  <a:pt x="312" y="192"/>
                </a:lnTo>
                <a:lnTo>
                  <a:pt x="310" y="196"/>
                </a:lnTo>
                <a:lnTo>
                  <a:pt x="308" y="196"/>
                </a:lnTo>
                <a:lnTo>
                  <a:pt x="306" y="198"/>
                </a:lnTo>
                <a:lnTo>
                  <a:pt x="306" y="200"/>
                </a:lnTo>
                <a:lnTo>
                  <a:pt x="308" y="204"/>
                </a:lnTo>
                <a:lnTo>
                  <a:pt x="310" y="206"/>
                </a:lnTo>
                <a:lnTo>
                  <a:pt x="316" y="210"/>
                </a:lnTo>
                <a:lnTo>
                  <a:pt x="314" y="220"/>
                </a:lnTo>
                <a:lnTo>
                  <a:pt x="314" y="222"/>
                </a:lnTo>
                <a:lnTo>
                  <a:pt x="318" y="224"/>
                </a:lnTo>
                <a:lnTo>
                  <a:pt x="320" y="228"/>
                </a:lnTo>
                <a:lnTo>
                  <a:pt x="322" y="232"/>
                </a:lnTo>
                <a:lnTo>
                  <a:pt x="322" y="240"/>
                </a:lnTo>
                <a:lnTo>
                  <a:pt x="324" y="246"/>
                </a:lnTo>
                <a:lnTo>
                  <a:pt x="326" y="256"/>
                </a:lnTo>
                <a:lnTo>
                  <a:pt x="318" y="256"/>
                </a:lnTo>
                <a:lnTo>
                  <a:pt x="310" y="256"/>
                </a:lnTo>
                <a:lnTo>
                  <a:pt x="312" y="256"/>
                </a:lnTo>
                <a:lnTo>
                  <a:pt x="302" y="260"/>
                </a:lnTo>
                <a:lnTo>
                  <a:pt x="298" y="266"/>
                </a:lnTo>
                <a:lnTo>
                  <a:pt x="296" y="282"/>
                </a:lnTo>
                <a:lnTo>
                  <a:pt x="292" y="288"/>
                </a:lnTo>
                <a:lnTo>
                  <a:pt x="286" y="290"/>
                </a:lnTo>
                <a:lnTo>
                  <a:pt x="280" y="292"/>
                </a:lnTo>
                <a:lnTo>
                  <a:pt x="272" y="296"/>
                </a:lnTo>
                <a:lnTo>
                  <a:pt x="270" y="300"/>
                </a:lnTo>
                <a:lnTo>
                  <a:pt x="266" y="306"/>
                </a:lnTo>
                <a:lnTo>
                  <a:pt x="260" y="318"/>
                </a:lnTo>
                <a:lnTo>
                  <a:pt x="246" y="334"/>
                </a:lnTo>
                <a:lnTo>
                  <a:pt x="232" y="352"/>
                </a:lnTo>
                <a:lnTo>
                  <a:pt x="226" y="358"/>
                </a:lnTo>
                <a:lnTo>
                  <a:pt x="222" y="360"/>
                </a:lnTo>
                <a:lnTo>
                  <a:pt x="212" y="364"/>
                </a:lnTo>
                <a:lnTo>
                  <a:pt x="206" y="366"/>
                </a:lnTo>
                <a:lnTo>
                  <a:pt x="202" y="370"/>
                </a:lnTo>
                <a:lnTo>
                  <a:pt x="200" y="376"/>
                </a:lnTo>
                <a:lnTo>
                  <a:pt x="198" y="382"/>
                </a:lnTo>
                <a:lnTo>
                  <a:pt x="200" y="388"/>
                </a:lnTo>
                <a:lnTo>
                  <a:pt x="202" y="398"/>
                </a:lnTo>
                <a:lnTo>
                  <a:pt x="206" y="406"/>
                </a:lnTo>
                <a:lnTo>
                  <a:pt x="208" y="416"/>
                </a:lnTo>
                <a:lnTo>
                  <a:pt x="206" y="426"/>
                </a:lnTo>
                <a:lnTo>
                  <a:pt x="204" y="432"/>
                </a:lnTo>
                <a:lnTo>
                  <a:pt x="202" y="436"/>
                </a:lnTo>
                <a:lnTo>
                  <a:pt x="202" y="442"/>
                </a:lnTo>
                <a:lnTo>
                  <a:pt x="202" y="446"/>
                </a:lnTo>
                <a:lnTo>
                  <a:pt x="204" y="450"/>
                </a:lnTo>
                <a:lnTo>
                  <a:pt x="206" y="452"/>
                </a:lnTo>
                <a:lnTo>
                  <a:pt x="206" y="456"/>
                </a:lnTo>
                <a:lnTo>
                  <a:pt x="204" y="464"/>
                </a:lnTo>
                <a:lnTo>
                  <a:pt x="198" y="468"/>
                </a:lnTo>
                <a:lnTo>
                  <a:pt x="194" y="472"/>
                </a:lnTo>
                <a:lnTo>
                  <a:pt x="192" y="478"/>
                </a:lnTo>
                <a:lnTo>
                  <a:pt x="194" y="484"/>
                </a:lnTo>
                <a:lnTo>
                  <a:pt x="196" y="486"/>
                </a:lnTo>
                <a:lnTo>
                  <a:pt x="188" y="488"/>
                </a:lnTo>
                <a:lnTo>
                  <a:pt x="186" y="490"/>
                </a:lnTo>
                <a:lnTo>
                  <a:pt x="184" y="492"/>
                </a:lnTo>
                <a:lnTo>
                  <a:pt x="182" y="496"/>
                </a:lnTo>
                <a:lnTo>
                  <a:pt x="178" y="500"/>
                </a:lnTo>
                <a:lnTo>
                  <a:pt x="174" y="502"/>
                </a:lnTo>
                <a:lnTo>
                  <a:pt x="170" y="502"/>
                </a:lnTo>
                <a:lnTo>
                  <a:pt x="164" y="500"/>
                </a:lnTo>
                <a:lnTo>
                  <a:pt x="160" y="496"/>
                </a:lnTo>
                <a:lnTo>
                  <a:pt x="154" y="490"/>
                </a:lnTo>
                <a:lnTo>
                  <a:pt x="150" y="482"/>
                </a:lnTo>
                <a:lnTo>
                  <a:pt x="142" y="466"/>
                </a:lnTo>
                <a:lnTo>
                  <a:pt x="138" y="450"/>
                </a:lnTo>
                <a:lnTo>
                  <a:pt x="134" y="438"/>
                </a:lnTo>
                <a:lnTo>
                  <a:pt x="126" y="420"/>
                </a:lnTo>
                <a:lnTo>
                  <a:pt x="118" y="404"/>
                </a:lnTo>
                <a:lnTo>
                  <a:pt x="110" y="388"/>
                </a:lnTo>
                <a:lnTo>
                  <a:pt x="100" y="360"/>
                </a:lnTo>
                <a:lnTo>
                  <a:pt x="86" y="332"/>
                </a:lnTo>
                <a:lnTo>
                  <a:pt x="82" y="316"/>
                </a:lnTo>
                <a:lnTo>
                  <a:pt x="78" y="302"/>
                </a:lnTo>
                <a:lnTo>
                  <a:pt x="76" y="284"/>
                </a:lnTo>
                <a:lnTo>
                  <a:pt x="76" y="268"/>
                </a:lnTo>
                <a:lnTo>
                  <a:pt x="74" y="260"/>
                </a:lnTo>
                <a:lnTo>
                  <a:pt x="72" y="256"/>
                </a:lnTo>
                <a:lnTo>
                  <a:pt x="68" y="248"/>
                </a:lnTo>
                <a:lnTo>
                  <a:pt x="66" y="258"/>
                </a:lnTo>
                <a:lnTo>
                  <a:pt x="62" y="268"/>
                </a:lnTo>
                <a:lnTo>
                  <a:pt x="58" y="276"/>
                </a:lnTo>
                <a:lnTo>
                  <a:pt x="54" y="278"/>
                </a:lnTo>
                <a:lnTo>
                  <a:pt x="50" y="278"/>
                </a:lnTo>
                <a:lnTo>
                  <a:pt x="44" y="276"/>
                </a:lnTo>
                <a:lnTo>
                  <a:pt x="38" y="274"/>
                </a:lnTo>
                <a:lnTo>
                  <a:pt x="28" y="266"/>
                </a:lnTo>
                <a:lnTo>
                  <a:pt x="20" y="256"/>
                </a:lnTo>
                <a:lnTo>
                  <a:pt x="14" y="248"/>
                </a:lnTo>
                <a:lnTo>
                  <a:pt x="20" y="246"/>
                </a:lnTo>
                <a:lnTo>
                  <a:pt x="24" y="244"/>
                </a:lnTo>
                <a:lnTo>
                  <a:pt x="30" y="240"/>
                </a:lnTo>
                <a:lnTo>
                  <a:pt x="32" y="234"/>
                </a:lnTo>
                <a:lnTo>
                  <a:pt x="24" y="238"/>
                </a:lnTo>
                <a:lnTo>
                  <a:pt x="24" y="240"/>
                </a:lnTo>
                <a:lnTo>
                  <a:pt x="20" y="242"/>
                </a:lnTo>
                <a:lnTo>
                  <a:pt x="14" y="238"/>
                </a:lnTo>
                <a:lnTo>
                  <a:pt x="8" y="232"/>
                </a:lnTo>
                <a:lnTo>
                  <a:pt x="2" y="224"/>
                </a:lnTo>
                <a:lnTo>
                  <a:pt x="0" y="220"/>
                </a:lnTo>
                <a:lnTo>
                  <a:pt x="0" y="214"/>
                </a:lnTo>
                <a:lnTo>
                  <a:pt x="2" y="212"/>
                </a:lnTo>
                <a:lnTo>
                  <a:pt x="4" y="210"/>
                </a:lnTo>
                <a:lnTo>
                  <a:pt x="8" y="210"/>
                </a:lnTo>
                <a:lnTo>
                  <a:pt x="12" y="210"/>
                </a:lnTo>
                <a:lnTo>
                  <a:pt x="16" y="212"/>
                </a:lnTo>
                <a:lnTo>
                  <a:pt x="20" y="214"/>
                </a:lnTo>
                <a:lnTo>
                  <a:pt x="30" y="212"/>
                </a:lnTo>
                <a:lnTo>
                  <a:pt x="36" y="208"/>
                </a:lnTo>
                <a:lnTo>
                  <a:pt x="38" y="204"/>
                </a:lnTo>
                <a:lnTo>
                  <a:pt x="36" y="196"/>
                </a:lnTo>
                <a:lnTo>
                  <a:pt x="32" y="192"/>
                </a:lnTo>
                <a:lnTo>
                  <a:pt x="24" y="184"/>
                </a:lnTo>
                <a:lnTo>
                  <a:pt x="22" y="182"/>
                </a:lnTo>
                <a:lnTo>
                  <a:pt x="20" y="178"/>
                </a:lnTo>
                <a:lnTo>
                  <a:pt x="20" y="170"/>
                </a:lnTo>
                <a:lnTo>
                  <a:pt x="18" y="168"/>
                </a:lnTo>
                <a:lnTo>
                  <a:pt x="14" y="168"/>
                </a:lnTo>
                <a:lnTo>
                  <a:pt x="10" y="164"/>
                </a:lnTo>
                <a:lnTo>
                  <a:pt x="8" y="160"/>
                </a:lnTo>
                <a:lnTo>
                  <a:pt x="10" y="156"/>
                </a:lnTo>
                <a:lnTo>
                  <a:pt x="14" y="150"/>
                </a:lnTo>
                <a:lnTo>
                  <a:pt x="18" y="144"/>
                </a:lnTo>
                <a:lnTo>
                  <a:pt x="22" y="142"/>
                </a:lnTo>
                <a:lnTo>
                  <a:pt x="26" y="144"/>
                </a:lnTo>
                <a:lnTo>
                  <a:pt x="30" y="146"/>
                </a:lnTo>
                <a:lnTo>
                  <a:pt x="34" y="146"/>
                </a:lnTo>
                <a:lnTo>
                  <a:pt x="38" y="142"/>
                </a:lnTo>
                <a:lnTo>
                  <a:pt x="44" y="136"/>
                </a:lnTo>
                <a:lnTo>
                  <a:pt x="52" y="124"/>
                </a:lnTo>
                <a:lnTo>
                  <a:pt x="56" y="118"/>
                </a:lnTo>
                <a:lnTo>
                  <a:pt x="58" y="110"/>
                </a:lnTo>
                <a:lnTo>
                  <a:pt x="62" y="104"/>
                </a:lnTo>
                <a:lnTo>
                  <a:pt x="66" y="98"/>
                </a:lnTo>
                <a:lnTo>
                  <a:pt x="68" y="92"/>
                </a:lnTo>
                <a:lnTo>
                  <a:pt x="72" y="88"/>
                </a:lnTo>
                <a:lnTo>
                  <a:pt x="72" y="74"/>
                </a:lnTo>
                <a:lnTo>
                  <a:pt x="74" y="70"/>
                </a:lnTo>
                <a:lnTo>
                  <a:pt x="78" y="68"/>
                </a:lnTo>
                <a:lnTo>
                  <a:pt x="78" y="66"/>
                </a:lnTo>
                <a:lnTo>
                  <a:pt x="80" y="62"/>
                </a:lnTo>
                <a:lnTo>
                  <a:pt x="72" y="58"/>
                </a:lnTo>
                <a:lnTo>
                  <a:pt x="62" y="50"/>
                </a:lnTo>
                <a:lnTo>
                  <a:pt x="54" y="38"/>
                </a:lnTo>
                <a:lnTo>
                  <a:pt x="52" y="34"/>
                </a:lnTo>
                <a:lnTo>
                  <a:pt x="52" y="30"/>
                </a:lnTo>
                <a:lnTo>
                  <a:pt x="50" y="28"/>
                </a:lnTo>
                <a:lnTo>
                  <a:pt x="54" y="22"/>
                </a:lnTo>
                <a:lnTo>
                  <a:pt x="58" y="18"/>
                </a:lnTo>
                <a:lnTo>
                  <a:pt x="62" y="20"/>
                </a:lnTo>
                <a:lnTo>
                  <a:pt x="66" y="22"/>
                </a:lnTo>
                <a:lnTo>
                  <a:pt x="68" y="22"/>
                </a:lnTo>
                <a:lnTo>
                  <a:pt x="72" y="24"/>
                </a:lnTo>
                <a:lnTo>
                  <a:pt x="80" y="22"/>
                </a:lnTo>
                <a:lnTo>
                  <a:pt x="88" y="18"/>
                </a:lnTo>
                <a:lnTo>
                  <a:pt x="98" y="10"/>
                </a:lnTo>
                <a:lnTo>
                  <a:pt x="108" y="4"/>
                </a:lnTo>
                <a:lnTo>
                  <a:pt x="114" y="0"/>
                </a:lnTo>
                <a:lnTo>
                  <a:pt x="120" y="0"/>
                </a:lnTo>
                <a:lnTo>
                  <a:pt x="128" y="0"/>
                </a:lnTo>
                <a:lnTo>
                  <a:pt x="134" y="4"/>
                </a:lnTo>
                <a:lnTo>
                  <a:pt x="136" y="4"/>
                </a:lnTo>
                <a:lnTo>
                  <a:pt x="142" y="6"/>
                </a:lnTo>
                <a:lnTo>
                  <a:pt x="142" y="12"/>
                </a:lnTo>
                <a:lnTo>
                  <a:pt x="140" y="16"/>
                </a:lnTo>
                <a:lnTo>
                  <a:pt x="134" y="24"/>
                </a:lnTo>
                <a:lnTo>
                  <a:pt x="132" y="32"/>
                </a:lnTo>
                <a:lnTo>
                  <a:pt x="130" y="38"/>
                </a:lnTo>
                <a:lnTo>
                  <a:pt x="132" y="42"/>
                </a:lnTo>
                <a:lnTo>
                  <a:pt x="134" y="48"/>
                </a:lnTo>
                <a:lnTo>
                  <a:pt x="142" y="56"/>
                </a:lnTo>
                <a:lnTo>
                  <a:pt x="140" y="58"/>
                </a:lnTo>
                <a:lnTo>
                  <a:pt x="138" y="58"/>
                </a:lnTo>
                <a:lnTo>
                  <a:pt x="132" y="60"/>
                </a:lnTo>
                <a:lnTo>
                  <a:pt x="134" y="68"/>
                </a:lnTo>
                <a:lnTo>
                  <a:pt x="134" y="72"/>
                </a:lnTo>
                <a:lnTo>
                  <a:pt x="136" y="76"/>
                </a:lnTo>
                <a:lnTo>
                  <a:pt x="138" y="80"/>
                </a:lnTo>
                <a:lnTo>
                  <a:pt x="146" y="84"/>
                </a:lnTo>
                <a:lnTo>
                  <a:pt x="156" y="88"/>
                </a:lnTo>
                <a:lnTo>
                  <a:pt x="164" y="96"/>
                </a:lnTo>
                <a:lnTo>
                  <a:pt x="172" y="104"/>
                </a:lnTo>
                <a:lnTo>
                  <a:pt x="168" y="112"/>
                </a:lnTo>
                <a:lnTo>
                  <a:pt x="166" y="122"/>
                </a:lnTo>
                <a:lnTo>
                  <a:pt x="168" y="126"/>
                </a:lnTo>
                <a:lnTo>
                  <a:pt x="170" y="128"/>
                </a:lnTo>
                <a:lnTo>
                  <a:pt x="176" y="132"/>
                </a:lnTo>
                <a:lnTo>
                  <a:pt x="198" y="142"/>
                </a:lnTo>
                <a:lnTo>
                  <a:pt x="210" y="150"/>
                </a:lnTo>
                <a:lnTo>
                  <a:pt x="220" y="154"/>
                </a:lnTo>
                <a:lnTo>
                  <a:pt x="230" y="150"/>
                </a:lnTo>
                <a:lnTo>
                  <a:pt x="234" y="152"/>
                </a:lnTo>
                <a:lnTo>
                  <a:pt x="238" y="152"/>
                </a:lnTo>
                <a:lnTo>
                  <a:pt x="244" y="158"/>
                </a:lnTo>
                <a:lnTo>
                  <a:pt x="248" y="164"/>
                </a:lnTo>
                <a:lnTo>
                  <a:pt x="264" y="168"/>
                </a:lnTo>
                <a:lnTo>
                  <a:pt x="278" y="170"/>
                </a:lnTo>
                <a:lnTo>
                  <a:pt x="288" y="170"/>
                </a:lnTo>
                <a:lnTo>
                  <a:pt x="296" y="170"/>
                </a:lnTo>
                <a:lnTo>
                  <a:pt x="298" y="168"/>
                </a:lnTo>
                <a:lnTo>
                  <a:pt x="298" y="166"/>
                </a:lnTo>
                <a:lnTo>
                  <a:pt x="298" y="162"/>
                </a:lnTo>
                <a:lnTo>
                  <a:pt x="296" y="158"/>
                </a:lnTo>
                <a:lnTo>
                  <a:pt x="294" y="154"/>
                </a:lnTo>
                <a:lnTo>
                  <a:pt x="294" y="148"/>
                </a:lnTo>
                <a:lnTo>
                  <a:pt x="294" y="144"/>
                </a:lnTo>
                <a:lnTo>
                  <a:pt x="298" y="142"/>
                </a:lnTo>
                <a:lnTo>
                  <a:pt x="304" y="140"/>
                </a:lnTo>
                <a:lnTo>
                  <a:pt x="306" y="148"/>
                </a:lnTo>
                <a:lnTo>
                  <a:pt x="308" y="158"/>
                </a:lnTo>
                <a:lnTo>
                  <a:pt x="314" y="164"/>
                </a:lnTo>
                <a:lnTo>
                  <a:pt x="318" y="166"/>
                </a:lnTo>
                <a:lnTo>
                  <a:pt x="322" y="166"/>
                </a:lnTo>
                <a:lnTo>
                  <a:pt x="342" y="166"/>
                </a:lnTo>
                <a:lnTo>
                  <a:pt x="348" y="166"/>
                </a:lnTo>
                <a:lnTo>
                  <a:pt x="352" y="164"/>
                </a:lnTo>
                <a:lnTo>
                  <a:pt x="354" y="162"/>
                </a:lnTo>
                <a:lnTo>
                  <a:pt x="358" y="158"/>
                </a:lnTo>
                <a:lnTo>
                  <a:pt x="360" y="150"/>
                </a:lnTo>
                <a:lnTo>
                  <a:pt x="364" y="140"/>
                </a:lnTo>
                <a:lnTo>
                  <a:pt x="368" y="134"/>
                </a:lnTo>
                <a:lnTo>
                  <a:pt x="376" y="126"/>
                </a:lnTo>
                <a:lnTo>
                  <a:pt x="382" y="122"/>
                </a:lnTo>
                <a:lnTo>
                  <a:pt x="392" y="118"/>
                </a:lnTo>
                <a:lnTo>
                  <a:pt x="394" y="120"/>
                </a:lnTo>
                <a:lnTo>
                  <a:pt x="396" y="120"/>
                </a:lnTo>
                <a:lnTo>
                  <a:pt x="400" y="122"/>
                </a:lnTo>
                <a:lnTo>
                  <a:pt x="402" y="120"/>
                </a:lnTo>
                <a:lnTo>
                  <a:pt x="406" y="118"/>
                </a:lnTo>
                <a:lnTo>
                  <a:pt x="406" y="116"/>
                </a:lnTo>
                <a:lnTo>
                  <a:pt x="412" y="116"/>
                </a:lnTo>
                <a:lnTo>
                  <a:pt x="420" y="124"/>
                </a:lnTo>
                <a:lnTo>
                  <a:pt x="420" y="128"/>
                </a:lnTo>
                <a:lnTo>
                  <a:pt x="420" y="130"/>
                </a:lnTo>
                <a:lnTo>
                  <a:pt x="424" y="134"/>
                </a:lnTo>
                <a:lnTo>
                  <a:pt x="430" y="136"/>
                </a:lnTo>
                <a:lnTo>
                  <a:pt x="434" y="136"/>
                </a:lnTo>
                <a:lnTo>
                  <a:pt x="434" y="13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5" name="ïṩ1íḑe">
            <a:extLst>
              <a:ext uri="{FF2B5EF4-FFF2-40B4-BE49-F238E27FC236}">
                <a16:creationId xmlns:a16="http://schemas.microsoft.com/office/drawing/2014/main" id="{F8FBABBC-1712-45AF-83FE-6025F54583E5}"/>
              </a:ext>
            </a:extLst>
          </p:cNvPr>
          <p:cNvSpPr/>
          <p:nvPr/>
        </p:nvSpPr>
        <p:spPr bwMode="auto">
          <a:xfrm>
            <a:off x="10424067" y="2111941"/>
            <a:ext cx="45673" cy="28168"/>
          </a:xfrm>
          <a:custGeom>
            <a:avLst/>
            <a:gdLst>
              <a:gd name="T0" fmla="*/ 2147483647 w 50"/>
              <a:gd name="T1" fmla="*/ 2147483647 h 28"/>
              <a:gd name="T2" fmla="*/ 2147483647 w 50"/>
              <a:gd name="T3" fmla="*/ 2147483647 h 28"/>
              <a:gd name="T4" fmla="*/ 2147483647 w 50"/>
              <a:gd name="T5" fmla="*/ 2147483647 h 28"/>
              <a:gd name="T6" fmla="*/ 2147483647 w 50"/>
              <a:gd name="T7" fmla="*/ 2147483647 h 28"/>
              <a:gd name="T8" fmla="*/ 2147483647 w 50"/>
              <a:gd name="T9" fmla="*/ 0 h 28"/>
              <a:gd name="T10" fmla="*/ 2147483647 w 50"/>
              <a:gd name="T11" fmla="*/ 2147483647 h 28"/>
              <a:gd name="T12" fmla="*/ 2147483647 w 50"/>
              <a:gd name="T13" fmla="*/ 2147483647 h 28"/>
              <a:gd name="T14" fmla="*/ 2147483647 w 50"/>
              <a:gd name="T15" fmla="*/ 2147483647 h 28"/>
              <a:gd name="T16" fmla="*/ 0 w 50"/>
              <a:gd name="T17" fmla="*/ 2147483647 h 28"/>
              <a:gd name="T18" fmla="*/ 2147483647 w 50"/>
              <a:gd name="T19" fmla="*/ 2147483647 h 28"/>
              <a:gd name="T20" fmla="*/ 2147483647 w 50"/>
              <a:gd name="T21" fmla="*/ 2147483647 h 28"/>
              <a:gd name="T22" fmla="*/ 2147483647 w 50"/>
              <a:gd name="T23" fmla="*/ 2147483647 h 28"/>
              <a:gd name="T24" fmla="*/ 2147483647 w 50"/>
              <a:gd name="T25" fmla="*/ 2147483647 h 28"/>
              <a:gd name="T26" fmla="*/ 2147483647 w 50"/>
              <a:gd name="T27" fmla="*/ 2147483647 h 28"/>
              <a:gd name="T28" fmla="*/ 2147483647 w 50"/>
              <a:gd name="T29" fmla="*/ 2147483647 h 28"/>
              <a:gd name="T30" fmla="*/ 2147483647 w 50"/>
              <a:gd name="T31" fmla="*/ 2147483647 h 28"/>
              <a:gd name="T32" fmla="*/ 2147483647 w 50"/>
              <a:gd name="T33" fmla="*/ 2147483647 h 28"/>
              <a:gd name="T34" fmla="*/ 2147483647 w 50"/>
              <a:gd name="T35" fmla="*/ 2147483647 h 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0"/>
              <a:gd name="T55" fmla="*/ 0 h 28"/>
              <a:gd name="T56" fmla="*/ 50 w 50"/>
              <a:gd name="T57" fmla="*/ 28 h 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0" h="28">
                <a:moveTo>
                  <a:pt x="50" y="20"/>
                </a:moveTo>
                <a:lnTo>
                  <a:pt x="46" y="14"/>
                </a:lnTo>
                <a:lnTo>
                  <a:pt x="36" y="6"/>
                </a:lnTo>
                <a:lnTo>
                  <a:pt x="26" y="2"/>
                </a:lnTo>
                <a:lnTo>
                  <a:pt x="16" y="0"/>
                </a:lnTo>
                <a:lnTo>
                  <a:pt x="12" y="2"/>
                </a:lnTo>
                <a:lnTo>
                  <a:pt x="8" y="4"/>
                </a:lnTo>
                <a:lnTo>
                  <a:pt x="4" y="10"/>
                </a:lnTo>
                <a:lnTo>
                  <a:pt x="0" y="14"/>
                </a:lnTo>
                <a:lnTo>
                  <a:pt x="2" y="18"/>
                </a:lnTo>
                <a:lnTo>
                  <a:pt x="2" y="20"/>
                </a:lnTo>
                <a:lnTo>
                  <a:pt x="10" y="28"/>
                </a:lnTo>
                <a:lnTo>
                  <a:pt x="16" y="28"/>
                </a:lnTo>
                <a:lnTo>
                  <a:pt x="36" y="28"/>
                </a:lnTo>
                <a:lnTo>
                  <a:pt x="42" y="28"/>
                </a:lnTo>
                <a:lnTo>
                  <a:pt x="46" y="26"/>
                </a:lnTo>
                <a:lnTo>
                  <a:pt x="50" y="22"/>
                </a:lnTo>
                <a:lnTo>
                  <a:pt x="50" y="2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î$ļîḋê">
            <a:extLst>
              <a:ext uri="{FF2B5EF4-FFF2-40B4-BE49-F238E27FC236}">
                <a16:creationId xmlns:a16="http://schemas.microsoft.com/office/drawing/2014/main" id="{3DD2B8FF-398A-4863-8DA2-B470B33FB6C4}"/>
              </a:ext>
            </a:extLst>
          </p:cNvPr>
          <p:cNvSpPr/>
          <p:nvPr/>
        </p:nvSpPr>
        <p:spPr bwMode="auto">
          <a:xfrm>
            <a:off x="10300398" y="2074660"/>
            <a:ext cx="117346" cy="68764"/>
          </a:xfrm>
          <a:custGeom>
            <a:avLst/>
            <a:gdLst>
              <a:gd name="T0" fmla="*/ 2147483647 w 132"/>
              <a:gd name="T1" fmla="*/ 2147483647 h 70"/>
              <a:gd name="T2" fmla="*/ 2147483647 w 132"/>
              <a:gd name="T3" fmla="*/ 2147483647 h 70"/>
              <a:gd name="T4" fmla="*/ 2147483647 w 132"/>
              <a:gd name="T5" fmla="*/ 2147483647 h 70"/>
              <a:gd name="T6" fmla="*/ 2147483647 w 132"/>
              <a:gd name="T7" fmla="*/ 2147483647 h 70"/>
              <a:gd name="T8" fmla="*/ 2147483647 w 132"/>
              <a:gd name="T9" fmla="*/ 2147483647 h 70"/>
              <a:gd name="T10" fmla="*/ 2147483647 w 132"/>
              <a:gd name="T11" fmla="*/ 2147483647 h 70"/>
              <a:gd name="T12" fmla="*/ 2147483647 w 132"/>
              <a:gd name="T13" fmla="*/ 2147483647 h 70"/>
              <a:gd name="T14" fmla="*/ 2147483647 w 132"/>
              <a:gd name="T15" fmla="*/ 2147483647 h 70"/>
              <a:gd name="T16" fmla="*/ 2147483647 w 132"/>
              <a:gd name="T17" fmla="*/ 2147483647 h 70"/>
              <a:gd name="T18" fmla="*/ 2147483647 w 132"/>
              <a:gd name="T19" fmla="*/ 2147483647 h 70"/>
              <a:gd name="T20" fmla="*/ 2147483647 w 132"/>
              <a:gd name="T21" fmla="*/ 2147483647 h 70"/>
              <a:gd name="T22" fmla="*/ 2147483647 w 132"/>
              <a:gd name="T23" fmla="*/ 2147483647 h 70"/>
              <a:gd name="T24" fmla="*/ 2147483647 w 132"/>
              <a:gd name="T25" fmla="*/ 2147483647 h 70"/>
              <a:gd name="T26" fmla="*/ 2147483647 w 132"/>
              <a:gd name="T27" fmla="*/ 2147483647 h 70"/>
              <a:gd name="T28" fmla="*/ 2147483647 w 132"/>
              <a:gd name="T29" fmla="*/ 2147483647 h 70"/>
              <a:gd name="T30" fmla="*/ 2147483647 w 132"/>
              <a:gd name="T31" fmla="*/ 0 h 70"/>
              <a:gd name="T32" fmla="*/ 2147483647 w 132"/>
              <a:gd name="T33" fmla="*/ 0 h 70"/>
              <a:gd name="T34" fmla="*/ 2147483647 w 132"/>
              <a:gd name="T35" fmla="*/ 2147483647 h 70"/>
              <a:gd name="T36" fmla="*/ 2147483647 w 132"/>
              <a:gd name="T37" fmla="*/ 2147483647 h 70"/>
              <a:gd name="T38" fmla="*/ 2147483647 w 132"/>
              <a:gd name="T39" fmla="*/ 2147483647 h 70"/>
              <a:gd name="T40" fmla="*/ 2147483647 w 132"/>
              <a:gd name="T41" fmla="*/ 2147483647 h 70"/>
              <a:gd name="T42" fmla="*/ 2147483647 w 132"/>
              <a:gd name="T43" fmla="*/ 2147483647 h 70"/>
              <a:gd name="T44" fmla="*/ 0 w 132"/>
              <a:gd name="T45" fmla="*/ 2147483647 h 70"/>
              <a:gd name="T46" fmla="*/ 2147483647 w 132"/>
              <a:gd name="T47" fmla="*/ 2147483647 h 70"/>
              <a:gd name="T48" fmla="*/ 2147483647 w 132"/>
              <a:gd name="T49" fmla="*/ 2147483647 h 70"/>
              <a:gd name="T50" fmla="*/ 2147483647 w 132"/>
              <a:gd name="T51" fmla="*/ 2147483647 h 70"/>
              <a:gd name="T52" fmla="*/ 2147483647 w 132"/>
              <a:gd name="T53" fmla="*/ 2147483647 h 70"/>
              <a:gd name="T54" fmla="*/ 2147483647 w 132"/>
              <a:gd name="T55" fmla="*/ 2147483647 h 70"/>
              <a:gd name="T56" fmla="*/ 2147483647 w 132"/>
              <a:gd name="T57" fmla="*/ 2147483647 h 70"/>
              <a:gd name="T58" fmla="*/ 2147483647 w 132"/>
              <a:gd name="T59" fmla="*/ 2147483647 h 70"/>
              <a:gd name="T60" fmla="*/ 2147483647 w 132"/>
              <a:gd name="T61" fmla="*/ 2147483647 h 70"/>
              <a:gd name="T62" fmla="*/ 2147483647 w 132"/>
              <a:gd name="T63" fmla="*/ 2147483647 h 70"/>
              <a:gd name="T64" fmla="*/ 2147483647 w 132"/>
              <a:gd name="T65" fmla="*/ 2147483647 h 70"/>
              <a:gd name="T66" fmla="*/ 2147483647 w 132"/>
              <a:gd name="T67" fmla="*/ 2147483647 h 70"/>
              <a:gd name="T68" fmla="*/ 2147483647 w 132"/>
              <a:gd name="T69" fmla="*/ 2147483647 h 70"/>
              <a:gd name="T70" fmla="*/ 2147483647 w 132"/>
              <a:gd name="T71" fmla="*/ 2147483647 h 70"/>
              <a:gd name="T72" fmla="*/ 2147483647 w 132"/>
              <a:gd name="T73" fmla="*/ 2147483647 h 70"/>
              <a:gd name="T74" fmla="*/ 2147483647 w 132"/>
              <a:gd name="T75" fmla="*/ 2147483647 h 70"/>
              <a:gd name="T76" fmla="*/ 2147483647 w 132"/>
              <a:gd name="T77" fmla="*/ 2147483647 h 70"/>
              <a:gd name="T78" fmla="*/ 2147483647 w 132"/>
              <a:gd name="T79" fmla="*/ 2147483647 h 70"/>
              <a:gd name="T80" fmla="*/ 2147483647 w 132"/>
              <a:gd name="T81" fmla="*/ 2147483647 h 70"/>
              <a:gd name="T82" fmla="*/ 2147483647 w 132"/>
              <a:gd name="T83" fmla="*/ 2147483647 h 70"/>
              <a:gd name="T84" fmla="*/ 2147483647 w 132"/>
              <a:gd name="T85" fmla="*/ 2147483647 h 70"/>
              <a:gd name="T86" fmla="*/ 2147483647 w 132"/>
              <a:gd name="T87" fmla="*/ 2147483647 h 70"/>
              <a:gd name="T88" fmla="*/ 2147483647 w 132"/>
              <a:gd name="T89" fmla="*/ 2147483647 h 7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2"/>
              <a:gd name="T136" fmla="*/ 0 h 70"/>
              <a:gd name="T137" fmla="*/ 132 w 132"/>
              <a:gd name="T138" fmla="*/ 70 h 7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2" h="70">
                <a:moveTo>
                  <a:pt x="128" y="46"/>
                </a:moveTo>
                <a:lnTo>
                  <a:pt x="110" y="46"/>
                </a:lnTo>
                <a:lnTo>
                  <a:pt x="104" y="44"/>
                </a:lnTo>
                <a:lnTo>
                  <a:pt x="98" y="40"/>
                </a:lnTo>
                <a:lnTo>
                  <a:pt x="96" y="40"/>
                </a:lnTo>
                <a:lnTo>
                  <a:pt x="94" y="40"/>
                </a:lnTo>
                <a:lnTo>
                  <a:pt x="90" y="40"/>
                </a:lnTo>
                <a:lnTo>
                  <a:pt x="84" y="38"/>
                </a:lnTo>
                <a:lnTo>
                  <a:pt x="80" y="36"/>
                </a:lnTo>
                <a:lnTo>
                  <a:pt x="76" y="32"/>
                </a:lnTo>
                <a:lnTo>
                  <a:pt x="74" y="30"/>
                </a:lnTo>
                <a:lnTo>
                  <a:pt x="62" y="26"/>
                </a:lnTo>
                <a:lnTo>
                  <a:pt x="52" y="22"/>
                </a:lnTo>
                <a:lnTo>
                  <a:pt x="44" y="16"/>
                </a:lnTo>
                <a:lnTo>
                  <a:pt x="34" y="8"/>
                </a:lnTo>
                <a:lnTo>
                  <a:pt x="22" y="0"/>
                </a:lnTo>
                <a:lnTo>
                  <a:pt x="20" y="0"/>
                </a:lnTo>
                <a:lnTo>
                  <a:pt x="18" y="2"/>
                </a:lnTo>
                <a:lnTo>
                  <a:pt x="16" y="4"/>
                </a:lnTo>
                <a:lnTo>
                  <a:pt x="12" y="4"/>
                </a:lnTo>
                <a:lnTo>
                  <a:pt x="6" y="4"/>
                </a:lnTo>
                <a:lnTo>
                  <a:pt x="2" y="12"/>
                </a:lnTo>
                <a:lnTo>
                  <a:pt x="0" y="22"/>
                </a:lnTo>
                <a:lnTo>
                  <a:pt x="2" y="26"/>
                </a:lnTo>
                <a:lnTo>
                  <a:pt x="4" y="28"/>
                </a:lnTo>
                <a:lnTo>
                  <a:pt x="10" y="32"/>
                </a:lnTo>
                <a:lnTo>
                  <a:pt x="32" y="42"/>
                </a:lnTo>
                <a:lnTo>
                  <a:pt x="44" y="50"/>
                </a:lnTo>
                <a:lnTo>
                  <a:pt x="54" y="54"/>
                </a:lnTo>
                <a:lnTo>
                  <a:pt x="64" y="50"/>
                </a:lnTo>
                <a:lnTo>
                  <a:pt x="68" y="52"/>
                </a:lnTo>
                <a:lnTo>
                  <a:pt x="72" y="52"/>
                </a:lnTo>
                <a:lnTo>
                  <a:pt x="78" y="58"/>
                </a:lnTo>
                <a:lnTo>
                  <a:pt x="82" y="64"/>
                </a:lnTo>
                <a:lnTo>
                  <a:pt x="98" y="68"/>
                </a:lnTo>
                <a:lnTo>
                  <a:pt x="112" y="70"/>
                </a:lnTo>
                <a:lnTo>
                  <a:pt x="122" y="70"/>
                </a:lnTo>
                <a:lnTo>
                  <a:pt x="130" y="70"/>
                </a:lnTo>
                <a:lnTo>
                  <a:pt x="132" y="68"/>
                </a:lnTo>
                <a:lnTo>
                  <a:pt x="132" y="66"/>
                </a:lnTo>
                <a:lnTo>
                  <a:pt x="132" y="62"/>
                </a:lnTo>
                <a:lnTo>
                  <a:pt x="130" y="58"/>
                </a:lnTo>
                <a:lnTo>
                  <a:pt x="128" y="54"/>
                </a:lnTo>
                <a:lnTo>
                  <a:pt x="128" y="48"/>
                </a:lnTo>
                <a:lnTo>
                  <a:pt x="128" y="4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7" name="ïṧḷíḑe">
            <a:extLst>
              <a:ext uri="{FF2B5EF4-FFF2-40B4-BE49-F238E27FC236}">
                <a16:creationId xmlns:a16="http://schemas.microsoft.com/office/drawing/2014/main" id="{99FC44F8-2425-4B90-B82F-5F4D6344449E}"/>
              </a:ext>
            </a:extLst>
          </p:cNvPr>
          <p:cNvSpPr/>
          <p:nvPr/>
        </p:nvSpPr>
        <p:spPr bwMode="auto">
          <a:xfrm>
            <a:off x="10030574" y="1954530"/>
            <a:ext cx="214313" cy="238603"/>
          </a:xfrm>
          <a:custGeom>
            <a:avLst/>
            <a:gdLst>
              <a:gd name="T0" fmla="*/ 2147483647 w 240"/>
              <a:gd name="T1" fmla="*/ 2147483647 h 242"/>
              <a:gd name="T2" fmla="*/ 2147483647 w 240"/>
              <a:gd name="T3" fmla="*/ 2147483647 h 242"/>
              <a:gd name="T4" fmla="*/ 2147483647 w 240"/>
              <a:gd name="T5" fmla="*/ 2147483647 h 242"/>
              <a:gd name="T6" fmla="*/ 2147483647 w 240"/>
              <a:gd name="T7" fmla="*/ 2147483647 h 242"/>
              <a:gd name="T8" fmla="*/ 2147483647 w 240"/>
              <a:gd name="T9" fmla="*/ 2147483647 h 242"/>
              <a:gd name="T10" fmla="*/ 2147483647 w 240"/>
              <a:gd name="T11" fmla="*/ 2147483647 h 242"/>
              <a:gd name="T12" fmla="*/ 2147483647 w 240"/>
              <a:gd name="T13" fmla="*/ 2147483647 h 242"/>
              <a:gd name="T14" fmla="*/ 2147483647 w 240"/>
              <a:gd name="T15" fmla="*/ 2147483647 h 242"/>
              <a:gd name="T16" fmla="*/ 2147483647 w 240"/>
              <a:gd name="T17" fmla="*/ 2147483647 h 242"/>
              <a:gd name="T18" fmla="*/ 2147483647 w 240"/>
              <a:gd name="T19" fmla="*/ 2147483647 h 242"/>
              <a:gd name="T20" fmla="*/ 2147483647 w 240"/>
              <a:gd name="T21" fmla="*/ 2147483647 h 242"/>
              <a:gd name="T22" fmla="*/ 2147483647 w 240"/>
              <a:gd name="T23" fmla="*/ 2147483647 h 242"/>
              <a:gd name="T24" fmla="*/ 2147483647 w 240"/>
              <a:gd name="T25" fmla="*/ 2147483647 h 242"/>
              <a:gd name="T26" fmla="*/ 2147483647 w 240"/>
              <a:gd name="T27" fmla="*/ 2147483647 h 242"/>
              <a:gd name="T28" fmla="*/ 2147483647 w 240"/>
              <a:gd name="T29" fmla="*/ 2147483647 h 242"/>
              <a:gd name="T30" fmla="*/ 2147483647 w 240"/>
              <a:gd name="T31" fmla="*/ 2147483647 h 242"/>
              <a:gd name="T32" fmla="*/ 2147483647 w 240"/>
              <a:gd name="T33" fmla="*/ 2147483647 h 242"/>
              <a:gd name="T34" fmla="*/ 2147483647 w 240"/>
              <a:gd name="T35" fmla="*/ 2147483647 h 242"/>
              <a:gd name="T36" fmla="*/ 0 w 240"/>
              <a:gd name="T37" fmla="*/ 2147483647 h 242"/>
              <a:gd name="T38" fmla="*/ 2147483647 w 240"/>
              <a:gd name="T39" fmla="*/ 2147483647 h 242"/>
              <a:gd name="T40" fmla="*/ 2147483647 w 240"/>
              <a:gd name="T41" fmla="*/ 2147483647 h 242"/>
              <a:gd name="T42" fmla="*/ 2147483647 w 240"/>
              <a:gd name="T43" fmla="*/ 2147483647 h 242"/>
              <a:gd name="T44" fmla="*/ 2147483647 w 240"/>
              <a:gd name="T45" fmla="*/ 2147483647 h 242"/>
              <a:gd name="T46" fmla="*/ 2147483647 w 240"/>
              <a:gd name="T47" fmla="*/ 2147483647 h 242"/>
              <a:gd name="T48" fmla="*/ 2147483647 w 240"/>
              <a:gd name="T49" fmla="*/ 2147483647 h 242"/>
              <a:gd name="T50" fmla="*/ 2147483647 w 240"/>
              <a:gd name="T51" fmla="*/ 2147483647 h 242"/>
              <a:gd name="T52" fmla="*/ 2147483647 w 240"/>
              <a:gd name="T53" fmla="*/ 2147483647 h 242"/>
              <a:gd name="T54" fmla="*/ 2147483647 w 240"/>
              <a:gd name="T55" fmla="*/ 2147483647 h 242"/>
              <a:gd name="T56" fmla="*/ 2147483647 w 240"/>
              <a:gd name="T57" fmla="*/ 2147483647 h 242"/>
              <a:gd name="T58" fmla="*/ 2147483647 w 240"/>
              <a:gd name="T59" fmla="*/ 2147483647 h 242"/>
              <a:gd name="T60" fmla="*/ 2147483647 w 240"/>
              <a:gd name="T61" fmla="*/ 2147483647 h 242"/>
              <a:gd name="T62" fmla="*/ 2147483647 w 240"/>
              <a:gd name="T63" fmla="*/ 2147483647 h 242"/>
              <a:gd name="T64" fmla="*/ 2147483647 w 240"/>
              <a:gd name="T65" fmla="*/ 2147483647 h 242"/>
              <a:gd name="T66" fmla="*/ 2147483647 w 240"/>
              <a:gd name="T67" fmla="*/ 2147483647 h 242"/>
              <a:gd name="T68" fmla="*/ 2147483647 w 240"/>
              <a:gd name="T69" fmla="*/ 2147483647 h 242"/>
              <a:gd name="T70" fmla="*/ 2147483647 w 240"/>
              <a:gd name="T71" fmla="*/ 2147483647 h 242"/>
              <a:gd name="T72" fmla="*/ 2147483647 w 240"/>
              <a:gd name="T73" fmla="*/ 2147483647 h 242"/>
              <a:gd name="T74" fmla="*/ 2147483647 w 240"/>
              <a:gd name="T75" fmla="*/ 2147483647 h 242"/>
              <a:gd name="T76" fmla="*/ 2147483647 w 240"/>
              <a:gd name="T77" fmla="*/ 2147483647 h 242"/>
              <a:gd name="T78" fmla="*/ 2147483647 w 240"/>
              <a:gd name="T79" fmla="*/ 2147483647 h 242"/>
              <a:gd name="T80" fmla="*/ 2147483647 w 240"/>
              <a:gd name="T81" fmla="*/ 2147483647 h 242"/>
              <a:gd name="T82" fmla="*/ 2147483647 w 240"/>
              <a:gd name="T83" fmla="*/ 2147483647 h 242"/>
              <a:gd name="T84" fmla="*/ 2147483647 w 240"/>
              <a:gd name="T85" fmla="*/ 2147483647 h 242"/>
              <a:gd name="T86" fmla="*/ 2147483647 w 240"/>
              <a:gd name="T87" fmla="*/ 2147483647 h 242"/>
              <a:gd name="T88" fmla="*/ 2147483647 w 240"/>
              <a:gd name="T89" fmla="*/ 2147483647 h 242"/>
              <a:gd name="T90" fmla="*/ 2147483647 w 240"/>
              <a:gd name="T91" fmla="*/ 2147483647 h 242"/>
              <a:gd name="T92" fmla="*/ 2147483647 w 240"/>
              <a:gd name="T93" fmla="*/ 2147483647 h 242"/>
              <a:gd name="T94" fmla="*/ 2147483647 w 240"/>
              <a:gd name="T95" fmla="*/ 2147483647 h 24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40"/>
              <a:gd name="T145" fmla="*/ 0 h 242"/>
              <a:gd name="T146" fmla="*/ 240 w 240"/>
              <a:gd name="T147" fmla="*/ 242 h 24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40" h="242">
                <a:moveTo>
                  <a:pt x="238" y="28"/>
                </a:moveTo>
                <a:lnTo>
                  <a:pt x="234" y="26"/>
                </a:lnTo>
                <a:lnTo>
                  <a:pt x="230" y="26"/>
                </a:lnTo>
                <a:lnTo>
                  <a:pt x="224" y="24"/>
                </a:lnTo>
                <a:lnTo>
                  <a:pt x="218" y="24"/>
                </a:lnTo>
                <a:lnTo>
                  <a:pt x="214" y="22"/>
                </a:lnTo>
                <a:lnTo>
                  <a:pt x="210" y="18"/>
                </a:lnTo>
                <a:lnTo>
                  <a:pt x="206" y="10"/>
                </a:lnTo>
                <a:lnTo>
                  <a:pt x="200" y="4"/>
                </a:lnTo>
                <a:lnTo>
                  <a:pt x="192" y="0"/>
                </a:lnTo>
                <a:lnTo>
                  <a:pt x="184" y="0"/>
                </a:lnTo>
                <a:lnTo>
                  <a:pt x="174" y="2"/>
                </a:lnTo>
                <a:lnTo>
                  <a:pt x="164" y="2"/>
                </a:lnTo>
                <a:lnTo>
                  <a:pt x="154" y="4"/>
                </a:lnTo>
                <a:lnTo>
                  <a:pt x="148" y="6"/>
                </a:lnTo>
                <a:lnTo>
                  <a:pt x="142" y="8"/>
                </a:lnTo>
                <a:lnTo>
                  <a:pt x="140" y="12"/>
                </a:lnTo>
                <a:lnTo>
                  <a:pt x="138" y="16"/>
                </a:lnTo>
                <a:lnTo>
                  <a:pt x="140" y="20"/>
                </a:lnTo>
                <a:lnTo>
                  <a:pt x="142" y="24"/>
                </a:lnTo>
                <a:lnTo>
                  <a:pt x="146" y="28"/>
                </a:lnTo>
                <a:lnTo>
                  <a:pt x="148" y="34"/>
                </a:lnTo>
                <a:lnTo>
                  <a:pt x="146" y="40"/>
                </a:lnTo>
                <a:lnTo>
                  <a:pt x="140" y="48"/>
                </a:lnTo>
                <a:lnTo>
                  <a:pt x="136" y="54"/>
                </a:lnTo>
                <a:lnTo>
                  <a:pt x="132" y="60"/>
                </a:lnTo>
                <a:lnTo>
                  <a:pt x="132" y="64"/>
                </a:lnTo>
                <a:lnTo>
                  <a:pt x="132" y="68"/>
                </a:lnTo>
                <a:lnTo>
                  <a:pt x="132" y="70"/>
                </a:lnTo>
                <a:lnTo>
                  <a:pt x="126" y="76"/>
                </a:lnTo>
                <a:lnTo>
                  <a:pt x="124" y="80"/>
                </a:lnTo>
                <a:lnTo>
                  <a:pt x="122" y="84"/>
                </a:lnTo>
                <a:lnTo>
                  <a:pt x="122" y="88"/>
                </a:lnTo>
                <a:lnTo>
                  <a:pt x="126" y="90"/>
                </a:lnTo>
                <a:lnTo>
                  <a:pt x="124" y="94"/>
                </a:lnTo>
                <a:lnTo>
                  <a:pt x="120" y="96"/>
                </a:lnTo>
                <a:lnTo>
                  <a:pt x="114" y="96"/>
                </a:lnTo>
                <a:lnTo>
                  <a:pt x="106" y="96"/>
                </a:lnTo>
                <a:lnTo>
                  <a:pt x="104" y="100"/>
                </a:lnTo>
                <a:lnTo>
                  <a:pt x="100" y="104"/>
                </a:lnTo>
                <a:lnTo>
                  <a:pt x="98" y="106"/>
                </a:lnTo>
                <a:lnTo>
                  <a:pt x="96" y="108"/>
                </a:lnTo>
                <a:lnTo>
                  <a:pt x="90" y="108"/>
                </a:lnTo>
                <a:lnTo>
                  <a:pt x="86" y="108"/>
                </a:lnTo>
                <a:lnTo>
                  <a:pt x="82" y="112"/>
                </a:lnTo>
                <a:lnTo>
                  <a:pt x="80" y="116"/>
                </a:lnTo>
                <a:lnTo>
                  <a:pt x="82" y="120"/>
                </a:lnTo>
                <a:lnTo>
                  <a:pt x="84" y="126"/>
                </a:lnTo>
                <a:lnTo>
                  <a:pt x="84" y="128"/>
                </a:lnTo>
                <a:lnTo>
                  <a:pt x="80" y="132"/>
                </a:lnTo>
                <a:lnTo>
                  <a:pt x="68" y="136"/>
                </a:lnTo>
                <a:lnTo>
                  <a:pt x="54" y="138"/>
                </a:lnTo>
                <a:lnTo>
                  <a:pt x="44" y="138"/>
                </a:lnTo>
                <a:lnTo>
                  <a:pt x="34" y="138"/>
                </a:lnTo>
                <a:lnTo>
                  <a:pt x="24" y="136"/>
                </a:lnTo>
                <a:lnTo>
                  <a:pt x="12" y="136"/>
                </a:lnTo>
                <a:lnTo>
                  <a:pt x="0" y="134"/>
                </a:lnTo>
                <a:lnTo>
                  <a:pt x="6" y="136"/>
                </a:lnTo>
                <a:lnTo>
                  <a:pt x="12" y="140"/>
                </a:lnTo>
                <a:lnTo>
                  <a:pt x="18" y="148"/>
                </a:lnTo>
                <a:lnTo>
                  <a:pt x="24" y="154"/>
                </a:lnTo>
                <a:lnTo>
                  <a:pt x="28" y="154"/>
                </a:lnTo>
                <a:lnTo>
                  <a:pt x="32" y="156"/>
                </a:lnTo>
                <a:lnTo>
                  <a:pt x="34" y="162"/>
                </a:lnTo>
                <a:lnTo>
                  <a:pt x="36" y="170"/>
                </a:lnTo>
                <a:lnTo>
                  <a:pt x="42" y="174"/>
                </a:lnTo>
                <a:lnTo>
                  <a:pt x="46" y="178"/>
                </a:lnTo>
                <a:lnTo>
                  <a:pt x="44" y="182"/>
                </a:lnTo>
                <a:lnTo>
                  <a:pt x="40" y="184"/>
                </a:lnTo>
                <a:lnTo>
                  <a:pt x="30" y="190"/>
                </a:lnTo>
                <a:lnTo>
                  <a:pt x="26" y="192"/>
                </a:lnTo>
                <a:lnTo>
                  <a:pt x="24" y="198"/>
                </a:lnTo>
                <a:lnTo>
                  <a:pt x="22" y="202"/>
                </a:lnTo>
                <a:lnTo>
                  <a:pt x="22" y="210"/>
                </a:lnTo>
                <a:lnTo>
                  <a:pt x="30" y="216"/>
                </a:lnTo>
                <a:lnTo>
                  <a:pt x="34" y="216"/>
                </a:lnTo>
                <a:lnTo>
                  <a:pt x="42" y="218"/>
                </a:lnTo>
                <a:lnTo>
                  <a:pt x="72" y="218"/>
                </a:lnTo>
                <a:lnTo>
                  <a:pt x="80" y="216"/>
                </a:lnTo>
                <a:lnTo>
                  <a:pt x="88" y="214"/>
                </a:lnTo>
                <a:lnTo>
                  <a:pt x="104" y="208"/>
                </a:lnTo>
                <a:lnTo>
                  <a:pt x="108" y="220"/>
                </a:lnTo>
                <a:lnTo>
                  <a:pt x="114" y="230"/>
                </a:lnTo>
                <a:lnTo>
                  <a:pt x="118" y="234"/>
                </a:lnTo>
                <a:lnTo>
                  <a:pt x="122" y="238"/>
                </a:lnTo>
                <a:lnTo>
                  <a:pt x="128" y="240"/>
                </a:lnTo>
                <a:lnTo>
                  <a:pt x="136" y="242"/>
                </a:lnTo>
                <a:lnTo>
                  <a:pt x="136" y="236"/>
                </a:lnTo>
                <a:lnTo>
                  <a:pt x="138" y="234"/>
                </a:lnTo>
                <a:lnTo>
                  <a:pt x="140" y="232"/>
                </a:lnTo>
                <a:lnTo>
                  <a:pt x="144" y="232"/>
                </a:lnTo>
                <a:lnTo>
                  <a:pt x="148" y="232"/>
                </a:lnTo>
                <a:lnTo>
                  <a:pt x="152" y="234"/>
                </a:lnTo>
                <a:lnTo>
                  <a:pt x="156" y="236"/>
                </a:lnTo>
                <a:lnTo>
                  <a:pt x="166" y="234"/>
                </a:lnTo>
                <a:lnTo>
                  <a:pt x="172" y="230"/>
                </a:lnTo>
                <a:lnTo>
                  <a:pt x="174" y="226"/>
                </a:lnTo>
                <a:lnTo>
                  <a:pt x="172" y="218"/>
                </a:lnTo>
                <a:lnTo>
                  <a:pt x="168" y="214"/>
                </a:lnTo>
                <a:lnTo>
                  <a:pt x="160" y="206"/>
                </a:lnTo>
                <a:lnTo>
                  <a:pt x="158" y="204"/>
                </a:lnTo>
                <a:lnTo>
                  <a:pt x="156" y="200"/>
                </a:lnTo>
                <a:lnTo>
                  <a:pt x="156" y="192"/>
                </a:lnTo>
                <a:lnTo>
                  <a:pt x="154" y="190"/>
                </a:lnTo>
                <a:lnTo>
                  <a:pt x="150" y="190"/>
                </a:lnTo>
                <a:lnTo>
                  <a:pt x="146" y="186"/>
                </a:lnTo>
                <a:lnTo>
                  <a:pt x="144" y="182"/>
                </a:lnTo>
                <a:lnTo>
                  <a:pt x="146" y="178"/>
                </a:lnTo>
                <a:lnTo>
                  <a:pt x="150" y="172"/>
                </a:lnTo>
                <a:lnTo>
                  <a:pt x="154" y="166"/>
                </a:lnTo>
                <a:lnTo>
                  <a:pt x="158" y="164"/>
                </a:lnTo>
                <a:lnTo>
                  <a:pt x="162" y="166"/>
                </a:lnTo>
                <a:lnTo>
                  <a:pt x="166" y="168"/>
                </a:lnTo>
                <a:lnTo>
                  <a:pt x="170" y="168"/>
                </a:lnTo>
                <a:lnTo>
                  <a:pt x="174" y="164"/>
                </a:lnTo>
                <a:lnTo>
                  <a:pt x="180" y="158"/>
                </a:lnTo>
                <a:lnTo>
                  <a:pt x="188" y="146"/>
                </a:lnTo>
                <a:lnTo>
                  <a:pt x="192" y="140"/>
                </a:lnTo>
                <a:lnTo>
                  <a:pt x="194" y="132"/>
                </a:lnTo>
                <a:lnTo>
                  <a:pt x="198" y="126"/>
                </a:lnTo>
                <a:lnTo>
                  <a:pt x="202" y="120"/>
                </a:lnTo>
                <a:lnTo>
                  <a:pt x="204" y="114"/>
                </a:lnTo>
                <a:lnTo>
                  <a:pt x="208" y="110"/>
                </a:lnTo>
                <a:lnTo>
                  <a:pt x="208" y="96"/>
                </a:lnTo>
                <a:lnTo>
                  <a:pt x="210" y="92"/>
                </a:lnTo>
                <a:lnTo>
                  <a:pt x="214" y="90"/>
                </a:lnTo>
                <a:lnTo>
                  <a:pt x="214" y="88"/>
                </a:lnTo>
                <a:lnTo>
                  <a:pt x="216" y="84"/>
                </a:lnTo>
                <a:lnTo>
                  <a:pt x="208" y="80"/>
                </a:lnTo>
                <a:lnTo>
                  <a:pt x="198" y="72"/>
                </a:lnTo>
                <a:lnTo>
                  <a:pt x="190" y="60"/>
                </a:lnTo>
                <a:lnTo>
                  <a:pt x="188" y="56"/>
                </a:lnTo>
                <a:lnTo>
                  <a:pt x="188" y="52"/>
                </a:lnTo>
                <a:lnTo>
                  <a:pt x="186" y="50"/>
                </a:lnTo>
                <a:lnTo>
                  <a:pt x="190" y="44"/>
                </a:lnTo>
                <a:lnTo>
                  <a:pt x="194" y="40"/>
                </a:lnTo>
                <a:lnTo>
                  <a:pt x="198" y="42"/>
                </a:lnTo>
                <a:lnTo>
                  <a:pt x="202" y="44"/>
                </a:lnTo>
                <a:lnTo>
                  <a:pt x="204" y="44"/>
                </a:lnTo>
                <a:lnTo>
                  <a:pt x="208" y="46"/>
                </a:lnTo>
                <a:lnTo>
                  <a:pt x="216" y="44"/>
                </a:lnTo>
                <a:lnTo>
                  <a:pt x="224" y="40"/>
                </a:lnTo>
                <a:lnTo>
                  <a:pt x="240" y="28"/>
                </a:lnTo>
                <a:lnTo>
                  <a:pt x="238" y="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8" name="îsḻidè">
            <a:extLst>
              <a:ext uri="{FF2B5EF4-FFF2-40B4-BE49-F238E27FC236}">
                <a16:creationId xmlns:a16="http://schemas.microsoft.com/office/drawing/2014/main" id="{DB2F29BA-5397-419E-B3E0-86C1DC284655}"/>
              </a:ext>
            </a:extLst>
          </p:cNvPr>
          <p:cNvSpPr/>
          <p:nvPr/>
        </p:nvSpPr>
        <p:spPr bwMode="auto">
          <a:xfrm>
            <a:off x="10016521" y="1923876"/>
            <a:ext cx="178477" cy="166525"/>
          </a:xfrm>
          <a:custGeom>
            <a:avLst/>
            <a:gdLst>
              <a:gd name="T0" fmla="*/ 2147483647 w 200"/>
              <a:gd name="T1" fmla="*/ 2147483647 h 168"/>
              <a:gd name="T2" fmla="*/ 2147483647 w 200"/>
              <a:gd name="T3" fmla="*/ 2147483647 h 168"/>
              <a:gd name="T4" fmla="*/ 2147483647 w 200"/>
              <a:gd name="T5" fmla="*/ 2147483647 h 168"/>
              <a:gd name="T6" fmla="*/ 2147483647 w 200"/>
              <a:gd name="T7" fmla="*/ 2147483647 h 168"/>
              <a:gd name="T8" fmla="*/ 2147483647 w 200"/>
              <a:gd name="T9" fmla="*/ 0 h 168"/>
              <a:gd name="T10" fmla="*/ 2147483647 w 200"/>
              <a:gd name="T11" fmla="*/ 2147483647 h 168"/>
              <a:gd name="T12" fmla="*/ 2147483647 w 200"/>
              <a:gd name="T13" fmla="*/ 2147483647 h 168"/>
              <a:gd name="T14" fmla="*/ 2147483647 w 200"/>
              <a:gd name="T15" fmla="*/ 2147483647 h 168"/>
              <a:gd name="T16" fmla="*/ 2147483647 w 200"/>
              <a:gd name="T17" fmla="*/ 2147483647 h 168"/>
              <a:gd name="T18" fmla="*/ 2147483647 w 200"/>
              <a:gd name="T19" fmla="*/ 2147483647 h 168"/>
              <a:gd name="T20" fmla="*/ 2147483647 w 200"/>
              <a:gd name="T21" fmla="*/ 2147483647 h 168"/>
              <a:gd name="T22" fmla="*/ 2147483647 w 200"/>
              <a:gd name="T23" fmla="*/ 2147483647 h 168"/>
              <a:gd name="T24" fmla="*/ 2147483647 w 200"/>
              <a:gd name="T25" fmla="*/ 2147483647 h 168"/>
              <a:gd name="T26" fmla="*/ 2147483647 w 200"/>
              <a:gd name="T27" fmla="*/ 2147483647 h 168"/>
              <a:gd name="T28" fmla="*/ 0 w 200"/>
              <a:gd name="T29" fmla="*/ 2147483647 h 168"/>
              <a:gd name="T30" fmla="*/ 2147483647 w 200"/>
              <a:gd name="T31" fmla="*/ 2147483647 h 168"/>
              <a:gd name="T32" fmla="*/ 2147483647 w 200"/>
              <a:gd name="T33" fmla="*/ 2147483647 h 168"/>
              <a:gd name="T34" fmla="*/ 2147483647 w 200"/>
              <a:gd name="T35" fmla="*/ 2147483647 h 168"/>
              <a:gd name="T36" fmla="*/ 2147483647 w 200"/>
              <a:gd name="T37" fmla="*/ 2147483647 h 168"/>
              <a:gd name="T38" fmla="*/ 2147483647 w 200"/>
              <a:gd name="T39" fmla="*/ 2147483647 h 168"/>
              <a:gd name="T40" fmla="*/ 2147483647 w 200"/>
              <a:gd name="T41" fmla="*/ 2147483647 h 168"/>
              <a:gd name="T42" fmla="*/ 2147483647 w 200"/>
              <a:gd name="T43" fmla="*/ 2147483647 h 168"/>
              <a:gd name="T44" fmla="*/ 2147483647 w 200"/>
              <a:gd name="T45" fmla="*/ 2147483647 h 168"/>
              <a:gd name="T46" fmla="*/ 2147483647 w 200"/>
              <a:gd name="T47" fmla="*/ 2147483647 h 168"/>
              <a:gd name="T48" fmla="*/ 2147483647 w 200"/>
              <a:gd name="T49" fmla="*/ 2147483647 h 168"/>
              <a:gd name="T50" fmla="*/ 2147483647 w 200"/>
              <a:gd name="T51" fmla="*/ 2147483647 h 168"/>
              <a:gd name="T52" fmla="*/ 2147483647 w 200"/>
              <a:gd name="T53" fmla="*/ 2147483647 h 168"/>
              <a:gd name="T54" fmla="*/ 2147483647 w 200"/>
              <a:gd name="T55" fmla="*/ 2147483647 h 168"/>
              <a:gd name="T56" fmla="*/ 2147483647 w 200"/>
              <a:gd name="T57" fmla="*/ 2147483647 h 168"/>
              <a:gd name="T58" fmla="*/ 2147483647 w 200"/>
              <a:gd name="T59" fmla="*/ 2147483647 h 168"/>
              <a:gd name="T60" fmla="*/ 2147483647 w 200"/>
              <a:gd name="T61" fmla="*/ 2147483647 h 168"/>
              <a:gd name="T62" fmla="*/ 2147483647 w 200"/>
              <a:gd name="T63" fmla="*/ 2147483647 h 168"/>
              <a:gd name="T64" fmla="*/ 2147483647 w 200"/>
              <a:gd name="T65" fmla="*/ 2147483647 h 168"/>
              <a:gd name="T66" fmla="*/ 2147483647 w 200"/>
              <a:gd name="T67" fmla="*/ 2147483647 h 168"/>
              <a:gd name="T68" fmla="*/ 2147483647 w 200"/>
              <a:gd name="T69" fmla="*/ 2147483647 h 168"/>
              <a:gd name="T70" fmla="*/ 2147483647 w 200"/>
              <a:gd name="T71" fmla="*/ 2147483647 h 168"/>
              <a:gd name="T72" fmla="*/ 2147483647 w 200"/>
              <a:gd name="T73" fmla="*/ 2147483647 h 168"/>
              <a:gd name="T74" fmla="*/ 2147483647 w 200"/>
              <a:gd name="T75" fmla="*/ 2147483647 h 168"/>
              <a:gd name="T76" fmla="*/ 2147483647 w 200"/>
              <a:gd name="T77" fmla="*/ 2147483647 h 168"/>
              <a:gd name="T78" fmla="*/ 2147483647 w 200"/>
              <a:gd name="T79" fmla="*/ 2147483647 h 168"/>
              <a:gd name="T80" fmla="*/ 2147483647 w 200"/>
              <a:gd name="T81" fmla="*/ 2147483647 h 168"/>
              <a:gd name="T82" fmla="*/ 2147483647 w 200"/>
              <a:gd name="T83" fmla="*/ 2147483647 h 168"/>
              <a:gd name="T84" fmla="*/ 2147483647 w 200"/>
              <a:gd name="T85" fmla="*/ 2147483647 h 168"/>
              <a:gd name="T86" fmla="*/ 2147483647 w 200"/>
              <a:gd name="T87" fmla="*/ 2147483647 h 168"/>
              <a:gd name="T88" fmla="*/ 2147483647 w 200"/>
              <a:gd name="T89" fmla="*/ 2147483647 h 168"/>
              <a:gd name="T90" fmla="*/ 2147483647 w 200"/>
              <a:gd name="T91" fmla="*/ 2147483647 h 168"/>
              <a:gd name="T92" fmla="*/ 2147483647 w 200"/>
              <a:gd name="T93" fmla="*/ 2147483647 h 16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00"/>
              <a:gd name="T142" fmla="*/ 0 h 168"/>
              <a:gd name="T143" fmla="*/ 200 w 200"/>
              <a:gd name="T144" fmla="*/ 168 h 16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00" h="168">
                <a:moveTo>
                  <a:pt x="184" y="22"/>
                </a:moveTo>
                <a:lnTo>
                  <a:pt x="174" y="26"/>
                </a:lnTo>
                <a:lnTo>
                  <a:pt x="168" y="26"/>
                </a:lnTo>
                <a:lnTo>
                  <a:pt x="160" y="28"/>
                </a:lnTo>
                <a:lnTo>
                  <a:pt x="156" y="26"/>
                </a:lnTo>
                <a:lnTo>
                  <a:pt x="152" y="24"/>
                </a:lnTo>
                <a:lnTo>
                  <a:pt x="148" y="18"/>
                </a:lnTo>
                <a:lnTo>
                  <a:pt x="144" y="8"/>
                </a:lnTo>
                <a:lnTo>
                  <a:pt x="142" y="0"/>
                </a:lnTo>
                <a:lnTo>
                  <a:pt x="136" y="0"/>
                </a:lnTo>
                <a:lnTo>
                  <a:pt x="130" y="6"/>
                </a:lnTo>
                <a:lnTo>
                  <a:pt x="122" y="16"/>
                </a:lnTo>
                <a:lnTo>
                  <a:pt x="114" y="24"/>
                </a:lnTo>
                <a:lnTo>
                  <a:pt x="108" y="26"/>
                </a:lnTo>
                <a:lnTo>
                  <a:pt x="102" y="28"/>
                </a:lnTo>
                <a:lnTo>
                  <a:pt x="74" y="28"/>
                </a:lnTo>
                <a:lnTo>
                  <a:pt x="60" y="20"/>
                </a:lnTo>
                <a:lnTo>
                  <a:pt x="46" y="42"/>
                </a:lnTo>
                <a:lnTo>
                  <a:pt x="40" y="50"/>
                </a:lnTo>
                <a:lnTo>
                  <a:pt x="36" y="54"/>
                </a:lnTo>
                <a:lnTo>
                  <a:pt x="30" y="56"/>
                </a:lnTo>
                <a:lnTo>
                  <a:pt x="24" y="58"/>
                </a:lnTo>
                <a:lnTo>
                  <a:pt x="16" y="56"/>
                </a:lnTo>
                <a:lnTo>
                  <a:pt x="12" y="56"/>
                </a:lnTo>
                <a:lnTo>
                  <a:pt x="10" y="56"/>
                </a:lnTo>
                <a:lnTo>
                  <a:pt x="4" y="58"/>
                </a:lnTo>
                <a:lnTo>
                  <a:pt x="4" y="50"/>
                </a:lnTo>
                <a:lnTo>
                  <a:pt x="4" y="56"/>
                </a:lnTo>
                <a:lnTo>
                  <a:pt x="0" y="72"/>
                </a:lnTo>
                <a:lnTo>
                  <a:pt x="0" y="84"/>
                </a:lnTo>
                <a:lnTo>
                  <a:pt x="0" y="92"/>
                </a:lnTo>
                <a:lnTo>
                  <a:pt x="4" y="104"/>
                </a:lnTo>
                <a:lnTo>
                  <a:pt x="8" y="116"/>
                </a:lnTo>
                <a:lnTo>
                  <a:pt x="10" y="122"/>
                </a:lnTo>
                <a:lnTo>
                  <a:pt x="12" y="126"/>
                </a:lnTo>
                <a:lnTo>
                  <a:pt x="18" y="130"/>
                </a:lnTo>
                <a:lnTo>
                  <a:pt x="26" y="132"/>
                </a:lnTo>
                <a:lnTo>
                  <a:pt x="26" y="136"/>
                </a:lnTo>
                <a:lnTo>
                  <a:pt x="24" y="138"/>
                </a:lnTo>
                <a:lnTo>
                  <a:pt x="18" y="146"/>
                </a:lnTo>
                <a:lnTo>
                  <a:pt x="14" y="152"/>
                </a:lnTo>
                <a:lnTo>
                  <a:pt x="12" y="156"/>
                </a:lnTo>
                <a:lnTo>
                  <a:pt x="12" y="160"/>
                </a:lnTo>
                <a:lnTo>
                  <a:pt x="12" y="162"/>
                </a:lnTo>
                <a:lnTo>
                  <a:pt x="16" y="164"/>
                </a:lnTo>
                <a:lnTo>
                  <a:pt x="28" y="166"/>
                </a:lnTo>
                <a:lnTo>
                  <a:pt x="40" y="166"/>
                </a:lnTo>
                <a:lnTo>
                  <a:pt x="50" y="168"/>
                </a:lnTo>
                <a:lnTo>
                  <a:pt x="60" y="168"/>
                </a:lnTo>
                <a:lnTo>
                  <a:pt x="70" y="168"/>
                </a:lnTo>
                <a:lnTo>
                  <a:pt x="84" y="166"/>
                </a:lnTo>
                <a:lnTo>
                  <a:pt x="96" y="162"/>
                </a:lnTo>
                <a:lnTo>
                  <a:pt x="100" y="158"/>
                </a:lnTo>
                <a:lnTo>
                  <a:pt x="100" y="156"/>
                </a:lnTo>
                <a:lnTo>
                  <a:pt x="98" y="150"/>
                </a:lnTo>
                <a:lnTo>
                  <a:pt x="96" y="146"/>
                </a:lnTo>
                <a:lnTo>
                  <a:pt x="98" y="142"/>
                </a:lnTo>
                <a:lnTo>
                  <a:pt x="102" y="138"/>
                </a:lnTo>
                <a:lnTo>
                  <a:pt x="106" y="138"/>
                </a:lnTo>
                <a:lnTo>
                  <a:pt x="112" y="138"/>
                </a:lnTo>
                <a:lnTo>
                  <a:pt x="114" y="136"/>
                </a:lnTo>
                <a:lnTo>
                  <a:pt x="116" y="134"/>
                </a:lnTo>
                <a:lnTo>
                  <a:pt x="120" y="130"/>
                </a:lnTo>
                <a:lnTo>
                  <a:pt x="122" y="126"/>
                </a:lnTo>
                <a:lnTo>
                  <a:pt x="130" y="126"/>
                </a:lnTo>
                <a:lnTo>
                  <a:pt x="136" y="126"/>
                </a:lnTo>
                <a:lnTo>
                  <a:pt x="140" y="124"/>
                </a:lnTo>
                <a:lnTo>
                  <a:pt x="142" y="120"/>
                </a:lnTo>
                <a:lnTo>
                  <a:pt x="138" y="118"/>
                </a:lnTo>
                <a:lnTo>
                  <a:pt x="138" y="114"/>
                </a:lnTo>
                <a:lnTo>
                  <a:pt x="140" y="110"/>
                </a:lnTo>
                <a:lnTo>
                  <a:pt x="142" y="106"/>
                </a:lnTo>
                <a:lnTo>
                  <a:pt x="148" y="100"/>
                </a:lnTo>
                <a:lnTo>
                  <a:pt x="148" y="98"/>
                </a:lnTo>
                <a:lnTo>
                  <a:pt x="148" y="94"/>
                </a:lnTo>
                <a:lnTo>
                  <a:pt x="148" y="90"/>
                </a:lnTo>
                <a:lnTo>
                  <a:pt x="152" y="84"/>
                </a:lnTo>
                <a:lnTo>
                  <a:pt x="156" y="78"/>
                </a:lnTo>
                <a:lnTo>
                  <a:pt x="162" y="70"/>
                </a:lnTo>
                <a:lnTo>
                  <a:pt x="164" y="64"/>
                </a:lnTo>
                <a:lnTo>
                  <a:pt x="162" y="58"/>
                </a:lnTo>
                <a:lnTo>
                  <a:pt x="158" y="54"/>
                </a:lnTo>
                <a:lnTo>
                  <a:pt x="156" y="50"/>
                </a:lnTo>
                <a:lnTo>
                  <a:pt x="154" y="46"/>
                </a:lnTo>
                <a:lnTo>
                  <a:pt x="156" y="42"/>
                </a:lnTo>
                <a:lnTo>
                  <a:pt x="158" y="38"/>
                </a:lnTo>
                <a:lnTo>
                  <a:pt x="164" y="36"/>
                </a:lnTo>
                <a:lnTo>
                  <a:pt x="170" y="34"/>
                </a:lnTo>
                <a:lnTo>
                  <a:pt x="180" y="32"/>
                </a:lnTo>
                <a:lnTo>
                  <a:pt x="190" y="32"/>
                </a:lnTo>
                <a:lnTo>
                  <a:pt x="200" y="30"/>
                </a:lnTo>
                <a:lnTo>
                  <a:pt x="200" y="28"/>
                </a:lnTo>
                <a:lnTo>
                  <a:pt x="192" y="26"/>
                </a:lnTo>
                <a:lnTo>
                  <a:pt x="184" y="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9" name="îšḻïḑè">
            <a:extLst>
              <a:ext uri="{FF2B5EF4-FFF2-40B4-BE49-F238E27FC236}">
                <a16:creationId xmlns:a16="http://schemas.microsoft.com/office/drawing/2014/main" id="{20ED9640-8860-4EAF-8D8A-521D35192FCF}"/>
              </a:ext>
            </a:extLst>
          </p:cNvPr>
          <p:cNvSpPr/>
          <p:nvPr/>
        </p:nvSpPr>
        <p:spPr bwMode="auto">
          <a:xfrm>
            <a:off x="10289156" y="1685273"/>
            <a:ext cx="429329" cy="183924"/>
          </a:xfrm>
          <a:custGeom>
            <a:avLst/>
            <a:gdLst>
              <a:gd name="T0" fmla="*/ 2147483647 w 482"/>
              <a:gd name="T1" fmla="*/ 2147483647 h 186"/>
              <a:gd name="T2" fmla="*/ 2147483647 w 482"/>
              <a:gd name="T3" fmla="*/ 2147483647 h 186"/>
              <a:gd name="T4" fmla="*/ 2147483647 w 482"/>
              <a:gd name="T5" fmla="*/ 2147483647 h 186"/>
              <a:gd name="T6" fmla="*/ 2147483647 w 482"/>
              <a:gd name="T7" fmla="*/ 2147483647 h 186"/>
              <a:gd name="T8" fmla="*/ 2147483647 w 482"/>
              <a:gd name="T9" fmla="*/ 2147483647 h 186"/>
              <a:gd name="T10" fmla="*/ 2147483647 w 482"/>
              <a:gd name="T11" fmla="*/ 2147483647 h 186"/>
              <a:gd name="T12" fmla="*/ 2147483647 w 482"/>
              <a:gd name="T13" fmla="*/ 2147483647 h 186"/>
              <a:gd name="T14" fmla="*/ 2147483647 w 482"/>
              <a:gd name="T15" fmla="*/ 2147483647 h 186"/>
              <a:gd name="T16" fmla="*/ 2147483647 w 482"/>
              <a:gd name="T17" fmla="*/ 2147483647 h 186"/>
              <a:gd name="T18" fmla="*/ 2147483647 w 482"/>
              <a:gd name="T19" fmla="*/ 2147483647 h 186"/>
              <a:gd name="T20" fmla="*/ 2147483647 w 482"/>
              <a:gd name="T21" fmla="*/ 2147483647 h 186"/>
              <a:gd name="T22" fmla="*/ 2147483647 w 482"/>
              <a:gd name="T23" fmla="*/ 2147483647 h 186"/>
              <a:gd name="T24" fmla="*/ 2147483647 w 482"/>
              <a:gd name="T25" fmla="*/ 2147483647 h 186"/>
              <a:gd name="T26" fmla="*/ 2147483647 w 482"/>
              <a:gd name="T27" fmla="*/ 2147483647 h 186"/>
              <a:gd name="T28" fmla="*/ 2147483647 w 482"/>
              <a:gd name="T29" fmla="*/ 2147483647 h 186"/>
              <a:gd name="T30" fmla="*/ 2147483647 w 482"/>
              <a:gd name="T31" fmla="*/ 2147483647 h 186"/>
              <a:gd name="T32" fmla="*/ 2147483647 w 482"/>
              <a:gd name="T33" fmla="*/ 2147483647 h 186"/>
              <a:gd name="T34" fmla="*/ 2147483647 w 482"/>
              <a:gd name="T35" fmla="*/ 2147483647 h 186"/>
              <a:gd name="T36" fmla="*/ 2147483647 w 482"/>
              <a:gd name="T37" fmla="*/ 2147483647 h 186"/>
              <a:gd name="T38" fmla="*/ 2147483647 w 482"/>
              <a:gd name="T39" fmla="*/ 2147483647 h 186"/>
              <a:gd name="T40" fmla="*/ 2147483647 w 482"/>
              <a:gd name="T41" fmla="*/ 2147483647 h 186"/>
              <a:gd name="T42" fmla="*/ 2147483647 w 482"/>
              <a:gd name="T43" fmla="*/ 2147483647 h 186"/>
              <a:gd name="T44" fmla="*/ 2147483647 w 482"/>
              <a:gd name="T45" fmla="*/ 2147483647 h 186"/>
              <a:gd name="T46" fmla="*/ 2147483647 w 482"/>
              <a:gd name="T47" fmla="*/ 2147483647 h 186"/>
              <a:gd name="T48" fmla="*/ 2147483647 w 482"/>
              <a:gd name="T49" fmla="*/ 2147483647 h 186"/>
              <a:gd name="T50" fmla="*/ 2147483647 w 482"/>
              <a:gd name="T51" fmla="*/ 2147483647 h 186"/>
              <a:gd name="T52" fmla="*/ 2147483647 w 482"/>
              <a:gd name="T53" fmla="*/ 2147483647 h 186"/>
              <a:gd name="T54" fmla="*/ 2147483647 w 482"/>
              <a:gd name="T55" fmla="*/ 2147483647 h 186"/>
              <a:gd name="T56" fmla="*/ 2147483647 w 482"/>
              <a:gd name="T57" fmla="*/ 2147483647 h 186"/>
              <a:gd name="T58" fmla="*/ 2147483647 w 482"/>
              <a:gd name="T59" fmla="*/ 2147483647 h 186"/>
              <a:gd name="T60" fmla="*/ 2147483647 w 482"/>
              <a:gd name="T61" fmla="*/ 2147483647 h 186"/>
              <a:gd name="T62" fmla="*/ 2147483647 w 482"/>
              <a:gd name="T63" fmla="*/ 2147483647 h 186"/>
              <a:gd name="T64" fmla="*/ 2147483647 w 482"/>
              <a:gd name="T65" fmla="*/ 2147483647 h 186"/>
              <a:gd name="T66" fmla="*/ 2147483647 w 482"/>
              <a:gd name="T67" fmla="*/ 2147483647 h 186"/>
              <a:gd name="T68" fmla="*/ 2147483647 w 482"/>
              <a:gd name="T69" fmla="*/ 2147483647 h 186"/>
              <a:gd name="T70" fmla="*/ 2147483647 w 482"/>
              <a:gd name="T71" fmla="*/ 2147483647 h 186"/>
              <a:gd name="T72" fmla="*/ 2147483647 w 482"/>
              <a:gd name="T73" fmla="*/ 2147483647 h 186"/>
              <a:gd name="T74" fmla="*/ 2147483647 w 482"/>
              <a:gd name="T75" fmla="*/ 2147483647 h 186"/>
              <a:gd name="T76" fmla="*/ 2147483647 w 482"/>
              <a:gd name="T77" fmla="*/ 2147483647 h 186"/>
              <a:gd name="T78" fmla="*/ 2147483647 w 482"/>
              <a:gd name="T79" fmla="*/ 2147483647 h 186"/>
              <a:gd name="T80" fmla="*/ 2147483647 w 482"/>
              <a:gd name="T81" fmla="*/ 2147483647 h 186"/>
              <a:gd name="T82" fmla="*/ 2147483647 w 482"/>
              <a:gd name="T83" fmla="*/ 2147483647 h 186"/>
              <a:gd name="T84" fmla="*/ 2147483647 w 482"/>
              <a:gd name="T85" fmla="*/ 2147483647 h 186"/>
              <a:gd name="T86" fmla="*/ 2147483647 w 482"/>
              <a:gd name="T87" fmla="*/ 2147483647 h 186"/>
              <a:gd name="T88" fmla="*/ 2147483647 w 482"/>
              <a:gd name="T89" fmla="*/ 2147483647 h 186"/>
              <a:gd name="T90" fmla="*/ 2147483647 w 482"/>
              <a:gd name="T91" fmla="*/ 2147483647 h 186"/>
              <a:gd name="T92" fmla="*/ 2147483647 w 482"/>
              <a:gd name="T93" fmla="*/ 2147483647 h 186"/>
              <a:gd name="T94" fmla="*/ 2147483647 w 482"/>
              <a:gd name="T95" fmla="*/ 2147483647 h 186"/>
              <a:gd name="T96" fmla="*/ 2147483647 w 482"/>
              <a:gd name="T97" fmla="*/ 2147483647 h 186"/>
              <a:gd name="T98" fmla="*/ 2147483647 w 482"/>
              <a:gd name="T99" fmla="*/ 0 h 186"/>
              <a:gd name="T100" fmla="*/ 2147483647 w 482"/>
              <a:gd name="T101" fmla="*/ 2147483647 h 186"/>
              <a:gd name="T102" fmla="*/ 2147483647 w 482"/>
              <a:gd name="T103" fmla="*/ 2147483647 h 186"/>
              <a:gd name="T104" fmla="*/ 2147483647 w 482"/>
              <a:gd name="T105" fmla="*/ 2147483647 h 186"/>
              <a:gd name="T106" fmla="*/ 2147483647 w 482"/>
              <a:gd name="T107" fmla="*/ 2147483647 h 186"/>
              <a:gd name="T108" fmla="*/ 2147483647 w 482"/>
              <a:gd name="T109" fmla="*/ 2147483647 h 186"/>
              <a:gd name="T110" fmla="*/ 2147483647 w 482"/>
              <a:gd name="T111" fmla="*/ 2147483647 h 186"/>
              <a:gd name="T112" fmla="*/ 2147483647 w 482"/>
              <a:gd name="T113" fmla="*/ 2147483647 h 186"/>
              <a:gd name="T114" fmla="*/ 2147483647 w 482"/>
              <a:gd name="T115" fmla="*/ 2147483647 h 186"/>
              <a:gd name="T116" fmla="*/ 2147483647 w 482"/>
              <a:gd name="T117" fmla="*/ 2147483647 h 186"/>
              <a:gd name="T118" fmla="*/ 2147483647 w 482"/>
              <a:gd name="T119" fmla="*/ 2147483647 h 186"/>
              <a:gd name="T120" fmla="*/ 2147483647 w 482"/>
              <a:gd name="T121" fmla="*/ 2147483647 h 186"/>
              <a:gd name="T122" fmla="*/ 2147483647 w 482"/>
              <a:gd name="T123" fmla="*/ 2147483647 h 186"/>
              <a:gd name="T124" fmla="*/ 0 w 482"/>
              <a:gd name="T125" fmla="*/ 2147483647 h 1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82"/>
              <a:gd name="T190" fmla="*/ 0 h 186"/>
              <a:gd name="T191" fmla="*/ 482 w 482"/>
              <a:gd name="T192" fmla="*/ 186 h 18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82" h="186">
                <a:moveTo>
                  <a:pt x="0" y="50"/>
                </a:moveTo>
                <a:lnTo>
                  <a:pt x="4" y="56"/>
                </a:lnTo>
                <a:lnTo>
                  <a:pt x="6" y="60"/>
                </a:lnTo>
                <a:lnTo>
                  <a:pt x="12" y="64"/>
                </a:lnTo>
                <a:lnTo>
                  <a:pt x="20" y="66"/>
                </a:lnTo>
                <a:lnTo>
                  <a:pt x="34" y="72"/>
                </a:lnTo>
                <a:lnTo>
                  <a:pt x="40" y="74"/>
                </a:lnTo>
                <a:lnTo>
                  <a:pt x="48" y="78"/>
                </a:lnTo>
                <a:lnTo>
                  <a:pt x="60" y="86"/>
                </a:lnTo>
                <a:lnTo>
                  <a:pt x="64" y="92"/>
                </a:lnTo>
                <a:lnTo>
                  <a:pt x="68" y="100"/>
                </a:lnTo>
                <a:lnTo>
                  <a:pt x="72" y="114"/>
                </a:lnTo>
                <a:lnTo>
                  <a:pt x="76" y="120"/>
                </a:lnTo>
                <a:lnTo>
                  <a:pt x="80" y="126"/>
                </a:lnTo>
                <a:lnTo>
                  <a:pt x="110" y="126"/>
                </a:lnTo>
                <a:lnTo>
                  <a:pt x="118" y="130"/>
                </a:lnTo>
                <a:lnTo>
                  <a:pt x="128" y="134"/>
                </a:lnTo>
                <a:lnTo>
                  <a:pt x="138" y="134"/>
                </a:lnTo>
                <a:lnTo>
                  <a:pt x="146" y="140"/>
                </a:lnTo>
                <a:lnTo>
                  <a:pt x="156" y="146"/>
                </a:lnTo>
                <a:lnTo>
                  <a:pt x="164" y="154"/>
                </a:lnTo>
                <a:lnTo>
                  <a:pt x="172" y="162"/>
                </a:lnTo>
                <a:lnTo>
                  <a:pt x="180" y="166"/>
                </a:lnTo>
                <a:lnTo>
                  <a:pt x="214" y="166"/>
                </a:lnTo>
                <a:lnTo>
                  <a:pt x="214" y="168"/>
                </a:lnTo>
                <a:lnTo>
                  <a:pt x="258" y="168"/>
                </a:lnTo>
                <a:lnTo>
                  <a:pt x="268" y="174"/>
                </a:lnTo>
                <a:lnTo>
                  <a:pt x="280" y="180"/>
                </a:lnTo>
                <a:lnTo>
                  <a:pt x="296" y="184"/>
                </a:lnTo>
                <a:lnTo>
                  <a:pt x="310" y="186"/>
                </a:lnTo>
                <a:lnTo>
                  <a:pt x="318" y="184"/>
                </a:lnTo>
                <a:lnTo>
                  <a:pt x="324" y="180"/>
                </a:lnTo>
                <a:lnTo>
                  <a:pt x="334" y="172"/>
                </a:lnTo>
                <a:lnTo>
                  <a:pt x="362" y="172"/>
                </a:lnTo>
                <a:lnTo>
                  <a:pt x="374" y="168"/>
                </a:lnTo>
                <a:lnTo>
                  <a:pt x="384" y="162"/>
                </a:lnTo>
                <a:lnTo>
                  <a:pt x="392" y="156"/>
                </a:lnTo>
                <a:lnTo>
                  <a:pt x="396" y="150"/>
                </a:lnTo>
                <a:lnTo>
                  <a:pt x="396" y="146"/>
                </a:lnTo>
                <a:lnTo>
                  <a:pt x="396" y="142"/>
                </a:lnTo>
                <a:lnTo>
                  <a:pt x="394" y="140"/>
                </a:lnTo>
                <a:lnTo>
                  <a:pt x="390" y="138"/>
                </a:lnTo>
                <a:lnTo>
                  <a:pt x="384" y="134"/>
                </a:lnTo>
                <a:lnTo>
                  <a:pt x="382" y="134"/>
                </a:lnTo>
                <a:lnTo>
                  <a:pt x="382" y="130"/>
                </a:lnTo>
                <a:lnTo>
                  <a:pt x="384" y="126"/>
                </a:lnTo>
                <a:lnTo>
                  <a:pt x="388" y="124"/>
                </a:lnTo>
                <a:lnTo>
                  <a:pt x="390" y="124"/>
                </a:lnTo>
                <a:lnTo>
                  <a:pt x="394" y="126"/>
                </a:lnTo>
                <a:lnTo>
                  <a:pt x="398" y="128"/>
                </a:lnTo>
                <a:lnTo>
                  <a:pt x="404" y="128"/>
                </a:lnTo>
                <a:lnTo>
                  <a:pt x="410" y="126"/>
                </a:lnTo>
                <a:lnTo>
                  <a:pt x="416" y="124"/>
                </a:lnTo>
                <a:lnTo>
                  <a:pt x="418" y="120"/>
                </a:lnTo>
                <a:lnTo>
                  <a:pt x="422" y="118"/>
                </a:lnTo>
                <a:lnTo>
                  <a:pt x="432" y="116"/>
                </a:lnTo>
                <a:lnTo>
                  <a:pt x="436" y="116"/>
                </a:lnTo>
                <a:lnTo>
                  <a:pt x="440" y="114"/>
                </a:lnTo>
                <a:lnTo>
                  <a:pt x="440" y="108"/>
                </a:lnTo>
                <a:lnTo>
                  <a:pt x="442" y="106"/>
                </a:lnTo>
                <a:lnTo>
                  <a:pt x="442" y="102"/>
                </a:lnTo>
                <a:lnTo>
                  <a:pt x="444" y="98"/>
                </a:lnTo>
                <a:lnTo>
                  <a:pt x="462" y="96"/>
                </a:lnTo>
                <a:lnTo>
                  <a:pt x="482" y="94"/>
                </a:lnTo>
                <a:lnTo>
                  <a:pt x="476" y="86"/>
                </a:lnTo>
                <a:lnTo>
                  <a:pt x="468" y="80"/>
                </a:lnTo>
                <a:lnTo>
                  <a:pt x="458" y="74"/>
                </a:lnTo>
                <a:lnTo>
                  <a:pt x="448" y="72"/>
                </a:lnTo>
                <a:lnTo>
                  <a:pt x="442" y="74"/>
                </a:lnTo>
                <a:lnTo>
                  <a:pt x="434" y="76"/>
                </a:lnTo>
                <a:lnTo>
                  <a:pt x="416" y="76"/>
                </a:lnTo>
                <a:lnTo>
                  <a:pt x="410" y="76"/>
                </a:lnTo>
                <a:lnTo>
                  <a:pt x="408" y="72"/>
                </a:lnTo>
                <a:lnTo>
                  <a:pt x="404" y="68"/>
                </a:lnTo>
                <a:lnTo>
                  <a:pt x="404" y="62"/>
                </a:lnTo>
                <a:lnTo>
                  <a:pt x="402" y="40"/>
                </a:lnTo>
                <a:lnTo>
                  <a:pt x="384" y="32"/>
                </a:lnTo>
                <a:lnTo>
                  <a:pt x="374" y="30"/>
                </a:lnTo>
                <a:lnTo>
                  <a:pt x="368" y="30"/>
                </a:lnTo>
                <a:lnTo>
                  <a:pt x="362" y="30"/>
                </a:lnTo>
                <a:lnTo>
                  <a:pt x="356" y="32"/>
                </a:lnTo>
                <a:lnTo>
                  <a:pt x="344" y="40"/>
                </a:lnTo>
                <a:lnTo>
                  <a:pt x="334" y="48"/>
                </a:lnTo>
                <a:lnTo>
                  <a:pt x="326" y="50"/>
                </a:lnTo>
                <a:lnTo>
                  <a:pt x="318" y="50"/>
                </a:lnTo>
                <a:lnTo>
                  <a:pt x="304" y="48"/>
                </a:lnTo>
                <a:lnTo>
                  <a:pt x="290" y="46"/>
                </a:lnTo>
                <a:lnTo>
                  <a:pt x="264" y="34"/>
                </a:lnTo>
                <a:lnTo>
                  <a:pt x="252" y="28"/>
                </a:lnTo>
                <a:lnTo>
                  <a:pt x="240" y="26"/>
                </a:lnTo>
                <a:lnTo>
                  <a:pt x="226" y="24"/>
                </a:lnTo>
                <a:lnTo>
                  <a:pt x="212" y="26"/>
                </a:lnTo>
                <a:lnTo>
                  <a:pt x="204" y="28"/>
                </a:lnTo>
                <a:lnTo>
                  <a:pt x="198" y="26"/>
                </a:lnTo>
                <a:lnTo>
                  <a:pt x="196" y="24"/>
                </a:lnTo>
                <a:lnTo>
                  <a:pt x="192" y="22"/>
                </a:lnTo>
                <a:lnTo>
                  <a:pt x="186" y="14"/>
                </a:lnTo>
                <a:lnTo>
                  <a:pt x="180" y="8"/>
                </a:lnTo>
                <a:lnTo>
                  <a:pt x="170" y="4"/>
                </a:lnTo>
                <a:lnTo>
                  <a:pt x="152" y="0"/>
                </a:lnTo>
                <a:lnTo>
                  <a:pt x="134" y="0"/>
                </a:lnTo>
                <a:lnTo>
                  <a:pt x="128" y="2"/>
                </a:lnTo>
                <a:lnTo>
                  <a:pt x="126" y="2"/>
                </a:lnTo>
                <a:lnTo>
                  <a:pt x="124" y="4"/>
                </a:lnTo>
                <a:lnTo>
                  <a:pt x="126" y="8"/>
                </a:lnTo>
                <a:lnTo>
                  <a:pt x="128" y="12"/>
                </a:lnTo>
                <a:lnTo>
                  <a:pt x="132" y="18"/>
                </a:lnTo>
                <a:lnTo>
                  <a:pt x="138" y="24"/>
                </a:lnTo>
                <a:lnTo>
                  <a:pt x="140" y="26"/>
                </a:lnTo>
                <a:lnTo>
                  <a:pt x="140" y="30"/>
                </a:lnTo>
                <a:lnTo>
                  <a:pt x="138" y="34"/>
                </a:lnTo>
                <a:lnTo>
                  <a:pt x="134" y="36"/>
                </a:lnTo>
                <a:lnTo>
                  <a:pt x="130" y="38"/>
                </a:lnTo>
                <a:lnTo>
                  <a:pt x="124" y="38"/>
                </a:lnTo>
                <a:lnTo>
                  <a:pt x="114" y="38"/>
                </a:lnTo>
                <a:lnTo>
                  <a:pt x="104" y="36"/>
                </a:lnTo>
                <a:lnTo>
                  <a:pt x="86" y="30"/>
                </a:lnTo>
                <a:lnTo>
                  <a:pt x="68" y="24"/>
                </a:lnTo>
                <a:lnTo>
                  <a:pt x="62" y="24"/>
                </a:lnTo>
                <a:lnTo>
                  <a:pt x="54" y="22"/>
                </a:lnTo>
                <a:lnTo>
                  <a:pt x="46" y="24"/>
                </a:lnTo>
                <a:lnTo>
                  <a:pt x="38" y="24"/>
                </a:lnTo>
                <a:lnTo>
                  <a:pt x="24" y="30"/>
                </a:lnTo>
                <a:lnTo>
                  <a:pt x="10" y="42"/>
                </a:lnTo>
                <a:lnTo>
                  <a:pt x="0" y="52"/>
                </a:lnTo>
                <a:lnTo>
                  <a:pt x="0" y="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0" name="ïślíḓé">
            <a:extLst>
              <a:ext uri="{FF2B5EF4-FFF2-40B4-BE49-F238E27FC236}">
                <a16:creationId xmlns:a16="http://schemas.microsoft.com/office/drawing/2014/main" id="{BDF5C395-D691-4E0B-A4A5-A71268370185}"/>
              </a:ext>
            </a:extLst>
          </p:cNvPr>
          <p:cNvSpPr/>
          <p:nvPr/>
        </p:nvSpPr>
        <p:spPr bwMode="auto">
          <a:xfrm>
            <a:off x="10836533" y="1843513"/>
            <a:ext cx="67456" cy="90305"/>
          </a:xfrm>
          <a:custGeom>
            <a:avLst/>
            <a:gdLst>
              <a:gd name="T0" fmla="*/ 2147483647 w 76"/>
              <a:gd name="T1" fmla="*/ 2147483647 h 92"/>
              <a:gd name="T2" fmla="*/ 2147483647 w 76"/>
              <a:gd name="T3" fmla="*/ 2147483647 h 92"/>
              <a:gd name="T4" fmla="*/ 2147483647 w 76"/>
              <a:gd name="T5" fmla="*/ 2147483647 h 92"/>
              <a:gd name="T6" fmla="*/ 2147483647 w 76"/>
              <a:gd name="T7" fmla="*/ 2147483647 h 92"/>
              <a:gd name="T8" fmla="*/ 2147483647 w 76"/>
              <a:gd name="T9" fmla="*/ 2147483647 h 92"/>
              <a:gd name="T10" fmla="*/ 2147483647 w 76"/>
              <a:gd name="T11" fmla="*/ 2147483647 h 92"/>
              <a:gd name="T12" fmla="*/ 2147483647 w 76"/>
              <a:gd name="T13" fmla="*/ 2147483647 h 92"/>
              <a:gd name="T14" fmla="*/ 2147483647 w 76"/>
              <a:gd name="T15" fmla="*/ 2147483647 h 92"/>
              <a:gd name="T16" fmla="*/ 2147483647 w 76"/>
              <a:gd name="T17" fmla="*/ 2147483647 h 92"/>
              <a:gd name="T18" fmla="*/ 2147483647 w 76"/>
              <a:gd name="T19" fmla="*/ 2147483647 h 92"/>
              <a:gd name="T20" fmla="*/ 2147483647 w 76"/>
              <a:gd name="T21" fmla="*/ 2147483647 h 92"/>
              <a:gd name="T22" fmla="*/ 2147483647 w 76"/>
              <a:gd name="T23" fmla="*/ 2147483647 h 92"/>
              <a:gd name="T24" fmla="*/ 2147483647 w 76"/>
              <a:gd name="T25" fmla="*/ 2147483647 h 92"/>
              <a:gd name="T26" fmla="*/ 2147483647 w 76"/>
              <a:gd name="T27" fmla="*/ 2147483647 h 92"/>
              <a:gd name="T28" fmla="*/ 2147483647 w 76"/>
              <a:gd name="T29" fmla="*/ 2147483647 h 92"/>
              <a:gd name="T30" fmla="*/ 2147483647 w 76"/>
              <a:gd name="T31" fmla="*/ 0 h 92"/>
              <a:gd name="T32" fmla="*/ 2147483647 w 76"/>
              <a:gd name="T33" fmla="*/ 2147483647 h 92"/>
              <a:gd name="T34" fmla="*/ 2147483647 w 76"/>
              <a:gd name="T35" fmla="*/ 2147483647 h 92"/>
              <a:gd name="T36" fmla="*/ 2147483647 w 76"/>
              <a:gd name="T37" fmla="*/ 2147483647 h 92"/>
              <a:gd name="T38" fmla="*/ 2147483647 w 76"/>
              <a:gd name="T39" fmla="*/ 2147483647 h 92"/>
              <a:gd name="T40" fmla="*/ 2147483647 w 76"/>
              <a:gd name="T41" fmla="*/ 2147483647 h 92"/>
              <a:gd name="T42" fmla="*/ 2147483647 w 76"/>
              <a:gd name="T43" fmla="*/ 2147483647 h 92"/>
              <a:gd name="T44" fmla="*/ 2147483647 w 76"/>
              <a:gd name="T45" fmla="*/ 2147483647 h 92"/>
              <a:gd name="T46" fmla="*/ 2147483647 w 76"/>
              <a:gd name="T47" fmla="*/ 2147483647 h 92"/>
              <a:gd name="T48" fmla="*/ 2147483647 w 76"/>
              <a:gd name="T49" fmla="*/ 2147483647 h 92"/>
              <a:gd name="T50" fmla="*/ 2147483647 w 76"/>
              <a:gd name="T51" fmla="*/ 2147483647 h 92"/>
              <a:gd name="T52" fmla="*/ 2147483647 w 76"/>
              <a:gd name="T53" fmla="*/ 2147483647 h 92"/>
              <a:gd name="T54" fmla="*/ 2147483647 w 76"/>
              <a:gd name="T55" fmla="*/ 2147483647 h 92"/>
              <a:gd name="T56" fmla="*/ 2147483647 w 76"/>
              <a:gd name="T57" fmla="*/ 2147483647 h 92"/>
              <a:gd name="T58" fmla="*/ 2147483647 w 76"/>
              <a:gd name="T59" fmla="*/ 2147483647 h 92"/>
              <a:gd name="T60" fmla="*/ 0 w 76"/>
              <a:gd name="T61" fmla="*/ 2147483647 h 92"/>
              <a:gd name="T62" fmla="*/ 2147483647 w 76"/>
              <a:gd name="T63" fmla="*/ 2147483647 h 92"/>
              <a:gd name="T64" fmla="*/ 2147483647 w 76"/>
              <a:gd name="T65" fmla="*/ 2147483647 h 92"/>
              <a:gd name="T66" fmla="*/ 2147483647 w 76"/>
              <a:gd name="T67" fmla="*/ 2147483647 h 92"/>
              <a:gd name="T68" fmla="*/ 2147483647 w 76"/>
              <a:gd name="T69" fmla="*/ 2147483647 h 92"/>
              <a:gd name="T70" fmla="*/ 2147483647 w 76"/>
              <a:gd name="T71" fmla="*/ 2147483647 h 92"/>
              <a:gd name="T72" fmla="*/ 2147483647 w 76"/>
              <a:gd name="T73" fmla="*/ 2147483647 h 92"/>
              <a:gd name="T74" fmla="*/ 2147483647 w 76"/>
              <a:gd name="T75" fmla="*/ 2147483647 h 92"/>
              <a:gd name="T76" fmla="*/ 2147483647 w 76"/>
              <a:gd name="T77" fmla="*/ 2147483647 h 92"/>
              <a:gd name="T78" fmla="*/ 2147483647 w 76"/>
              <a:gd name="T79" fmla="*/ 2147483647 h 92"/>
              <a:gd name="T80" fmla="*/ 2147483647 w 76"/>
              <a:gd name="T81" fmla="*/ 2147483647 h 92"/>
              <a:gd name="T82" fmla="*/ 2147483647 w 76"/>
              <a:gd name="T83" fmla="*/ 2147483647 h 92"/>
              <a:gd name="T84" fmla="*/ 2147483647 w 76"/>
              <a:gd name="T85" fmla="*/ 2147483647 h 92"/>
              <a:gd name="T86" fmla="*/ 2147483647 w 76"/>
              <a:gd name="T87" fmla="*/ 2147483647 h 92"/>
              <a:gd name="T88" fmla="*/ 2147483647 w 76"/>
              <a:gd name="T89" fmla="*/ 2147483647 h 92"/>
              <a:gd name="T90" fmla="*/ 2147483647 w 76"/>
              <a:gd name="T91" fmla="*/ 2147483647 h 92"/>
              <a:gd name="T92" fmla="*/ 2147483647 w 76"/>
              <a:gd name="T93" fmla="*/ 2147483647 h 9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6"/>
              <a:gd name="T142" fmla="*/ 0 h 92"/>
              <a:gd name="T143" fmla="*/ 76 w 76"/>
              <a:gd name="T144" fmla="*/ 92 h 9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6" h="92">
                <a:moveTo>
                  <a:pt x="70" y="78"/>
                </a:moveTo>
                <a:lnTo>
                  <a:pt x="62" y="70"/>
                </a:lnTo>
                <a:lnTo>
                  <a:pt x="54" y="64"/>
                </a:lnTo>
                <a:lnTo>
                  <a:pt x="56" y="60"/>
                </a:lnTo>
                <a:lnTo>
                  <a:pt x="58" y="58"/>
                </a:lnTo>
                <a:lnTo>
                  <a:pt x="66" y="54"/>
                </a:lnTo>
                <a:lnTo>
                  <a:pt x="74" y="50"/>
                </a:lnTo>
                <a:lnTo>
                  <a:pt x="76" y="46"/>
                </a:lnTo>
                <a:lnTo>
                  <a:pt x="76" y="42"/>
                </a:lnTo>
                <a:lnTo>
                  <a:pt x="76" y="36"/>
                </a:lnTo>
                <a:lnTo>
                  <a:pt x="74" y="32"/>
                </a:lnTo>
                <a:lnTo>
                  <a:pt x="70" y="28"/>
                </a:lnTo>
                <a:lnTo>
                  <a:pt x="70" y="24"/>
                </a:lnTo>
                <a:lnTo>
                  <a:pt x="70" y="16"/>
                </a:lnTo>
                <a:lnTo>
                  <a:pt x="74" y="8"/>
                </a:lnTo>
                <a:lnTo>
                  <a:pt x="70" y="0"/>
                </a:lnTo>
                <a:lnTo>
                  <a:pt x="70" y="2"/>
                </a:lnTo>
                <a:lnTo>
                  <a:pt x="66" y="4"/>
                </a:lnTo>
                <a:lnTo>
                  <a:pt x="62" y="6"/>
                </a:lnTo>
                <a:lnTo>
                  <a:pt x="58" y="4"/>
                </a:lnTo>
                <a:lnTo>
                  <a:pt x="54" y="2"/>
                </a:lnTo>
                <a:lnTo>
                  <a:pt x="48" y="12"/>
                </a:lnTo>
                <a:lnTo>
                  <a:pt x="44" y="18"/>
                </a:lnTo>
                <a:lnTo>
                  <a:pt x="42" y="22"/>
                </a:lnTo>
                <a:lnTo>
                  <a:pt x="44" y="28"/>
                </a:lnTo>
                <a:lnTo>
                  <a:pt x="32" y="28"/>
                </a:lnTo>
                <a:lnTo>
                  <a:pt x="26" y="26"/>
                </a:lnTo>
                <a:lnTo>
                  <a:pt x="22" y="24"/>
                </a:lnTo>
                <a:lnTo>
                  <a:pt x="12" y="36"/>
                </a:lnTo>
                <a:lnTo>
                  <a:pt x="4" y="48"/>
                </a:lnTo>
                <a:lnTo>
                  <a:pt x="0" y="56"/>
                </a:lnTo>
                <a:lnTo>
                  <a:pt x="10" y="56"/>
                </a:lnTo>
                <a:lnTo>
                  <a:pt x="18" y="60"/>
                </a:lnTo>
                <a:lnTo>
                  <a:pt x="24" y="70"/>
                </a:lnTo>
                <a:lnTo>
                  <a:pt x="28" y="80"/>
                </a:lnTo>
                <a:lnTo>
                  <a:pt x="24" y="84"/>
                </a:lnTo>
                <a:lnTo>
                  <a:pt x="24" y="86"/>
                </a:lnTo>
                <a:lnTo>
                  <a:pt x="26" y="88"/>
                </a:lnTo>
                <a:lnTo>
                  <a:pt x="32" y="90"/>
                </a:lnTo>
                <a:lnTo>
                  <a:pt x="46" y="90"/>
                </a:lnTo>
                <a:lnTo>
                  <a:pt x="56" y="92"/>
                </a:lnTo>
                <a:lnTo>
                  <a:pt x="56" y="88"/>
                </a:lnTo>
                <a:lnTo>
                  <a:pt x="68" y="88"/>
                </a:lnTo>
                <a:lnTo>
                  <a:pt x="72" y="86"/>
                </a:lnTo>
                <a:lnTo>
                  <a:pt x="74" y="84"/>
                </a:lnTo>
                <a:lnTo>
                  <a:pt x="74" y="80"/>
                </a:lnTo>
                <a:lnTo>
                  <a:pt x="70" y="7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1" name="iśliḑe">
            <a:extLst>
              <a:ext uri="{FF2B5EF4-FFF2-40B4-BE49-F238E27FC236}">
                <a16:creationId xmlns:a16="http://schemas.microsoft.com/office/drawing/2014/main" id="{CB0D3265-D7A8-46C0-BDE9-FB8718824C4A}"/>
              </a:ext>
            </a:extLst>
          </p:cNvPr>
          <p:cNvSpPr/>
          <p:nvPr/>
        </p:nvSpPr>
        <p:spPr bwMode="auto">
          <a:xfrm>
            <a:off x="10885719" y="1922220"/>
            <a:ext cx="57619" cy="75392"/>
          </a:xfrm>
          <a:custGeom>
            <a:avLst/>
            <a:gdLst>
              <a:gd name="T0" fmla="*/ 2147483647 w 64"/>
              <a:gd name="T1" fmla="*/ 0 h 76"/>
              <a:gd name="T2" fmla="*/ 2147483647 w 64"/>
              <a:gd name="T3" fmla="*/ 2147483647 h 76"/>
              <a:gd name="T4" fmla="*/ 2147483647 w 64"/>
              <a:gd name="T5" fmla="*/ 2147483647 h 76"/>
              <a:gd name="T6" fmla="*/ 2147483647 w 64"/>
              <a:gd name="T7" fmla="*/ 2147483647 h 76"/>
              <a:gd name="T8" fmla="*/ 2147483647 w 64"/>
              <a:gd name="T9" fmla="*/ 2147483647 h 76"/>
              <a:gd name="T10" fmla="*/ 0 w 64"/>
              <a:gd name="T11" fmla="*/ 2147483647 h 76"/>
              <a:gd name="T12" fmla="*/ 0 w 64"/>
              <a:gd name="T13" fmla="*/ 2147483647 h 76"/>
              <a:gd name="T14" fmla="*/ 2147483647 w 64"/>
              <a:gd name="T15" fmla="*/ 2147483647 h 76"/>
              <a:gd name="T16" fmla="*/ 2147483647 w 64"/>
              <a:gd name="T17" fmla="*/ 2147483647 h 76"/>
              <a:gd name="T18" fmla="*/ 2147483647 w 64"/>
              <a:gd name="T19" fmla="*/ 2147483647 h 76"/>
              <a:gd name="T20" fmla="*/ 2147483647 w 64"/>
              <a:gd name="T21" fmla="*/ 2147483647 h 76"/>
              <a:gd name="T22" fmla="*/ 2147483647 w 64"/>
              <a:gd name="T23" fmla="*/ 2147483647 h 76"/>
              <a:gd name="T24" fmla="*/ 2147483647 w 64"/>
              <a:gd name="T25" fmla="*/ 2147483647 h 76"/>
              <a:gd name="T26" fmla="*/ 2147483647 w 64"/>
              <a:gd name="T27" fmla="*/ 2147483647 h 76"/>
              <a:gd name="T28" fmla="*/ 2147483647 w 64"/>
              <a:gd name="T29" fmla="*/ 2147483647 h 76"/>
              <a:gd name="T30" fmla="*/ 2147483647 w 64"/>
              <a:gd name="T31" fmla="*/ 2147483647 h 76"/>
              <a:gd name="T32" fmla="*/ 2147483647 w 64"/>
              <a:gd name="T33" fmla="*/ 2147483647 h 76"/>
              <a:gd name="T34" fmla="*/ 2147483647 w 64"/>
              <a:gd name="T35" fmla="*/ 2147483647 h 76"/>
              <a:gd name="T36" fmla="*/ 2147483647 w 64"/>
              <a:gd name="T37" fmla="*/ 2147483647 h 76"/>
              <a:gd name="T38" fmla="*/ 2147483647 w 64"/>
              <a:gd name="T39" fmla="*/ 2147483647 h 76"/>
              <a:gd name="T40" fmla="*/ 2147483647 w 64"/>
              <a:gd name="T41" fmla="*/ 2147483647 h 76"/>
              <a:gd name="T42" fmla="*/ 2147483647 w 64"/>
              <a:gd name="T43" fmla="*/ 2147483647 h 76"/>
              <a:gd name="T44" fmla="*/ 2147483647 w 64"/>
              <a:gd name="T45" fmla="*/ 2147483647 h 76"/>
              <a:gd name="T46" fmla="*/ 2147483647 w 64"/>
              <a:gd name="T47" fmla="*/ 2147483647 h 76"/>
              <a:gd name="T48" fmla="*/ 2147483647 w 64"/>
              <a:gd name="T49" fmla="*/ 0 h 7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4"/>
              <a:gd name="T76" fmla="*/ 0 h 76"/>
              <a:gd name="T77" fmla="*/ 64 w 64"/>
              <a:gd name="T78" fmla="*/ 76 h 7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4" h="76">
                <a:moveTo>
                  <a:pt x="18" y="0"/>
                </a:moveTo>
                <a:lnTo>
                  <a:pt x="18" y="2"/>
                </a:lnTo>
                <a:lnTo>
                  <a:pt x="18" y="4"/>
                </a:lnTo>
                <a:lnTo>
                  <a:pt x="16" y="6"/>
                </a:lnTo>
                <a:lnTo>
                  <a:pt x="12" y="8"/>
                </a:lnTo>
                <a:lnTo>
                  <a:pt x="0" y="8"/>
                </a:lnTo>
                <a:lnTo>
                  <a:pt x="0" y="12"/>
                </a:lnTo>
                <a:lnTo>
                  <a:pt x="2" y="16"/>
                </a:lnTo>
                <a:lnTo>
                  <a:pt x="4" y="20"/>
                </a:lnTo>
                <a:lnTo>
                  <a:pt x="6" y="28"/>
                </a:lnTo>
                <a:lnTo>
                  <a:pt x="8" y="40"/>
                </a:lnTo>
                <a:lnTo>
                  <a:pt x="14" y="56"/>
                </a:lnTo>
                <a:lnTo>
                  <a:pt x="20" y="70"/>
                </a:lnTo>
                <a:lnTo>
                  <a:pt x="24" y="74"/>
                </a:lnTo>
                <a:lnTo>
                  <a:pt x="30" y="76"/>
                </a:lnTo>
                <a:lnTo>
                  <a:pt x="40" y="74"/>
                </a:lnTo>
                <a:lnTo>
                  <a:pt x="50" y="70"/>
                </a:lnTo>
                <a:lnTo>
                  <a:pt x="60" y="64"/>
                </a:lnTo>
                <a:lnTo>
                  <a:pt x="64" y="60"/>
                </a:lnTo>
                <a:lnTo>
                  <a:pt x="64" y="58"/>
                </a:lnTo>
                <a:lnTo>
                  <a:pt x="64" y="50"/>
                </a:lnTo>
                <a:lnTo>
                  <a:pt x="58" y="42"/>
                </a:lnTo>
                <a:lnTo>
                  <a:pt x="52" y="32"/>
                </a:lnTo>
                <a:lnTo>
                  <a:pt x="46" y="26"/>
                </a:lnTo>
                <a:lnTo>
                  <a:pt x="18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2" name="îśḻîḍe">
            <a:extLst>
              <a:ext uri="{FF2B5EF4-FFF2-40B4-BE49-F238E27FC236}">
                <a16:creationId xmlns:a16="http://schemas.microsoft.com/office/drawing/2014/main" id="{783A14FB-87B5-4FD4-AA69-81F49765587E}"/>
              </a:ext>
            </a:extLst>
          </p:cNvPr>
          <p:cNvSpPr/>
          <p:nvPr/>
        </p:nvSpPr>
        <p:spPr bwMode="auto">
          <a:xfrm>
            <a:off x="9502871" y="2208046"/>
            <a:ext cx="235394" cy="349621"/>
          </a:xfrm>
          <a:custGeom>
            <a:avLst/>
            <a:gdLst>
              <a:gd name="T0" fmla="*/ 2147483647 w 264"/>
              <a:gd name="T1" fmla="*/ 2147483647 h 354"/>
              <a:gd name="T2" fmla="*/ 2147483647 w 264"/>
              <a:gd name="T3" fmla="*/ 2147483647 h 354"/>
              <a:gd name="T4" fmla="*/ 2147483647 w 264"/>
              <a:gd name="T5" fmla="*/ 2147483647 h 354"/>
              <a:gd name="T6" fmla="*/ 2147483647 w 264"/>
              <a:gd name="T7" fmla="*/ 2147483647 h 354"/>
              <a:gd name="T8" fmla="*/ 2147483647 w 264"/>
              <a:gd name="T9" fmla="*/ 2147483647 h 354"/>
              <a:gd name="T10" fmla="*/ 2147483647 w 264"/>
              <a:gd name="T11" fmla="*/ 2147483647 h 354"/>
              <a:gd name="T12" fmla="*/ 2147483647 w 264"/>
              <a:gd name="T13" fmla="*/ 2147483647 h 354"/>
              <a:gd name="T14" fmla="*/ 2147483647 w 264"/>
              <a:gd name="T15" fmla="*/ 2147483647 h 354"/>
              <a:gd name="T16" fmla="*/ 2147483647 w 264"/>
              <a:gd name="T17" fmla="*/ 2147483647 h 354"/>
              <a:gd name="T18" fmla="*/ 2147483647 w 264"/>
              <a:gd name="T19" fmla="*/ 2147483647 h 354"/>
              <a:gd name="T20" fmla="*/ 2147483647 w 264"/>
              <a:gd name="T21" fmla="*/ 2147483647 h 354"/>
              <a:gd name="T22" fmla="*/ 2147483647 w 264"/>
              <a:gd name="T23" fmla="*/ 2147483647 h 354"/>
              <a:gd name="T24" fmla="*/ 2147483647 w 264"/>
              <a:gd name="T25" fmla="*/ 2147483647 h 354"/>
              <a:gd name="T26" fmla="*/ 2147483647 w 264"/>
              <a:gd name="T27" fmla="*/ 2147483647 h 354"/>
              <a:gd name="T28" fmla="*/ 2147483647 w 264"/>
              <a:gd name="T29" fmla="*/ 2147483647 h 354"/>
              <a:gd name="T30" fmla="*/ 2147483647 w 264"/>
              <a:gd name="T31" fmla="*/ 2147483647 h 354"/>
              <a:gd name="T32" fmla="*/ 2147483647 w 264"/>
              <a:gd name="T33" fmla="*/ 2147483647 h 354"/>
              <a:gd name="T34" fmla="*/ 2147483647 w 264"/>
              <a:gd name="T35" fmla="*/ 2147483647 h 354"/>
              <a:gd name="T36" fmla="*/ 2147483647 w 264"/>
              <a:gd name="T37" fmla="*/ 2147483647 h 354"/>
              <a:gd name="T38" fmla="*/ 2147483647 w 264"/>
              <a:gd name="T39" fmla="*/ 2147483647 h 354"/>
              <a:gd name="T40" fmla="*/ 2147483647 w 264"/>
              <a:gd name="T41" fmla="*/ 2147483647 h 354"/>
              <a:gd name="T42" fmla="*/ 2147483647 w 264"/>
              <a:gd name="T43" fmla="*/ 2147483647 h 354"/>
              <a:gd name="T44" fmla="*/ 2147483647 w 264"/>
              <a:gd name="T45" fmla="*/ 2147483647 h 354"/>
              <a:gd name="T46" fmla="*/ 2147483647 w 264"/>
              <a:gd name="T47" fmla="*/ 2147483647 h 354"/>
              <a:gd name="T48" fmla="*/ 2147483647 w 264"/>
              <a:gd name="T49" fmla="*/ 2147483647 h 354"/>
              <a:gd name="T50" fmla="*/ 2147483647 w 264"/>
              <a:gd name="T51" fmla="*/ 2147483647 h 354"/>
              <a:gd name="T52" fmla="*/ 2147483647 w 264"/>
              <a:gd name="T53" fmla="*/ 2147483647 h 354"/>
              <a:gd name="T54" fmla="*/ 2147483647 w 264"/>
              <a:gd name="T55" fmla="*/ 2147483647 h 354"/>
              <a:gd name="T56" fmla="*/ 2147483647 w 264"/>
              <a:gd name="T57" fmla="*/ 2147483647 h 354"/>
              <a:gd name="T58" fmla="*/ 2147483647 w 264"/>
              <a:gd name="T59" fmla="*/ 2147483647 h 354"/>
              <a:gd name="T60" fmla="*/ 2147483647 w 264"/>
              <a:gd name="T61" fmla="*/ 2147483647 h 354"/>
              <a:gd name="T62" fmla="*/ 2147483647 w 264"/>
              <a:gd name="T63" fmla="*/ 2147483647 h 354"/>
              <a:gd name="T64" fmla="*/ 2147483647 w 264"/>
              <a:gd name="T65" fmla="*/ 2147483647 h 354"/>
              <a:gd name="T66" fmla="*/ 2147483647 w 264"/>
              <a:gd name="T67" fmla="*/ 2147483647 h 354"/>
              <a:gd name="T68" fmla="*/ 2147483647 w 264"/>
              <a:gd name="T69" fmla="*/ 2147483647 h 354"/>
              <a:gd name="T70" fmla="*/ 2147483647 w 264"/>
              <a:gd name="T71" fmla="*/ 2147483647 h 354"/>
              <a:gd name="T72" fmla="*/ 2147483647 w 264"/>
              <a:gd name="T73" fmla="*/ 2147483647 h 354"/>
              <a:gd name="T74" fmla="*/ 2147483647 w 264"/>
              <a:gd name="T75" fmla="*/ 2147483647 h 354"/>
              <a:gd name="T76" fmla="*/ 2147483647 w 264"/>
              <a:gd name="T77" fmla="*/ 2147483647 h 354"/>
              <a:gd name="T78" fmla="*/ 2147483647 w 264"/>
              <a:gd name="T79" fmla="*/ 2147483647 h 354"/>
              <a:gd name="T80" fmla="*/ 2147483647 w 264"/>
              <a:gd name="T81" fmla="*/ 2147483647 h 354"/>
              <a:gd name="T82" fmla="*/ 2147483647 w 264"/>
              <a:gd name="T83" fmla="*/ 2147483647 h 354"/>
              <a:gd name="T84" fmla="*/ 2147483647 w 264"/>
              <a:gd name="T85" fmla="*/ 2147483647 h 354"/>
              <a:gd name="T86" fmla="*/ 2147483647 w 264"/>
              <a:gd name="T87" fmla="*/ 2147483647 h 354"/>
              <a:gd name="T88" fmla="*/ 2147483647 w 264"/>
              <a:gd name="T89" fmla="*/ 2147483647 h 354"/>
              <a:gd name="T90" fmla="*/ 2147483647 w 264"/>
              <a:gd name="T91" fmla="*/ 0 h 354"/>
              <a:gd name="T92" fmla="*/ 2147483647 w 264"/>
              <a:gd name="T93" fmla="*/ 2147483647 h 354"/>
              <a:gd name="T94" fmla="*/ 2147483647 w 264"/>
              <a:gd name="T95" fmla="*/ 2147483647 h 354"/>
              <a:gd name="T96" fmla="*/ 2147483647 w 264"/>
              <a:gd name="T97" fmla="*/ 2147483647 h 354"/>
              <a:gd name="T98" fmla="*/ 2147483647 w 264"/>
              <a:gd name="T99" fmla="*/ 2147483647 h 354"/>
              <a:gd name="T100" fmla="*/ 2147483647 w 264"/>
              <a:gd name="T101" fmla="*/ 2147483647 h 354"/>
              <a:gd name="T102" fmla="*/ 2147483647 w 264"/>
              <a:gd name="T103" fmla="*/ 2147483647 h 354"/>
              <a:gd name="T104" fmla="*/ 2147483647 w 264"/>
              <a:gd name="T105" fmla="*/ 2147483647 h 354"/>
              <a:gd name="T106" fmla="*/ 2147483647 w 264"/>
              <a:gd name="T107" fmla="*/ 2147483647 h 354"/>
              <a:gd name="T108" fmla="*/ 2147483647 w 264"/>
              <a:gd name="T109" fmla="*/ 2147483647 h 354"/>
              <a:gd name="T110" fmla="*/ 0 w 264"/>
              <a:gd name="T111" fmla="*/ 2147483647 h 354"/>
              <a:gd name="T112" fmla="*/ 2147483647 w 264"/>
              <a:gd name="T113" fmla="*/ 2147483647 h 354"/>
              <a:gd name="T114" fmla="*/ 2147483647 w 264"/>
              <a:gd name="T115" fmla="*/ 2147483647 h 354"/>
              <a:gd name="T116" fmla="*/ 2147483647 w 264"/>
              <a:gd name="T117" fmla="*/ 2147483647 h 35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64"/>
              <a:gd name="T178" fmla="*/ 0 h 354"/>
              <a:gd name="T179" fmla="*/ 264 w 264"/>
              <a:gd name="T180" fmla="*/ 354 h 35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64" h="354">
                <a:moveTo>
                  <a:pt x="18" y="220"/>
                </a:moveTo>
                <a:lnTo>
                  <a:pt x="20" y="220"/>
                </a:lnTo>
                <a:lnTo>
                  <a:pt x="20" y="226"/>
                </a:lnTo>
                <a:lnTo>
                  <a:pt x="24" y="232"/>
                </a:lnTo>
                <a:lnTo>
                  <a:pt x="26" y="240"/>
                </a:lnTo>
                <a:lnTo>
                  <a:pt x="28" y="248"/>
                </a:lnTo>
                <a:lnTo>
                  <a:pt x="28" y="260"/>
                </a:lnTo>
                <a:lnTo>
                  <a:pt x="40" y="260"/>
                </a:lnTo>
                <a:lnTo>
                  <a:pt x="40" y="264"/>
                </a:lnTo>
                <a:lnTo>
                  <a:pt x="42" y="266"/>
                </a:lnTo>
                <a:lnTo>
                  <a:pt x="46" y="270"/>
                </a:lnTo>
                <a:lnTo>
                  <a:pt x="52" y="274"/>
                </a:lnTo>
                <a:lnTo>
                  <a:pt x="54" y="276"/>
                </a:lnTo>
                <a:lnTo>
                  <a:pt x="54" y="282"/>
                </a:lnTo>
                <a:lnTo>
                  <a:pt x="58" y="288"/>
                </a:lnTo>
                <a:lnTo>
                  <a:pt x="62" y="290"/>
                </a:lnTo>
                <a:lnTo>
                  <a:pt x="70" y="300"/>
                </a:lnTo>
                <a:lnTo>
                  <a:pt x="80" y="308"/>
                </a:lnTo>
                <a:lnTo>
                  <a:pt x="84" y="312"/>
                </a:lnTo>
                <a:lnTo>
                  <a:pt x="88" y="316"/>
                </a:lnTo>
                <a:lnTo>
                  <a:pt x="88" y="322"/>
                </a:lnTo>
                <a:lnTo>
                  <a:pt x="88" y="326"/>
                </a:lnTo>
                <a:lnTo>
                  <a:pt x="90" y="328"/>
                </a:lnTo>
                <a:lnTo>
                  <a:pt x="98" y="336"/>
                </a:lnTo>
                <a:lnTo>
                  <a:pt x="104" y="338"/>
                </a:lnTo>
                <a:lnTo>
                  <a:pt x="112" y="342"/>
                </a:lnTo>
                <a:lnTo>
                  <a:pt x="112" y="338"/>
                </a:lnTo>
                <a:lnTo>
                  <a:pt x="116" y="338"/>
                </a:lnTo>
                <a:lnTo>
                  <a:pt x="120" y="342"/>
                </a:lnTo>
                <a:lnTo>
                  <a:pt x="124" y="338"/>
                </a:lnTo>
                <a:lnTo>
                  <a:pt x="132" y="338"/>
                </a:lnTo>
                <a:lnTo>
                  <a:pt x="134" y="342"/>
                </a:lnTo>
                <a:lnTo>
                  <a:pt x="136" y="346"/>
                </a:lnTo>
                <a:lnTo>
                  <a:pt x="146" y="354"/>
                </a:lnTo>
                <a:lnTo>
                  <a:pt x="150" y="352"/>
                </a:lnTo>
                <a:lnTo>
                  <a:pt x="156" y="350"/>
                </a:lnTo>
                <a:lnTo>
                  <a:pt x="178" y="350"/>
                </a:lnTo>
                <a:lnTo>
                  <a:pt x="186" y="350"/>
                </a:lnTo>
                <a:lnTo>
                  <a:pt x="192" y="346"/>
                </a:lnTo>
                <a:lnTo>
                  <a:pt x="198" y="342"/>
                </a:lnTo>
                <a:lnTo>
                  <a:pt x="202" y="338"/>
                </a:lnTo>
                <a:lnTo>
                  <a:pt x="228" y="338"/>
                </a:lnTo>
                <a:lnTo>
                  <a:pt x="224" y="330"/>
                </a:lnTo>
                <a:lnTo>
                  <a:pt x="220" y="324"/>
                </a:lnTo>
                <a:lnTo>
                  <a:pt x="216" y="318"/>
                </a:lnTo>
                <a:lnTo>
                  <a:pt x="212" y="314"/>
                </a:lnTo>
                <a:lnTo>
                  <a:pt x="210" y="300"/>
                </a:lnTo>
                <a:lnTo>
                  <a:pt x="206" y="296"/>
                </a:lnTo>
                <a:lnTo>
                  <a:pt x="204" y="292"/>
                </a:lnTo>
                <a:lnTo>
                  <a:pt x="190" y="284"/>
                </a:lnTo>
                <a:lnTo>
                  <a:pt x="184" y="278"/>
                </a:lnTo>
                <a:lnTo>
                  <a:pt x="180" y="274"/>
                </a:lnTo>
                <a:lnTo>
                  <a:pt x="180" y="272"/>
                </a:lnTo>
                <a:lnTo>
                  <a:pt x="182" y="270"/>
                </a:lnTo>
                <a:lnTo>
                  <a:pt x="186" y="268"/>
                </a:lnTo>
                <a:lnTo>
                  <a:pt x="192" y="266"/>
                </a:lnTo>
                <a:lnTo>
                  <a:pt x="196" y="262"/>
                </a:lnTo>
                <a:lnTo>
                  <a:pt x="198" y="252"/>
                </a:lnTo>
                <a:lnTo>
                  <a:pt x="198" y="244"/>
                </a:lnTo>
                <a:lnTo>
                  <a:pt x="198" y="234"/>
                </a:lnTo>
                <a:lnTo>
                  <a:pt x="200" y="226"/>
                </a:lnTo>
                <a:lnTo>
                  <a:pt x="204" y="224"/>
                </a:lnTo>
                <a:lnTo>
                  <a:pt x="210" y="222"/>
                </a:lnTo>
                <a:lnTo>
                  <a:pt x="212" y="212"/>
                </a:lnTo>
                <a:lnTo>
                  <a:pt x="214" y="204"/>
                </a:lnTo>
                <a:lnTo>
                  <a:pt x="222" y="190"/>
                </a:lnTo>
                <a:lnTo>
                  <a:pt x="232" y="178"/>
                </a:lnTo>
                <a:lnTo>
                  <a:pt x="232" y="170"/>
                </a:lnTo>
                <a:lnTo>
                  <a:pt x="232" y="162"/>
                </a:lnTo>
                <a:lnTo>
                  <a:pt x="232" y="138"/>
                </a:lnTo>
                <a:lnTo>
                  <a:pt x="234" y="134"/>
                </a:lnTo>
                <a:lnTo>
                  <a:pt x="236" y="126"/>
                </a:lnTo>
                <a:lnTo>
                  <a:pt x="238" y="120"/>
                </a:lnTo>
                <a:lnTo>
                  <a:pt x="238" y="108"/>
                </a:lnTo>
                <a:lnTo>
                  <a:pt x="246" y="106"/>
                </a:lnTo>
                <a:lnTo>
                  <a:pt x="254" y="102"/>
                </a:lnTo>
                <a:lnTo>
                  <a:pt x="260" y="96"/>
                </a:lnTo>
                <a:lnTo>
                  <a:pt x="264" y="92"/>
                </a:lnTo>
                <a:lnTo>
                  <a:pt x="260" y="88"/>
                </a:lnTo>
                <a:lnTo>
                  <a:pt x="258" y="84"/>
                </a:lnTo>
                <a:lnTo>
                  <a:pt x="254" y="80"/>
                </a:lnTo>
                <a:lnTo>
                  <a:pt x="250" y="76"/>
                </a:lnTo>
                <a:lnTo>
                  <a:pt x="246" y="68"/>
                </a:lnTo>
                <a:lnTo>
                  <a:pt x="242" y="58"/>
                </a:lnTo>
                <a:lnTo>
                  <a:pt x="238" y="38"/>
                </a:lnTo>
                <a:lnTo>
                  <a:pt x="236" y="28"/>
                </a:lnTo>
                <a:lnTo>
                  <a:pt x="232" y="18"/>
                </a:lnTo>
                <a:lnTo>
                  <a:pt x="230" y="12"/>
                </a:lnTo>
                <a:lnTo>
                  <a:pt x="222" y="8"/>
                </a:lnTo>
                <a:lnTo>
                  <a:pt x="216" y="4"/>
                </a:lnTo>
                <a:lnTo>
                  <a:pt x="212" y="0"/>
                </a:lnTo>
                <a:lnTo>
                  <a:pt x="206" y="0"/>
                </a:lnTo>
                <a:lnTo>
                  <a:pt x="204" y="4"/>
                </a:lnTo>
                <a:lnTo>
                  <a:pt x="194" y="10"/>
                </a:lnTo>
                <a:lnTo>
                  <a:pt x="188" y="16"/>
                </a:lnTo>
                <a:lnTo>
                  <a:pt x="178" y="22"/>
                </a:lnTo>
                <a:lnTo>
                  <a:pt x="174" y="16"/>
                </a:lnTo>
                <a:lnTo>
                  <a:pt x="44" y="16"/>
                </a:lnTo>
                <a:lnTo>
                  <a:pt x="44" y="54"/>
                </a:lnTo>
                <a:lnTo>
                  <a:pt x="32" y="54"/>
                </a:lnTo>
                <a:lnTo>
                  <a:pt x="28" y="62"/>
                </a:lnTo>
                <a:lnTo>
                  <a:pt x="34" y="130"/>
                </a:lnTo>
                <a:lnTo>
                  <a:pt x="24" y="132"/>
                </a:lnTo>
                <a:lnTo>
                  <a:pt x="18" y="136"/>
                </a:lnTo>
                <a:lnTo>
                  <a:pt x="14" y="142"/>
                </a:lnTo>
                <a:lnTo>
                  <a:pt x="12" y="150"/>
                </a:lnTo>
                <a:lnTo>
                  <a:pt x="8" y="156"/>
                </a:lnTo>
                <a:lnTo>
                  <a:pt x="6" y="164"/>
                </a:lnTo>
                <a:lnTo>
                  <a:pt x="6" y="182"/>
                </a:lnTo>
                <a:lnTo>
                  <a:pt x="4" y="186"/>
                </a:lnTo>
                <a:lnTo>
                  <a:pt x="0" y="192"/>
                </a:lnTo>
                <a:lnTo>
                  <a:pt x="0" y="194"/>
                </a:lnTo>
                <a:lnTo>
                  <a:pt x="2" y="194"/>
                </a:lnTo>
                <a:lnTo>
                  <a:pt x="10" y="198"/>
                </a:lnTo>
                <a:lnTo>
                  <a:pt x="12" y="206"/>
                </a:lnTo>
                <a:lnTo>
                  <a:pt x="14" y="208"/>
                </a:lnTo>
                <a:lnTo>
                  <a:pt x="16" y="212"/>
                </a:lnTo>
                <a:lnTo>
                  <a:pt x="18" y="218"/>
                </a:lnTo>
                <a:lnTo>
                  <a:pt x="18" y="22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3" name="îšlíḍè">
            <a:extLst>
              <a:ext uri="{FF2B5EF4-FFF2-40B4-BE49-F238E27FC236}">
                <a16:creationId xmlns:a16="http://schemas.microsoft.com/office/drawing/2014/main" id="{95DE316E-9991-4D4A-9769-A673AF05D18A}"/>
              </a:ext>
            </a:extLst>
          </p:cNvPr>
          <p:cNvSpPr/>
          <p:nvPr/>
        </p:nvSpPr>
        <p:spPr bwMode="auto">
          <a:xfrm>
            <a:off x="9779722" y="2406882"/>
            <a:ext cx="148965" cy="239432"/>
          </a:xfrm>
          <a:custGeom>
            <a:avLst/>
            <a:gdLst>
              <a:gd name="T0" fmla="*/ 2147483647 w 168"/>
              <a:gd name="T1" fmla="*/ 2147483647 h 244"/>
              <a:gd name="T2" fmla="*/ 2147483647 w 168"/>
              <a:gd name="T3" fmla="*/ 2147483647 h 244"/>
              <a:gd name="T4" fmla="*/ 2147483647 w 168"/>
              <a:gd name="T5" fmla="*/ 2147483647 h 244"/>
              <a:gd name="T6" fmla="*/ 2147483647 w 168"/>
              <a:gd name="T7" fmla="*/ 2147483647 h 244"/>
              <a:gd name="T8" fmla="*/ 2147483647 w 168"/>
              <a:gd name="T9" fmla="*/ 2147483647 h 244"/>
              <a:gd name="T10" fmla="*/ 2147483647 w 168"/>
              <a:gd name="T11" fmla="*/ 2147483647 h 244"/>
              <a:gd name="T12" fmla="*/ 2147483647 w 168"/>
              <a:gd name="T13" fmla="*/ 2147483647 h 244"/>
              <a:gd name="T14" fmla="*/ 2147483647 w 168"/>
              <a:gd name="T15" fmla="*/ 2147483647 h 244"/>
              <a:gd name="T16" fmla="*/ 2147483647 w 168"/>
              <a:gd name="T17" fmla="*/ 2147483647 h 244"/>
              <a:gd name="T18" fmla="*/ 2147483647 w 168"/>
              <a:gd name="T19" fmla="*/ 2147483647 h 244"/>
              <a:gd name="T20" fmla="*/ 2147483647 w 168"/>
              <a:gd name="T21" fmla="*/ 2147483647 h 244"/>
              <a:gd name="T22" fmla="*/ 2147483647 w 168"/>
              <a:gd name="T23" fmla="*/ 2147483647 h 244"/>
              <a:gd name="T24" fmla="*/ 2147483647 w 168"/>
              <a:gd name="T25" fmla="*/ 2147483647 h 244"/>
              <a:gd name="T26" fmla="*/ 2147483647 w 168"/>
              <a:gd name="T27" fmla="*/ 2147483647 h 244"/>
              <a:gd name="T28" fmla="*/ 2147483647 w 168"/>
              <a:gd name="T29" fmla="*/ 2147483647 h 244"/>
              <a:gd name="T30" fmla="*/ 2147483647 w 168"/>
              <a:gd name="T31" fmla="*/ 2147483647 h 244"/>
              <a:gd name="T32" fmla="*/ 2147483647 w 168"/>
              <a:gd name="T33" fmla="*/ 2147483647 h 244"/>
              <a:gd name="T34" fmla="*/ 2147483647 w 168"/>
              <a:gd name="T35" fmla="*/ 2147483647 h 244"/>
              <a:gd name="T36" fmla="*/ 2147483647 w 168"/>
              <a:gd name="T37" fmla="*/ 2147483647 h 244"/>
              <a:gd name="T38" fmla="*/ 2147483647 w 168"/>
              <a:gd name="T39" fmla="*/ 2147483647 h 244"/>
              <a:gd name="T40" fmla="*/ 2147483647 w 168"/>
              <a:gd name="T41" fmla="*/ 2147483647 h 244"/>
              <a:gd name="T42" fmla="*/ 2147483647 w 168"/>
              <a:gd name="T43" fmla="*/ 2147483647 h 244"/>
              <a:gd name="T44" fmla="*/ 2147483647 w 168"/>
              <a:gd name="T45" fmla="*/ 2147483647 h 244"/>
              <a:gd name="T46" fmla="*/ 2147483647 w 168"/>
              <a:gd name="T47" fmla="*/ 2147483647 h 244"/>
              <a:gd name="T48" fmla="*/ 2147483647 w 168"/>
              <a:gd name="T49" fmla="*/ 2147483647 h 244"/>
              <a:gd name="T50" fmla="*/ 2147483647 w 168"/>
              <a:gd name="T51" fmla="*/ 2147483647 h 244"/>
              <a:gd name="T52" fmla="*/ 2147483647 w 168"/>
              <a:gd name="T53" fmla="*/ 2147483647 h 244"/>
              <a:gd name="T54" fmla="*/ 2147483647 w 168"/>
              <a:gd name="T55" fmla="*/ 2147483647 h 244"/>
              <a:gd name="T56" fmla="*/ 2147483647 w 168"/>
              <a:gd name="T57" fmla="*/ 2147483647 h 244"/>
              <a:gd name="T58" fmla="*/ 2147483647 w 168"/>
              <a:gd name="T59" fmla="*/ 2147483647 h 244"/>
              <a:gd name="T60" fmla="*/ 2147483647 w 168"/>
              <a:gd name="T61" fmla="*/ 2147483647 h 244"/>
              <a:gd name="T62" fmla="*/ 2147483647 w 168"/>
              <a:gd name="T63" fmla="*/ 2147483647 h 244"/>
              <a:gd name="T64" fmla="*/ 0 w 168"/>
              <a:gd name="T65" fmla="*/ 2147483647 h 244"/>
              <a:gd name="T66" fmla="*/ 2147483647 w 168"/>
              <a:gd name="T67" fmla="*/ 2147483647 h 244"/>
              <a:gd name="T68" fmla="*/ 2147483647 w 168"/>
              <a:gd name="T69" fmla="*/ 2147483647 h 24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8"/>
              <a:gd name="T106" fmla="*/ 0 h 244"/>
              <a:gd name="T107" fmla="*/ 168 w 168"/>
              <a:gd name="T108" fmla="*/ 244 h 24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8" h="244">
                <a:moveTo>
                  <a:pt x="18" y="146"/>
                </a:moveTo>
                <a:lnTo>
                  <a:pt x="24" y="142"/>
                </a:lnTo>
                <a:lnTo>
                  <a:pt x="32" y="138"/>
                </a:lnTo>
                <a:lnTo>
                  <a:pt x="38" y="134"/>
                </a:lnTo>
                <a:lnTo>
                  <a:pt x="44" y="130"/>
                </a:lnTo>
                <a:lnTo>
                  <a:pt x="50" y="128"/>
                </a:lnTo>
                <a:lnTo>
                  <a:pt x="56" y="128"/>
                </a:lnTo>
                <a:lnTo>
                  <a:pt x="60" y="130"/>
                </a:lnTo>
                <a:lnTo>
                  <a:pt x="64" y="128"/>
                </a:lnTo>
                <a:lnTo>
                  <a:pt x="66" y="126"/>
                </a:lnTo>
                <a:lnTo>
                  <a:pt x="70" y="122"/>
                </a:lnTo>
                <a:lnTo>
                  <a:pt x="74" y="114"/>
                </a:lnTo>
                <a:lnTo>
                  <a:pt x="90" y="94"/>
                </a:lnTo>
                <a:lnTo>
                  <a:pt x="100" y="86"/>
                </a:lnTo>
                <a:lnTo>
                  <a:pt x="106" y="74"/>
                </a:lnTo>
                <a:lnTo>
                  <a:pt x="92" y="72"/>
                </a:lnTo>
                <a:lnTo>
                  <a:pt x="80" y="70"/>
                </a:lnTo>
                <a:lnTo>
                  <a:pt x="66" y="64"/>
                </a:lnTo>
                <a:lnTo>
                  <a:pt x="54" y="60"/>
                </a:lnTo>
                <a:lnTo>
                  <a:pt x="44" y="52"/>
                </a:lnTo>
                <a:lnTo>
                  <a:pt x="34" y="44"/>
                </a:lnTo>
                <a:lnTo>
                  <a:pt x="30" y="32"/>
                </a:lnTo>
                <a:lnTo>
                  <a:pt x="28" y="24"/>
                </a:lnTo>
                <a:lnTo>
                  <a:pt x="28" y="16"/>
                </a:lnTo>
                <a:lnTo>
                  <a:pt x="38" y="6"/>
                </a:lnTo>
                <a:lnTo>
                  <a:pt x="38" y="10"/>
                </a:lnTo>
                <a:lnTo>
                  <a:pt x="38" y="12"/>
                </a:lnTo>
                <a:lnTo>
                  <a:pt x="38" y="16"/>
                </a:lnTo>
                <a:lnTo>
                  <a:pt x="42" y="20"/>
                </a:lnTo>
                <a:lnTo>
                  <a:pt x="48" y="24"/>
                </a:lnTo>
                <a:lnTo>
                  <a:pt x="52" y="28"/>
                </a:lnTo>
                <a:lnTo>
                  <a:pt x="58" y="28"/>
                </a:lnTo>
                <a:lnTo>
                  <a:pt x="62" y="28"/>
                </a:lnTo>
                <a:lnTo>
                  <a:pt x="66" y="24"/>
                </a:lnTo>
                <a:lnTo>
                  <a:pt x="70" y="20"/>
                </a:lnTo>
                <a:lnTo>
                  <a:pt x="74" y="20"/>
                </a:lnTo>
                <a:lnTo>
                  <a:pt x="86" y="20"/>
                </a:lnTo>
                <a:lnTo>
                  <a:pt x="96" y="18"/>
                </a:lnTo>
                <a:lnTo>
                  <a:pt x="106" y="16"/>
                </a:lnTo>
                <a:lnTo>
                  <a:pt x="118" y="12"/>
                </a:lnTo>
                <a:lnTo>
                  <a:pt x="132" y="12"/>
                </a:lnTo>
                <a:lnTo>
                  <a:pt x="136" y="12"/>
                </a:lnTo>
                <a:lnTo>
                  <a:pt x="140" y="10"/>
                </a:lnTo>
                <a:lnTo>
                  <a:pt x="144" y="6"/>
                </a:lnTo>
                <a:lnTo>
                  <a:pt x="148" y="2"/>
                </a:lnTo>
                <a:lnTo>
                  <a:pt x="152" y="2"/>
                </a:lnTo>
                <a:lnTo>
                  <a:pt x="156" y="0"/>
                </a:lnTo>
                <a:lnTo>
                  <a:pt x="162" y="2"/>
                </a:lnTo>
                <a:lnTo>
                  <a:pt x="168" y="2"/>
                </a:lnTo>
                <a:lnTo>
                  <a:pt x="164" y="6"/>
                </a:lnTo>
                <a:lnTo>
                  <a:pt x="162" y="14"/>
                </a:lnTo>
                <a:lnTo>
                  <a:pt x="162" y="26"/>
                </a:lnTo>
                <a:lnTo>
                  <a:pt x="160" y="36"/>
                </a:lnTo>
                <a:lnTo>
                  <a:pt x="154" y="50"/>
                </a:lnTo>
                <a:lnTo>
                  <a:pt x="144" y="76"/>
                </a:lnTo>
                <a:lnTo>
                  <a:pt x="126" y="112"/>
                </a:lnTo>
                <a:lnTo>
                  <a:pt x="106" y="142"/>
                </a:lnTo>
                <a:lnTo>
                  <a:pt x="96" y="156"/>
                </a:lnTo>
                <a:lnTo>
                  <a:pt x="84" y="170"/>
                </a:lnTo>
                <a:lnTo>
                  <a:pt x="70" y="182"/>
                </a:lnTo>
                <a:lnTo>
                  <a:pt x="56" y="196"/>
                </a:lnTo>
                <a:lnTo>
                  <a:pt x="40" y="208"/>
                </a:lnTo>
                <a:lnTo>
                  <a:pt x="32" y="218"/>
                </a:lnTo>
                <a:lnTo>
                  <a:pt x="10" y="244"/>
                </a:lnTo>
                <a:lnTo>
                  <a:pt x="4" y="240"/>
                </a:lnTo>
                <a:lnTo>
                  <a:pt x="0" y="236"/>
                </a:lnTo>
                <a:lnTo>
                  <a:pt x="0" y="170"/>
                </a:lnTo>
                <a:lnTo>
                  <a:pt x="8" y="152"/>
                </a:lnTo>
                <a:lnTo>
                  <a:pt x="14" y="148"/>
                </a:lnTo>
                <a:lnTo>
                  <a:pt x="18" y="14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4" name="iŝľîḓé">
            <a:extLst>
              <a:ext uri="{FF2B5EF4-FFF2-40B4-BE49-F238E27FC236}">
                <a16:creationId xmlns:a16="http://schemas.microsoft.com/office/drawing/2014/main" id="{EAD08ED5-18BD-4534-83E2-ABB0E3C4AE5E}"/>
              </a:ext>
            </a:extLst>
          </p:cNvPr>
          <p:cNvSpPr/>
          <p:nvPr/>
        </p:nvSpPr>
        <p:spPr bwMode="auto">
          <a:xfrm>
            <a:off x="9327205" y="2581693"/>
            <a:ext cx="25999" cy="24026"/>
          </a:xfrm>
          <a:custGeom>
            <a:avLst/>
            <a:gdLst>
              <a:gd name="T0" fmla="*/ 2147483647 w 28"/>
              <a:gd name="T1" fmla="*/ 2147483647 h 24"/>
              <a:gd name="T2" fmla="*/ 2147483647 w 28"/>
              <a:gd name="T3" fmla="*/ 2147483647 h 24"/>
              <a:gd name="T4" fmla="*/ 2147483647 w 28"/>
              <a:gd name="T5" fmla="*/ 2147483647 h 24"/>
              <a:gd name="T6" fmla="*/ 0 w 28"/>
              <a:gd name="T7" fmla="*/ 2147483647 h 24"/>
              <a:gd name="T8" fmla="*/ 2147483647 w 28"/>
              <a:gd name="T9" fmla="*/ 2147483647 h 24"/>
              <a:gd name="T10" fmla="*/ 2147483647 w 28"/>
              <a:gd name="T11" fmla="*/ 2147483647 h 24"/>
              <a:gd name="T12" fmla="*/ 2147483647 w 28"/>
              <a:gd name="T13" fmla="*/ 0 h 24"/>
              <a:gd name="T14" fmla="*/ 2147483647 w 28"/>
              <a:gd name="T15" fmla="*/ 2147483647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"/>
              <a:gd name="T25" fmla="*/ 0 h 24"/>
              <a:gd name="T26" fmla="*/ 28 w 28"/>
              <a:gd name="T27" fmla="*/ 24 h 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" h="24">
                <a:moveTo>
                  <a:pt x="28" y="24"/>
                </a:moveTo>
                <a:lnTo>
                  <a:pt x="18" y="24"/>
                </a:lnTo>
                <a:lnTo>
                  <a:pt x="12" y="24"/>
                </a:lnTo>
                <a:lnTo>
                  <a:pt x="0" y="22"/>
                </a:lnTo>
                <a:lnTo>
                  <a:pt x="6" y="2"/>
                </a:lnTo>
                <a:lnTo>
                  <a:pt x="28" y="4"/>
                </a:lnTo>
                <a:lnTo>
                  <a:pt x="28" y="0"/>
                </a:lnTo>
                <a:lnTo>
                  <a:pt x="28" y="2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5" name="iṣļiďê">
            <a:extLst>
              <a:ext uri="{FF2B5EF4-FFF2-40B4-BE49-F238E27FC236}">
                <a16:creationId xmlns:a16="http://schemas.microsoft.com/office/drawing/2014/main" id="{D8879404-7C04-412B-BA57-A470775D94E2}"/>
              </a:ext>
            </a:extLst>
          </p:cNvPr>
          <p:cNvSpPr/>
          <p:nvPr/>
        </p:nvSpPr>
        <p:spPr bwMode="auto">
          <a:xfrm>
            <a:off x="9798694" y="2839351"/>
            <a:ext cx="110319" cy="246060"/>
          </a:xfrm>
          <a:custGeom>
            <a:avLst/>
            <a:gdLst>
              <a:gd name="T0" fmla="*/ 2147483647 w 124"/>
              <a:gd name="T1" fmla="*/ 2147483647 h 250"/>
              <a:gd name="T2" fmla="*/ 2147483647 w 124"/>
              <a:gd name="T3" fmla="*/ 2147483647 h 250"/>
              <a:gd name="T4" fmla="*/ 2147483647 w 124"/>
              <a:gd name="T5" fmla="*/ 2147483647 h 250"/>
              <a:gd name="T6" fmla="*/ 2147483647 w 124"/>
              <a:gd name="T7" fmla="*/ 2147483647 h 250"/>
              <a:gd name="T8" fmla="*/ 2147483647 w 124"/>
              <a:gd name="T9" fmla="*/ 2147483647 h 250"/>
              <a:gd name="T10" fmla="*/ 2147483647 w 124"/>
              <a:gd name="T11" fmla="*/ 2147483647 h 250"/>
              <a:gd name="T12" fmla="*/ 2147483647 w 124"/>
              <a:gd name="T13" fmla="*/ 2147483647 h 250"/>
              <a:gd name="T14" fmla="*/ 2147483647 w 124"/>
              <a:gd name="T15" fmla="*/ 2147483647 h 250"/>
              <a:gd name="T16" fmla="*/ 2147483647 w 124"/>
              <a:gd name="T17" fmla="*/ 2147483647 h 250"/>
              <a:gd name="T18" fmla="*/ 2147483647 w 124"/>
              <a:gd name="T19" fmla="*/ 0 h 250"/>
              <a:gd name="T20" fmla="*/ 2147483647 w 124"/>
              <a:gd name="T21" fmla="*/ 2147483647 h 250"/>
              <a:gd name="T22" fmla="*/ 2147483647 w 124"/>
              <a:gd name="T23" fmla="*/ 2147483647 h 250"/>
              <a:gd name="T24" fmla="*/ 2147483647 w 124"/>
              <a:gd name="T25" fmla="*/ 2147483647 h 250"/>
              <a:gd name="T26" fmla="*/ 2147483647 w 124"/>
              <a:gd name="T27" fmla="*/ 2147483647 h 250"/>
              <a:gd name="T28" fmla="*/ 2147483647 w 124"/>
              <a:gd name="T29" fmla="*/ 2147483647 h 250"/>
              <a:gd name="T30" fmla="*/ 2147483647 w 124"/>
              <a:gd name="T31" fmla="*/ 2147483647 h 250"/>
              <a:gd name="T32" fmla="*/ 2147483647 w 124"/>
              <a:gd name="T33" fmla="*/ 2147483647 h 250"/>
              <a:gd name="T34" fmla="*/ 2147483647 w 124"/>
              <a:gd name="T35" fmla="*/ 2147483647 h 250"/>
              <a:gd name="T36" fmla="*/ 2147483647 w 124"/>
              <a:gd name="T37" fmla="*/ 2147483647 h 250"/>
              <a:gd name="T38" fmla="*/ 2147483647 w 124"/>
              <a:gd name="T39" fmla="*/ 2147483647 h 250"/>
              <a:gd name="T40" fmla="*/ 2147483647 w 124"/>
              <a:gd name="T41" fmla="*/ 2147483647 h 250"/>
              <a:gd name="T42" fmla="*/ 2147483647 w 124"/>
              <a:gd name="T43" fmla="*/ 2147483647 h 250"/>
              <a:gd name="T44" fmla="*/ 2147483647 w 124"/>
              <a:gd name="T45" fmla="*/ 2147483647 h 250"/>
              <a:gd name="T46" fmla="*/ 2147483647 w 124"/>
              <a:gd name="T47" fmla="*/ 2147483647 h 250"/>
              <a:gd name="T48" fmla="*/ 2147483647 w 124"/>
              <a:gd name="T49" fmla="*/ 2147483647 h 250"/>
              <a:gd name="T50" fmla="*/ 2147483647 w 124"/>
              <a:gd name="T51" fmla="*/ 2147483647 h 250"/>
              <a:gd name="T52" fmla="*/ 2147483647 w 124"/>
              <a:gd name="T53" fmla="*/ 2147483647 h 250"/>
              <a:gd name="T54" fmla="*/ 2147483647 w 124"/>
              <a:gd name="T55" fmla="*/ 2147483647 h 250"/>
              <a:gd name="T56" fmla="*/ 0 w 124"/>
              <a:gd name="T57" fmla="*/ 2147483647 h 250"/>
              <a:gd name="T58" fmla="*/ 2147483647 w 124"/>
              <a:gd name="T59" fmla="*/ 2147483647 h 250"/>
              <a:gd name="T60" fmla="*/ 2147483647 w 124"/>
              <a:gd name="T61" fmla="*/ 2147483647 h 250"/>
              <a:gd name="T62" fmla="*/ 2147483647 w 124"/>
              <a:gd name="T63" fmla="*/ 2147483647 h 250"/>
              <a:gd name="T64" fmla="*/ 2147483647 w 124"/>
              <a:gd name="T65" fmla="*/ 2147483647 h 250"/>
              <a:gd name="T66" fmla="*/ 2147483647 w 124"/>
              <a:gd name="T67" fmla="*/ 2147483647 h 250"/>
              <a:gd name="T68" fmla="*/ 2147483647 w 124"/>
              <a:gd name="T69" fmla="*/ 2147483647 h 25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24"/>
              <a:gd name="T106" fmla="*/ 0 h 250"/>
              <a:gd name="T107" fmla="*/ 124 w 124"/>
              <a:gd name="T108" fmla="*/ 250 h 25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24" h="250">
                <a:moveTo>
                  <a:pt x="26" y="84"/>
                </a:moveTo>
                <a:lnTo>
                  <a:pt x="30" y="84"/>
                </a:lnTo>
                <a:lnTo>
                  <a:pt x="32" y="82"/>
                </a:lnTo>
                <a:lnTo>
                  <a:pt x="38" y="76"/>
                </a:lnTo>
                <a:lnTo>
                  <a:pt x="40" y="70"/>
                </a:lnTo>
                <a:lnTo>
                  <a:pt x="44" y="68"/>
                </a:lnTo>
                <a:lnTo>
                  <a:pt x="48" y="68"/>
                </a:lnTo>
                <a:lnTo>
                  <a:pt x="56" y="68"/>
                </a:lnTo>
                <a:lnTo>
                  <a:pt x="62" y="66"/>
                </a:lnTo>
                <a:lnTo>
                  <a:pt x="64" y="64"/>
                </a:lnTo>
                <a:lnTo>
                  <a:pt x="74" y="56"/>
                </a:lnTo>
                <a:lnTo>
                  <a:pt x="88" y="32"/>
                </a:lnTo>
                <a:lnTo>
                  <a:pt x="90" y="30"/>
                </a:lnTo>
                <a:lnTo>
                  <a:pt x="92" y="28"/>
                </a:lnTo>
                <a:lnTo>
                  <a:pt x="96" y="26"/>
                </a:lnTo>
                <a:lnTo>
                  <a:pt x="100" y="26"/>
                </a:lnTo>
                <a:lnTo>
                  <a:pt x="104" y="18"/>
                </a:lnTo>
                <a:lnTo>
                  <a:pt x="104" y="12"/>
                </a:lnTo>
                <a:lnTo>
                  <a:pt x="106" y="6"/>
                </a:lnTo>
                <a:lnTo>
                  <a:pt x="110" y="0"/>
                </a:lnTo>
                <a:lnTo>
                  <a:pt x="110" y="8"/>
                </a:lnTo>
                <a:lnTo>
                  <a:pt x="112" y="16"/>
                </a:lnTo>
                <a:lnTo>
                  <a:pt x="118" y="32"/>
                </a:lnTo>
                <a:lnTo>
                  <a:pt x="122" y="52"/>
                </a:lnTo>
                <a:lnTo>
                  <a:pt x="124" y="58"/>
                </a:lnTo>
                <a:lnTo>
                  <a:pt x="124" y="68"/>
                </a:lnTo>
                <a:lnTo>
                  <a:pt x="122" y="72"/>
                </a:lnTo>
                <a:lnTo>
                  <a:pt x="120" y="74"/>
                </a:lnTo>
                <a:lnTo>
                  <a:pt x="118" y="72"/>
                </a:lnTo>
                <a:lnTo>
                  <a:pt x="118" y="70"/>
                </a:lnTo>
                <a:lnTo>
                  <a:pt x="116" y="64"/>
                </a:lnTo>
                <a:lnTo>
                  <a:pt x="112" y="68"/>
                </a:lnTo>
                <a:lnTo>
                  <a:pt x="110" y="70"/>
                </a:lnTo>
                <a:lnTo>
                  <a:pt x="110" y="78"/>
                </a:lnTo>
                <a:lnTo>
                  <a:pt x="110" y="82"/>
                </a:lnTo>
                <a:lnTo>
                  <a:pt x="112" y="86"/>
                </a:lnTo>
                <a:lnTo>
                  <a:pt x="114" y="86"/>
                </a:lnTo>
                <a:lnTo>
                  <a:pt x="114" y="90"/>
                </a:lnTo>
                <a:lnTo>
                  <a:pt x="112" y="96"/>
                </a:lnTo>
                <a:lnTo>
                  <a:pt x="106" y="106"/>
                </a:lnTo>
                <a:lnTo>
                  <a:pt x="98" y="118"/>
                </a:lnTo>
                <a:lnTo>
                  <a:pt x="82" y="162"/>
                </a:lnTo>
                <a:lnTo>
                  <a:pt x="74" y="182"/>
                </a:lnTo>
                <a:lnTo>
                  <a:pt x="70" y="206"/>
                </a:lnTo>
                <a:lnTo>
                  <a:pt x="66" y="216"/>
                </a:lnTo>
                <a:lnTo>
                  <a:pt x="64" y="222"/>
                </a:lnTo>
                <a:lnTo>
                  <a:pt x="60" y="230"/>
                </a:lnTo>
                <a:lnTo>
                  <a:pt x="58" y="240"/>
                </a:lnTo>
                <a:lnTo>
                  <a:pt x="48" y="242"/>
                </a:lnTo>
                <a:lnTo>
                  <a:pt x="42" y="246"/>
                </a:lnTo>
                <a:lnTo>
                  <a:pt x="38" y="250"/>
                </a:lnTo>
                <a:lnTo>
                  <a:pt x="28" y="250"/>
                </a:lnTo>
                <a:lnTo>
                  <a:pt x="20" y="250"/>
                </a:lnTo>
                <a:lnTo>
                  <a:pt x="14" y="244"/>
                </a:lnTo>
                <a:lnTo>
                  <a:pt x="10" y="238"/>
                </a:lnTo>
                <a:lnTo>
                  <a:pt x="8" y="228"/>
                </a:lnTo>
                <a:lnTo>
                  <a:pt x="2" y="210"/>
                </a:lnTo>
                <a:lnTo>
                  <a:pt x="0" y="192"/>
                </a:lnTo>
                <a:lnTo>
                  <a:pt x="2" y="182"/>
                </a:lnTo>
                <a:lnTo>
                  <a:pt x="6" y="174"/>
                </a:lnTo>
                <a:lnTo>
                  <a:pt x="10" y="168"/>
                </a:lnTo>
                <a:lnTo>
                  <a:pt x="12" y="164"/>
                </a:lnTo>
                <a:lnTo>
                  <a:pt x="22" y="152"/>
                </a:lnTo>
                <a:lnTo>
                  <a:pt x="24" y="144"/>
                </a:lnTo>
                <a:lnTo>
                  <a:pt x="26" y="136"/>
                </a:lnTo>
                <a:lnTo>
                  <a:pt x="24" y="128"/>
                </a:lnTo>
                <a:lnTo>
                  <a:pt x="20" y="120"/>
                </a:lnTo>
                <a:lnTo>
                  <a:pt x="18" y="114"/>
                </a:lnTo>
                <a:lnTo>
                  <a:pt x="16" y="108"/>
                </a:lnTo>
                <a:lnTo>
                  <a:pt x="26" y="8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6" name="îṣ1iḋè">
            <a:extLst>
              <a:ext uri="{FF2B5EF4-FFF2-40B4-BE49-F238E27FC236}">
                <a16:creationId xmlns:a16="http://schemas.microsoft.com/office/drawing/2014/main" id="{AF572D4E-7E2A-40A0-8409-A8C7A4B29CEE}"/>
              </a:ext>
            </a:extLst>
          </p:cNvPr>
          <p:cNvSpPr/>
          <p:nvPr/>
        </p:nvSpPr>
        <p:spPr bwMode="auto">
          <a:xfrm>
            <a:off x="9531681" y="2050634"/>
            <a:ext cx="161613" cy="180610"/>
          </a:xfrm>
          <a:custGeom>
            <a:avLst/>
            <a:gdLst>
              <a:gd name="T0" fmla="*/ 2147483647 w 182"/>
              <a:gd name="T1" fmla="*/ 2147483647 h 182"/>
              <a:gd name="T2" fmla="*/ 2147483647 w 182"/>
              <a:gd name="T3" fmla="*/ 2147483647 h 182"/>
              <a:gd name="T4" fmla="*/ 2147483647 w 182"/>
              <a:gd name="T5" fmla="*/ 2147483647 h 182"/>
              <a:gd name="T6" fmla="*/ 2147483647 w 182"/>
              <a:gd name="T7" fmla="*/ 2147483647 h 182"/>
              <a:gd name="T8" fmla="*/ 2147483647 w 182"/>
              <a:gd name="T9" fmla="*/ 2147483647 h 182"/>
              <a:gd name="T10" fmla="*/ 2147483647 w 182"/>
              <a:gd name="T11" fmla="*/ 2147483647 h 182"/>
              <a:gd name="T12" fmla="*/ 0 w 182"/>
              <a:gd name="T13" fmla="*/ 2147483647 h 182"/>
              <a:gd name="T14" fmla="*/ 2147483647 w 182"/>
              <a:gd name="T15" fmla="*/ 2147483647 h 182"/>
              <a:gd name="T16" fmla="*/ 2147483647 w 182"/>
              <a:gd name="T17" fmla="*/ 2147483647 h 182"/>
              <a:gd name="T18" fmla="*/ 0 w 182"/>
              <a:gd name="T19" fmla="*/ 2147483647 h 182"/>
              <a:gd name="T20" fmla="*/ 2147483647 w 182"/>
              <a:gd name="T21" fmla="*/ 0 h 182"/>
              <a:gd name="T22" fmla="*/ 2147483647 w 182"/>
              <a:gd name="T23" fmla="*/ 2147483647 h 182"/>
              <a:gd name="T24" fmla="*/ 2147483647 w 182"/>
              <a:gd name="T25" fmla="*/ 2147483647 h 182"/>
              <a:gd name="T26" fmla="*/ 2147483647 w 182"/>
              <a:gd name="T27" fmla="*/ 2147483647 h 182"/>
              <a:gd name="T28" fmla="*/ 2147483647 w 182"/>
              <a:gd name="T29" fmla="*/ 2147483647 h 182"/>
              <a:gd name="T30" fmla="*/ 2147483647 w 182"/>
              <a:gd name="T31" fmla="*/ 2147483647 h 182"/>
              <a:gd name="T32" fmla="*/ 2147483647 w 182"/>
              <a:gd name="T33" fmla="*/ 2147483647 h 182"/>
              <a:gd name="T34" fmla="*/ 2147483647 w 182"/>
              <a:gd name="T35" fmla="*/ 2147483647 h 182"/>
              <a:gd name="T36" fmla="*/ 2147483647 w 182"/>
              <a:gd name="T37" fmla="*/ 2147483647 h 182"/>
              <a:gd name="T38" fmla="*/ 2147483647 w 182"/>
              <a:gd name="T39" fmla="*/ 2147483647 h 182"/>
              <a:gd name="T40" fmla="*/ 2147483647 w 182"/>
              <a:gd name="T41" fmla="*/ 2147483647 h 182"/>
              <a:gd name="T42" fmla="*/ 2147483647 w 182"/>
              <a:gd name="T43" fmla="*/ 2147483647 h 182"/>
              <a:gd name="T44" fmla="*/ 2147483647 w 182"/>
              <a:gd name="T45" fmla="*/ 2147483647 h 182"/>
              <a:gd name="T46" fmla="*/ 2147483647 w 182"/>
              <a:gd name="T47" fmla="*/ 2147483647 h 182"/>
              <a:gd name="T48" fmla="*/ 2147483647 w 182"/>
              <a:gd name="T49" fmla="*/ 2147483647 h 182"/>
              <a:gd name="T50" fmla="*/ 2147483647 w 182"/>
              <a:gd name="T51" fmla="*/ 2147483647 h 182"/>
              <a:gd name="T52" fmla="*/ 2147483647 w 182"/>
              <a:gd name="T53" fmla="*/ 2147483647 h 182"/>
              <a:gd name="T54" fmla="*/ 2147483647 w 182"/>
              <a:gd name="T55" fmla="*/ 2147483647 h 182"/>
              <a:gd name="T56" fmla="*/ 2147483647 w 182"/>
              <a:gd name="T57" fmla="*/ 2147483647 h 182"/>
              <a:gd name="T58" fmla="*/ 2147483647 w 182"/>
              <a:gd name="T59" fmla="*/ 2147483647 h 182"/>
              <a:gd name="T60" fmla="*/ 2147483647 w 182"/>
              <a:gd name="T61" fmla="*/ 2147483647 h 182"/>
              <a:gd name="T62" fmla="*/ 2147483647 w 182"/>
              <a:gd name="T63" fmla="*/ 2147483647 h 18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"/>
              <a:gd name="T97" fmla="*/ 0 h 182"/>
              <a:gd name="T98" fmla="*/ 182 w 182"/>
              <a:gd name="T99" fmla="*/ 182 h 18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" h="182">
                <a:moveTo>
                  <a:pt x="180" y="160"/>
                </a:moveTo>
                <a:lnTo>
                  <a:pt x="174" y="160"/>
                </a:lnTo>
                <a:lnTo>
                  <a:pt x="172" y="164"/>
                </a:lnTo>
                <a:lnTo>
                  <a:pt x="162" y="170"/>
                </a:lnTo>
                <a:lnTo>
                  <a:pt x="156" y="176"/>
                </a:lnTo>
                <a:lnTo>
                  <a:pt x="146" y="182"/>
                </a:lnTo>
                <a:lnTo>
                  <a:pt x="142" y="176"/>
                </a:lnTo>
                <a:lnTo>
                  <a:pt x="12" y="176"/>
                </a:lnTo>
                <a:lnTo>
                  <a:pt x="8" y="50"/>
                </a:lnTo>
                <a:lnTo>
                  <a:pt x="8" y="44"/>
                </a:lnTo>
                <a:lnTo>
                  <a:pt x="4" y="40"/>
                </a:lnTo>
                <a:lnTo>
                  <a:pt x="2" y="38"/>
                </a:lnTo>
                <a:lnTo>
                  <a:pt x="0" y="30"/>
                </a:lnTo>
                <a:lnTo>
                  <a:pt x="0" y="26"/>
                </a:lnTo>
                <a:lnTo>
                  <a:pt x="2" y="22"/>
                </a:lnTo>
                <a:lnTo>
                  <a:pt x="4" y="18"/>
                </a:lnTo>
                <a:lnTo>
                  <a:pt x="6" y="14"/>
                </a:lnTo>
                <a:lnTo>
                  <a:pt x="2" y="12"/>
                </a:lnTo>
                <a:lnTo>
                  <a:pt x="0" y="10"/>
                </a:lnTo>
                <a:lnTo>
                  <a:pt x="0" y="8"/>
                </a:lnTo>
                <a:lnTo>
                  <a:pt x="2" y="4"/>
                </a:lnTo>
                <a:lnTo>
                  <a:pt x="6" y="0"/>
                </a:lnTo>
                <a:lnTo>
                  <a:pt x="36" y="8"/>
                </a:lnTo>
                <a:lnTo>
                  <a:pt x="54" y="12"/>
                </a:lnTo>
                <a:lnTo>
                  <a:pt x="68" y="14"/>
                </a:lnTo>
                <a:lnTo>
                  <a:pt x="76" y="12"/>
                </a:lnTo>
                <a:lnTo>
                  <a:pt x="84" y="8"/>
                </a:lnTo>
                <a:lnTo>
                  <a:pt x="92" y="4"/>
                </a:lnTo>
                <a:lnTo>
                  <a:pt x="100" y="2"/>
                </a:lnTo>
                <a:lnTo>
                  <a:pt x="104" y="2"/>
                </a:lnTo>
                <a:lnTo>
                  <a:pt x="108" y="6"/>
                </a:lnTo>
                <a:lnTo>
                  <a:pt x="112" y="8"/>
                </a:lnTo>
                <a:lnTo>
                  <a:pt x="118" y="10"/>
                </a:lnTo>
                <a:lnTo>
                  <a:pt x="124" y="10"/>
                </a:lnTo>
                <a:lnTo>
                  <a:pt x="132" y="8"/>
                </a:lnTo>
                <a:lnTo>
                  <a:pt x="138" y="8"/>
                </a:lnTo>
                <a:lnTo>
                  <a:pt x="140" y="8"/>
                </a:lnTo>
                <a:lnTo>
                  <a:pt x="142" y="10"/>
                </a:lnTo>
                <a:lnTo>
                  <a:pt x="146" y="14"/>
                </a:lnTo>
                <a:lnTo>
                  <a:pt x="152" y="22"/>
                </a:lnTo>
                <a:lnTo>
                  <a:pt x="156" y="32"/>
                </a:lnTo>
                <a:lnTo>
                  <a:pt x="158" y="42"/>
                </a:lnTo>
                <a:lnTo>
                  <a:pt x="154" y="56"/>
                </a:lnTo>
                <a:lnTo>
                  <a:pt x="154" y="64"/>
                </a:lnTo>
                <a:lnTo>
                  <a:pt x="158" y="66"/>
                </a:lnTo>
                <a:lnTo>
                  <a:pt x="152" y="68"/>
                </a:lnTo>
                <a:lnTo>
                  <a:pt x="152" y="66"/>
                </a:lnTo>
                <a:lnTo>
                  <a:pt x="150" y="66"/>
                </a:lnTo>
                <a:lnTo>
                  <a:pt x="146" y="66"/>
                </a:lnTo>
                <a:lnTo>
                  <a:pt x="142" y="64"/>
                </a:lnTo>
                <a:lnTo>
                  <a:pt x="134" y="52"/>
                </a:lnTo>
                <a:lnTo>
                  <a:pt x="128" y="40"/>
                </a:lnTo>
                <a:lnTo>
                  <a:pt x="120" y="32"/>
                </a:lnTo>
                <a:lnTo>
                  <a:pt x="122" y="38"/>
                </a:lnTo>
                <a:lnTo>
                  <a:pt x="124" y="46"/>
                </a:lnTo>
                <a:lnTo>
                  <a:pt x="136" y="66"/>
                </a:lnTo>
                <a:lnTo>
                  <a:pt x="156" y="102"/>
                </a:lnTo>
                <a:lnTo>
                  <a:pt x="162" y="112"/>
                </a:lnTo>
                <a:lnTo>
                  <a:pt x="168" y="120"/>
                </a:lnTo>
                <a:lnTo>
                  <a:pt x="174" y="126"/>
                </a:lnTo>
                <a:lnTo>
                  <a:pt x="176" y="138"/>
                </a:lnTo>
                <a:lnTo>
                  <a:pt x="178" y="150"/>
                </a:lnTo>
                <a:lnTo>
                  <a:pt x="182" y="160"/>
                </a:lnTo>
                <a:lnTo>
                  <a:pt x="180" y="16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7" name="iṥļïḑê">
            <a:extLst>
              <a:ext uri="{FF2B5EF4-FFF2-40B4-BE49-F238E27FC236}">
                <a16:creationId xmlns:a16="http://schemas.microsoft.com/office/drawing/2014/main" id="{AAAED30F-3450-4A1F-A2E9-DF87D3E14662}"/>
              </a:ext>
            </a:extLst>
          </p:cNvPr>
          <p:cNvSpPr/>
          <p:nvPr/>
        </p:nvSpPr>
        <p:spPr bwMode="auto">
          <a:xfrm>
            <a:off x="9322287" y="2020809"/>
            <a:ext cx="220637" cy="248544"/>
          </a:xfrm>
          <a:custGeom>
            <a:avLst/>
            <a:gdLst>
              <a:gd name="T0" fmla="*/ 2147483647 w 247"/>
              <a:gd name="T1" fmla="*/ 2147483647 h 252"/>
              <a:gd name="T2" fmla="*/ 2147483647 w 247"/>
              <a:gd name="T3" fmla="*/ 2147483647 h 252"/>
              <a:gd name="T4" fmla="*/ 2147483647 w 247"/>
              <a:gd name="T5" fmla="*/ 2147483647 h 252"/>
              <a:gd name="T6" fmla="*/ 2147483647 w 247"/>
              <a:gd name="T7" fmla="*/ 2147483647 h 252"/>
              <a:gd name="T8" fmla="*/ 2147483647 w 247"/>
              <a:gd name="T9" fmla="*/ 2147483647 h 252"/>
              <a:gd name="T10" fmla="*/ 2147483647 w 247"/>
              <a:gd name="T11" fmla="*/ 2147483647 h 252"/>
              <a:gd name="T12" fmla="*/ 2147483647 w 247"/>
              <a:gd name="T13" fmla="*/ 2147483647 h 252"/>
              <a:gd name="T14" fmla="*/ 2147483647 w 247"/>
              <a:gd name="T15" fmla="*/ 2147483647 h 252"/>
              <a:gd name="T16" fmla="*/ 2147483647 w 247"/>
              <a:gd name="T17" fmla="*/ 2147483647 h 252"/>
              <a:gd name="T18" fmla="*/ 2147483647 w 247"/>
              <a:gd name="T19" fmla="*/ 2147483647 h 252"/>
              <a:gd name="T20" fmla="*/ 2147483647 w 247"/>
              <a:gd name="T21" fmla="*/ 2147483647 h 252"/>
              <a:gd name="T22" fmla="*/ 2147483647 w 247"/>
              <a:gd name="T23" fmla="*/ 2147483647 h 252"/>
              <a:gd name="T24" fmla="*/ 2147483647 w 247"/>
              <a:gd name="T25" fmla="*/ 2147483647 h 252"/>
              <a:gd name="T26" fmla="*/ 2147483647 w 247"/>
              <a:gd name="T27" fmla="*/ 2147483647 h 252"/>
              <a:gd name="T28" fmla="*/ 2147483647 w 247"/>
              <a:gd name="T29" fmla="*/ 2147483647 h 252"/>
              <a:gd name="T30" fmla="*/ 2147483647 w 247"/>
              <a:gd name="T31" fmla="*/ 2147483647 h 252"/>
              <a:gd name="T32" fmla="*/ 2147483647 w 247"/>
              <a:gd name="T33" fmla="*/ 2147483647 h 252"/>
              <a:gd name="T34" fmla="*/ 2147483647 w 247"/>
              <a:gd name="T35" fmla="*/ 2147483647 h 252"/>
              <a:gd name="T36" fmla="*/ 2147483647 w 247"/>
              <a:gd name="T37" fmla="*/ 2147483647 h 252"/>
              <a:gd name="T38" fmla="*/ 2147483647 w 247"/>
              <a:gd name="T39" fmla="*/ 2147483647 h 252"/>
              <a:gd name="T40" fmla="*/ 2147483647 w 247"/>
              <a:gd name="T41" fmla="*/ 2147483647 h 252"/>
              <a:gd name="T42" fmla="*/ 2147483647 w 247"/>
              <a:gd name="T43" fmla="*/ 2147483647 h 252"/>
              <a:gd name="T44" fmla="*/ 2147483647 w 247"/>
              <a:gd name="T45" fmla="*/ 2147483647 h 252"/>
              <a:gd name="T46" fmla="*/ 2147483647 w 247"/>
              <a:gd name="T47" fmla="*/ 2147483647 h 252"/>
              <a:gd name="T48" fmla="*/ 2147483647 w 247"/>
              <a:gd name="T49" fmla="*/ 0 h 252"/>
              <a:gd name="T50" fmla="*/ 2147483647 w 247"/>
              <a:gd name="T51" fmla="*/ 2147483647 h 252"/>
              <a:gd name="T52" fmla="*/ 2147483647 w 247"/>
              <a:gd name="T53" fmla="*/ 2147483647 h 252"/>
              <a:gd name="T54" fmla="*/ 2147483647 w 247"/>
              <a:gd name="T55" fmla="*/ 2147483647 h 252"/>
              <a:gd name="T56" fmla="*/ 2147483647 w 247"/>
              <a:gd name="T57" fmla="*/ 2147483647 h 252"/>
              <a:gd name="T58" fmla="*/ 2147483647 w 247"/>
              <a:gd name="T59" fmla="*/ 2147483647 h 252"/>
              <a:gd name="T60" fmla="*/ 0 w 247"/>
              <a:gd name="T61" fmla="*/ 2147483647 h 252"/>
              <a:gd name="T62" fmla="*/ 2147483647 w 247"/>
              <a:gd name="T63" fmla="*/ 2147483647 h 252"/>
              <a:gd name="T64" fmla="*/ 2147483647 w 247"/>
              <a:gd name="T65" fmla="*/ 2147483647 h 252"/>
              <a:gd name="T66" fmla="*/ 2147483647 w 247"/>
              <a:gd name="T67" fmla="*/ 2147483647 h 252"/>
              <a:gd name="T68" fmla="*/ 2147483647 w 247"/>
              <a:gd name="T69" fmla="*/ 2147483647 h 252"/>
              <a:gd name="T70" fmla="*/ 2147483647 w 247"/>
              <a:gd name="T71" fmla="*/ 2147483647 h 252"/>
              <a:gd name="T72" fmla="*/ 2147483647 w 247"/>
              <a:gd name="T73" fmla="*/ 2147483647 h 252"/>
              <a:gd name="T74" fmla="*/ 2147483647 w 247"/>
              <a:gd name="T75" fmla="*/ 2147483647 h 252"/>
              <a:gd name="T76" fmla="*/ 2147483647 w 247"/>
              <a:gd name="T77" fmla="*/ 2147483647 h 252"/>
              <a:gd name="T78" fmla="*/ 2147483647 w 247"/>
              <a:gd name="T79" fmla="*/ 2147483647 h 252"/>
              <a:gd name="T80" fmla="*/ 2147483647 w 247"/>
              <a:gd name="T81" fmla="*/ 2147483647 h 252"/>
              <a:gd name="T82" fmla="*/ 2147483647 w 247"/>
              <a:gd name="T83" fmla="*/ 2147483647 h 252"/>
              <a:gd name="T84" fmla="*/ 2147483647 w 247"/>
              <a:gd name="T85" fmla="*/ 2147483647 h 252"/>
              <a:gd name="T86" fmla="*/ 2147483647 w 247"/>
              <a:gd name="T87" fmla="*/ 2147483647 h 252"/>
              <a:gd name="T88" fmla="*/ 2147483647 w 247"/>
              <a:gd name="T89" fmla="*/ 2147483647 h 25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47"/>
              <a:gd name="T136" fmla="*/ 0 h 252"/>
              <a:gd name="T137" fmla="*/ 247 w 247"/>
              <a:gd name="T138" fmla="*/ 252 h 25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47" h="252">
                <a:moveTo>
                  <a:pt x="247" y="206"/>
                </a:moveTo>
                <a:lnTo>
                  <a:pt x="243" y="80"/>
                </a:lnTo>
                <a:lnTo>
                  <a:pt x="243" y="74"/>
                </a:lnTo>
                <a:lnTo>
                  <a:pt x="239" y="70"/>
                </a:lnTo>
                <a:lnTo>
                  <a:pt x="237" y="68"/>
                </a:lnTo>
                <a:lnTo>
                  <a:pt x="235" y="60"/>
                </a:lnTo>
                <a:lnTo>
                  <a:pt x="235" y="56"/>
                </a:lnTo>
                <a:lnTo>
                  <a:pt x="237" y="52"/>
                </a:lnTo>
                <a:lnTo>
                  <a:pt x="239" y="48"/>
                </a:lnTo>
                <a:lnTo>
                  <a:pt x="241" y="44"/>
                </a:lnTo>
                <a:lnTo>
                  <a:pt x="237" y="42"/>
                </a:lnTo>
                <a:lnTo>
                  <a:pt x="235" y="40"/>
                </a:lnTo>
                <a:lnTo>
                  <a:pt x="235" y="38"/>
                </a:lnTo>
                <a:lnTo>
                  <a:pt x="237" y="34"/>
                </a:lnTo>
                <a:lnTo>
                  <a:pt x="241" y="30"/>
                </a:lnTo>
                <a:lnTo>
                  <a:pt x="215" y="20"/>
                </a:lnTo>
                <a:lnTo>
                  <a:pt x="209" y="16"/>
                </a:lnTo>
                <a:lnTo>
                  <a:pt x="203" y="12"/>
                </a:lnTo>
                <a:lnTo>
                  <a:pt x="197" y="6"/>
                </a:lnTo>
                <a:lnTo>
                  <a:pt x="193" y="4"/>
                </a:lnTo>
                <a:lnTo>
                  <a:pt x="189" y="4"/>
                </a:lnTo>
                <a:lnTo>
                  <a:pt x="181" y="6"/>
                </a:lnTo>
                <a:lnTo>
                  <a:pt x="171" y="12"/>
                </a:lnTo>
                <a:lnTo>
                  <a:pt x="163" y="20"/>
                </a:lnTo>
                <a:lnTo>
                  <a:pt x="163" y="24"/>
                </a:lnTo>
                <a:lnTo>
                  <a:pt x="161" y="28"/>
                </a:lnTo>
                <a:lnTo>
                  <a:pt x="163" y="36"/>
                </a:lnTo>
                <a:lnTo>
                  <a:pt x="163" y="38"/>
                </a:lnTo>
                <a:lnTo>
                  <a:pt x="165" y="40"/>
                </a:lnTo>
                <a:lnTo>
                  <a:pt x="163" y="44"/>
                </a:lnTo>
                <a:lnTo>
                  <a:pt x="161" y="48"/>
                </a:lnTo>
                <a:lnTo>
                  <a:pt x="157" y="52"/>
                </a:lnTo>
                <a:lnTo>
                  <a:pt x="149" y="54"/>
                </a:lnTo>
                <a:lnTo>
                  <a:pt x="145" y="54"/>
                </a:lnTo>
                <a:lnTo>
                  <a:pt x="139" y="52"/>
                </a:lnTo>
                <a:lnTo>
                  <a:pt x="133" y="46"/>
                </a:lnTo>
                <a:lnTo>
                  <a:pt x="125" y="40"/>
                </a:lnTo>
                <a:lnTo>
                  <a:pt x="115" y="38"/>
                </a:lnTo>
                <a:lnTo>
                  <a:pt x="111" y="36"/>
                </a:lnTo>
                <a:lnTo>
                  <a:pt x="107" y="36"/>
                </a:lnTo>
                <a:lnTo>
                  <a:pt x="103" y="36"/>
                </a:lnTo>
                <a:lnTo>
                  <a:pt x="99" y="34"/>
                </a:lnTo>
                <a:lnTo>
                  <a:pt x="93" y="30"/>
                </a:lnTo>
                <a:lnTo>
                  <a:pt x="89" y="24"/>
                </a:lnTo>
                <a:lnTo>
                  <a:pt x="85" y="18"/>
                </a:lnTo>
                <a:lnTo>
                  <a:pt x="81" y="16"/>
                </a:lnTo>
                <a:lnTo>
                  <a:pt x="77" y="14"/>
                </a:lnTo>
                <a:lnTo>
                  <a:pt x="53" y="10"/>
                </a:lnTo>
                <a:lnTo>
                  <a:pt x="42" y="6"/>
                </a:lnTo>
                <a:lnTo>
                  <a:pt x="30" y="0"/>
                </a:lnTo>
                <a:lnTo>
                  <a:pt x="26" y="4"/>
                </a:lnTo>
                <a:lnTo>
                  <a:pt x="26" y="10"/>
                </a:lnTo>
                <a:lnTo>
                  <a:pt x="26" y="12"/>
                </a:lnTo>
                <a:lnTo>
                  <a:pt x="26" y="18"/>
                </a:lnTo>
                <a:lnTo>
                  <a:pt x="18" y="24"/>
                </a:lnTo>
                <a:lnTo>
                  <a:pt x="12" y="30"/>
                </a:lnTo>
                <a:lnTo>
                  <a:pt x="8" y="36"/>
                </a:lnTo>
                <a:lnTo>
                  <a:pt x="8" y="40"/>
                </a:lnTo>
                <a:lnTo>
                  <a:pt x="10" y="40"/>
                </a:lnTo>
                <a:lnTo>
                  <a:pt x="4" y="52"/>
                </a:lnTo>
                <a:lnTo>
                  <a:pt x="0" y="56"/>
                </a:lnTo>
                <a:lnTo>
                  <a:pt x="0" y="62"/>
                </a:lnTo>
                <a:lnTo>
                  <a:pt x="0" y="68"/>
                </a:lnTo>
                <a:lnTo>
                  <a:pt x="2" y="74"/>
                </a:lnTo>
                <a:lnTo>
                  <a:pt x="4" y="80"/>
                </a:lnTo>
                <a:lnTo>
                  <a:pt x="4" y="88"/>
                </a:lnTo>
                <a:lnTo>
                  <a:pt x="6" y="120"/>
                </a:lnTo>
                <a:lnTo>
                  <a:pt x="2" y="124"/>
                </a:lnTo>
                <a:lnTo>
                  <a:pt x="0" y="132"/>
                </a:lnTo>
                <a:lnTo>
                  <a:pt x="2" y="136"/>
                </a:lnTo>
                <a:lnTo>
                  <a:pt x="4" y="140"/>
                </a:lnTo>
                <a:lnTo>
                  <a:pt x="10" y="152"/>
                </a:lnTo>
                <a:lnTo>
                  <a:pt x="12" y="158"/>
                </a:lnTo>
                <a:lnTo>
                  <a:pt x="18" y="162"/>
                </a:lnTo>
                <a:lnTo>
                  <a:pt x="28" y="166"/>
                </a:lnTo>
                <a:lnTo>
                  <a:pt x="32" y="168"/>
                </a:lnTo>
                <a:lnTo>
                  <a:pt x="36" y="174"/>
                </a:lnTo>
                <a:lnTo>
                  <a:pt x="40" y="182"/>
                </a:lnTo>
                <a:lnTo>
                  <a:pt x="42" y="182"/>
                </a:lnTo>
                <a:lnTo>
                  <a:pt x="46" y="182"/>
                </a:lnTo>
                <a:lnTo>
                  <a:pt x="55" y="182"/>
                </a:lnTo>
                <a:lnTo>
                  <a:pt x="61" y="184"/>
                </a:lnTo>
                <a:lnTo>
                  <a:pt x="67" y="186"/>
                </a:lnTo>
                <a:lnTo>
                  <a:pt x="71" y="190"/>
                </a:lnTo>
                <a:lnTo>
                  <a:pt x="75" y="196"/>
                </a:lnTo>
                <a:lnTo>
                  <a:pt x="105" y="182"/>
                </a:lnTo>
                <a:lnTo>
                  <a:pt x="231" y="252"/>
                </a:lnTo>
                <a:lnTo>
                  <a:pt x="235" y="244"/>
                </a:lnTo>
                <a:lnTo>
                  <a:pt x="247" y="244"/>
                </a:lnTo>
                <a:lnTo>
                  <a:pt x="247" y="20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8" name="íşľïḋê">
            <a:extLst>
              <a:ext uri="{FF2B5EF4-FFF2-40B4-BE49-F238E27FC236}">
                <a16:creationId xmlns:a16="http://schemas.microsoft.com/office/drawing/2014/main" id="{274D5510-F389-48A1-AB55-BDB8080CD161}"/>
              </a:ext>
            </a:extLst>
          </p:cNvPr>
          <p:cNvSpPr/>
          <p:nvPr/>
        </p:nvSpPr>
        <p:spPr bwMode="auto">
          <a:xfrm>
            <a:off x="9294180" y="1949559"/>
            <a:ext cx="54808" cy="133386"/>
          </a:xfrm>
          <a:custGeom>
            <a:avLst/>
            <a:gdLst>
              <a:gd name="T0" fmla="*/ 2147483647 w 62"/>
              <a:gd name="T1" fmla="*/ 2147483647 h 134"/>
              <a:gd name="T2" fmla="*/ 2147483647 w 62"/>
              <a:gd name="T3" fmla="*/ 2147483647 h 134"/>
              <a:gd name="T4" fmla="*/ 2147483647 w 62"/>
              <a:gd name="T5" fmla="*/ 2147483647 h 134"/>
              <a:gd name="T6" fmla="*/ 2147483647 w 62"/>
              <a:gd name="T7" fmla="*/ 2147483647 h 134"/>
              <a:gd name="T8" fmla="*/ 2147483647 w 62"/>
              <a:gd name="T9" fmla="*/ 2147483647 h 134"/>
              <a:gd name="T10" fmla="*/ 2147483647 w 62"/>
              <a:gd name="T11" fmla="*/ 2147483647 h 134"/>
              <a:gd name="T12" fmla="*/ 2147483647 w 62"/>
              <a:gd name="T13" fmla="*/ 2147483647 h 134"/>
              <a:gd name="T14" fmla="*/ 2147483647 w 62"/>
              <a:gd name="T15" fmla="*/ 2147483647 h 134"/>
              <a:gd name="T16" fmla="*/ 2147483647 w 62"/>
              <a:gd name="T17" fmla="*/ 2147483647 h 134"/>
              <a:gd name="T18" fmla="*/ 0 w 62"/>
              <a:gd name="T19" fmla="*/ 2147483647 h 134"/>
              <a:gd name="T20" fmla="*/ 0 w 62"/>
              <a:gd name="T21" fmla="*/ 2147483647 h 134"/>
              <a:gd name="T22" fmla="*/ 0 w 62"/>
              <a:gd name="T23" fmla="*/ 2147483647 h 134"/>
              <a:gd name="T24" fmla="*/ 2147483647 w 62"/>
              <a:gd name="T25" fmla="*/ 2147483647 h 134"/>
              <a:gd name="T26" fmla="*/ 2147483647 w 62"/>
              <a:gd name="T27" fmla="*/ 2147483647 h 134"/>
              <a:gd name="T28" fmla="*/ 2147483647 w 62"/>
              <a:gd name="T29" fmla="*/ 2147483647 h 134"/>
              <a:gd name="T30" fmla="*/ 2147483647 w 62"/>
              <a:gd name="T31" fmla="*/ 2147483647 h 134"/>
              <a:gd name="T32" fmla="*/ 2147483647 w 62"/>
              <a:gd name="T33" fmla="*/ 2147483647 h 134"/>
              <a:gd name="T34" fmla="*/ 2147483647 w 62"/>
              <a:gd name="T35" fmla="*/ 2147483647 h 134"/>
              <a:gd name="T36" fmla="*/ 2147483647 w 62"/>
              <a:gd name="T37" fmla="*/ 2147483647 h 134"/>
              <a:gd name="T38" fmla="*/ 2147483647 w 62"/>
              <a:gd name="T39" fmla="*/ 2147483647 h 134"/>
              <a:gd name="T40" fmla="*/ 2147483647 w 62"/>
              <a:gd name="T41" fmla="*/ 2147483647 h 134"/>
              <a:gd name="T42" fmla="*/ 2147483647 w 62"/>
              <a:gd name="T43" fmla="*/ 0 h 134"/>
              <a:gd name="T44" fmla="*/ 2147483647 w 62"/>
              <a:gd name="T45" fmla="*/ 0 h 134"/>
              <a:gd name="T46" fmla="*/ 2147483647 w 62"/>
              <a:gd name="T47" fmla="*/ 0 h 134"/>
              <a:gd name="T48" fmla="*/ 2147483647 w 62"/>
              <a:gd name="T49" fmla="*/ 2147483647 h 134"/>
              <a:gd name="T50" fmla="*/ 2147483647 w 62"/>
              <a:gd name="T51" fmla="*/ 2147483647 h 134"/>
              <a:gd name="T52" fmla="*/ 2147483647 w 62"/>
              <a:gd name="T53" fmla="*/ 2147483647 h 134"/>
              <a:gd name="T54" fmla="*/ 2147483647 w 62"/>
              <a:gd name="T55" fmla="*/ 2147483647 h 134"/>
              <a:gd name="T56" fmla="*/ 2147483647 w 62"/>
              <a:gd name="T57" fmla="*/ 2147483647 h 134"/>
              <a:gd name="T58" fmla="*/ 2147483647 w 62"/>
              <a:gd name="T59" fmla="*/ 2147483647 h 134"/>
              <a:gd name="T60" fmla="*/ 2147483647 w 62"/>
              <a:gd name="T61" fmla="*/ 2147483647 h 134"/>
              <a:gd name="T62" fmla="*/ 2147483647 w 62"/>
              <a:gd name="T63" fmla="*/ 2147483647 h 134"/>
              <a:gd name="T64" fmla="*/ 2147483647 w 62"/>
              <a:gd name="T65" fmla="*/ 2147483647 h 134"/>
              <a:gd name="T66" fmla="*/ 2147483647 w 62"/>
              <a:gd name="T67" fmla="*/ 2147483647 h 134"/>
              <a:gd name="T68" fmla="*/ 2147483647 w 62"/>
              <a:gd name="T69" fmla="*/ 2147483647 h 134"/>
              <a:gd name="T70" fmla="*/ 2147483647 w 62"/>
              <a:gd name="T71" fmla="*/ 2147483647 h 134"/>
              <a:gd name="T72" fmla="*/ 2147483647 w 62"/>
              <a:gd name="T73" fmla="*/ 2147483647 h 134"/>
              <a:gd name="T74" fmla="*/ 2147483647 w 62"/>
              <a:gd name="T75" fmla="*/ 2147483647 h 134"/>
              <a:gd name="T76" fmla="*/ 2147483647 w 62"/>
              <a:gd name="T77" fmla="*/ 2147483647 h 134"/>
              <a:gd name="T78" fmla="*/ 2147483647 w 62"/>
              <a:gd name="T79" fmla="*/ 2147483647 h 134"/>
              <a:gd name="T80" fmla="*/ 2147483647 w 62"/>
              <a:gd name="T81" fmla="*/ 2147483647 h 134"/>
              <a:gd name="T82" fmla="*/ 2147483647 w 62"/>
              <a:gd name="T83" fmla="*/ 2147483647 h 134"/>
              <a:gd name="T84" fmla="*/ 2147483647 w 62"/>
              <a:gd name="T85" fmla="*/ 2147483647 h 134"/>
              <a:gd name="T86" fmla="*/ 2147483647 w 62"/>
              <a:gd name="T87" fmla="*/ 2147483647 h 134"/>
              <a:gd name="T88" fmla="*/ 2147483647 w 62"/>
              <a:gd name="T89" fmla="*/ 2147483647 h 134"/>
              <a:gd name="T90" fmla="*/ 2147483647 w 62"/>
              <a:gd name="T91" fmla="*/ 2147483647 h 134"/>
              <a:gd name="T92" fmla="*/ 2147483647 w 62"/>
              <a:gd name="T93" fmla="*/ 2147483647 h 134"/>
              <a:gd name="T94" fmla="*/ 2147483647 w 62"/>
              <a:gd name="T95" fmla="*/ 2147483647 h 134"/>
              <a:gd name="T96" fmla="*/ 2147483647 w 62"/>
              <a:gd name="T97" fmla="*/ 2147483647 h 134"/>
              <a:gd name="T98" fmla="*/ 2147483647 w 62"/>
              <a:gd name="T99" fmla="*/ 2147483647 h 134"/>
              <a:gd name="T100" fmla="*/ 2147483647 w 62"/>
              <a:gd name="T101" fmla="*/ 2147483647 h 134"/>
              <a:gd name="T102" fmla="*/ 2147483647 w 62"/>
              <a:gd name="T103" fmla="*/ 2147483647 h 134"/>
              <a:gd name="T104" fmla="*/ 2147483647 w 62"/>
              <a:gd name="T105" fmla="*/ 2147483647 h 134"/>
              <a:gd name="T106" fmla="*/ 2147483647 w 62"/>
              <a:gd name="T107" fmla="*/ 2147483647 h 134"/>
              <a:gd name="T108" fmla="*/ 2147483647 w 62"/>
              <a:gd name="T109" fmla="*/ 2147483647 h 134"/>
              <a:gd name="T110" fmla="*/ 2147483647 w 62"/>
              <a:gd name="T111" fmla="*/ 2147483647 h 13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"/>
              <a:gd name="T169" fmla="*/ 0 h 134"/>
              <a:gd name="T170" fmla="*/ 62 w 62"/>
              <a:gd name="T171" fmla="*/ 134 h 13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" h="134">
                <a:moveTo>
                  <a:pt x="30" y="128"/>
                </a:moveTo>
                <a:lnTo>
                  <a:pt x="30" y="130"/>
                </a:lnTo>
                <a:lnTo>
                  <a:pt x="26" y="104"/>
                </a:lnTo>
                <a:lnTo>
                  <a:pt x="22" y="98"/>
                </a:lnTo>
                <a:lnTo>
                  <a:pt x="18" y="92"/>
                </a:lnTo>
                <a:lnTo>
                  <a:pt x="14" y="86"/>
                </a:lnTo>
                <a:lnTo>
                  <a:pt x="10" y="82"/>
                </a:lnTo>
                <a:lnTo>
                  <a:pt x="8" y="78"/>
                </a:lnTo>
                <a:lnTo>
                  <a:pt x="4" y="74"/>
                </a:lnTo>
                <a:lnTo>
                  <a:pt x="0" y="68"/>
                </a:lnTo>
                <a:lnTo>
                  <a:pt x="0" y="62"/>
                </a:lnTo>
                <a:lnTo>
                  <a:pt x="0" y="58"/>
                </a:lnTo>
                <a:lnTo>
                  <a:pt x="2" y="56"/>
                </a:lnTo>
                <a:lnTo>
                  <a:pt x="6" y="54"/>
                </a:lnTo>
                <a:lnTo>
                  <a:pt x="8" y="50"/>
                </a:lnTo>
                <a:lnTo>
                  <a:pt x="10" y="42"/>
                </a:lnTo>
                <a:lnTo>
                  <a:pt x="10" y="36"/>
                </a:lnTo>
                <a:lnTo>
                  <a:pt x="10" y="24"/>
                </a:lnTo>
                <a:lnTo>
                  <a:pt x="12" y="14"/>
                </a:lnTo>
                <a:lnTo>
                  <a:pt x="14" y="4"/>
                </a:lnTo>
                <a:lnTo>
                  <a:pt x="14" y="2"/>
                </a:lnTo>
                <a:lnTo>
                  <a:pt x="20" y="0"/>
                </a:lnTo>
                <a:lnTo>
                  <a:pt x="30" y="0"/>
                </a:lnTo>
                <a:lnTo>
                  <a:pt x="34" y="0"/>
                </a:lnTo>
                <a:lnTo>
                  <a:pt x="38" y="2"/>
                </a:lnTo>
                <a:lnTo>
                  <a:pt x="42" y="2"/>
                </a:lnTo>
                <a:lnTo>
                  <a:pt x="48" y="4"/>
                </a:lnTo>
                <a:lnTo>
                  <a:pt x="46" y="8"/>
                </a:lnTo>
                <a:lnTo>
                  <a:pt x="44" y="12"/>
                </a:lnTo>
                <a:lnTo>
                  <a:pt x="44" y="16"/>
                </a:lnTo>
                <a:lnTo>
                  <a:pt x="42" y="20"/>
                </a:lnTo>
                <a:lnTo>
                  <a:pt x="44" y="24"/>
                </a:lnTo>
                <a:lnTo>
                  <a:pt x="46" y="28"/>
                </a:lnTo>
                <a:lnTo>
                  <a:pt x="50" y="30"/>
                </a:lnTo>
                <a:lnTo>
                  <a:pt x="52" y="32"/>
                </a:lnTo>
                <a:lnTo>
                  <a:pt x="50" y="42"/>
                </a:lnTo>
                <a:lnTo>
                  <a:pt x="46" y="46"/>
                </a:lnTo>
                <a:lnTo>
                  <a:pt x="42" y="52"/>
                </a:lnTo>
                <a:lnTo>
                  <a:pt x="40" y="58"/>
                </a:lnTo>
                <a:lnTo>
                  <a:pt x="42" y="60"/>
                </a:lnTo>
                <a:lnTo>
                  <a:pt x="46" y="64"/>
                </a:lnTo>
                <a:lnTo>
                  <a:pt x="54" y="66"/>
                </a:lnTo>
                <a:lnTo>
                  <a:pt x="62" y="72"/>
                </a:lnTo>
                <a:lnTo>
                  <a:pt x="58" y="76"/>
                </a:lnTo>
                <a:lnTo>
                  <a:pt x="58" y="82"/>
                </a:lnTo>
                <a:lnTo>
                  <a:pt x="58" y="84"/>
                </a:lnTo>
                <a:lnTo>
                  <a:pt x="58" y="90"/>
                </a:lnTo>
                <a:lnTo>
                  <a:pt x="50" y="96"/>
                </a:lnTo>
                <a:lnTo>
                  <a:pt x="44" y="102"/>
                </a:lnTo>
                <a:lnTo>
                  <a:pt x="40" y="108"/>
                </a:lnTo>
                <a:lnTo>
                  <a:pt x="40" y="112"/>
                </a:lnTo>
                <a:lnTo>
                  <a:pt x="42" y="112"/>
                </a:lnTo>
                <a:lnTo>
                  <a:pt x="36" y="124"/>
                </a:lnTo>
                <a:lnTo>
                  <a:pt x="32" y="128"/>
                </a:lnTo>
                <a:lnTo>
                  <a:pt x="32" y="134"/>
                </a:lnTo>
                <a:lnTo>
                  <a:pt x="30" y="1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9" name="iṡḷïdê">
            <a:extLst>
              <a:ext uri="{FF2B5EF4-FFF2-40B4-BE49-F238E27FC236}">
                <a16:creationId xmlns:a16="http://schemas.microsoft.com/office/drawing/2014/main" id="{BCED092C-90CB-4B24-AC71-502D7AB95A32}"/>
              </a:ext>
            </a:extLst>
          </p:cNvPr>
          <p:cNvSpPr/>
          <p:nvPr/>
        </p:nvSpPr>
        <p:spPr bwMode="auto">
          <a:xfrm>
            <a:off x="9074245" y="1952873"/>
            <a:ext cx="283877" cy="326423"/>
          </a:xfrm>
          <a:custGeom>
            <a:avLst/>
            <a:gdLst>
              <a:gd name="T0" fmla="*/ 2147483647 w 318"/>
              <a:gd name="T1" fmla="*/ 2147483647 h 332"/>
              <a:gd name="T2" fmla="*/ 2147483647 w 318"/>
              <a:gd name="T3" fmla="*/ 2147483647 h 332"/>
              <a:gd name="T4" fmla="*/ 2147483647 w 318"/>
              <a:gd name="T5" fmla="*/ 2147483647 h 332"/>
              <a:gd name="T6" fmla="*/ 2147483647 w 318"/>
              <a:gd name="T7" fmla="*/ 2147483647 h 332"/>
              <a:gd name="T8" fmla="*/ 2147483647 w 318"/>
              <a:gd name="T9" fmla="*/ 2147483647 h 332"/>
              <a:gd name="T10" fmla="*/ 2147483647 w 318"/>
              <a:gd name="T11" fmla="*/ 2147483647 h 332"/>
              <a:gd name="T12" fmla="*/ 2147483647 w 318"/>
              <a:gd name="T13" fmla="*/ 2147483647 h 332"/>
              <a:gd name="T14" fmla="*/ 2147483647 w 318"/>
              <a:gd name="T15" fmla="*/ 2147483647 h 332"/>
              <a:gd name="T16" fmla="*/ 2147483647 w 318"/>
              <a:gd name="T17" fmla="*/ 0 h 332"/>
              <a:gd name="T18" fmla="*/ 2147483647 w 318"/>
              <a:gd name="T19" fmla="*/ 2147483647 h 332"/>
              <a:gd name="T20" fmla="*/ 2147483647 w 318"/>
              <a:gd name="T21" fmla="*/ 2147483647 h 332"/>
              <a:gd name="T22" fmla="*/ 2147483647 w 318"/>
              <a:gd name="T23" fmla="*/ 2147483647 h 332"/>
              <a:gd name="T24" fmla="*/ 2147483647 w 318"/>
              <a:gd name="T25" fmla="*/ 2147483647 h 332"/>
              <a:gd name="T26" fmla="*/ 2147483647 w 318"/>
              <a:gd name="T27" fmla="*/ 2147483647 h 332"/>
              <a:gd name="T28" fmla="*/ 2147483647 w 318"/>
              <a:gd name="T29" fmla="*/ 2147483647 h 332"/>
              <a:gd name="T30" fmla="*/ 2147483647 w 318"/>
              <a:gd name="T31" fmla="*/ 2147483647 h 332"/>
              <a:gd name="T32" fmla="*/ 2147483647 w 318"/>
              <a:gd name="T33" fmla="*/ 2147483647 h 332"/>
              <a:gd name="T34" fmla="*/ 2147483647 w 318"/>
              <a:gd name="T35" fmla="*/ 2147483647 h 332"/>
              <a:gd name="T36" fmla="*/ 2147483647 w 318"/>
              <a:gd name="T37" fmla="*/ 2147483647 h 332"/>
              <a:gd name="T38" fmla="*/ 2147483647 w 318"/>
              <a:gd name="T39" fmla="*/ 2147483647 h 332"/>
              <a:gd name="T40" fmla="*/ 2147483647 w 318"/>
              <a:gd name="T41" fmla="*/ 2147483647 h 332"/>
              <a:gd name="T42" fmla="*/ 2147483647 w 318"/>
              <a:gd name="T43" fmla="*/ 2147483647 h 332"/>
              <a:gd name="T44" fmla="*/ 2147483647 w 318"/>
              <a:gd name="T45" fmla="*/ 2147483647 h 332"/>
              <a:gd name="T46" fmla="*/ 2147483647 w 318"/>
              <a:gd name="T47" fmla="*/ 2147483647 h 332"/>
              <a:gd name="T48" fmla="*/ 2147483647 w 318"/>
              <a:gd name="T49" fmla="*/ 2147483647 h 332"/>
              <a:gd name="T50" fmla="*/ 2147483647 w 318"/>
              <a:gd name="T51" fmla="*/ 2147483647 h 332"/>
              <a:gd name="T52" fmla="*/ 2147483647 w 318"/>
              <a:gd name="T53" fmla="*/ 2147483647 h 332"/>
              <a:gd name="T54" fmla="*/ 2147483647 w 318"/>
              <a:gd name="T55" fmla="*/ 2147483647 h 332"/>
              <a:gd name="T56" fmla="*/ 2147483647 w 318"/>
              <a:gd name="T57" fmla="*/ 2147483647 h 332"/>
              <a:gd name="T58" fmla="*/ 2147483647 w 318"/>
              <a:gd name="T59" fmla="*/ 2147483647 h 332"/>
              <a:gd name="T60" fmla="*/ 2147483647 w 318"/>
              <a:gd name="T61" fmla="*/ 2147483647 h 332"/>
              <a:gd name="T62" fmla="*/ 2147483647 w 318"/>
              <a:gd name="T63" fmla="*/ 2147483647 h 332"/>
              <a:gd name="T64" fmla="*/ 0 w 318"/>
              <a:gd name="T65" fmla="*/ 2147483647 h 332"/>
              <a:gd name="T66" fmla="*/ 2147483647 w 318"/>
              <a:gd name="T67" fmla="*/ 2147483647 h 332"/>
              <a:gd name="T68" fmla="*/ 2147483647 w 318"/>
              <a:gd name="T69" fmla="*/ 2147483647 h 332"/>
              <a:gd name="T70" fmla="*/ 2147483647 w 318"/>
              <a:gd name="T71" fmla="*/ 2147483647 h 332"/>
              <a:gd name="T72" fmla="*/ 2147483647 w 318"/>
              <a:gd name="T73" fmla="*/ 2147483647 h 332"/>
              <a:gd name="T74" fmla="*/ 2147483647 w 318"/>
              <a:gd name="T75" fmla="*/ 2147483647 h 332"/>
              <a:gd name="T76" fmla="*/ 2147483647 w 318"/>
              <a:gd name="T77" fmla="*/ 2147483647 h 332"/>
              <a:gd name="T78" fmla="*/ 2147483647 w 318"/>
              <a:gd name="T79" fmla="*/ 2147483647 h 332"/>
              <a:gd name="T80" fmla="*/ 2147483647 w 318"/>
              <a:gd name="T81" fmla="*/ 2147483647 h 332"/>
              <a:gd name="T82" fmla="*/ 2147483647 w 318"/>
              <a:gd name="T83" fmla="*/ 2147483647 h 332"/>
              <a:gd name="T84" fmla="*/ 2147483647 w 318"/>
              <a:gd name="T85" fmla="*/ 2147483647 h 332"/>
              <a:gd name="T86" fmla="*/ 2147483647 w 318"/>
              <a:gd name="T87" fmla="*/ 2147483647 h 33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18"/>
              <a:gd name="T133" fmla="*/ 0 h 332"/>
              <a:gd name="T134" fmla="*/ 318 w 318"/>
              <a:gd name="T135" fmla="*/ 332 h 33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18" h="332">
                <a:moveTo>
                  <a:pt x="98" y="36"/>
                </a:moveTo>
                <a:lnTo>
                  <a:pt x="110" y="34"/>
                </a:lnTo>
                <a:lnTo>
                  <a:pt x="116" y="30"/>
                </a:lnTo>
                <a:lnTo>
                  <a:pt x="124" y="26"/>
                </a:lnTo>
                <a:lnTo>
                  <a:pt x="132" y="20"/>
                </a:lnTo>
                <a:lnTo>
                  <a:pt x="146" y="14"/>
                </a:lnTo>
                <a:lnTo>
                  <a:pt x="166" y="8"/>
                </a:lnTo>
                <a:lnTo>
                  <a:pt x="186" y="4"/>
                </a:lnTo>
                <a:lnTo>
                  <a:pt x="198" y="4"/>
                </a:lnTo>
                <a:lnTo>
                  <a:pt x="202" y="4"/>
                </a:lnTo>
                <a:lnTo>
                  <a:pt x="206" y="6"/>
                </a:lnTo>
                <a:lnTo>
                  <a:pt x="210" y="8"/>
                </a:lnTo>
                <a:lnTo>
                  <a:pt x="214" y="8"/>
                </a:lnTo>
                <a:lnTo>
                  <a:pt x="220" y="6"/>
                </a:lnTo>
                <a:lnTo>
                  <a:pt x="222" y="4"/>
                </a:lnTo>
                <a:lnTo>
                  <a:pt x="224" y="2"/>
                </a:lnTo>
                <a:lnTo>
                  <a:pt x="230" y="0"/>
                </a:lnTo>
                <a:lnTo>
                  <a:pt x="248" y="0"/>
                </a:lnTo>
                <a:lnTo>
                  <a:pt x="260" y="0"/>
                </a:lnTo>
                <a:lnTo>
                  <a:pt x="258" y="10"/>
                </a:lnTo>
                <a:lnTo>
                  <a:pt x="256" y="22"/>
                </a:lnTo>
                <a:lnTo>
                  <a:pt x="256" y="34"/>
                </a:lnTo>
                <a:lnTo>
                  <a:pt x="256" y="40"/>
                </a:lnTo>
                <a:lnTo>
                  <a:pt x="254" y="48"/>
                </a:lnTo>
                <a:lnTo>
                  <a:pt x="252" y="52"/>
                </a:lnTo>
                <a:lnTo>
                  <a:pt x="248" y="54"/>
                </a:lnTo>
                <a:lnTo>
                  <a:pt x="246" y="56"/>
                </a:lnTo>
                <a:lnTo>
                  <a:pt x="246" y="60"/>
                </a:lnTo>
                <a:lnTo>
                  <a:pt x="246" y="66"/>
                </a:lnTo>
                <a:lnTo>
                  <a:pt x="250" y="72"/>
                </a:lnTo>
                <a:lnTo>
                  <a:pt x="254" y="76"/>
                </a:lnTo>
                <a:lnTo>
                  <a:pt x="256" y="80"/>
                </a:lnTo>
                <a:lnTo>
                  <a:pt x="260" y="84"/>
                </a:lnTo>
                <a:lnTo>
                  <a:pt x="264" y="90"/>
                </a:lnTo>
                <a:lnTo>
                  <a:pt x="268" y="96"/>
                </a:lnTo>
                <a:lnTo>
                  <a:pt x="272" y="102"/>
                </a:lnTo>
                <a:lnTo>
                  <a:pt x="276" y="128"/>
                </a:lnTo>
                <a:lnTo>
                  <a:pt x="276" y="126"/>
                </a:lnTo>
                <a:lnTo>
                  <a:pt x="278" y="132"/>
                </a:lnTo>
                <a:lnTo>
                  <a:pt x="278" y="138"/>
                </a:lnTo>
                <a:lnTo>
                  <a:pt x="280" y="144"/>
                </a:lnTo>
                <a:lnTo>
                  <a:pt x="282" y="150"/>
                </a:lnTo>
                <a:lnTo>
                  <a:pt x="282" y="158"/>
                </a:lnTo>
                <a:lnTo>
                  <a:pt x="284" y="190"/>
                </a:lnTo>
                <a:lnTo>
                  <a:pt x="280" y="194"/>
                </a:lnTo>
                <a:lnTo>
                  <a:pt x="278" y="202"/>
                </a:lnTo>
                <a:lnTo>
                  <a:pt x="280" y="206"/>
                </a:lnTo>
                <a:lnTo>
                  <a:pt x="282" y="210"/>
                </a:lnTo>
                <a:lnTo>
                  <a:pt x="288" y="222"/>
                </a:lnTo>
                <a:lnTo>
                  <a:pt x="290" y="228"/>
                </a:lnTo>
                <a:lnTo>
                  <a:pt x="296" y="232"/>
                </a:lnTo>
                <a:lnTo>
                  <a:pt x="306" y="236"/>
                </a:lnTo>
                <a:lnTo>
                  <a:pt x="310" y="238"/>
                </a:lnTo>
                <a:lnTo>
                  <a:pt x="314" y="244"/>
                </a:lnTo>
                <a:lnTo>
                  <a:pt x="318" y="252"/>
                </a:lnTo>
                <a:lnTo>
                  <a:pt x="248" y="300"/>
                </a:lnTo>
                <a:lnTo>
                  <a:pt x="220" y="328"/>
                </a:lnTo>
                <a:lnTo>
                  <a:pt x="182" y="332"/>
                </a:lnTo>
                <a:lnTo>
                  <a:pt x="182" y="318"/>
                </a:lnTo>
                <a:lnTo>
                  <a:pt x="170" y="314"/>
                </a:lnTo>
                <a:lnTo>
                  <a:pt x="160" y="310"/>
                </a:lnTo>
                <a:lnTo>
                  <a:pt x="152" y="302"/>
                </a:lnTo>
                <a:lnTo>
                  <a:pt x="148" y="298"/>
                </a:lnTo>
                <a:lnTo>
                  <a:pt x="148" y="294"/>
                </a:lnTo>
                <a:lnTo>
                  <a:pt x="0" y="182"/>
                </a:lnTo>
                <a:lnTo>
                  <a:pt x="0" y="160"/>
                </a:lnTo>
                <a:lnTo>
                  <a:pt x="8" y="148"/>
                </a:lnTo>
                <a:lnTo>
                  <a:pt x="18" y="144"/>
                </a:lnTo>
                <a:lnTo>
                  <a:pt x="32" y="138"/>
                </a:lnTo>
                <a:lnTo>
                  <a:pt x="48" y="132"/>
                </a:lnTo>
                <a:lnTo>
                  <a:pt x="54" y="128"/>
                </a:lnTo>
                <a:lnTo>
                  <a:pt x="56" y="124"/>
                </a:lnTo>
                <a:lnTo>
                  <a:pt x="60" y="118"/>
                </a:lnTo>
                <a:lnTo>
                  <a:pt x="66" y="116"/>
                </a:lnTo>
                <a:lnTo>
                  <a:pt x="70" y="114"/>
                </a:lnTo>
                <a:lnTo>
                  <a:pt x="72" y="112"/>
                </a:lnTo>
                <a:lnTo>
                  <a:pt x="72" y="110"/>
                </a:lnTo>
                <a:lnTo>
                  <a:pt x="72" y="102"/>
                </a:lnTo>
                <a:lnTo>
                  <a:pt x="80" y="100"/>
                </a:lnTo>
                <a:lnTo>
                  <a:pt x="84" y="96"/>
                </a:lnTo>
                <a:lnTo>
                  <a:pt x="90" y="92"/>
                </a:lnTo>
                <a:lnTo>
                  <a:pt x="96" y="92"/>
                </a:lnTo>
                <a:lnTo>
                  <a:pt x="106" y="92"/>
                </a:lnTo>
                <a:lnTo>
                  <a:pt x="110" y="92"/>
                </a:lnTo>
                <a:lnTo>
                  <a:pt x="112" y="90"/>
                </a:lnTo>
                <a:lnTo>
                  <a:pt x="112" y="86"/>
                </a:lnTo>
                <a:lnTo>
                  <a:pt x="104" y="60"/>
                </a:lnTo>
                <a:lnTo>
                  <a:pt x="96" y="36"/>
                </a:lnTo>
                <a:lnTo>
                  <a:pt x="98" y="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0" name="iṡľîďê">
            <a:extLst>
              <a:ext uri="{FF2B5EF4-FFF2-40B4-BE49-F238E27FC236}">
                <a16:creationId xmlns:a16="http://schemas.microsoft.com/office/drawing/2014/main" id="{0BE0B114-321A-4FE6-AF85-DD82651A8E42}"/>
              </a:ext>
            </a:extLst>
          </p:cNvPr>
          <p:cNvSpPr/>
          <p:nvPr/>
        </p:nvSpPr>
        <p:spPr bwMode="auto">
          <a:xfrm>
            <a:off x="9014519" y="1976071"/>
            <a:ext cx="160208" cy="151613"/>
          </a:xfrm>
          <a:custGeom>
            <a:avLst/>
            <a:gdLst>
              <a:gd name="T0" fmla="*/ 2147483647 w 180"/>
              <a:gd name="T1" fmla="*/ 2147483647 h 154"/>
              <a:gd name="T2" fmla="*/ 2147483647 w 180"/>
              <a:gd name="T3" fmla="*/ 2147483647 h 154"/>
              <a:gd name="T4" fmla="*/ 2147483647 w 180"/>
              <a:gd name="T5" fmla="*/ 2147483647 h 154"/>
              <a:gd name="T6" fmla="*/ 2147483647 w 180"/>
              <a:gd name="T7" fmla="*/ 2147483647 h 154"/>
              <a:gd name="T8" fmla="*/ 2147483647 w 180"/>
              <a:gd name="T9" fmla="*/ 2147483647 h 154"/>
              <a:gd name="T10" fmla="*/ 2147483647 w 180"/>
              <a:gd name="T11" fmla="*/ 2147483647 h 154"/>
              <a:gd name="T12" fmla="*/ 2147483647 w 180"/>
              <a:gd name="T13" fmla="*/ 2147483647 h 154"/>
              <a:gd name="T14" fmla="*/ 2147483647 w 180"/>
              <a:gd name="T15" fmla="*/ 2147483647 h 154"/>
              <a:gd name="T16" fmla="*/ 2147483647 w 180"/>
              <a:gd name="T17" fmla="*/ 2147483647 h 154"/>
              <a:gd name="T18" fmla="*/ 2147483647 w 180"/>
              <a:gd name="T19" fmla="*/ 2147483647 h 154"/>
              <a:gd name="T20" fmla="*/ 2147483647 w 180"/>
              <a:gd name="T21" fmla="*/ 2147483647 h 154"/>
              <a:gd name="T22" fmla="*/ 2147483647 w 180"/>
              <a:gd name="T23" fmla="*/ 2147483647 h 154"/>
              <a:gd name="T24" fmla="*/ 2147483647 w 180"/>
              <a:gd name="T25" fmla="*/ 2147483647 h 154"/>
              <a:gd name="T26" fmla="*/ 2147483647 w 180"/>
              <a:gd name="T27" fmla="*/ 2147483647 h 154"/>
              <a:gd name="T28" fmla="*/ 2147483647 w 180"/>
              <a:gd name="T29" fmla="*/ 2147483647 h 154"/>
              <a:gd name="T30" fmla="*/ 2147483647 w 180"/>
              <a:gd name="T31" fmla="*/ 2147483647 h 154"/>
              <a:gd name="T32" fmla="*/ 2147483647 w 180"/>
              <a:gd name="T33" fmla="*/ 2147483647 h 154"/>
              <a:gd name="T34" fmla="*/ 2147483647 w 180"/>
              <a:gd name="T35" fmla="*/ 2147483647 h 154"/>
              <a:gd name="T36" fmla="*/ 2147483647 w 180"/>
              <a:gd name="T37" fmla="*/ 2147483647 h 154"/>
              <a:gd name="T38" fmla="*/ 2147483647 w 180"/>
              <a:gd name="T39" fmla="*/ 2147483647 h 154"/>
              <a:gd name="T40" fmla="*/ 2147483647 w 180"/>
              <a:gd name="T41" fmla="*/ 2147483647 h 154"/>
              <a:gd name="T42" fmla="*/ 2147483647 w 180"/>
              <a:gd name="T43" fmla="*/ 2147483647 h 154"/>
              <a:gd name="T44" fmla="*/ 2147483647 w 180"/>
              <a:gd name="T45" fmla="*/ 2147483647 h 154"/>
              <a:gd name="T46" fmla="*/ 2147483647 w 180"/>
              <a:gd name="T47" fmla="*/ 2147483647 h 154"/>
              <a:gd name="T48" fmla="*/ 2147483647 w 180"/>
              <a:gd name="T49" fmla="*/ 2147483647 h 154"/>
              <a:gd name="T50" fmla="*/ 2147483647 w 180"/>
              <a:gd name="T51" fmla="*/ 2147483647 h 154"/>
              <a:gd name="T52" fmla="*/ 2147483647 w 180"/>
              <a:gd name="T53" fmla="*/ 2147483647 h 154"/>
              <a:gd name="T54" fmla="*/ 2147483647 w 180"/>
              <a:gd name="T55" fmla="*/ 2147483647 h 154"/>
              <a:gd name="T56" fmla="*/ 2147483647 w 180"/>
              <a:gd name="T57" fmla="*/ 2147483647 h 154"/>
              <a:gd name="T58" fmla="*/ 2147483647 w 180"/>
              <a:gd name="T59" fmla="*/ 2147483647 h 154"/>
              <a:gd name="T60" fmla="*/ 2147483647 w 180"/>
              <a:gd name="T61" fmla="*/ 2147483647 h 154"/>
              <a:gd name="T62" fmla="*/ 2147483647 w 180"/>
              <a:gd name="T63" fmla="*/ 0 h 154"/>
              <a:gd name="T64" fmla="*/ 2147483647 w 180"/>
              <a:gd name="T65" fmla="*/ 2147483647 h 154"/>
              <a:gd name="T66" fmla="*/ 2147483647 w 180"/>
              <a:gd name="T67" fmla="*/ 2147483647 h 154"/>
              <a:gd name="T68" fmla="*/ 2147483647 w 180"/>
              <a:gd name="T69" fmla="*/ 2147483647 h 154"/>
              <a:gd name="T70" fmla="*/ 2147483647 w 180"/>
              <a:gd name="T71" fmla="*/ 2147483647 h 154"/>
              <a:gd name="T72" fmla="*/ 2147483647 w 180"/>
              <a:gd name="T73" fmla="*/ 2147483647 h 154"/>
              <a:gd name="T74" fmla="*/ 2147483647 w 180"/>
              <a:gd name="T75" fmla="*/ 2147483647 h 154"/>
              <a:gd name="T76" fmla="*/ 2147483647 w 180"/>
              <a:gd name="T77" fmla="*/ 2147483647 h 154"/>
              <a:gd name="T78" fmla="*/ 2147483647 w 180"/>
              <a:gd name="T79" fmla="*/ 2147483647 h 154"/>
              <a:gd name="T80" fmla="*/ 2147483647 w 180"/>
              <a:gd name="T81" fmla="*/ 2147483647 h 154"/>
              <a:gd name="T82" fmla="*/ 2147483647 w 180"/>
              <a:gd name="T83" fmla="*/ 2147483647 h 154"/>
              <a:gd name="T84" fmla="*/ 2147483647 w 180"/>
              <a:gd name="T85" fmla="*/ 2147483647 h 154"/>
              <a:gd name="T86" fmla="*/ 2147483647 w 180"/>
              <a:gd name="T87" fmla="*/ 2147483647 h 154"/>
              <a:gd name="T88" fmla="*/ 2147483647 w 180"/>
              <a:gd name="T89" fmla="*/ 2147483647 h 154"/>
              <a:gd name="T90" fmla="*/ 2147483647 w 180"/>
              <a:gd name="T91" fmla="*/ 2147483647 h 154"/>
              <a:gd name="T92" fmla="*/ 2147483647 w 180"/>
              <a:gd name="T93" fmla="*/ 2147483647 h 154"/>
              <a:gd name="T94" fmla="*/ 2147483647 w 180"/>
              <a:gd name="T95" fmla="*/ 2147483647 h 154"/>
              <a:gd name="T96" fmla="*/ 2147483647 w 180"/>
              <a:gd name="T97" fmla="*/ 2147483647 h 154"/>
              <a:gd name="T98" fmla="*/ 2147483647 w 180"/>
              <a:gd name="T99" fmla="*/ 2147483647 h 154"/>
              <a:gd name="T100" fmla="*/ 2147483647 w 180"/>
              <a:gd name="T101" fmla="*/ 2147483647 h 154"/>
              <a:gd name="T102" fmla="*/ 2147483647 w 180"/>
              <a:gd name="T103" fmla="*/ 2147483647 h 154"/>
              <a:gd name="T104" fmla="*/ 2147483647 w 180"/>
              <a:gd name="T105" fmla="*/ 2147483647 h 154"/>
              <a:gd name="T106" fmla="*/ 0 w 180"/>
              <a:gd name="T107" fmla="*/ 2147483647 h 154"/>
              <a:gd name="T108" fmla="*/ 2147483647 w 180"/>
              <a:gd name="T109" fmla="*/ 2147483647 h 1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0"/>
              <a:gd name="T166" fmla="*/ 0 h 154"/>
              <a:gd name="T167" fmla="*/ 180 w 180"/>
              <a:gd name="T168" fmla="*/ 154 h 15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0" h="154">
                <a:moveTo>
                  <a:pt x="68" y="152"/>
                </a:moveTo>
                <a:lnTo>
                  <a:pt x="68" y="136"/>
                </a:lnTo>
                <a:lnTo>
                  <a:pt x="76" y="124"/>
                </a:lnTo>
                <a:lnTo>
                  <a:pt x="86" y="120"/>
                </a:lnTo>
                <a:lnTo>
                  <a:pt x="100" y="114"/>
                </a:lnTo>
                <a:lnTo>
                  <a:pt x="116" y="108"/>
                </a:lnTo>
                <a:lnTo>
                  <a:pt x="122" y="104"/>
                </a:lnTo>
                <a:lnTo>
                  <a:pt x="124" y="100"/>
                </a:lnTo>
                <a:lnTo>
                  <a:pt x="128" y="94"/>
                </a:lnTo>
                <a:lnTo>
                  <a:pt x="134" y="92"/>
                </a:lnTo>
                <a:lnTo>
                  <a:pt x="138" y="90"/>
                </a:lnTo>
                <a:lnTo>
                  <a:pt x="140" y="88"/>
                </a:lnTo>
                <a:lnTo>
                  <a:pt x="140" y="86"/>
                </a:lnTo>
                <a:lnTo>
                  <a:pt x="140" y="78"/>
                </a:lnTo>
                <a:lnTo>
                  <a:pt x="148" y="76"/>
                </a:lnTo>
                <a:lnTo>
                  <a:pt x="152" y="72"/>
                </a:lnTo>
                <a:lnTo>
                  <a:pt x="158" y="68"/>
                </a:lnTo>
                <a:lnTo>
                  <a:pt x="164" y="68"/>
                </a:lnTo>
                <a:lnTo>
                  <a:pt x="174" y="68"/>
                </a:lnTo>
                <a:lnTo>
                  <a:pt x="178" y="68"/>
                </a:lnTo>
                <a:lnTo>
                  <a:pt x="180" y="66"/>
                </a:lnTo>
                <a:lnTo>
                  <a:pt x="180" y="62"/>
                </a:lnTo>
                <a:lnTo>
                  <a:pt x="172" y="36"/>
                </a:lnTo>
                <a:lnTo>
                  <a:pt x="164" y="12"/>
                </a:lnTo>
                <a:lnTo>
                  <a:pt x="166" y="12"/>
                </a:lnTo>
                <a:lnTo>
                  <a:pt x="148" y="14"/>
                </a:lnTo>
                <a:lnTo>
                  <a:pt x="136" y="12"/>
                </a:lnTo>
                <a:lnTo>
                  <a:pt x="126" y="10"/>
                </a:lnTo>
                <a:lnTo>
                  <a:pt x="124" y="8"/>
                </a:lnTo>
                <a:lnTo>
                  <a:pt x="124" y="4"/>
                </a:lnTo>
                <a:lnTo>
                  <a:pt x="122" y="2"/>
                </a:lnTo>
                <a:lnTo>
                  <a:pt x="118" y="0"/>
                </a:lnTo>
                <a:lnTo>
                  <a:pt x="114" y="2"/>
                </a:lnTo>
                <a:lnTo>
                  <a:pt x="110" y="4"/>
                </a:lnTo>
                <a:lnTo>
                  <a:pt x="106" y="14"/>
                </a:lnTo>
                <a:lnTo>
                  <a:pt x="102" y="26"/>
                </a:lnTo>
                <a:lnTo>
                  <a:pt x="98" y="32"/>
                </a:lnTo>
                <a:lnTo>
                  <a:pt x="92" y="40"/>
                </a:lnTo>
                <a:lnTo>
                  <a:pt x="82" y="44"/>
                </a:lnTo>
                <a:lnTo>
                  <a:pt x="74" y="52"/>
                </a:lnTo>
                <a:lnTo>
                  <a:pt x="66" y="58"/>
                </a:lnTo>
                <a:lnTo>
                  <a:pt x="62" y="64"/>
                </a:lnTo>
                <a:lnTo>
                  <a:pt x="60" y="70"/>
                </a:lnTo>
                <a:lnTo>
                  <a:pt x="60" y="82"/>
                </a:lnTo>
                <a:lnTo>
                  <a:pt x="58" y="94"/>
                </a:lnTo>
                <a:lnTo>
                  <a:pt x="54" y="108"/>
                </a:lnTo>
                <a:lnTo>
                  <a:pt x="50" y="114"/>
                </a:lnTo>
                <a:lnTo>
                  <a:pt x="44" y="118"/>
                </a:lnTo>
                <a:lnTo>
                  <a:pt x="32" y="130"/>
                </a:lnTo>
                <a:lnTo>
                  <a:pt x="24" y="136"/>
                </a:lnTo>
                <a:lnTo>
                  <a:pt x="18" y="140"/>
                </a:lnTo>
                <a:lnTo>
                  <a:pt x="12" y="142"/>
                </a:lnTo>
                <a:lnTo>
                  <a:pt x="4" y="146"/>
                </a:lnTo>
                <a:lnTo>
                  <a:pt x="0" y="154"/>
                </a:lnTo>
                <a:lnTo>
                  <a:pt x="68" y="1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1" name="îṡľïďê">
            <a:extLst>
              <a:ext uri="{FF2B5EF4-FFF2-40B4-BE49-F238E27FC236}">
                <a16:creationId xmlns:a16="http://schemas.microsoft.com/office/drawing/2014/main" id="{A294DF61-8A72-42E5-B3F2-5A554AE42437}"/>
              </a:ext>
            </a:extLst>
          </p:cNvPr>
          <p:cNvSpPr/>
          <p:nvPr/>
        </p:nvSpPr>
        <p:spPr bwMode="auto">
          <a:xfrm>
            <a:off x="8960413" y="2125198"/>
            <a:ext cx="112426" cy="115988"/>
          </a:xfrm>
          <a:custGeom>
            <a:avLst/>
            <a:gdLst>
              <a:gd name="T0" fmla="*/ 2147483647 w 126"/>
              <a:gd name="T1" fmla="*/ 0 h 116"/>
              <a:gd name="T2" fmla="*/ 2147483647 w 126"/>
              <a:gd name="T3" fmla="*/ 2147483647 h 116"/>
              <a:gd name="T4" fmla="*/ 2147483647 w 126"/>
              <a:gd name="T5" fmla="*/ 2147483647 h 116"/>
              <a:gd name="T6" fmla="*/ 2147483647 w 126"/>
              <a:gd name="T7" fmla="*/ 2147483647 h 116"/>
              <a:gd name="T8" fmla="*/ 2147483647 w 126"/>
              <a:gd name="T9" fmla="*/ 2147483647 h 116"/>
              <a:gd name="T10" fmla="*/ 2147483647 w 126"/>
              <a:gd name="T11" fmla="*/ 2147483647 h 116"/>
              <a:gd name="T12" fmla="*/ 2147483647 w 126"/>
              <a:gd name="T13" fmla="*/ 2147483647 h 116"/>
              <a:gd name="T14" fmla="*/ 0 w 126"/>
              <a:gd name="T15" fmla="*/ 2147483647 h 116"/>
              <a:gd name="T16" fmla="*/ 0 w 126"/>
              <a:gd name="T17" fmla="*/ 2147483647 h 116"/>
              <a:gd name="T18" fmla="*/ 2147483647 w 126"/>
              <a:gd name="T19" fmla="*/ 2147483647 h 116"/>
              <a:gd name="T20" fmla="*/ 2147483647 w 126"/>
              <a:gd name="T21" fmla="*/ 2147483647 h 116"/>
              <a:gd name="T22" fmla="*/ 2147483647 w 126"/>
              <a:gd name="T23" fmla="*/ 2147483647 h 116"/>
              <a:gd name="T24" fmla="*/ 2147483647 w 126"/>
              <a:gd name="T25" fmla="*/ 2147483647 h 116"/>
              <a:gd name="T26" fmla="*/ 2147483647 w 126"/>
              <a:gd name="T27" fmla="*/ 2147483647 h 116"/>
              <a:gd name="T28" fmla="*/ 2147483647 w 126"/>
              <a:gd name="T29" fmla="*/ 2147483647 h 116"/>
              <a:gd name="T30" fmla="*/ 2147483647 w 126"/>
              <a:gd name="T31" fmla="*/ 2147483647 h 116"/>
              <a:gd name="T32" fmla="*/ 2147483647 w 126"/>
              <a:gd name="T33" fmla="*/ 2147483647 h 116"/>
              <a:gd name="T34" fmla="*/ 2147483647 w 126"/>
              <a:gd name="T35" fmla="*/ 0 h 1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26"/>
              <a:gd name="T55" fmla="*/ 0 h 116"/>
              <a:gd name="T56" fmla="*/ 126 w 126"/>
              <a:gd name="T57" fmla="*/ 116 h 11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26" h="116">
                <a:moveTo>
                  <a:pt x="126" y="0"/>
                </a:moveTo>
                <a:lnTo>
                  <a:pt x="126" y="32"/>
                </a:lnTo>
                <a:lnTo>
                  <a:pt x="76" y="32"/>
                </a:lnTo>
                <a:lnTo>
                  <a:pt x="76" y="78"/>
                </a:lnTo>
                <a:lnTo>
                  <a:pt x="66" y="82"/>
                </a:lnTo>
                <a:lnTo>
                  <a:pt x="58" y="90"/>
                </a:lnTo>
                <a:lnTo>
                  <a:pt x="56" y="116"/>
                </a:lnTo>
                <a:lnTo>
                  <a:pt x="0" y="116"/>
                </a:lnTo>
                <a:lnTo>
                  <a:pt x="0" y="108"/>
                </a:lnTo>
                <a:lnTo>
                  <a:pt x="2" y="100"/>
                </a:lnTo>
                <a:lnTo>
                  <a:pt x="10" y="88"/>
                </a:lnTo>
                <a:lnTo>
                  <a:pt x="20" y="74"/>
                </a:lnTo>
                <a:lnTo>
                  <a:pt x="24" y="66"/>
                </a:lnTo>
                <a:lnTo>
                  <a:pt x="38" y="42"/>
                </a:lnTo>
                <a:lnTo>
                  <a:pt x="50" y="20"/>
                </a:lnTo>
                <a:lnTo>
                  <a:pt x="56" y="12"/>
                </a:lnTo>
                <a:lnTo>
                  <a:pt x="60" y="2"/>
                </a:lnTo>
                <a:lnTo>
                  <a:pt x="12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2" name="iṥļïḍê">
            <a:extLst>
              <a:ext uri="{FF2B5EF4-FFF2-40B4-BE49-F238E27FC236}">
                <a16:creationId xmlns:a16="http://schemas.microsoft.com/office/drawing/2014/main" id="{62AF15CF-96E4-4F49-BA97-559B2FC5B1A3}"/>
              </a:ext>
            </a:extLst>
          </p:cNvPr>
          <p:cNvSpPr/>
          <p:nvPr/>
        </p:nvSpPr>
        <p:spPr bwMode="auto">
          <a:xfrm>
            <a:off x="8960413" y="2125198"/>
            <a:ext cx="165829" cy="236118"/>
          </a:xfrm>
          <a:custGeom>
            <a:avLst/>
            <a:gdLst>
              <a:gd name="T0" fmla="*/ 2147483647 w 186"/>
              <a:gd name="T1" fmla="*/ 0 h 238"/>
              <a:gd name="T2" fmla="*/ 2147483647 w 186"/>
              <a:gd name="T3" fmla="*/ 0 h 238"/>
              <a:gd name="T4" fmla="*/ 2147483647 w 186"/>
              <a:gd name="T5" fmla="*/ 2147483647 h 238"/>
              <a:gd name="T6" fmla="*/ 2147483647 w 186"/>
              <a:gd name="T7" fmla="*/ 2147483647 h 238"/>
              <a:gd name="T8" fmla="*/ 2147483647 w 186"/>
              <a:gd name="T9" fmla="*/ 2147483647 h 238"/>
              <a:gd name="T10" fmla="*/ 2147483647 w 186"/>
              <a:gd name="T11" fmla="*/ 2147483647 h 238"/>
              <a:gd name="T12" fmla="*/ 2147483647 w 186"/>
              <a:gd name="T13" fmla="*/ 2147483647 h 238"/>
              <a:gd name="T14" fmla="*/ 2147483647 w 186"/>
              <a:gd name="T15" fmla="*/ 2147483647 h 238"/>
              <a:gd name="T16" fmla="*/ 0 w 186"/>
              <a:gd name="T17" fmla="*/ 2147483647 h 238"/>
              <a:gd name="T18" fmla="*/ 2147483647 w 186"/>
              <a:gd name="T19" fmla="*/ 2147483647 h 238"/>
              <a:gd name="T20" fmla="*/ 2147483647 w 186"/>
              <a:gd name="T21" fmla="*/ 2147483647 h 238"/>
              <a:gd name="T22" fmla="*/ 2147483647 w 186"/>
              <a:gd name="T23" fmla="*/ 2147483647 h 238"/>
              <a:gd name="T24" fmla="*/ 2147483647 w 186"/>
              <a:gd name="T25" fmla="*/ 2147483647 h 238"/>
              <a:gd name="T26" fmla="*/ 2147483647 w 186"/>
              <a:gd name="T27" fmla="*/ 2147483647 h 238"/>
              <a:gd name="T28" fmla="*/ 2147483647 w 186"/>
              <a:gd name="T29" fmla="*/ 2147483647 h 238"/>
              <a:gd name="T30" fmla="*/ 2147483647 w 186"/>
              <a:gd name="T31" fmla="*/ 2147483647 h 238"/>
              <a:gd name="T32" fmla="*/ 2147483647 w 186"/>
              <a:gd name="T33" fmla="*/ 2147483647 h 238"/>
              <a:gd name="T34" fmla="*/ 2147483647 w 186"/>
              <a:gd name="T35" fmla="*/ 2147483647 h 238"/>
              <a:gd name="T36" fmla="*/ 2147483647 w 186"/>
              <a:gd name="T37" fmla="*/ 2147483647 h 238"/>
              <a:gd name="T38" fmla="*/ 2147483647 w 186"/>
              <a:gd name="T39" fmla="*/ 2147483647 h 238"/>
              <a:gd name="T40" fmla="*/ 2147483647 w 186"/>
              <a:gd name="T41" fmla="*/ 2147483647 h 238"/>
              <a:gd name="T42" fmla="*/ 2147483647 w 186"/>
              <a:gd name="T43" fmla="*/ 2147483647 h 238"/>
              <a:gd name="T44" fmla="*/ 2147483647 w 186"/>
              <a:gd name="T45" fmla="*/ 2147483647 h 238"/>
              <a:gd name="T46" fmla="*/ 2147483647 w 186"/>
              <a:gd name="T47" fmla="*/ 2147483647 h 238"/>
              <a:gd name="T48" fmla="*/ 2147483647 w 186"/>
              <a:gd name="T49" fmla="*/ 2147483647 h 238"/>
              <a:gd name="T50" fmla="*/ 2147483647 w 186"/>
              <a:gd name="T51" fmla="*/ 2147483647 h 238"/>
              <a:gd name="T52" fmla="*/ 2147483647 w 186"/>
              <a:gd name="T53" fmla="*/ 2147483647 h 238"/>
              <a:gd name="T54" fmla="*/ 2147483647 w 186"/>
              <a:gd name="T55" fmla="*/ 2147483647 h 238"/>
              <a:gd name="T56" fmla="*/ 2147483647 w 186"/>
              <a:gd name="T57" fmla="*/ 2147483647 h 238"/>
              <a:gd name="T58" fmla="*/ 2147483647 w 186"/>
              <a:gd name="T59" fmla="*/ 2147483647 h 238"/>
              <a:gd name="T60" fmla="*/ 2147483647 w 186"/>
              <a:gd name="T61" fmla="*/ 2147483647 h 238"/>
              <a:gd name="T62" fmla="*/ 2147483647 w 186"/>
              <a:gd name="T63" fmla="*/ 2147483647 h 238"/>
              <a:gd name="T64" fmla="*/ 2147483647 w 186"/>
              <a:gd name="T65" fmla="*/ 2147483647 h 238"/>
              <a:gd name="T66" fmla="*/ 2147483647 w 186"/>
              <a:gd name="T67" fmla="*/ 2147483647 h 238"/>
              <a:gd name="T68" fmla="*/ 2147483647 w 186"/>
              <a:gd name="T69" fmla="*/ 2147483647 h 238"/>
              <a:gd name="T70" fmla="*/ 2147483647 w 186"/>
              <a:gd name="T71" fmla="*/ 2147483647 h 238"/>
              <a:gd name="T72" fmla="*/ 2147483647 w 186"/>
              <a:gd name="T73" fmla="*/ 2147483647 h 238"/>
              <a:gd name="T74" fmla="*/ 2147483647 w 186"/>
              <a:gd name="T75" fmla="*/ 2147483647 h 238"/>
              <a:gd name="T76" fmla="*/ 2147483647 w 186"/>
              <a:gd name="T77" fmla="*/ 2147483647 h 238"/>
              <a:gd name="T78" fmla="*/ 2147483647 w 186"/>
              <a:gd name="T79" fmla="*/ 2147483647 h 238"/>
              <a:gd name="T80" fmla="*/ 2147483647 w 186"/>
              <a:gd name="T81" fmla="*/ 2147483647 h 238"/>
              <a:gd name="T82" fmla="*/ 2147483647 w 186"/>
              <a:gd name="T83" fmla="*/ 2147483647 h 238"/>
              <a:gd name="T84" fmla="*/ 2147483647 w 186"/>
              <a:gd name="T85" fmla="*/ 2147483647 h 238"/>
              <a:gd name="T86" fmla="*/ 2147483647 w 186"/>
              <a:gd name="T87" fmla="*/ 2147483647 h 238"/>
              <a:gd name="T88" fmla="*/ 2147483647 w 186"/>
              <a:gd name="T89" fmla="*/ 2147483647 h 238"/>
              <a:gd name="T90" fmla="*/ 2147483647 w 186"/>
              <a:gd name="T91" fmla="*/ 2147483647 h 238"/>
              <a:gd name="T92" fmla="*/ 2147483647 w 186"/>
              <a:gd name="T93" fmla="*/ 2147483647 h 238"/>
              <a:gd name="T94" fmla="*/ 2147483647 w 186"/>
              <a:gd name="T95" fmla="*/ 2147483647 h 238"/>
              <a:gd name="T96" fmla="*/ 2147483647 w 186"/>
              <a:gd name="T97" fmla="*/ 2147483647 h 238"/>
              <a:gd name="T98" fmla="*/ 2147483647 w 186"/>
              <a:gd name="T99" fmla="*/ 2147483647 h 238"/>
              <a:gd name="T100" fmla="*/ 2147483647 w 186"/>
              <a:gd name="T101" fmla="*/ 2147483647 h 238"/>
              <a:gd name="T102" fmla="*/ 2147483647 w 186"/>
              <a:gd name="T103" fmla="*/ 2147483647 h 238"/>
              <a:gd name="T104" fmla="*/ 2147483647 w 186"/>
              <a:gd name="T105" fmla="*/ 2147483647 h 238"/>
              <a:gd name="T106" fmla="*/ 2147483647 w 186"/>
              <a:gd name="T107" fmla="*/ 2147483647 h 238"/>
              <a:gd name="T108" fmla="*/ 2147483647 w 186"/>
              <a:gd name="T109" fmla="*/ 2147483647 h 238"/>
              <a:gd name="T110" fmla="*/ 2147483647 w 186"/>
              <a:gd name="T111" fmla="*/ 2147483647 h 238"/>
              <a:gd name="T112" fmla="*/ 2147483647 w 186"/>
              <a:gd name="T113" fmla="*/ 2147483647 h 238"/>
              <a:gd name="T114" fmla="*/ 2147483647 w 186"/>
              <a:gd name="T115" fmla="*/ 2147483647 h 238"/>
              <a:gd name="T116" fmla="*/ 2147483647 w 186"/>
              <a:gd name="T117" fmla="*/ 2147483647 h 238"/>
              <a:gd name="T118" fmla="*/ 2147483647 w 186"/>
              <a:gd name="T119" fmla="*/ 2147483647 h 238"/>
              <a:gd name="T120" fmla="*/ 2147483647 w 186"/>
              <a:gd name="T121" fmla="*/ 0 h 2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6"/>
              <a:gd name="T184" fmla="*/ 0 h 238"/>
              <a:gd name="T185" fmla="*/ 186 w 186"/>
              <a:gd name="T186" fmla="*/ 238 h 23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6" h="238">
                <a:moveTo>
                  <a:pt x="128" y="0"/>
                </a:moveTo>
                <a:lnTo>
                  <a:pt x="126" y="0"/>
                </a:lnTo>
                <a:lnTo>
                  <a:pt x="126" y="32"/>
                </a:lnTo>
                <a:lnTo>
                  <a:pt x="76" y="32"/>
                </a:lnTo>
                <a:lnTo>
                  <a:pt x="76" y="78"/>
                </a:lnTo>
                <a:lnTo>
                  <a:pt x="66" y="82"/>
                </a:lnTo>
                <a:lnTo>
                  <a:pt x="58" y="90"/>
                </a:lnTo>
                <a:lnTo>
                  <a:pt x="56" y="116"/>
                </a:lnTo>
                <a:lnTo>
                  <a:pt x="0" y="116"/>
                </a:lnTo>
                <a:lnTo>
                  <a:pt x="2" y="124"/>
                </a:lnTo>
                <a:lnTo>
                  <a:pt x="6" y="128"/>
                </a:lnTo>
                <a:lnTo>
                  <a:pt x="10" y="134"/>
                </a:lnTo>
                <a:lnTo>
                  <a:pt x="12" y="138"/>
                </a:lnTo>
                <a:lnTo>
                  <a:pt x="10" y="142"/>
                </a:lnTo>
                <a:lnTo>
                  <a:pt x="8" y="146"/>
                </a:lnTo>
                <a:lnTo>
                  <a:pt x="6" y="150"/>
                </a:lnTo>
                <a:lnTo>
                  <a:pt x="6" y="152"/>
                </a:lnTo>
                <a:lnTo>
                  <a:pt x="6" y="156"/>
                </a:lnTo>
                <a:lnTo>
                  <a:pt x="10" y="158"/>
                </a:lnTo>
                <a:lnTo>
                  <a:pt x="14" y="166"/>
                </a:lnTo>
                <a:lnTo>
                  <a:pt x="12" y="166"/>
                </a:lnTo>
                <a:lnTo>
                  <a:pt x="14" y="176"/>
                </a:lnTo>
                <a:lnTo>
                  <a:pt x="12" y="186"/>
                </a:lnTo>
                <a:lnTo>
                  <a:pt x="10" y="196"/>
                </a:lnTo>
                <a:lnTo>
                  <a:pt x="6" y="206"/>
                </a:lnTo>
                <a:lnTo>
                  <a:pt x="10" y="206"/>
                </a:lnTo>
                <a:lnTo>
                  <a:pt x="12" y="206"/>
                </a:lnTo>
                <a:lnTo>
                  <a:pt x="16" y="206"/>
                </a:lnTo>
                <a:lnTo>
                  <a:pt x="18" y="204"/>
                </a:lnTo>
                <a:lnTo>
                  <a:pt x="22" y="202"/>
                </a:lnTo>
                <a:lnTo>
                  <a:pt x="26" y="202"/>
                </a:lnTo>
                <a:lnTo>
                  <a:pt x="34" y="204"/>
                </a:lnTo>
                <a:lnTo>
                  <a:pt x="42" y="208"/>
                </a:lnTo>
                <a:lnTo>
                  <a:pt x="48" y="210"/>
                </a:lnTo>
                <a:lnTo>
                  <a:pt x="50" y="216"/>
                </a:lnTo>
                <a:lnTo>
                  <a:pt x="60" y="230"/>
                </a:lnTo>
                <a:lnTo>
                  <a:pt x="64" y="234"/>
                </a:lnTo>
                <a:lnTo>
                  <a:pt x="70" y="238"/>
                </a:lnTo>
                <a:lnTo>
                  <a:pt x="76" y="228"/>
                </a:lnTo>
                <a:lnTo>
                  <a:pt x="78" y="222"/>
                </a:lnTo>
                <a:lnTo>
                  <a:pt x="82" y="222"/>
                </a:lnTo>
                <a:lnTo>
                  <a:pt x="88" y="220"/>
                </a:lnTo>
                <a:lnTo>
                  <a:pt x="86" y="226"/>
                </a:lnTo>
                <a:lnTo>
                  <a:pt x="88" y="230"/>
                </a:lnTo>
                <a:lnTo>
                  <a:pt x="92" y="224"/>
                </a:lnTo>
                <a:lnTo>
                  <a:pt x="94" y="224"/>
                </a:lnTo>
                <a:lnTo>
                  <a:pt x="96" y="222"/>
                </a:lnTo>
                <a:lnTo>
                  <a:pt x="98" y="224"/>
                </a:lnTo>
                <a:lnTo>
                  <a:pt x="100" y="226"/>
                </a:lnTo>
                <a:lnTo>
                  <a:pt x="102" y="228"/>
                </a:lnTo>
                <a:lnTo>
                  <a:pt x="106" y="226"/>
                </a:lnTo>
                <a:lnTo>
                  <a:pt x="110" y="224"/>
                </a:lnTo>
                <a:lnTo>
                  <a:pt x="172" y="224"/>
                </a:lnTo>
                <a:lnTo>
                  <a:pt x="174" y="216"/>
                </a:lnTo>
                <a:lnTo>
                  <a:pt x="176" y="208"/>
                </a:lnTo>
                <a:lnTo>
                  <a:pt x="172" y="208"/>
                </a:lnTo>
                <a:lnTo>
                  <a:pt x="170" y="206"/>
                </a:lnTo>
                <a:lnTo>
                  <a:pt x="158" y="50"/>
                </a:lnTo>
                <a:lnTo>
                  <a:pt x="186" y="50"/>
                </a:lnTo>
                <a:lnTo>
                  <a:pt x="128" y="6"/>
                </a:lnTo>
                <a:lnTo>
                  <a:pt x="128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3" name="îślîḋê">
            <a:extLst>
              <a:ext uri="{FF2B5EF4-FFF2-40B4-BE49-F238E27FC236}">
                <a16:creationId xmlns:a16="http://schemas.microsoft.com/office/drawing/2014/main" id="{C61EA183-6EC4-47E5-A3FE-4C6863D3ABBD}"/>
              </a:ext>
            </a:extLst>
          </p:cNvPr>
          <p:cNvSpPr/>
          <p:nvPr/>
        </p:nvSpPr>
        <p:spPr bwMode="auto">
          <a:xfrm>
            <a:off x="9020843" y="2174907"/>
            <a:ext cx="228366" cy="266772"/>
          </a:xfrm>
          <a:custGeom>
            <a:avLst/>
            <a:gdLst>
              <a:gd name="T0" fmla="*/ 2147483647 w 256"/>
              <a:gd name="T1" fmla="*/ 2147483647 h 270"/>
              <a:gd name="T2" fmla="*/ 2147483647 w 256"/>
              <a:gd name="T3" fmla="*/ 2147483647 h 270"/>
              <a:gd name="T4" fmla="*/ 2147483647 w 256"/>
              <a:gd name="T5" fmla="*/ 2147483647 h 270"/>
              <a:gd name="T6" fmla="*/ 2147483647 w 256"/>
              <a:gd name="T7" fmla="*/ 2147483647 h 270"/>
              <a:gd name="T8" fmla="*/ 2147483647 w 256"/>
              <a:gd name="T9" fmla="*/ 2147483647 h 270"/>
              <a:gd name="T10" fmla="*/ 2147483647 w 256"/>
              <a:gd name="T11" fmla="*/ 2147483647 h 270"/>
              <a:gd name="T12" fmla="*/ 2147483647 w 256"/>
              <a:gd name="T13" fmla="*/ 2147483647 h 270"/>
              <a:gd name="T14" fmla="*/ 2147483647 w 256"/>
              <a:gd name="T15" fmla="*/ 2147483647 h 270"/>
              <a:gd name="T16" fmla="*/ 2147483647 w 256"/>
              <a:gd name="T17" fmla="*/ 2147483647 h 270"/>
              <a:gd name="T18" fmla="*/ 2147483647 w 256"/>
              <a:gd name="T19" fmla="*/ 2147483647 h 270"/>
              <a:gd name="T20" fmla="*/ 2147483647 w 256"/>
              <a:gd name="T21" fmla="*/ 0 h 270"/>
              <a:gd name="T22" fmla="*/ 2147483647 w 256"/>
              <a:gd name="T23" fmla="*/ 2147483647 h 270"/>
              <a:gd name="T24" fmla="*/ 2147483647 w 256"/>
              <a:gd name="T25" fmla="*/ 2147483647 h 270"/>
              <a:gd name="T26" fmla="*/ 2147483647 w 256"/>
              <a:gd name="T27" fmla="*/ 2147483647 h 270"/>
              <a:gd name="T28" fmla="*/ 2147483647 w 256"/>
              <a:gd name="T29" fmla="*/ 2147483647 h 270"/>
              <a:gd name="T30" fmla="*/ 2147483647 w 256"/>
              <a:gd name="T31" fmla="*/ 2147483647 h 270"/>
              <a:gd name="T32" fmla="*/ 2147483647 w 256"/>
              <a:gd name="T33" fmla="*/ 2147483647 h 270"/>
              <a:gd name="T34" fmla="*/ 2147483647 w 256"/>
              <a:gd name="T35" fmla="*/ 2147483647 h 270"/>
              <a:gd name="T36" fmla="*/ 2147483647 w 256"/>
              <a:gd name="T37" fmla="*/ 2147483647 h 270"/>
              <a:gd name="T38" fmla="*/ 2147483647 w 256"/>
              <a:gd name="T39" fmla="*/ 2147483647 h 270"/>
              <a:gd name="T40" fmla="*/ 2147483647 w 256"/>
              <a:gd name="T41" fmla="*/ 2147483647 h 270"/>
              <a:gd name="T42" fmla="*/ 2147483647 w 256"/>
              <a:gd name="T43" fmla="*/ 2147483647 h 270"/>
              <a:gd name="T44" fmla="*/ 2147483647 w 256"/>
              <a:gd name="T45" fmla="*/ 2147483647 h 270"/>
              <a:gd name="T46" fmla="*/ 2147483647 w 256"/>
              <a:gd name="T47" fmla="*/ 2147483647 h 270"/>
              <a:gd name="T48" fmla="*/ 2147483647 w 256"/>
              <a:gd name="T49" fmla="*/ 2147483647 h 270"/>
              <a:gd name="T50" fmla="*/ 2147483647 w 256"/>
              <a:gd name="T51" fmla="*/ 2147483647 h 270"/>
              <a:gd name="T52" fmla="*/ 2147483647 w 256"/>
              <a:gd name="T53" fmla="*/ 2147483647 h 270"/>
              <a:gd name="T54" fmla="*/ 2147483647 w 256"/>
              <a:gd name="T55" fmla="*/ 2147483647 h 270"/>
              <a:gd name="T56" fmla="*/ 2147483647 w 256"/>
              <a:gd name="T57" fmla="*/ 2147483647 h 270"/>
              <a:gd name="T58" fmla="*/ 2147483647 w 256"/>
              <a:gd name="T59" fmla="*/ 2147483647 h 270"/>
              <a:gd name="T60" fmla="*/ 2147483647 w 256"/>
              <a:gd name="T61" fmla="*/ 2147483647 h 270"/>
              <a:gd name="T62" fmla="*/ 2147483647 w 256"/>
              <a:gd name="T63" fmla="*/ 2147483647 h 270"/>
              <a:gd name="T64" fmla="*/ 2147483647 w 256"/>
              <a:gd name="T65" fmla="*/ 2147483647 h 270"/>
              <a:gd name="T66" fmla="*/ 2147483647 w 256"/>
              <a:gd name="T67" fmla="*/ 2147483647 h 270"/>
              <a:gd name="T68" fmla="*/ 2147483647 w 256"/>
              <a:gd name="T69" fmla="*/ 2147483647 h 270"/>
              <a:gd name="T70" fmla="*/ 2147483647 w 256"/>
              <a:gd name="T71" fmla="*/ 2147483647 h 270"/>
              <a:gd name="T72" fmla="*/ 2147483647 w 256"/>
              <a:gd name="T73" fmla="*/ 2147483647 h 270"/>
              <a:gd name="T74" fmla="*/ 2147483647 w 256"/>
              <a:gd name="T75" fmla="*/ 2147483647 h 270"/>
              <a:gd name="T76" fmla="*/ 2147483647 w 256"/>
              <a:gd name="T77" fmla="*/ 2147483647 h 27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56"/>
              <a:gd name="T118" fmla="*/ 0 h 270"/>
              <a:gd name="T119" fmla="*/ 256 w 256"/>
              <a:gd name="T120" fmla="*/ 270 h 27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56" h="270">
                <a:moveTo>
                  <a:pt x="2" y="188"/>
                </a:moveTo>
                <a:lnTo>
                  <a:pt x="8" y="178"/>
                </a:lnTo>
                <a:lnTo>
                  <a:pt x="10" y="172"/>
                </a:lnTo>
                <a:lnTo>
                  <a:pt x="14" y="172"/>
                </a:lnTo>
                <a:lnTo>
                  <a:pt x="20" y="170"/>
                </a:lnTo>
                <a:lnTo>
                  <a:pt x="18" y="176"/>
                </a:lnTo>
                <a:lnTo>
                  <a:pt x="20" y="180"/>
                </a:lnTo>
                <a:lnTo>
                  <a:pt x="24" y="174"/>
                </a:lnTo>
                <a:lnTo>
                  <a:pt x="26" y="174"/>
                </a:lnTo>
                <a:lnTo>
                  <a:pt x="28" y="172"/>
                </a:lnTo>
                <a:lnTo>
                  <a:pt x="30" y="174"/>
                </a:lnTo>
                <a:lnTo>
                  <a:pt x="32" y="176"/>
                </a:lnTo>
                <a:lnTo>
                  <a:pt x="34" y="178"/>
                </a:lnTo>
                <a:lnTo>
                  <a:pt x="38" y="176"/>
                </a:lnTo>
                <a:lnTo>
                  <a:pt x="42" y="174"/>
                </a:lnTo>
                <a:lnTo>
                  <a:pt x="104" y="174"/>
                </a:lnTo>
                <a:lnTo>
                  <a:pt x="106" y="166"/>
                </a:lnTo>
                <a:lnTo>
                  <a:pt x="108" y="158"/>
                </a:lnTo>
                <a:lnTo>
                  <a:pt x="104" y="158"/>
                </a:lnTo>
                <a:lnTo>
                  <a:pt x="102" y="156"/>
                </a:lnTo>
                <a:lnTo>
                  <a:pt x="90" y="0"/>
                </a:lnTo>
                <a:lnTo>
                  <a:pt x="118" y="0"/>
                </a:lnTo>
                <a:lnTo>
                  <a:pt x="208" y="68"/>
                </a:lnTo>
                <a:lnTo>
                  <a:pt x="208" y="72"/>
                </a:lnTo>
                <a:lnTo>
                  <a:pt x="212" y="76"/>
                </a:lnTo>
                <a:lnTo>
                  <a:pt x="220" y="84"/>
                </a:lnTo>
                <a:lnTo>
                  <a:pt x="230" y="88"/>
                </a:lnTo>
                <a:lnTo>
                  <a:pt x="242" y="92"/>
                </a:lnTo>
                <a:lnTo>
                  <a:pt x="242" y="106"/>
                </a:lnTo>
                <a:lnTo>
                  <a:pt x="256" y="104"/>
                </a:lnTo>
                <a:lnTo>
                  <a:pt x="256" y="154"/>
                </a:lnTo>
                <a:lnTo>
                  <a:pt x="252" y="162"/>
                </a:lnTo>
                <a:lnTo>
                  <a:pt x="248" y="170"/>
                </a:lnTo>
                <a:lnTo>
                  <a:pt x="240" y="174"/>
                </a:lnTo>
                <a:lnTo>
                  <a:pt x="230" y="176"/>
                </a:lnTo>
                <a:lnTo>
                  <a:pt x="218" y="176"/>
                </a:lnTo>
                <a:lnTo>
                  <a:pt x="206" y="178"/>
                </a:lnTo>
                <a:lnTo>
                  <a:pt x="186" y="184"/>
                </a:lnTo>
                <a:lnTo>
                  <a:pt x="150" y="196"/>
                </a:lnTo>
                <a:lnTo>
                  <a:pt x="146" y="198"/>
                </a:lnTo>
                <a:lnTo>
                  <a:pt x="144" y="200"/>
                </a:lnTo>
                <a:lnTo>
                  <a:pt x="142" y="206"/>
                </a:lnTo>
                <a:lnTo>
                  <a:pt x="138" y="212"/>
                </a:lnTo>
                <a:lnTo>
                  <a:pt x="136" y="212"/>
                </a:lnTo>
                <a:lnTo>
                  <a:pt x="132" y="212"/>
                </a:lnTo>
                <a:lnTo>
                  <a:pt x="124" y="212"/>
                </a:lnTo>
                <a:lnTo>
                  <a:pt x="124" y="222"/>
                </a:lnTo>
                <a:lnTo>
                  <a:pt x="124" y="228"/>
                </a:lnTo>
                <a:lnTo>
                  <a:pt x="122" y="232"/>
                </a:lnTo>
                <a:lnTo>
                  <a:pt x="116" y="236"/>
                </a:lnTo>
                <a:lnTo>
                  <a:pt x="110" y="240"/>
                </a:lnTo>
                <a:lnTo>
                  <a:pt x="108" y="244"/>
                </a:lnTo>
                <a:lnTo>
                  <a:pt x="108" y="248"/>
                </a:lnTo>
                <a:lnTo>
                  <a:pt x="106" y="256"/>
                </a:lnTo>
                <a:lnTo>
                  <a:pt x="104" y="264"/>
                </a:lnTo>
                <a:lnTo>
                  <a:pt x="100" y="266"/>
                </a:lnTo>
                <a:lnTo>
                  <a:pt x="94" y="270"/>
                </a:lnTo>
                <a:lnTo>
                  <a:pt x="90" y="264"/>
                </a:lnTo>
                <a:lnTo>
                  <a:pt x="82" y="266"/>
                </a:lnTo>
                <a:lnTo>
                  <a:pt x="76" y="268"/>
                </a:lnTo>
                <a:lnTo>
                  <a:pt x="70" y="270"/>
                </a:lnTo>
                <a:lnTo>
                  <a:pt x="64" y="268"/>
                </a:lnTo>
                <a:lnTo>
                  <a:pt x="62" y="266"/>
                </a:lnTo>
                <a:lnTo>
                  <a:pt x="58" y="252"/>
                </a:lnTo>
                <a:lnTo>
                  <a:pt x="54" y="240"/>
                </a:lnTo>
                <a:lnTo>
                  <a:pt x="50" y="234"/>
                </a:lnTo>
                <a:lnTo>
                  <a:pt x="44" y="232"/>
                </a:lnTo>
                <a:lnTo>
                  <a:pt x="42" y="234"/>
                </a:lnTo>
                <a:lnTo>
                  <a:pt x="40" y="236"/>
                </a:lnTo>
                <a:lnTo>
                  <a:pt x="34" y="236"/>
                </a:lnTo>
                <a:lnTo>
                  <a:pt x="20" y="234"/>
                </a:lnTo>
                <a:lnTo>
                  <a:pt x="10" y="232"/>
                </a:lnTo>
                <a:lnTo>
                  <a:pt x="10" y="224"/>
                </a:lnTo>
                <a:lnTo>
                  <a:pt x="10" y="218"/>
                </a:lnTo>
                <a:lnTo>
                  <a:pt x="8" y="210"/>
                </a:lnTo>
                <a:lnTo>
                  <a:pt x="4" y="200"/>
                </a:lnTo>
                <a:lnTo>
                  <a:pt x="0" y="186"/>
                </a:lnTo>
                <a:lnTo>
                  <a:pt x="2" y="186"/>
                </a:lnTo>
                <a:lnTo>
                  <a:pt x="2" y="18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4" name="iṡľïdè">
            <a:extLst>
              <a:ext uri="{FF2B5EF4-FFF2-40B4-BE49-F238E27FC236}">
                <a16:creationId xmlns:a16="http://schemas.microsoft.com/office/drawing/2014/main" id="{7DAC6F25-88E8-48A4-8118-F5C2F0F1561B}"/>
              </a:ext>
            </a:extLst>
          </p:cNvPr>
          <p:cNvSpPr/>
          <p:nvPr/>
        </p:nvSpPr>
        <p:spPr bwMode="auto">
          <a:xfrm>
            <a:off x="9193698" y="2199761"/>
            <a:ext cx="222745" cy="214577"/>
          </a:xfrm>
          <a:custGeom>
            <a:avLst/>
            <a:gdLst>
              <a:gd name="T0" fmla="*/ 2147483647 w 249"/>
              <a:gd name="T1" fmla="*/ 2147483647 h 216"/>
              <a:gd name="T2" fmla="*/ 2147483647 w 249"/>
              <a:gd name="T3" fmla="*/ 2147483647 h 216"/>
              <a:gd name="T4" fmla="*/ 2147483647 w 249"/>
              <a:gd name="T5" fmla="*/ 0 h 216"/>
              <a:gd name="T6" fmla="*/ 2147483647 w 249"/>
              <a:gd name="T7" fmla="*/ 0 h 216"/>
              <a:gd name="T8" fmla="*/ 2147483647 w 249"/>
              <a:gd name="T9" fmla="*/ 2147483647 h 216"/>
              <a:gd name="T10" fmla="*/ 2147483647 w 249"/>
              <a:gd name="T11" fmla="*/ 2147483647 h 216"/>
              <a:gd name="T12" fmla="*/ 2147483647 w 249"/>
              <a:gd name="T13" fmla="*/ 2147483647 h 216"/>
              <a:gd name="T14" fmla="*/ 2147483647 w 249"/>
              <a:gd name="T15" fmla="*/ 2147483647 h 216"/>
              <a:gd name="T16" fmla="*/ 0 w 249"/>
              <a:gd name="T17" fmla="*/ 2147483647 h 216"/>
              <a:gd name="T18" fmla="*/ 2147483647 w 249"/>
              <a:gd name="T19" fmla="*/ 2147483647 h 216"/>
              <a:gd name="T20" fmla="*/ 2147483647 w 249"/>
              <a:gd name="T21" fmla="*/ 2147483647 h 216"/>
              <a:gd name="T22" fmla="*/ 2147483647 w 249"/>
              <a:gd name="T23" fmla="*/ 2147483647 h 216"/>
              <a:gd name="T24" fmla="*/ 2147483647 w 249"/>
              <a:gd name="T25" fmla="*/ 2147483647 h 216"/>
              <a:gd name="T26" fmla="*/ 2147483647 w 249"/>
              <a:gd name="T27" fmla="*/ 2147483647 h 216"/>
              <a:gd name="T28" fmla="*/ 2147483647 w 249"/>
              <a:gd name="T29" fmla="*/ 2147483647 h 216"/>
              <a:gd name="T30" fmla="*/ 2147483647 w 249"/>
              <a:gd name="T31" fmla="*/ 2147483647 h 216"/>
              <a:gd name="T32" fmla="*/ 2147483647 w 249"/>
              <a:gd name="T33" fmla="*/ 2147483647 h 216"/>
              <a:gd name="T34" fmla="*/ 2147483647 w 249"/>
              <a:gd name="T35" fmla="*/ 2147483647 h 216"/>
              <a:gd name="T36" fmla="*/ 2147483647 w 249"/>
              <a:gd name="T37" fmla="*/ 2147483647 h 216"/>
              <a:gd name="T38" fmla="*/ 2147483647 w 249"/>
              <a:gd name="T39" fmla="*/ 2147483647 h 216"/>
              <a:gd name="T40" fmla="*/ 2147483647 w 249"/>
              <a:gd name="T41" fmla="*/ 2147483647 h 216"/>
              <a:gd name="T42" fmla="*/ 2147483647 w 249"/>
              <a:gd name="T43" fmla="*/ 2147483647 h 216"/>
              <a:gd name="T44" fmla="*/ 2147483647 w 249"/>
              <a:gd name="T45" fmla="*/ 2147483647 h 216"/>
              <a:gd name="T46" fmla="*/ 2147483647 w 249"/>
              <a:gd name="T47" fmla="*/ 2147483647 h 216"/>
              <a:gd name="T48" fmla="*/ 2147483647 w 249"/>
              <a:gd name="T49" fmla="*/ 2147483647 h 216"/>
              <a:gd name="T50" fmla="*/ 2147483647 w 249"/>
              <a:gd name="T51" fmla="*/ 2147483647 h 216"/>
              <a:gd name="T52" fmla="*/ 2147483647 w 249"/>
              <a:gd name="T53" fmla="*/ 2147483647 h 216"/>
              <a:gd name="T54" fmla="*/ 2147483647 w 249"/>
              <a:gd name="T55" fmla="*/ 2147483647 h 216"/>
              <a:gd name="T56" fmla="*/ 2147483647 w 249"/>
              <a:gd name="T57" fmla="*/ 2147483647 h 216"/>
              <a:gd name="T58" fmla="*/ 2147483647 w 249"/>
              <a:gd name="T59" fmla="*/ 2147483647 h 216"/>
              <a:gd name="T60" fmla="*/ 2147483647 w 249"/>
              <a:gd name="T61" fmla="*/ 2147483647 h 216"/>
              <a:gd name="T62" fmla="*/ 2147483647 w 249"/>
              <a:gd name="T63" fmla="*/ 2147483647 h 216"/>
              <a:gd name="T64" fmla="*/ 2147483647 w 249"/>
              <a:gd name="T65" fmla="*/ 2147483647 h 216"/>
              <a:gd name="T66" fmla="*/ 2147483647 w 249"/>
              <a:gd name="T67" fmla="*/ 2147483647 h 216"/>
              <a:gd name="T68" fmla="*/ 2147483647 w 249"/>
              <a:gd name="T69" fmla="*/ 2147483647 h 216"/>
              <a:gd name="T70" fmla="*/ 2147483647 w 249"/>
              <a:gd name="T71" fmla="*/ 2147483647 h 216"/>
              <a:gd name="T72" fmla="*/ 2147483647 w 249"/>
              <a:gd name="T73" fmla="*/ 2147483647 h 216"/>
              <a:gd name="T74" fmla="*/ 2147483647 w 249"/>
              <a:gd name="T75" fmla="*/ 2147483647 h 216"/>
              <a:gd name="T76" fmla="*/ 2147483647 w 249"/>
              <a:gd name="T77" fmla="*/ 2147483647 h 216"/>
              <a:gd name="T78" fmla="*/ 2147483647 w 249"/>
              <a:gd name="T79" fmla="*/ 2147483647 h 216"/>
              <a:gd name="T80" fmla="*/ 2147483647 w 249"/>
              <a:gd name="T81" fmla="*/ 2147483647 h 21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49"/>
              <a:gd name="T124" fmla="*/ 0 h 216"/>
              <a:gd name="T125" fmla="*/ 249 w 249"/>
              <a:gd name="T126" fmla="*/ 216 h 21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49" h="216">
                <a:moveTo>
                  <a:pt x="219" y="14"/>
                </a:moveTo>
                <a:lnTo>
                  <a:pt x="215" y="8"/>
                </a:lnTo>
                <a:lnTo>
                  <a:pt x="211" y="4"/>
                </a:lnTo>
                <a:lnTo>
                  <a:pt x="205" y="2"/>
                </a:lnTo>
                <a:lnTo>
                  <a:pt x="199" y="0"/>
                </a:lnTo>
                <a:lnTo>
                  <a:pt x="190" y="0"/>
                </a:lnTo>
                <a:lnTo>
                  <a:pt x="186" y="0"/>
                </a:lnTo>
                <a:lnTo>
                  <a:pt x="184" y="0"/>
                </a:lnTo>
                <a:lnTo>
                  <a:pt x="114" y="48"/>
                </a:lnTo>
                <a:lnTo>
                  <a:pt x="86" y="76"/>
                </a:lnTo>
                <a:lnTo>
                  <a:pt x="62" y="78"/>
                </a:lnTo>
                <a:lnTo>
                  <a:pt x="62" y="128"/>
                </a:lnTo>
                <a:lnTo>
                  <a:pt x="58" y="136"/>
                </a:lnTo>
                <a:lnTo>
                  <a:pt x="54" y="144"/>
                </a:lnTo>
                <a:lnTo>
                  <a:pt x="46" y="148"/>
                </a:lnTo>
                <a:lnTo>
                  <a:pt x="36" y="150"/>
                </a:lnTo>
                <a:lnTo>
                  <a:pt x="16" y="152"/>
                </a:lnTo>
                <a:lnTo>
                  <a:pt x="0" y="156"/>
                </a:lnTo>
                <a:lnTo>
                  <a:pt x="0" y="166"/>
                </a:lnTo>
                <a:lnTo>
                  <a:pt x="4" y="172"/>
                </a:lnTo>
                <a:lnTo>
                  <a:pt x="8" y="174"/>
                </a:lnTo>
                <a:lnTo>
                  <a:pt x="12" y="178"/>
                </a:lnTo>
                <a:lnTo>
                  <a:pt x="14" y="182"/>
                </a:lnTo>
                <a:lnTo>
                  <a:pt x="14" y="186"/>
                </a:lnTo>
                <a:lnTo>
                  <a:pt x="14" y="190"/>
                </a:lnTo>
                <a:lnTo>
                  <a:pt x="14" y="194"/>
                </a:lnTo>
                <a:lnTo>
                  <a:pt x="18" y="198"/>
                </a:lnTo>
                <a:lnTo>
                  <a:pt x="24" y="198"/>
                </a:lnTo>
                <a:lnTo>
                  <a:pt x="30" y="200"/>
                </a:lnTo>
                <a:lnTo>
                  <a:pt x="32" y="204"/>
                </a:lnTo>
                <a:lnTo>
                  <a:pt x="32" y="206"/>
                </a:lnTo>
                <a:lnTo>
                  <a:pt x="42" y="206"/>
                </a:lnTo>
                <a:lnTo>
                  <a:pt x="46" y="212"/>
                </a:lnTo>
                <a:lnTo>
                  <a:pt x="52" y="216"/>
                </a:lnTo>
                <a:lnTo>
                  <a:pt x="56" y="202"/>
                </a:lnTo>
                <a:lnTo>
                  <a:pt x="60" y="188"/>
                </a:lnTo>
                <a:lnTo>
                  <a:pt x="64" y="184"/>
                </a:lnTo>
                <a:lnTo>
                  <a:pt x="70" y="180"/>
                </a:lnTo>
                <a:lnTo>
                  <a:pt x="76" y="176"/>
                </a:lnTo>
                <a:lnTo>
                  <a:pt x="86" y="176"/>
                </a:lnTo>
                <a:lnTo>
                  <a:pt x="88" y="176"/>
                </a:lnTo>
                <a:lnTo>
                  <a:pt x="92" y="178"/>
                </a:lnTo>
                <a:lnTo>
                  <a:pt x="98" y="184"/>
                </a:lnTo>
                <a:lnTo>
                  <a:pt x="104" y="188"/>
                </a:lnTo>
                <a:lnTo>
                  <a:pt x="106" y="190"/>
                </a:lnTo>
                <a:lnTo>
                  <a:pt x="110" y="192"/>
                </a:lnTo>
                <a:lnTo>
                  <a:pt x="114" y="190"/>
                </a:lnTo>
                <a:lnTo>
                  <a:pt x="114" y="188"/>
                </a:lnTo>
                <a:lnTo>
                  <a:pt x="116" y="186"/>
                </a:lnTo>
                <a:lnTo>
                  <a:pt x="120" y="186"/>
                </a:lnTo>
                <a:lnTo>
                  <a:pt x="128" y="186"/>
                </a:lnTo>
                <a:lnTo>
                  <a:pt x="132" y="190"/>
                </a:lnTo>
                <a:lnTo>
                  <a:pt x="136" y="192"/>
                </a:lnTo>
                <a:lnTo>
                  <a:pt x="142" y="194"/>
                </a:lnTo>
                <a:lnTo>
                  <a:pt x="150" y="192"/>
                </a:lnTo>
                <a:lnTo>
                  <a:pt x="156" y="188"/>
                </a:lnTo>
                <a:lnTo>
                  <a:pt x="162" y="186"/>
                </a:lnTo>
                <a:lnTo>
                  <a:pt x="170" y="184"/>
                </a:lnTo>
                <a:lnTo>
                  <a:pt x="176" y="184"/>
                </a:lnTo>
                <a:lnTo>
                  <a:pt x="180" y="186"/>
                </a:lnTo>
                <a:lnTo>
                  <a:pt x="184" y="186"/>
                </a:lnTo>
                <a:lnTo>
                  <a:pt x="193" y="188"/>
                </a:lnTo>
                <a:lnTo>
                  <a:pt x="197" y="186"/>
                </a:lnTo>
                <a:lnTo>
                  <a:pt x="203" y="184"/>
                </a:lnTo>
                <a:lnTo>
                  <a:pt x="213" y="176"/>
                </a:lnTo>
                <a:lnTo>
                  <a:pt x="215" y="166"/>
                </a:lnTo>
                <a:lnTo>
                  <a:pt x="217" y="158"/>
                </a:lnTo>
                <a:lnTo>
                  <a:pt x="221" y="150"/>
                </a:lnTo>
                <a:lnTo>
                  <a:pt x="225" y="144"/>
                </a:lnTo>
                <a:lnTo>
                  <a:pt x="235" y="132"/>
                </a:lnTo>
                <a:lnTo>
                  <a:pt x="239" y="126"/>
                </a:lnTo>
                <a:lnTo>
                  <a:pt x="243" y="118"/>
                </a:lnTo>
                <a:lnTo>
                  <a:pt x="243" y="76"/>
                </a:lnTo>
                <a:lnTo>
                  <a:pt x="243" y="72"/>
                </a:lnTo>
                <a:lnTo>
                  <a:pt x="245" y="68"/>
                </a:lnTo>
                <a:lnTo>
                  <a:pt x="247" y="64"/>
                </a:lnTo>
                <a:lnTo>
                  <a:pt x="249" y="58"/>
                </a:lnTo>
                <a:lnTo>
                  <a:pt x="247" y="48"/>
                </a:lnTo>
                <a:lnTo>
                  <a:pt x="241" y="34"/>
                </a:lnTo>
                <a:lnTo>
                  <a:pt x="235" y="22"/>
                </a:lnTo>
                <a:lnTo>
                  <a:pt x="231" y="8"/>
                </a:lnTo>
                <a:lnTo>
                  <a:pt x="229" y="8"/>
                </a:lnTo>
                <a:lnTo>
                  <a:pt x="219" y="1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5" name="išľidê">
            <a:extLst>
              <a:ext uri="{FF2B5EF4-FFF2-40B4-BE49-F238E27FC236}">
                <a16:creationId xmlns:a16="http://schemas.microsoft.com/office/drawing/2014/main" id="{AA994110-DAC4-4C52-9698-F52772616789}"/>
              </a:ext>
            </a:extLst>
          </p:cNvPr>
          <p:cNvSpPr/>
          <p:nvPr/>
        </p:nvSpPr>
        <p:spPr bwMode="auto">
          <a:xfrm>
            <a:off x="9383418" y="2199761"/>
            <a:ext cx="150371" cy="290798"/>
          </a:xfrm>
          <a:custGeom>
            <a:avLst/>
            <a:gdLst>
              <a:gd name="T0" fmla="*/ 2147483647 w 168"/>
              <a:gd name="T1" fmla="*/ 2147483647 h 294"/>
              <a:gd name="T2" fmla="*/ 2147483647 w 168"/>
              <a:gd name="T3" fmla="*/ 2147483647 h 294"/>
              <a:gd name="T4" fmla="*/ 2147483647 w 168"/>
              <a:gd name="T5" fmla="*/ 2147483647 h 294"/>
              <a:gd name="T6" fmla="*/ 2147483647 w 168"/>
              <a:gd name="T7" fmla="*/ 2147483647 h 294"/>
              <a:gd name="T8" fmla="*/ 2147483647 w 168"/>
              <a:gd name="T9" fmla="*/ 2147483647 h 294"/>
              <a:gd name="T10" fmla="*/ 2147483647 w 168"/>
              <a:gd name="T11" fmla="*/ 2147483647 h 294"/>
              <a:gd name="T12" fmla="*/ 2147483647 w 168"/>
              <a:gd name="T13" fmla="*/ 2147483647 h 294"/>
              <a:gd name="T14" fmla="*/ 2147483647 w 168"/>
              <a:gd name="T15" fmla="*/ 2147483647 h 294"/>
              <a:gd name="T16" fmla="*/ 2147483647 w 168"/>
              <a:gd name="T17" fmla="*/ 2147483647 h 294"/>
              <a:gd name="T18" fmla="*/ 2147483647 w 168"/>
              <a:gd name="T19" fmla="*/ 2147483647 h 294"/>
              <a:gd name="T20" fmla="*/ 2147483647 w 168"/>
              <a:gd name="T21" fmla="*/ 2147483647 h 294"/>
              <a:gd name="T22" fmla="*/ 2147483647 w 168"/>
              <a:gd name="T23" fmla="*/ 2147483647 h 294"/>
              <a:gd name="T24" fmla="*/ 2147483647 w 168"/>
              <a:gd name="T25" fmla="*/ 2147483647 h 294"/>
              <a:gd name="T26" fmla="*/ 2147483647 w 168"/>
              <a:gd name="T27" fmla="*/ 2147483647 h 294"/>
              <a:gd name="T28" fmla="*/ 2147483647 w 168"/>
              <a:gd name="T29" fmla="*/ 2147483647 h 294"/>
              <a:gd name="T30" fmla="*/ 2147483647 w 168"/>
              <a:gd name="T31" fmla="*/ 2147483647 h 294"/>
              <a:gd name="T32" fmla="*/ 2147483647 w 168"/>
              <a:gd name="T33" fmla="*/ 2147483647 h 294"/>
              <a:gd name="T34" fmla="*/ 2147483647 w 168"/>
              <a:gd name="T35" fmla="*/ 2147483647 h 294"/>
              <a:gd name="T36" fmla="*/ 2147483647 w 168"/>
              <a:gd name="T37" fmla="*/ 2147483647 h 294"/>
              <a:gd name="T38" fmla="*/ 2147483647 w 168"/>
              <a:gd name="T39" fmla="*/ 2147483647 h 294"/>
              <a:gd name="T40" fmla="*/ 2147483647 w 168"/>
              <a:gd name="T41" fmla="*/ 2147483647 h 294"/>
              <a:gd name="T42" fmla="*/ 2147483647 w 168"/>
              <a:gd name="T43" fmla="*/ 2147483647 h 294"/>
              <a:gd name="T44" fmla="*/ 2147483647 w 168"/>
              <a:gd name="T45" fmla="*/ 2147483647 h 294"/>
              <a:gd name="T46" fmla="*/ 2147483647 w 168"/>
              <a:gd name="T47" fmla="*/ 2147483647 h 294"/>
              <a:gd name="T48" fmla="*/ 2147483647 w 168"/>
              <a:gd name="T49" fmla="*/ 2147483647 h 294"/>
              <a:gd name="T50" fmla="*/ 2147483647 w 168"/>
              <a:gd name="T51" fmla="*/ 2147483647 h 294"/>
              <a:gd name="T52" fmla="*/ 2147483647 w 168"/>
              <a:gd name="T53" fmla="*/ 2147483647 h 294"/>
              <a:gd name="T54" fmla="*/ 2147483647 w 168"/>
              <a:gd name="T55" fmla="*/ 2147483647 h 294"/>
              <a:gd name="T56" fmla="*/ 2147483647 w 168"/>
              <a:gd name="T57" fmla="*/ 2147483647 h 294"/>
              <a:gd name="T58" fmla="*/ 2147483647 w 168"/>
              <a:gd name="T59" fmla="*/ 2147483647 h 294"/>
              <a:gd name="T60" fmla="*/ 2147483647 w 168"/>
              <a:gd name="T61" fmla="*/ 2147483647 h 294"/>
              <a:gd name="T62" fmla="*/ 2147483647 w 168"/>
              <a:gd name="T63" fmla="*/ 2147483647 h 294"/>
              <a:gd name="T64" fmla="*/ 2147483647 w 168"/>
              <a:gd name="T65" fmla="*/ 2147483647 h 294"/>
              <a:gd name="T66" fmla="*/ 2147483647 w 168"/>
              <a:gd name="T67" fmla="*/ 2147483647 h 294"/>
              <a:gd name="T68" fmla="*/ 2147483647 w 168"/>
              <a:gd name="T69" fmla="*/ 2147483647 h 294"/>
              <a:gd name="T70" fmla="*/ 2147483647 w 168"/>
              <a:gd name="T71" fmla="*/ 2147483647 h 294"/>
              <a:gd name="T72" fmla="*/ 2147483647 w 168"/>
              <a:gd name="T73" fmla="*/ 2147483647 h 294"/>
              <a:gd name="T74" fmla="*/ 2147483647 w 168"/>
              <a:gd name="T75" fmla="*/ 2147483647 h 294"/>
              <a:gd name="T76" fmla="*/ 2147483647 w 168"/>
              <a:gd name="T77" fmla="*/ 2147483647 h 294"/>
              <a:gd name="T78" fmla="*/ 2147483647 w 168"/>
              <a:gd name="T79" fmla="*/ 2147483647 h 29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68"/>
              <a:gd name="T121" fmla="*/ 0 h 294"/>
              <a:gd name="T122" fmla="*/ 168 w 168"/>
              <a:gd name="T123" fmla="*/ 294 h 29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68" h="294">
                <a:moveTo>
                  <a:pt x="162" y="68"/>
                </a:moveTo>
                <a:lnTo>
                  <a:pt x="168" y="138"/>
                </a:lnTo>
                <a:lnTo>
                  <a:pt x="158" y="140"/>
                </a:lnTo>
                <a:lnTo>
                  <a:pt x="152" y="144"/>
                </a:lnTo>
                <a:lnTo>
                  <a:pt x="148" y="150"/>
                </a:lnTo>
                <a:lnTo>
                  <a:pt x="146" y="158"/>
                </a:lnTo>
                <a:lnTo>
                  <a:pt x="142" y="164"/>
                </a:lnTo>
                <a:lnTo>
                  <a:pt x="140" y="172"/>
                </a:lnTo>
                <a:lnTo>
                  <a:pt x="140" y="190"/>
                </a:lnTo>
                <a:lnTo>
                  <a:pt x="138" y="194"/>
                </a:lnTo>
                <a:lnTo>
                  <a:pt x="134" y="200"/>
                </a:lnTo>
                <a:lnTo>
                  <a:pt x="134" y="202"/>
                </a:lnTo>
                <a:lnTo>
                  <a:pt x="136" y="202"/>
                </a:lnTo>
                <a:lnTo>
                  <a:pt x="144" y="206"/>
                </a:lnTo>
                <a:lnTo>
                  <a:pt x="146" y="214"/>
                </a:lnTo>
                <a:lnTo>
                  <a:pt x="148" y="216"/>
                </a:lnTo>
                <a:lnTo>
                  <a:pt x="150" y="220"/>
                </a:lnTo>
                <a:lnTo>
                  <a:pt x="152" y="228"/>
                </a:lnTo>
                <a:lnTo>
                  <a:pt x="146" y="228"/>
                </a:lnTo>
                <a:lnTo>
                  <a:pt x="142" y="228"/>
                </a:lnTo>
                <a:lnTo>
                  <a:pt x="138" y="230"/>
                </a:lnTo>
                <a:lnTo>
                  <a:pt x="130" y="238"/>
                </a:lnTo>
                <a:lnTo>
                  <a:pt x="126" y="246"/>
                </a:lnTo>
                <a:lnTo>
                  <a:pt x="122" y="256"/>
                </a:lnTo>
                <a:lnTo>
                  <a:pt x="120" y="258"/>
                </a:lnTo>
                <a:lnTo>
                  <a:pt x="118" y="260"/>
                </a:lnTo>
                <a:lnTo>
                  <a:pt x="108" y="262"/>
                </a:lnTo>
                <a:lnTo>
                  <a:pt x="90" y="264"/>
                </a:lnTo>
                <a:lnTo>
                  <a:pt x="88" y="270"/>
                </a:lnTo>
                <a:lnTo>
                  <a:pt x="86" y="276"/>
                </a:lnTo>
                <a:lnTo>
                  <a:pt x="82" y="280"/>
                </a:lnTo>
                <a:lnTo>
                  <a:pt x="76" y="284"/>
                </a:lnTo>
                <a:lnTo>
                  <a:pt x="64" y="288"/>
                </a:lnTo>
                <a:lnTo>
                  <a:pt x="52" y="290"/>
                </a:lnTo>
                <a:lnTo>
                  <a:pt x="48" y="288"/>
                </a:lnTo>
                <a:lnTo>
                  <a:pt x="46" y="286"/>
                </a:lnTo>
                <a:lnTo>
                  <a:pt x="42" y="288"/>
                </a:lnTo>
                <a:lnTo>
                  <a:pt x="38" y="292"/>
                </a:lnTo>
                <a:lnTo>
                  <a:pt x="38" y="294"/>
                </a:lnTo>
                <a:lnTo>
                  <a:pt x="36" y="292"/>
                </a:lnTo>
                <a:lnTo>
                  <a:pt x="34" y="282"/>
                </a:lnTo>
                <a:lnTo>
                  <a:pt x="30" y="274"/>
                </a:lnTo>
                <a:lnTo>
                  <a:pt x="20" y="264"/>
                </a:lnTo>
                <a:lnTo>
                  <a:pt x="12" y="256"/>
                </a:lnTo>
                <a:lnTo>
                  <a:pt x="8" y="252"/>
                </a:lnTo>
                <a:lnTo>
                  <a:pt x="10" y="250"/>
                </a:lnTo>
                <a:lnTo>
                  <a:pt x="12" y="248"/>
                </a:lnTo>
                <a:lnTo>
                  <a:pt x="18" y="246"/>
                </a:lnTo>
                <a:lnTo>
                  <a:pt x="36" y="246"/>
                </a:lnTo>
                <a:lnTo>
                  <a:pt x="28" y="240"/>
                </a:lnTo>
                <a:lnTo>
                  <a:pt x="28" y="236"/>
                </a:lnTo>
                <a:lnTo>
                  <a:pt x="26" y="230"/>
                </a:lnTo>
                <a:lnTo>
                  <a:pt x="28" y="212"/>
                </a:lnTo>
                <a:lnTo>
                  <a:pt x="26" y="206"/>
                </a:lnTo>
                <a:lnTo>
                  <a:pt x="22" y="200"/>
                </a:lnTo>
                <a:lnTo>
                  <a:pt x="16" y="192"/>
                </a:lnTo>
                <a:lnTo>
                  <a:pt x="12" y="186"/>
                </a:lnTo>
                <a:lnTo>
                  <a:pt x="10" y="188"/>
                </a:lnTo>
                <a:lnTo>
                  <a:pt x="8" y="186"/>
                </a:lnTo>
                <a:lnTo>
                  <a:pt x="4" y="182"/>
                </a:lnTo>
                <a:lnTo>
                  <a:pt x="0" y="176"/>
                </a:lnTo>
                <a:lnTo>
                  <a:pt x="2" y="166"/>
                </a:lnTo>
                <a:lnTo>
                  <a:pt x="4" y="158"/>
                </a:lnTo>
                <a:lnTo>
                  <a:pt x="8" y="150"/>
                </a:lnTo>
                <a:lnTo>
                  <a:pt x="12" y="144"/>
                </a:lnTo>
                <a:lnTo>
                  <a:pt x="22" y="132"/>
                </a:lnTo>
                <a:lnTo>
                  <a:pt x="26" y="126"/>
                </a:lnTo>
                <a:lnTo>
                  <a:pt x="30" y="118"/>
                </a:lnTo>
                <a:lnTo>
                  <a:pt x="30" y="76"/>
                </a:lnTo>
                <a:lnTo>
                  <a:pt x="30" y="72"/>
                </a:lnTo>
                <a:lnTo>
                  <a:pt x="32" y="68"/>
                </a:lnTo>
                <a:lnTo>
                  <a:pt x="34" y="64"/>
                </a:lnTo>
                <a:lnTo>
                  <a:pt x="36" y="58"/>
                </a:lnTo>
                <a:lnTo>
                  <a:pt x="34" y="48"/>
                </a:lnTo>
                <a:lnTo>
                  <a:pt x="28" y="34"/>
                </a:lnTo>
                <a:lnTo>
                  <a:pt x="22" y="22"/>
                </a:lnTo>
                <a:lnTo>
                  <a:pt x="18" y="8"/>
                </a:lnTo>
                <a:lnTo>
                  <a:pt x="20" y="8"/>
                </a:lnTo>
                <a:lnTo>
                  <a:pt x="36" y="0"/>
                </a:lnTo>
                <a:lnTo>
                  <a:pt x="162" y="70"/>
                </a:lnTo>
                <a:lnTo>
                  <a:pt x="162" y="6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6" name="ïṩļîḋe">
            <a:extLst>
              <a:ext uri="{FF2B5EF4-FFF2-40B4-BE49-F238E27FC236}">
                <a16:creationId xmlns:a16="http://schemas.microsoft.com/office/drawing/2014/main" id="{13DD10B0-4DA3-4DD0-BEDC-D85464AB402A}"/>
              </a:ext>
            </a:extLst>
          </p:cNvPr>
          <p:cNvSpPr/>
          <p:nvPr/>
        </p:nvSpPr>
        <p:spPr bwMode="auto">
          <a:xfrm>
            <a:off x="9786046" y="2386170"/>
            <a:ext cx="29512" cy="39767"/>
          </a:xfrm>
          <a:custGeom>
            <a:avLst/>
            <a:gdLst>
              <a:gd name="T0" fmla="*/ 2147483647 w 32"/>
              <a:gd name="T1" fmla="*/ 0 h 40"/>
              <a:gd name="T2" fmla="*/ 2147483647 w 32"/>
              <a:gd name="T3" fmla="*/ 2147483647 h 40"/>
              <a:gd name="T4" fmla="*/ 2147483647 w 32"/>
              <a:gd name="T5" fmla="*/ 2147483647 h 40"/>
              <a:gd name="T6" fmla="*/ 2147483647 w 32"/>
              <a:gd name="T7" fmla="*/ 2147483647 h 40"/>
              <a:gd name="T8" fmla="*/ 2147483647 w 32"/>
              <a:gd name="T9" fmla="*/ 2147483647 h 40"/>
              <a:gd name="T10" fmla="*/ 2147483647 w 32"/>
              <a:gd name="T11" fmla="*/ 2147483647 h 40"/>
              <a:gd name="T12" fmla="*/ 2147483647 w 32"/>
              <a:gd name="T13" fmla="*/ 2147483647 h 40"/>
              <a:gd name="T14" fmla="*/ 2147483647 w 32"/>
              <a:gd name="T15" fmla="*/ 2147483647 h 40"/>
              <a:gd name="T16" fmla="*/ 2147483647 w 32"/>
              <a:gd name="T17" fmla="*/ 2147483647 h 40"/>
              <a:gd name="T18" fmla="*/ 2147483647 w 32"/>
              <a:gd name="T19" fmla="*/ 2147483647 h 40"/>
              <a:gd name="T20" fmla="*/ 0 w 32"/>
              <a:gd name="T21" fmla="*/ 2147483647 h 40"/>
              <a:gd name="T22" fmla="*/ 2147483647 w 32"/>
              <a:gd name="T23" fmla="*/ 2147483647 h 40"/>
              <a:gd name="T24" fmla="*/ 2147483647 w 32"/>
              <a:gd name="T25" fmla="*/ 2147483647 h 40"/>
              <a:gd name="T26" fmla="*/ 2147483647 w 32"/>
              <a:gd name="T27" fmla="*/ 2147483647 h 40"/>
              <a:gd name="T28" fmla="*/ 2147483647 w 32"/>
              <a:gd name="T29" fmla="*/ 0 h 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2"/>
              <a:gd name="T46" fmla="*/ 0 h 40"/>
              <a:gd name="T47" fmla="*/ 32 w 32"/>
              <a:gd name="T48" fmla="*/ 40 h 4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2" h="40">
                <a:moveTo>
                  <a:pt x="16" y="0"/>
                </a:moveTo>
                <a:lnTo>
                  <a:pt x="24" y="8"/>
                </a:lnTo>
                <a:lnTo>
                  <a:pt x="30" y="14"/>
                </a:lnTo>
                <a:lnTo>
                  <a:pt x="32" y="20"/>
                </a:lnTo>
                <a:lnTo>
                  <a:pt x="30" y="26"/>
                </a:lnTo>
                <a:lnTo>
                  <a:pt x="26" y="30"/>
                </a:lnTo>
                <a:lnTo>
                  <a:pt x="22" y="34"/>
                </a:lnTo>
                <a:lnTo>
                  <a:pt x="16" y="38"/>
                </a:lnTo>
                <a:lnTo>
                  <a:pt x="6" y="40"/>
                </a:lnTo>
                <a:lnTo>
                  <a:pt x="2" y="38"/>
                </a:lnTo>
                <a:lnTo>
                  <a:pt x="0" y="32"/>
                </a:lnTo>
                <a:lnTo>
                  <a:pt x="2" y="24"/>
                </a:lnTo>
                <a:lnTo>
                  <a:pt x="8" y="16"/>
                </a:lnTo>
                <a:lnTo>
                  <a:pt x="22" y="6"/>
                </a:lnTo>
                <a:lnTo>
                  <a:pt x="1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7" name="íṥ1îḓé">
            <a:extLst>
              <a:ext uri="{FF2B5EF4-FFF2-40B4-BE49-F238E27FC236}">
                <a16:creationId xmlns:a16="http://schemas.microsoft.com/office/drawing/2014/main" id="{C9EA11FD-F39C-47A0-BFAA-A666BD2BB61E}"/>
              </a:ext>
            </a:extLst>
          </p:cNvPr>
          <p:cNvSpPr/>
          <p:nvPr/>
        </p:nvSpPr>
        <p:spPr bwMode="auto">
          <a:xfrm>
            <a:off x="9663080" y="2298351"/>
            <a:ext cx="210800" cy="261801"/>
          </a:xfrm>
          <a:custGeom>
            <a:avLst/>
            <a:gdLst>
              <a:gd name="T0" fmla="*/ 2147483647 w 236"/>
              <a:gd name="T1" fmla="*/ 2147483647 h 264"/>
              <a:gd name="T2" fmla="*/ 2147483647 w 236"/>
              <a:gd name="T3" fmla="*/ 2147483647 h 264"/>
              <a:gd name="T4" fmla="*/ 2147483647 w 236"/>
              <a:gd name="T5" fmla="*/ 2147483647 h 264"/>
              <a:gd name="T6" fmla="*/ 2147483647 w 236"/>
              <a:gd name="T7" fmla="*/ 2147483647 h 264"/>
              <a:gd name="T8" fmla="*/ 2147483647 w 236"/>
              <a:gd name="T9" fmla="*/ 2147483647 h 264"/>
              <a:gd name="T10" fmla="*/ 2147483647 w 236"/>
              <a:gd name="T11" fmla="*/ 2147483647 h 264"/>
              <a:gd name="T12" fmla="*/ 2147483647 w 236"/>
              <a:gd name="T13" fmla="*/ 2147483647 h 264"/>
              <a:gd name="T14" fmla="*/ 2147483647 w 236"/>
              <a:gd name="T15" fmla="*/ 2147483647 h 264"/>
              <a:gd name="T16" fmla="*/ 2147483647 w 236"/>
              <a:gd name="T17" fmla="*/ 2147483647 h 264"/>
              <a:gd name="T18" fmla="*/ 2147483647 w 236"/>
              <a:gd name="T19" fmla="*/ 2147483647 h 264"/>
              <a:gd name="T20" fmla="*/ 2147483647 w 236"/>
              <a:gd name="T21" fmla="*/ 2147483647 h 264"/>
              <a:gd name="T22" fmla="*/ 2147483647 w 236"/>
              <a:gd name="T23" fmla="*/ 2147483647 h 264"/>
              <a:gd name="T24" fmla="*/ 2147483647 w 236"/>
              <a:gd name="T25" fmla="*/ 2147483647 h 264"/>
              <a:gd name="T26" fmla="*/ 2147483647 w 236"/>
              <a:gd name="T27" fmla="*/ 2147483647 h 264"/>
              <a:gd name="T28" fmla="*/ 2147483647 w 236"/>
              <a:gd name="T29" fmla="*/ 2147483647 h 264"/>
              <a:gd name="T30" fmla="*/ 2147483647 w 236"/>
              <a:gd name="T31" fmla="*/ 2147483647 h 264"/>
              <a:gd name="T32" fmla="*/ 2147483647 w 236"/>
              <a:gd name="T33" fmla="*/ 2147483647 h 264"/>
              <a:gd name="T34" fmla="*/ 2147483647 w 236"/>
              <a:gd name="T35" fmla="*/ 2147483647 h 264"/>
              <a:gd name="T36" fmla="*/ 2147483647 w 236"/>
              <a:gd name="T37" fmla="*/ 2147483647 h 264"/>
              <a:gd name="T38" fmla="*/ 2147483647 w 236"/>
              <a:gd name="T39" fmla="*/ 2147483647 h 264"/>
              <a:gd name="T40" fmla="*/ 2147483647 w 236"/>
              <a:gd name="T41" fmla="*/ 2147483647 h 264"/>
              <a:gd name="T42" fmla="*/ 2147483647 w 236"/>
              <a:gd name="T43" fmla="*/ 2147483647 h 264"/>
              <a:gd name="T44" fmla="*/ 2147483647 w 236"/>
              <a:gd name="T45" fmla="*/ 2147483647 h 264"/>
              <a:gd name="T46" fmla="*/ 2147483647 w 236"/>
              <a:gd name="T47" fmla="*/ 2147483647 h 264"/>
              <a:gd name="T48" fmla="*/ 2147483647 w 236"/>
              <a:gd name="T49" fmla="*/ 2147483647 h 264"/>
              <a:gd name="T50" fmla="*/ 2147483647 w 236"/>
              <a:gd name="T51" fmla="*/ 2147483647 h 264"/>
              <a:gd name="T52" fmla="*/ 2147483647 w 236"/>
              <a:gd name="T53" fmla="*/ 2147483647 h 264"/>
              <a:gd name="T54" fmla="*/ 2147483647 w 236"/>
              <a:gd name="T55" fmla="*/ 2147483647 h 264"/>
              <a:gd name="T56" fmla="*/ 2147483647 w 236"/>
              <a:gd name="T57" fmla="*/ 2147483647 h 264"/>
              <a:gd name="T58" fmla="*/ 2147483647 w 236"/>
              <a:gd name="T59" fmla="*/ 2147483647 h 264"/>
              <a:gd name="T60" fmla="*/ 0 w 236"/>
              <a:gd name="T61" fmla="*/ 2147483647 h 264"/>
              <a:gd name="T62" fmla="*/ 2147483647 w 236"/>
              <a:gd name="T63" fmla="*/ 2147483647 h 264"/>
              <a:gd name="T64" fmla="*/ 2147483647 w 236"/>
              <a:gd name="T65" fmla="*/ 2147483647 h 264"/>
              <a:gd name="T66" fmla="*/ 2147483647 w 236"/>
              <a:gd name="T67" fmla="*/ 2147483647 h 264"/>
              <a:gd name="T68" fmla="*/ 2147483647 w 236"/>
              <a:gd name="T69" fmla="*/ 2147483647 h 264"/>
              <a:gd name="T70" fmla="*/ 2147483647 w 236"/>
              <a:gd name="T71" fmla="*/ 2147483647 h 264"/>
              <a:gd name="T72" fmla="*/ 2147483647 w 236"/>
              <a:gd name="T73" fmla="*/ 2147483647 h 264"/>
              <a:gd name="T74" fmla="*/ 2147483647 w 236"/>
              <a:gd name="T75" fmla="*/ 2147483647 h 264"/>
              <a:gd name="T76" fmla="*/ 2147483647 w 236"/>
              <a:gd name="T77" fmla="*/ 2147483647 h 264"/>
              <a:gd name="T78" fmla="*/ 2147483647 w 236"/>
              <a:gd name="T79" fmla="*/ 2147483647 h 264"/>
              <a:gd name="T80" fmla="*/ 2147483647 w 236"/>
              <a:gd name="T81" fmla="*/ 2147483647 h 264"/>
              <a:gd name="T82" fmla="*/ 2147483647 w 236"/>
              <a:gd name="T83" fmla="*/ 2147483647 h 264"/>
              <a:gd name="T84" fmla="*/ 2147483647 w 236"/>
              <a:gd name="T85" fmla="*/ 2147483647 h 264"/>
              <a:gd name="T86" fmla="*/ 2147483647 w 236"/>
              <a:gd name="T87" fmla="*/ 2147483647 h 264"/>
              <a:gd name="T88" fmla="*/ 2147483647 w 236"/>
              <a:gd name="T89" fmla="*/ 2147483647 h 264"/>
              <a:gd name="T90" fmla="*/ 2147483647 w 236"/>
              <a:gd name="T91" fmla="*/ 2147483647 h 264"/>
              <a:gd name="T92" fmla="*/ 2147483647 w 236"/>
              <a:gd name="T93" fmla="*/ 2147483647 h 264"/>
              <a:gd name="T94" fmla="*/ 2147483647 w 236"/>
              <a:gd name="T95" fmla="*/ 2147483647 h 26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36"/>
              <a:gd name="T145" fmla="*/ 0 h 264"/>
              <a:gd name="T146" fmla="*/ 236 w 236"/>
              <a:gd name="T147" fmla="*/ 264 h 26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36" h="264">
                <a:moveTo>
                  <a:pt x="160" y="94"/>
                </a:moveTo>
                <a:lnTo>
                  <a:pt x="154" y="88"/>
                </a:lnTo>
                <a:lnTo>
                  <a:pt x="160" y="94"/>
                </a:lnTo>
                <a:lnTo>
                  <a:pt x="146" y="104"/>
                </a:lnTo>
                <a:lnTo>
                  <a:pt x="140" y="112"/>
                </a:lnTo>
                <a:lnTo>
                  <a:pt x="138" y="120"/>
                </a:lnTo>
                <a:lnTo>
                  <a:pt x="140" y="126"/>
                </a:lnTo>
                <a:lnTo>
                  <a:pt x="144" y="128"/>
                </a:lnTo>
                <a:lnTo>
                  <a:pt x="152" y="126"/>
                </a:lnTo>
                <a:lnTo>
                  <a:pt x="158" y="124"/>
                </a:lnTo>
                <a:lnTo>
                  <a:pt x="158" y="132"/>
                </a:lnTo>
                <a:lnTo>
                  <a:pt x="160" y="140"/>
                </a:lnTo>
                <a:lnTo>
                  <a:pt x="164" y="152"/>
                </a:lnTo>
                <a:lnTo>
                  <a:pt x="174" y="160"/>
                </a:lnTo>
                <a:lnTo>
                  <a:pt x="184" y="168"/>
                </a:lnTo>
                <a:lnTo>
                  <a:pt x="196" y="172"/>
                </a:lnTo>
                <a:lnTo>
                  <a:pt x="210" y="178"/>
                </a:lnTo>
                <a:lnTo>
                  <a:pt x="222" y="180"/>
                </a:lnTo>
                <a:lnTo>
                  <a:pt x="236" y="182"/>
                </a:lnTo>
                <a:lnTo>
                  <a:pt x="230" y="194"/>
                </a:lnTo>
                <a:lnTo>
                  <a:pt x="220" y="202"/>
                </a:lnTo>
                <a:lnTo>
                  <a:pt x="204" y="222"/>
                </a:lnTo>
                <a:lnTo>
                  <a:pt x="200" y="230"/>
                </a:lnTo>
                <a:lnTo>
                  <a:pt x="196" y="234"/>
                </a:lnTo>
                <a:lnTo>
                  <a:pt x="194" y="236"/>
                </a:lnTo>
                <a:lnTo>
                  <a:pt x="190" y="238"/>
                </a:lnTo>
                <a:lnTo>
                  <a:pt x="186" y="236"/>
                </a:lnTo>
                <a:lnTo>
                  <a:pt x="180" y="236"/>
                </a:lnTo>
                <a:lnTo>
                  <a:pt x="174" y="238"/>
                </a:lnTo>
                <a:lnTo>
                  <a:pt x="168" y="242"/>
                </a:lnTo>
                <a:lnTo>
                  <a:pt x="160" y="246"/>
                </a:lnTo>
                <a:lnTo>
                  <a:pt x="150" y="254"/>
                </a:lnTo>
                <a:lnTo>
                  <a:pt x="144" y="256"/>
                </a:lnTo>
                <a:lnTo>
                  <a:pt x="138" y="256"/>
                </a:lnTo>
                <a:lnTo>
                  <a:pt x="134" y="256"/>
                </a:lnTo>
                <a:lnTo>
                  <a:pt x="130" y="252"/>
                </a:lnTo>
                <a:lnTo>
                  <a:pt x="128" y="250"/>
                </a:lnTo>
                <a:lnTo>
                  <a:pt x="124" y="250"/>
                </a:lnTo>
                <a:lnTo>
                  <a:pt x="120" y="250"/>
                </a:lnTo>
                <a:lnTo>
                  <a:pt x="118" y="252"/>
                </a:lnTo>
                <a:lnTo>
                  <a:pt x="114" y="256"/>
                </a:lnTo>
                <a:lnTo>
                  <a:pt x="108" y="262"/>
                </a:lnTo>
                <a:lnTo>
                  <a:pt x="108" y="264"/>
                </a:lnTo>
                <a:lnTo>
                  <a:pt x="104" y="264"/>
                </a:lnTo>
                <a:lnTo>
                  <a:pt x="96" y="264"/>
                </a:lnTo>
                <a:lnTo>
                  <a:pt x="88" y="260"/>
                </a:lnTo>
                <a:lnTo>
                  <a:pt x="76" y="254"/>
                </a:lnTo>
                <a:lnTo>
                  <a:pt x="62" y="250"/>
                </a:lnTo>
                <a:lnTo>
                  <a:pt x="54" y="248"/>
                </a:lnTo>
                <a:lnTo>
                  <a:pt x="46" y="246"/>
                </a:lnTo>
                <a:lnTo>
                  <a:pt x="48" y="246"/>
                </a:lnTo>
                <a:lnTo>
                  <a:pt x="44" y="238"/>
                </a:lnTo>
                <a:lnTo>
                  <a:pt x="40" y="232"/>
                </a:lnTo>
                <a:lnTo>
                  <a:pt x="36" y="226"/>
                </a:lnTo>
                <a:lnTo>
                  <a:pt x="32" y="222"/>
                </a:lnTo>
                <a:lnTo>
                  <a:pt x="30" y="208"/>
                </a:lnTo>
                <a:lnTo>
                  <a:pt x="26" y="204"/>
                </a:lnTo>
                <a:lnTo>
                  <a:pt x="24" y="200"/>
                </a:lnTo>
                <a:lnTo>
                  <a:pt x="10" y="192"/>
                </a:lnTo>
                <a:lnTo>
                  <a:pt x="4" y="186"/>
                </a:lnTo>
                <a:lnTo>
                  <a:pt x="0" y="182"/>
                </a:lnTo>
                <a:lnTo>
                  <a:pt x="0" y="180"/>
                </a:lnTo>
                <a:lnTo>
                  <a:pt x="2" y="178"/>
                </a:lnTo>
                <a:lnTo>
                  <a:pt x="6" y="176"/>
                </a:lnTo>
                <a:lnTo>
                  <a:pt x="12" y="174"/>
                </a:lnTo>
                <a:lnTo>
                  <a:pt x="16" y="170"/>
                </a:lnTo>
                <a:lnTo>
                  <a:pt x="18" y="160"/>
                </a:lnTo>
                <a:lnTo>
                  <a:pt x="18" y="152"/>
                </a:lnTo>
                <a:lnTo>
                  <a:pt x="18" y="142"/>
                </a:lnTo>
                <a:lnTo>
                  <a:pt x="20" y="134"/>
                </a:lnTo>
                <a:lnTo>
                  <a:pt x="24" y="132"/>
                </a:lnTo>
                <a:lnTo>
                  <a:pt x="30" y="130"/>
                </a:lnTo>
                <a:lnTo>
                  <a:pt x="32" y="120"/>
                </a:lnTo>
                <a:lnTo>
                  <a:pt x="34" y="112"/>
                </a:lnTo>
                <a:lnTo>
                  <a:pt x="42" y="98"/>
                </a:lnTo>
                <a:lnTo>
                  <a:pt x="52" y="86"/>
                </a:lnTo>
                <a:lnTo>
                  <a:pt x="52" y="78"/>
                </a:lnTo>
                <a:lnTo>
                  <a:pt x="52" y="70"/>
                </a:lnTo>
                <a:lnTo>
                  <a:pt x="52" y="46"/>
                </a:lnTo>
                <a:lnTo>
                  <a:pt x="54" y="42"/>
                </a:lnTo>
                <a:lnTo>
                  <a:pt x="56" y="34"/>
                </a:lnTo>
                <a:lnTo>
                  <a:pt x="58" y="28"/>
                </a:lnTo>
                <a:lnTo>
                  <a:pt x="58" y="16"/>
                </a:lnTo>
                <a:lnTo>
                  <a:pt x="66" y="14"/>
                </a:lnTo>
                <a:lnTo>
                  <a:pt x="74" y="10"/>
                </a:lnTo>
                <a:lnTo>
                  <a:pt x="80" y="4"/>
                </a:lnTo>
                <a:lnTo>
                  <a:pt x="84" y="0"/>
                </a:lnTo>
                <a:lnTo>
                  <a:pt x="90" y="10"/>
                </a:lnTo>
                <a:lnTo>
                  <a:pt x="96" y="28"/>
                </a:lnTo>
                <a:lnTo>
                  <a:pt x="102" y="40"/>
                </a:lnTo>
                <a:lnTo>
                  <a:pt x="104" y="44"/>
                </a:lnTo>
                <a:lnTo>
                  <a:pt x="110" y="46"/>
                </a:lnTo>
                <a:lnTo>
                  <a:pt x="126" y="56"/>
                </a:lnTo>
                <a:lnTo>
                  <a:pt x="138" y="68"/>
                </a:lnTo>
                <a:lnTo>
                  <a:pt x="154" y="88"/>
                </a:lnTo>
                <a:lnTo>
                  <a:pt x="160" y="9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8" name="iS1ïdê">
            <a:extLst>
              <a:ext uri="{FF2B5EF4-FFF2-40B4-BE49-F238E27FC236}">
                <a16:creationId xmlns:a16="http://schemas.microsoft.com/office/drawing/2014/main" id="{CB3120A9-59C4-4281-80F7-12AC24459473}"/>
              </a:ext>
            </a:extLst>
          </p:cNvPr>
          <p:cNvSpPr/>
          <p:nvPr/>
        </p:nvSpPr>
        <p:spPr bwMode="auto">
          <a:xfrm>
            <a:off x="9399580" y="2425938"/>
            <a:ext cx="184801" cy="148298"/>
          </a:xfrm>
          <a:custGeom>
            <a:avLst/>
            <a:gdLst>
              <a:gd name="T0" fmla="*/ 2147483647 w 206"/>
              <a:gd name="T1" fmla="*/ 2147483647 h 152"/>
              <a:gd name="T2" fmla="*/ 2147483647 w 206"/>
              <a:gd name="T3" fmla="*/ 2147483647 h 152"/>
              <a:gd name="T4" fmla="*/ 2147483647 w 206"/>
              <a:gd name="T5" fmla="*/ 2147483647 h 152"/>
              <a:gd name="T6" fmla="*/ 2147483647 w 206"/>
              <a:gd name="T7" fmla="*/ 2147483647 h 152"/>
              <a:gd name="T8" fmla="*/ 2147483647 w 206"/>
              <a:gd name="T9" fmla="*/ 2147483647 h 152"/>
              <a:gd name="T10" fmla="*/ 2147483647 w 206"/>
              <a:gd name="T11" fmla="*/ 2147483647 h 152"/>
              <a:gd name="T12" fmla="*/ 2147483647 w 206"/>
              <a:gd name="T13" fmla="*/ 2147483647 h 152"/>
              <a:gd name="T14" fmla="*/ 2147483647 w 206"/>
              <a:gd name="T15" fmla="*/ 2147483647 h 152"/>
              <a:gd name="T16" fmla="*/ 2147483647 w 206"/>
              <a:gd name="T17" fmla="*/ 2147483647 h 152"/>
              <a:gd name="T18" fmla="*/ 2147483647 w 206"/>
              <a:gd name="T19" fmla="*/ 2147483647 h 152"/>
              <a:gd name="T20" fmla="*/ 2147483647 w 206"/>
              <a:gd name="T21" fmla="*/ 0 h 152"/>
              <a:gd name="T22" fmla="*/ 2147483647 w 206"/>
              <a:gd name="T23" fmla="*/ 0 h 152"/>
              <a:gd name="T24" fmla="*/ 2147483647 w 206"/>
              <a:gd name="T25" fmla="*/ 0 h 152"/>
              <a:gd name="T26" fmla="*/ 2147483647 w 206"/>
              <a:gd name="T27" fmla="*/ 2147483647 h 152"/>
              <a:gd name="T28" fmla="*/ 2147483647 w 206"/>
              <a:gd name="T29" fmla="*/ 2147483647 h 152"/>
              <a:gd name="T30" fmla="*/ 2147483647 w 206"/>
              <a:gd name="T31" fmla="*/ 2147483647 h 152"/>
              <a:gd name="T32" fmla="*/ 2147483647 w 206"/>
              <a:gd name="T33" fmla="*/ 2147483647 h 152"/>
              <a:gd name="T34" fmla="*/ 2147483647 w 206"/>
              <a:gd name="T35" fmla="*/ 2147483647 h 152"/>
              <a:gd name="T36" fmla="*/ 2147483647 w 206"/>
              <a:gd name="T37" fmla="*/ 2147483647 h 152"/>
              <a:gd name="T38" fmla="*/ 2147483647 w 206"/>
              <a:gd name="T39" fmla="*/ 2147483647 h 152"/>
              <a:gd name="T40" fmla="*/ 2147483647 w 206"/>
              <a:gd name="T41" fmla="*/ 2147483647 h 152"/>
              <a:gd name="T42" fmla="*/ 2147483647 w 206"/>
              <a:gd name="T43" fmla="*/ 2147483647 h 152"/>
              <a:gd name="T44" fmla="*/ 2147483647 w 206"/>
              <a:gd name="T45" fmla="*/ 2147483647 h 152"/>
              <a:gd name="T46" fmla="*/ 2147483647 w 206"/>
              <a:gd name="T47" fmla="*/ 2147483647 h 152"/>
              <a:gd name="T48" fmla="*/ 0 w 206"/>
              <a:gd name="T49" fmla="*/ 2147483647 h 152"/>
              <a:gd name="T50" fmla="*/ 2147483647 w 206"/>
              <a:gd name="T51" fmla="*/ 2147483647 h 152"/>
              <a:gd name="T52" fmla="*/ 2147483647 w 206"/>
              <a:gd name="T53" fmla="*/ 2147483647 h 152"/>
              <a:gd name="T54" fmla="*/ 2147483647 w 206"/>
              <a:gd name="T55" fmla="*/ 2147483647 h 152"/>
              <a:gd name="T56" fmla="*/ 2147483647 w 206"/>
              <a:gd name="T57" fmla="*/ 2147483647 h 152"/>
              <a:gd name="T58" fmla="*/ 2147483647 w 206"/>
              <a:gd name="T59" fmla="*/ 2147483647 h 152"/>
              <a:gd name="T60" fmla="*/ 2147483647 w 206"/>
              <a:gd name="T61" fmla="*/ 2147483647 h 152"/>
              <a:gd name="T62" fmla="*/ 2147483647 w 206"/>
              <a:gd name="T63" fmla="*/ 2147483647 h 152"/>
              <a:gd name="T64" fmla="*/ 2147483647 w 206"/>
              <a:gd name="T65" fmla="*/ 2147483647 h 152"/>
              <a:gd name="T66" fmla="*/ 2147483647 w 206"/>
              <a:gd name="T67" fmla="*/ 2147483647 h 152"/>
              <a:gd name="T68" fmla="*/ 2147483647 w 206"/>
              <a:gd name="T69" fmla="*/ 2147483647 h 152"/>
              <a:gd name="T70" fmla="*/ 2147483647 w 206"/>
              <a:gd name="T71" fmla="*/ 2147483647 h 152"/>
              <a:gd name="T72" fmla="*/ 2147483647 w 206"/>
              <a:gd name="T73" fmla="*/ 2147483647 h 152"/>
              <a:gd name="T74" fmla="*/ 2147483647 w 206"/>
              <a:gd name="T75" fmla="*/ 2147483647 h 152"/>
              <a:gd name="T76" fmla="*/ 2147483647 w 206"/>
              <a:gd name="T77" fmla="*/ 2147483647 h 152"/>
              <a:gd name="T78" fmla="*/ 2147483647 w 206"/>
              <a:gd name="T79" fmla="*/ 2147483647 h 152"/>
              <a:gd name="T80" fmla="*/ 2147483647 w 206"/>
              <a:gd name="T81" fmla="*/ 2147483647 h 152"/>
              <a:gd name="T82" fmla="*/ 2147483647 w 206"/>
              <a:gd name="T83" fmla="*/ 2147483647 h 152"/>
              <a:gd name="T84" fmla="*/ 2147483647 w 206"/>
              <a:gd name="T85" fmla="*/ 2147483647 h 152"/>
              <a:gd name="T86" fmla="*/ 2147483647 w 206"/>
              <a:gd name="T87" fmla="*/ 2147483647 h 1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06"/>
              <a:gd name="T133" fmla="*/ 0 h 152"/>
              <a:gd name="T134" fmla="*/ 206 w 206"/>
              <a:gd name="T135" fmla="*/ 152 h 1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06" h="152">
                <a:moveTo>
                  <a:pt x="206" y="108"/>
                </a:moveTo>
                <a:lnTo>
                  <a:pt x="204" y="106"/>
                </a:lnTo>
                <a:lnTo>
                  <a:pt x="204" y="102"/>
                </a:lnTo>
                <a:lnTo>
                  <a:pt x="204" y="96"/>
                </a:lnTo>
                <a:lnTo>
                  <a:pt x="200" y="92"/>
                </a:lnTo>
                <a:lnTo>
                  <a:pt x="196" y="88"/>
                </a:lnTo>
                <a:lnTo>
                  <a:pt x="186" y="80"/>
                </a:lnTo>
                <a:lnTo>
                  <a:pt x="178" y="70"/>
                </a:lnTo>
                <a:lnTo>
                  <a:pt x="174" y="68"/>
                </a:lnTo>
                <a:lnTo>
                  <a:pt x="170" y="62"/>
                </a:lnTo>
                <a:lnTo>
                  <a:pt x="170" y="56"/>
                </a:lnTo>
                <a:lnTo>
                  <a:pt x="168" y="54"/>
                </a:lnTo>
                <a:lnTo>
                  <a:pt x="162" y="50"/>
                </a:lnTo>
                <a:lnTo>
                  <a:pt x="158" y="46"/>
                </a:lnTo>
                <a:lnTo>
                  <a:pt x="156" y="44"/>
                </a:lnTo>
                <a:lnTo>
                  <a:pt x="156" y="40"/>
                </a:lnTo>
                <a:lnTo>
                  <a:pt x="144" y="40"/>
                </a:lnTo>
                <a:lnTo>
                  <a:pt x="144" y="28"/>
                </a:lnTo>
                <a:lnTo>
                  <a:pt x="142" y="20"/>
                </a:lnTo>
                <a:lnTo>
                  <a:pt x="140" y="12"/>
                </a:lnTo>
                <a:lnTo>
                  <a:pt x="136" y="6"/>
                </a:lnTo>
                <a:lnTo>
                  <a:pt x="136" y="0"/>
                </a:lnTo>
                <a:lnTo>
                  <a:pt x="134" y="0"/>
                </a:lnTo>
                <a:lnTo>
                  <a:pt x="132" y="0"/>
                </a:lnTo>
                <a:lnTo>
                  <a:pt x="128" y="0"/>
                </a:lnTo>
                <a:lnTo>
                  <a:pt x="124" y="0"/>
                </a:lnTo>
                <a:lnTo>
                  <a:pt x="120" y="2"/>
                </a:lnTo>
                <a:lnTo>
                  <a:pt x="112" y="10"/>
                </a:lnTo>
                <a:lnTo>
                  <a:pt x="108" y="18"/>
                </a:lnTo>
                <a:lnTo>
                  <a:pt x="104" y="28"/>
                </a:lnTo>
                <a:lnTo>
                  <a:pt x="102" y="30"/>
                </a:lnTo>
                <a:lnTo>
                  <a:pt x="100" y="32"/>
                </a:lnTo>
                <a:lnTo>
                  <a:pt x="90" y="34"/>
                </a:lnTo>
                <a:lnTo>
                  <a:pt x="72" y="36"/>
                </a:lnTo>
                <a:lnTo>
                  <a:pt x="70" y="42"/>
                </a:lnTo>
                <a:lnTo>
                  <a:pt x="68" y="48"/>
                </a:lnTo>
                <a:lnTo>
                  <a:pt x="64" y="52"/>
                </a:lnTo>
                <a:lnTo>
                  <a:pt x="58" y="56"/>
                </a:lnTo>
                <a:lnTo>
                  <a:pt x="46" y="60"/>
                </a:lnTo>
                <a:lnTo>
                  <a:pt x="34" y="62"/>
                </a:lnTo>
                <a:lnTo>
                  <a:pt x="30" y="60"/>
                </a:lnTo>
                <a:lnTo>
                  <a:pt x="28" y="58"/>
                </a:lnTo>
                <a:lnTo>
                  <a:pt x="24" y="60"/>
                </a:lnTo>
                <a:lnTo>
                  <a:pt x="20" y="64"/>
                </a:lnTo>
                <a:lnTo>
                  <a:pt x="20" y="66"/>
                </a:lnTo>
                <a:lnTo>
                  <a:pt x="18" y="64"/>
                </a:lnTo>
                <a:lnTo>
                  <a:pt x="14" y="68"/>
                </a:lnTo>
                <a:lnTo>
                  <a:pt x="8" y="74"/>
                </a:lnTo>
                <a:lnTo>
                  <a:pt x="2" y="84"/>
                </a:lnTo>
                <a:lnTo>
                  <a:pt x="0" y="94"/>
                </a:lnTo>
                <a:lnTo>
                  <a:pt x="0" y="102"/>
                </a:lnTo>
                <a:lnTo>
                  <a:pt x="2" y="112"/>
                </a:lnTo>
                <a:lnTo>
                  <a:pt x="10" y="126"/>
                </a:lnTo>
                <a:lnTo>
                  <a:pt x="20" y="140"/>
                </a:lnTo>
                <a:lnTo>
                  <a:pt x="28" y="152"/>
                </a:lnTo>
                <a:lnTo>
                  <a:pt x="32" y="146"/>
                </a:lnTo>
                <a:lnTo>
                  <a:pt x="36" y="140"/>
                </a:lnTo>
                <a:lnTo>
                  <a:pt x="42" y="136"/>
                </a:lnTo>
                <a:lnTo>
                  <a:pt x="52" y="136"/>
                </a:lnTo>
                <a:lnTo>
                  <a:pt x="62" y="136"/>
                </a:lnTo>
                <a:lnTo>
                  <a:pt x="64" y="126"/>
                </a:lnTo>
                <a:lnTo>
                  <a:pt x="66" y="118"/>
                </a:lnTo>
                <a:lnTo>
                  <a:pt x="68" y="114"/>
                </a:lnTo>
                <a:lnTo>
                  <a:pt x="72" y="112"/>
                </a:lnTo>
                <a:lnTo>
                  <a:pt x="76" y="108"/>
                </a:lnTo>
                <a:lnTo>
                  <a:pt x="78" y="108"/>
                </a:lnTo>
                <a:lnTo>
                  <a:pt x="84" y="108"/>
                </a:lnTo>
                <a:lnTo>
                  <a:pt x="90" y="110"/>
                </a:lnTo>
                <a:lnTo>
                  <a:pt x="102" y="116"/>
                </a:lnTo>
                <a:lnTo>
                  <a:pt x="112" y="122"/>
                </a:lnTo>
                <a:lnTo>
                  <a:pt x="120" y="122"/>
                </a:lnTo>
                <a:lnTo>
                  <a:pt x="128" y="122"/>
                </a:lnTo>
                <a:lnTo>
                  <a:pt x="130" y="122"/>
                </a:lnTo>
                <a:lnTo>
                  <a:pt x="130" y="120"/>
                </a:lnTo>
                <a:lnTo>
                  <a:pt x="132" y="116"/>
                </a:lnTo>
                <a:lnTo>
                  <a:pt x="134" y="114"/>
                </a:lnTo>
                <a:lnTo>
                  <a:pt x="138" y="116"/>
                </a:lnTo>
                <a:lnTo>
                  <a:pt x="140" y="116"/>
                </a:lnTo>
                <a:lnTo>
                  <a:pt x="146" y="114"/>
                </a:lnTo>
                <a:lnTo>
                  <a:pt x="150" y="112"/>
                </a:lnTo>
                <a:lnTo>
                  <a:pt x="156" y="110"/>
                </a:lnTo>
                <a:lnTo>
                  <a:pt x="160" y="110"/>
                </a:lnTo>
                <a:lnTo>
                  <a:pt x="172" y="110"/>
                </a:lnTo>
                <a:lnTo>
                  <a:pt x="174" y="104"/>
                </a:lnTo>
                <a:lnTo>
                  <a:pt x="178" y="102"/>
                </a:lnTo>
                <a:lnTo>
                  <a:pt x="184" y="104"/>
                </a:lnTo>
                <a:lnTo>
                  <a:pt x="192" y="106"/>
                </a:lnTo>
                <a:lnTo>
                  <a:pt x="204" y="106"/>
                </a:lnTo>
                <a:lnTo>
                  <a:pt x="206" y="10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9" name="ïṥ1îḍé">
            <a:extLst>
              <a:ext uri="{FF2B5EF4-FFF2-40B4-BE49-F238E27FC236}">
                <a16:creationId xmlns:a16="http://schemas.microsoft.com/office/drawing/2014/main" id="{9C16D511-8E1F-4D59-937D-4A0E485EEC9E}"/>
              </a:ext>
            </a:extLst>
          </p:cNvPr>
          <p:cNvSpPr/>
          <p:nvPr/>
        </p:nvSpPr>
        <p:spPr bwMode="auto">
          <a:xfrm>
            <a:off x="9679241" y="2541926"/>
            <a:ext cx="112426" cy="166525"/>
          </a:xfrm>
          <a:custGeom>
            <a:avLst/>
            <a:gdLst>
              <a:gd name="T0" fmla="*/ 2147483647 w 126"/>
              <a:gd name="T1" fmla="*/ 2147483647 h 168"/>
              <a:gd name="T2" fmla="*/ 2147483647 w 126"/>
              <a:gd name="T3" fmla="*/ 2147483647 h 168"/>
              <a:gd name="T4" fmla="*/ 2147483647 w 126"/>
              <a:gd name="T5" fmla="*/ 2147483647 h 168"/>
              <a:gd name="T6" fmla="*/ 2147483647 w 126"/>
              <a:gd name="T7" fmla="*/ 2147483647 h 168"/>
              <a:gd name="T8" fmla="*/ 2147483647 w 126"/>
              <a:gd name="T9" fmla="*/ 2147483647 h 168"/>
              <a:gd name="T10" fmla="*/ 2147483647 w 126"/>
              <a:gd name="T11" fmla="*/ 2147483647 h 168"/>
              <a:gd name="T12" fmla="*/ 2147483647 w 126"/>
              <a:gd name="T13" fmla="*/ 2147483647 h 168"/>
              <a:gd name="T14" fmla="*/ 2147483647 w 126"/>
              <a:gd name="T15" fmla="*/ 2147483647 h 168"/>
              <a:gd name="T16" fmla="*/ 2147483647 w 126"/>
              <a:gd name="T17" fmla="*/ 2147483647 h 168"/>
              <a:gd name="T18" fmla="*/ 2147483647 w 126"/>
              <a:gd name="T19" fmla="*/ 2147483647 h 168"/>
              <a:gd name="T20" fmla="*/ 2147483647 w 126"/>
              <a:gd name="T21" fmla="*/ 2147483647 h 168"/>
              <a:gd name="T22" fmla="*/ 2147483647 w 126"/>
              <a:gd name="T23" fmla="*/ 2147483647 h 168"/>
              <a:gd name="T24" fmla="*/ 2147483647 w 126"/>
              <a:gd name="T25" fmla="*/ 2147483647 h 168"/>
              <a:gd name="T26" fmla="*/ 2147483647 w 126"/>
              <a:gd name="T27" fmla="*/ 2147483647 h 168"/>
              <a:gd name="T28" fmla="*/ 2147483647 w 126"/>
              <a:gd name="T29" fmla="*/ 2147483647 h 168"/>
              <a:gd name="T30" fmla="*/ 2147483647 w 126"/>
              <a:gd name="T31" fmla="*/ 2147483647 h 168"/>
              <a:gd name="T32" fmla="*/ 2147483647 w 126"/>
              <a:gd name="T33" fmla="*/ 0 h 168"/>
              <a:gd name="T34" fmla="*/ 2147483647 w 126"/>
              <a:gd name="T35" fmla="*/ 0 h 168"/>
              <a:gd name="T36" fmla="*/ 0 w 126"/>
              <a:gd name="T37" fmla="*/ 2147483647 h 168"/>
              <a:gd name="T38" fmla="*/ 2147483647 w 126"/>
              <a:gd name="T39" fmla="*/ 2147483647 h 168"/>
              <a:gd name="T40" fmla="*/ 2147483647 w 126"/>
              <a:gd name="T41" fmla="*/ 2147483647 h 168"/>
              <a:gd name="T42" fmla="*/ 2147483647 w 126"/>
              <a:gd name="T43" fmla="*/ 2147483647 h 168"/>
              <a:gd name="T44" fmla="*/ 2147483647 w 126"/>
              <a:gd name="T45" fmla="*/ 2147483647 h 168"/>
              <a:gd name="T46" fmla="*/ 2147483647 w 126"/>
              <a:gd name="T47" fmla="*/ 2147483647 h 168"/>
              <a:gd name="T48" fmla="*/ 2147483647 w 126"/>
              <a:gd name="T49" fmla="*/ 2147483647 h 168"/>
              <a:gd name="T50" fmla="*/ 2147483647 w 126"/>
              <a:gd name="T51" fmla="*/ 2147483647 h 168"/>
              <a:gd name="T52" fmla="*/ 0 w 126"/>
              <a:gd name="T53" fmla="*/ 2147483647 h 168"/>
              <a:gd name="T54" fmla="*/ 0 w 126"/>
              <a:gd name="T55" fmla="*/ 2147483647 h 168"/>
              <a:gd name="T56" fmla="*/ 2147483647 w 126"/>
              <a:gd name="T57" fmla="*/ 2147483647 h 168"/>
              <a:gd name="T58" fmla="*/ 2147483647 w 126"/>
              <a:gd name="T59" fmla="*/ 2147483647 h 168"/>
              <a:gd name="T60" fmla="*/ 2147483647 w 126"/>
              <a:gd name="T61" fmla="*/ 2147483647 h 168"/>
              <a:gd name="T62" fmla="*/ 2147483647 w 126"/>
              <a:gd name="T63" fmla="*/ 2147483647 h 168"/>
              <a:gd name="T64" fmla="*/ 2147483647 w 126"/>
              <a:gd name="T65" fmla="*/ 2147483647 h 168"/>
              <a:gd name="T66" fmla="*/ 2147483647 w 126"/>
              <a:gd name="T67" fmla="*/ 2147483647 h 168"/>
              <a:gd name="T68" fmla="*/ 2147483647 w 126"/>
              <a:gd name="T69" fmla="*/ 2147483647 h 168"/>
              <a:gd name="T70" fmla="*/ 2147483647 w 126"/>
              <a:gd name="T71" fmla="*/ 2147483647 h 168"/>
              <a:gd name="T72" fmla="*/ 2147483647 w 126"/>
              <a:gd name="T73" fmla="*/ 2147483647 h 168"/>
              <a:gd name="T74" fmla="*/ 2147483647 w 126"/>
              <a:gd name="T75" fmla="*/ 2147483647 h 168"/>
              <a:gd name="T76" fmla="*/ 2147483647 w 126"/>
              <a:gd name="T77" fmla="*/ 2147483647 h 168"/>
              <a:gd name="T78" fmla="*/ 2147483647 w 126"/>
              <a:gd name="T79" fmla="*/ 2147483647 h 168"/>
              <a:gd name="T80" fmla="*/ 2147483647 w 126"/>
              <a:gd name="T81" fmla="*/ 2147483647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6"/>
              <a:gd name="T124" fmla="*/ 0 h 168"/>
              <a:gd name="T125" fmla="*/ 126 w 126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6" h="168">
                <a:moveTo>
                  <a:pt x="120" y="10"/>
                </a:moveTo>
                <a:lnTo>
                  <a:pt x="116" y="10"/>
                </a:lnTo>
                <a:lnTo>
                  <a:pt x="112" y="6"/>
                </a:lnTo>
                <a:lnTo>
                  <a:pt x="110" y="4"/>
                </a:lnTo>
                <a:lnTo>
                  <a:pt x="106" y="4"/>
                </a:lnTo>
                <a:lnTo>
                  <a:pt x="102" y="4"/>
                </a:lnTo>
                <a:lnTo>
                  <a:pt x="100" y="6"/>
                </a:lnTo>
                <a:lnTo>
                  <a:pt x="96" y="10"/>
                </a:lnTo>
                <a:lnTo>
                  <a:pt x="90" y="16"/>
                </a:lnTo>
                <a:lnTo>
                  <a:pt x="90" y="18"/>
                </a:lnTo>
                <a:lnTo>
                  <a:pt x="86" y="18"/>
                </a:lnTo>
                <a:lnTo>
                  <a:pt x="78" y="18"/>
                </a:lnTo>
                <a:lnTo>
                  <a:pt x="70" y="14"/>
                </a:lnTo>
                <a:lnTo>
                  <a:pt x="58" y="8"/>
                </a:lnTo>
                <a:lnTo>
                  <a:pt x="46" y="4"/>
                </a:lnTo>
                <a:lnTo>
                  <a:pt x="38" y="2"/>
                </a:lnTo>
                <a:lnTo>
                  <a:pt x="30" y="0"/>
                </a:lnTo>
                <a:lnTo>
                  <a:pt x="4" y="0"/>
                </a:lnTo>
                <a:lnTo>
                  <a:pt x="0" y="4"/>
                </a:lnTo>
                <a:lnTo>
                  <a:pt x="4" y="12"/>
                </a:lnTo>
                <a:lnTo>
                  <a:pt x="8" y="20"/>
                </a:lnTo>
                <a:lnTo>
                  <a:pt x="14" y="32"/>
                </a:lnTo>
                <a:lnTo>
                  <a:pt x="16" y="38"/>
                </a:lnTo>
                <a:lnTo>
                  <a:pt x="16" y="42"/>
                </a:lnTo>
                <a:lnTo>
                  <a:pt x="16" y="48"/>
                </a:lnTo>
                <a:lnTo>
                  <a:pt x="16" y="52"/>
                </a:lnTo>
                <a:lnTo>
                  <a:pt x="0" y="76"/>
                </a:lnTo>
                <a:lnTo>
                  <a:pt x="0" y="100"/>
                </a:lnTo>
                <a:lnTo>
                  <a:pt x="62" y="138"/>
                </a:lnTo>
                <a:lnTo>
                  <a:pt x="62" y="146"/>
                </a:lnTo>
                <a:lnTo>
                  <a:pt x="88" y="168"/>
                </a:lnTo>
                <a:lnTo>
                  <a:pt x="90" y="164"/>
                </a:lnTo>
                <a:lnTo>
                  <a:pt x="94" y="158"/>
                </a:lnTo>
                <a:lnTo>
                  <a:pt x="108" y="130"/>
                </a:lnTo>
                <a:lnTo>
                  <a:pt x="122" y="106"/>
                </a:lnTo>
                <a:lnTo>
                  <a:pt x="116" y="102"/>
                </a:lnTo>
                <a:lnTo>
                  <a:pt x="112" y="98"/>
                </a:lnTo>
                <a:lnTo>
                  <a:pt x="112" y="32"/>
                </a:lnTo>
                <a:lnTo>
                  <a:pt x="120" y="14"/>
                </a:lnTo>
                <a:lnTo>
                  <a:pt x="126" y="10"/>
                </a:lnTo>
                <a:lnTo>
                  <a:pt x="120" y="1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0" name="íṧlïďe">
            <a:extLst>
              <a:ext uri="{FF2B5EF4-FFF2-40B4-BE49-F238E27FC236}">
                <a16:creationId xmlns:a16="http://schemas.microsoft.com/office/drawing/2014/main" id="{D3DFA8B1-D34A-407F-BD6E-4BA915449CB7}"/>
              </a:ext>
            </a:extLst>
          </p:cNvPr>
          <p:cNvSpPr/>
          <p:nvPr/>
        </p:nvSpPr>
        <p:spPr bwMode="auto">
          <a:xfrm>
            <a:off x="9615298" y="2541926"/>
            <a:ext cx="77996" cy="106046"/>
          </a:xfrm>
          <a:custGeom>
            <a:avLst/>
            <a:gdLst>
              <a:gd name="T0" fmla="*/ 2147483647 w 88"/>
              <a:gd name="T1" fmla="*/ 0 h 108"/>
              <a:gd name="T2" fmla="*/ 2147483647 w 88"/>
              <a:gd name="T3" fmla="*/ 2147483647 h 108"/>
              <a:gd name="T4" fmla="*/ 2147483647 w 88"/>
              <a:gd name="T5" fmla="*/ 2147483647 h 108"/>
              <a:gd name="T6" fmla="*/ 2147483647 w 88"/>
              <a:gd name="T7" fmla="*/ 2147483647 h 108"/>
              <a:gd name="T8" fmla="*/ 2147483647 w 88"/>
              <a:gd name="T9" fmla="*/ 2147483647 h 108"/>
              <a:gd name="T10" fmla="*/ 2147483647 w 88"/>
              <a:gd name="T11" fmla="*/ 2147483647 h 108"/>
              <a:gd name="T12" fmla="*/ 2147483647 w 88"/>
              <a:gd name="T13" fmla="*/ 2147483647 h 108"/>
              <a:gd name="T14" fmla="*/ 2147483647 w 88"/>
              <a:gd name="T15" fmla="*/ 2147483647 h 108"/>
              <a:gd name="T16" fmla="*/ 2147483647 w 88"/>
              <a:gd name="T17" fmla="*/ 2147483647 h 108"/>
              <a:gd name="T18" fmla="*/ 2147483647 w 88"/>
              <a:gd name="T19" fmla="*/ 2147483647 h 108"/>
              <a:gd name="T20" fmla="*/ 2147483647 w 88"/>
              <a:gd name="T21" fmla="*/ 2147483647 h 108"/>
              <a:gd name="T22" fmla="*/ 2147483647 w 88"/>
              <a:gd name="T23" fmla="*/ 2147483647 h 108"/>
              <a:gd name="T24" fmla="*/ 2147483647 w 88"/>
              <a:gd name="T25" fmla="*/ 2147483647 h 108"/>
              <a:gd name="T26" fmla="*/ 2147483647 w 88"/>
              <a:gd name="T27" fmla="*/ 2147483647 h 108"/>
              <a:gd name="T28" fmla="*/ 0 w 88"/>
              <a:gd name="T29" fmla="*/ 2147483647 h 108"/>
              <a:gd name="T30" fmla="*/ 0 w 88"/>
              <a:gd name="T31" fmla="*/ 2147483647 h 108"/>
              <a:gd name="T32" fmla="*/ 2147483647 w 88"/>
              <a:gd name="T33" fmla="*/ 2147483647 h 108"/>
              <a:gd name="T34" fmla="*/ 2147483647 w 88"/>
              <a:gd name="T35" fmla="*/ 2147483647 h 108"/>
              <a:gd name="T36" fmla="*/ 2147483647 w 88"/>
              <a:gd name="T37" fmla="*/ 2147483647 h 108"/>
              <a:gd name="T38" fmla="*/ 2147483647 w 88"/>
              <a:gd name="T39" fmla="*/ 2147483647 h 108"/>
              <a:gd name="T40" fmla="*/ 2147483647 w 88"/>
              <a:gd name="T41" fmla="*/ 2147483647 h 108"/>
              <a:gd name="T42" fmla="*/ 2147483647 w 88"/>
              <a:gd name="T43" fmla="*/ 2147483647 h 108"/>
              <a:gd name="T44" fmla="*/ 2147483647 w 88"/>
              <a:gd name="T45" fmla="*/ 2147483647 h 108"/>
              <a:gd name="T46" fmla="*/ 2147483647 w 88"/>
              <a:gd name="T47" fmla="*/ 2147483647 h 108"/>
              <a:gd name="T48" fmla="*/ 2147483647 w 88"/>
              <a:gd name="T49" fmla="*/ 2147483647 h 108"/>
              <a:gd name="T50" fmla="*/ 2147483647 w 88"/>
              <a:gd name="T51" fmla="*/ 2147483647 h 108"/>
              <a:gd name="T52" fmla="*/ 2147483647 w 88"/>
              <a:gd name="T53" fmla="*/ 2147483647 h 108"/>
              <a:gd name="T54" fmla="*/ 2147483647 w 88"/>
              <a:gd name="T55" fmla="*/ 2147483647 h 108"/>
              <a:gd name="T56" fmla="*/ 2147483647 w 88"/>
              <a:gd name="T57" fmla="*/ 2147483647 h 108"/>
              <a:gd name="T58" fmla="*/ 2147483647 w 88"/>
              <a:gd name="T59" fmla="*/ 0 h 10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8"/>
              <a:gd name="T91" fmla="*/ 0 h 108"/>
              <a:gd name="T92" fmla="*/ 88 w 88"/>
              <a:gd name="T93" fmla="*/ 108 h 10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8" h="108">
                <a:moveTo>
                  <a:pt x="76" y="0"/>
                </a:moveTo>
                <a:lnTo>
                  <a:pt x="72" y="4"/>
                </a:lnTo>
                <a:lnTo>
                  <a:pt x="76" y="12"/>
                </a:lnTo>
                <a:lnTo>
                  <a:pt x="80" y="20"/>
                </a:lnTo>
                <a:lnTo>
                  <a:pt x="86" y="32"/>
                </a:lnTo>
                <a:lnTo>
                  <a:pt x="88" y="38"/>
                </a:lnTo>
                <a:lnTo>
                  <a:pt x="88" y="42"/>
                </a:lnTo>
                <a:lnTo>
                  <a:pt x="88" y="48"/>
                </a:lnTo>
                <a:lnTo>
                  <a:pt x="88" y="52"/>
                </a:lnTo>
                <a:lnTo>
                  <a:pt x="72" y="76"/>
                </a:lnTo>
                <a:lnTo>
                  <a:pt x="72" y="100"/>
                </a:lnTo>
                <a:lnTo>
                  <a:pt x="20" y="98"/>
                </a:lnTo>
                <a:lnTo>
                  <a:pt x="14" y="102"/>
                </a:lnTo>
                <a:lnTo>
                  <a:pt x="10" y="108"/>
                </a:lnTo>
                <a:lnTo>
                  <a:pt x="0" y="108"/>
                </a:lnTo>
                <a:lnTo>
                  <a:pt x="0" y="86"/>
                </a:lnTo>
                <a:lnTo>
                  <a:pt x="6" y="76"/>
                </a:lnTo>
                <a:lnTo>
                  <a:pt x="12" y="64"/>
                </a:lnTo>
                <a:lnTo>
                  <a:pt x="18" y="56"/>
                </a:lnTo>
                <a:lnTo>
                  <a:pt x="24" y="48"/>
                </a:lnTo>
                <a:lnTo>
                  <a:pt x="24" y="38"/>
                </a:lnTo>
                <a:lnTo>
                  <a:pt x="22" y="34"/>
                </a:lnTo>
                <a:lnTo>
                  <a:pt x="22" y="28"/>
                </a:lnTo>
                <a:lnTo>
                  <a:pt x="20" y="16"/>
                </a:lnTo>
                <a:lnTo>
                  <a:pt x="24" y="14"/>
                </a:lnTo>
                <a:lnTo>
                  <a:pt x="30" y="12"/>
                </a:lnTo>
                <a:lnTo>
                  <a:pt x="52" y="12"/>
                </a:lnTo>
                <a:lnTo>
                  <a:pt x="62" y="10"/>
                </a:lnTo>
                <a:lnTo>
                  <a:pt x="72" y="4"/>
                </a:lnTo>
                <a:lnTo>
                  <a:pt x="7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1" name="íşļîdê">
            <a:extLst>
              <a:ext uri="{FF2B5EF4-FFF2-40B4-BE49-F238E27FC236}">
                <a16:creationId xmlns:a16="http://schemas.microsoft.com/office/drawing/2014/main" id="{35F2E74A-3F52-4946-A136-D2CB46591B34}"/>
              </a:ext>
            </a:extLst>
          </p:cNvPr>
          <p:cNvSpPr/>
          <p:nvPr/>
        </p:nvSpPr>
        <p:spPr bwMode="auto">
          <a:xfrm>
            <a:off x="9613190" y="2638030"/>
            <a:ext cx="163019" cy="198836"/>
          </a:xfrm>
          <a:custGeom>
            <a:avLst/>
            <a:gdLst>
              <a:gd name="T0" fmla="*/ 2147483647 w 182"/>
              <a:gd name="T1" fmla="*/ 2147483647 h 200"/>
              <a:gd name="T2" fmla="*/ 2147483647 w 182"/>
              <a:gd name="T3" fmla="*/ 2147483647 h 200"/>
              <a:gd name="T4" fmla="*/ 2147483647 w 182"/>
              <a:gd name="T5" fmla="*/ 2147483647 h 200"/>
              <a:gd name="T6" fmla="*/ 2147483647 w 182"/>
              <a:gd name="T7" fmla="*/ 2147483647 h 200"/>
              <a:gd name="T8" fmla="*/ 2147483647 w 182"/>
              <a:gd name="T9" fmla="*/ 2147483647 h 200"/>
              <a:gd name="T10" fmla="*/ 2147483647 w 182"/>
              <a:gd name="T11" fmla="*/ 2147483647 h 200"/>
              <a:gd name="T12" fmla="*/ 2147483647 w 182"/>
              <a:gd name="T13" fmla="*/ 2147483647 h 200"/>
              <a:gd name="T14" fmla="*/ 2147483647 w 182"/>
              <a:gd name="T15" fmla="*/ 2147483647 h 200"/>
              <a:gd name="T16" fmla="*/ 2147483647 w 182"/>
              <a:gd name="T17" fmla="*/ 2147483647 h 200"/>
              <a:gd name="T18" fmla="*/ 2147483647 w 182"/>
              <a:gd name="T19" fmla="*/ 2147483647 h 200"/>
              <a:gd name="T20" fmla="*/ 2147483647 w 182"/>
              <a:gd name="T21" fmla="*/ 2147483647 h 200"/>
              <a:gd name="T22" fmla="*/ 2147483647 w 182"/>
              <a:gd name="T23" fmla="*/ 2147483647 h 200"/>
              <a:gd name="T24" fmla="*/ 2147483647 w 182"/>
              <a:gd name="T25" fmla="*/ 2147483647 h 200"/>
              <a:gd name="T26" fmla="*/ 2147483647 w 182"/>
              <a:gd name="T27" fmla="*/ 2147483647 h 200"/>
              <a:gd name="T28" fmla="*/ 2147483647 w 182"/>
              <a:gd name="T29" fmla="*/ 2147483647 h 200"/>
              <a:gd name="T30" fmla="*/ 2147483647 w 182"/>
              <a:gd name="T31" fmla="*/ 2147483647 h 200"/>
              <a:gd name="T32" fmla="*/ 2147483647 w 182"/>
              <a:gd name="T33" fmla="*/ 2147483647 h 200"/>
              <a:gd name="T34" fmla="*/ 2147483647 w 182"/>
              <a:gd name="T35" fmla="*/ 2147483647 h 200"/>
              <a:gd name="T36" fmla="*/ 2147483647 w 182"/>
              <a:gd name="T37" fmla="*/ 2147483647 h 200"/>
              <a:gd name="T38" fmla="*/ 2147483647 w 182"/>
              <a:gd name="T39" fmla="*/ 2147483647 h 200"/>
              <a:gd name="T40" fmla="*/ 2147483647 w 182"/>
              <a:gd name="T41" fmla="*/ 2147483647 h 200"/>
              <a:gd name="T42" fmla="*/ 2147483647 w 182"/>
              <a:gd name="T43" fmla="*/ 2147483647 h 200"/>
              <a:gd name="T44" fmla="*/ 2147483647 w 182"/>
              <a:gd name="T45" fmla="*/ 2147483647 h 200"/>
              <a:gd name="T46" fmla="*/ 2147483647 w 182"/>
              <a:gd name="T47" fmla="*/ 2147483647 h 200"/>
              <a:gd name="T48" fmla="*/ 2147483647 w 182"/>
              <a:gd name="T49" fmla="*/ 2147483647 h 200"/>
              <a:gd name="T50" fmla="*/ 2147483647 w 182"/>
              <a:gd name="T51" fmla="*/ 2147483647 h 200"/>
              <a:gd name="T52" fmla="*/ 2147483647 w 182"/>
              <a:gd name="T53" fmla="*/ 2147483647 h 200"/>
              <a:gd name="T54" fmla="*/ 0 w 182"/>
              <a:gd name="T55" fmla="*/ 2147483647 h 200"/>
              <a:gd name="T56" fmla="*/ 0 w 182"/>
              <a:gd name="T57" fmla="*/ 2147483647 h 200"/>
              <a:gd name="T58" fmla="*/ 0 w 182"/>
              <a:gd name="T59" fmla="*/ 2147483647 h 200"/>
              <a:gd name="T60" fmla="*/ 0 w 182"/>
              <a:gd name="T61" fmla="*/ 2147483647 h 200"/>
              <a:gd name="T62" fmla="*/ 2147483647 w 182"/>
              <a:gd name="T63" fmla="*/ 2147483647 h 200"/>
              <a:gd name="T64" fmla="*/ 2147483647 w 182"/>
              <a:gd name="T65" fmla="*/ 2147483647 h 200"/>
              <a:gd name="T66" fmla="*/ 2147483647 w 182"/>
              <a:gd name="T67" fmla="*/ 2147483647 h 200"/>
              <a:gd name="T68" fmla="*/ 2147483647 w 182"/>
              <a:gd name="T69" fmla="*/ 2147483647 h 200"/>
              <a:gd name="T70" fmla="*/ 2147483647 w 182"/>
              <a:gd name="T71" fmla="*/ 2147483647 h 200"/>
              <a:gd name="T72" fmla="*/ 2147483647 w 182"/>
              <a:gd name="T73" fmla="*/ 2147483647 h 200"/>
              <a:gd name="T74" fmla="*/ 2147483647 w 182"/>
              <a:gd name="T75" fmla="*/ 2147483647 h 200"/>
              <a:gd name="T76" fmla="*/ 2147483647 w 182"/>
              <a:gd name="T77" fmla="*/ 2147483647 h 200"/>
              <a:gd name="T78" fmla="*/ 2147483647 w 182"/>
              <a:gd name="T79" fmla="*/ 2147483647 h 200"/>
              <a:gd name="T80" fmla="*/ 2147483647 w 182"/>
              <a:gd name="T81" fmla="*/ 0 h 2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82"/>
              <a:gd name="T124" fmla="*/ 0 h 200"/>
              <a:gd name="T125" fmla="*/ 182 w 182"/>
              <a:gd name="T126" fmla="*/ 200 h 20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82" h="200">
                <a:moveTo>
                  <a:pt x="30" y="0"/>
                </a:moveTo>
                <a:lnTo>
                  <a:pt x="74" y="2"/>
                </a:lnTo>
                <a:lnTo>
                  <a:pt x="136" y="40"/>
                </a:lnTo>
                <a:lnTo>
                  <a:pt x="136" y="48"/>
                </a:lnTo>
                <a:lnTo>
                  <a:pt x="162" y="70"/>
                </a:lnTo>
                <a:lnTo>
                  <a:pt x="160" y="74"/>
                </a:lnTo>
                <a:lnTo>
                  <a:pt x="158" y="80"/>
                </a:lnTo>
                <a:lnTo>
                  <a:pt x="156" y="84"/>
                </a:lnTo>
                <a:lnTo>
                  <a:pt x="154" y="88"/>
                </a:lnTo>
                <a:lnTo>
                  <a:pt x="152" y="92"/>
                </a:lnTo>
                <a:lnTo>
                  <a:pt x="152" y="98"/>
                </a:lnTo>
                <a:lnTo>
                  <a:pt x="154" y="102"/>
                </a:lnTo>
                <a:lnTo>
                  <a:pt x="158" y="106"/>
                </a:lnTo>
                <a:lnTo>
                  <a:pt x="162" y="110"/>
                </a:lnTo>
                <a:lnTo>
                  <a:pt x="164" y="116"/>
                </a:lnTo>
                <a:lnTo>
                  <a:pt x="164" y="126"/>
                </a:lnTo>
                <a:lnTo>
                  <a:pt x="164" y="142"/>
                </a:lnTo>
                <a:lnTo>
                  <a:pt x="164" y="156"/>
                </a:lnTo>
                <a:lnTo>
                  <a:pt x="168" y="162"/>
                </a:lnTo>
                <a:lnTo>
                  <a:pt x="172" y="168"/>
                </a:lnTo>
                <a:lnTo>
                  <a:pt x="176" y="174"/>
                </a:lnTo>
                <a:lnTo>
                  <a:pt x="182" y="178"/>
                </a:lnTo>
                <a:lnTo>
                  <a:pt x="174" y="180"/>
                </a:lnTo>
                <a:lnTo>
                  <a:pt x="166" y="180"/>
                </a:lnTo>
                <a:lnTo>
                  <a:pt x="162" y="184"/>
                </a:lnTo>
                <a:lnTo>
                  <a:pt x="152" y="188"/>
                </a:lnTo>
                <a:lnTo>
                  <a:pt x="138" y="192"/>
                </a:lnTo>
                <a:lnTo>
                  <a:pt x="134" y="194"/>
                </a:lnTo>
                <a:lnTo>
                  <a:pt x="132" y="196"/>
                </a:lnTo>
                <a:lnTo>
                  <a:pt x="130" y="198"/>
                </a:lnTo>
                <a:lnTo>
                  <a:pt x="126" y="198"/>
                </a:lnTo>
                <a:lnTo>
                  <a:pt x="122" y="198"/>
                </a:lnTo>
                <a:lnTo>
                  <a:pt x="120" y="196"/>
                </a:lnTo>
                <a:lnTo>
                  <a:pt x="116" y="196"/>
                </a:lnTo>
                <a:lnTo>
                  <a:pt x="114" y="198"/>
                </a:lnTo>
                <a:lnTo>
                  <a:pt x="112" y="200"/>
                </a:lnTo>
                <a:lnTo>
                  <a:pt x="108" y="200"/>
                </a:lnTo>
                <a:lnTo>
                  <a:pt x="82" y="198"/>
                </a:lnTo>
                <a:lnTo>
                  <a:pt x="82" y="172"/>
                </a:lnTo>
                <a:lnTo>
                  <a:pt x="80" y="170"/>
                </a:lnTo>
                <a:lnTo>
                  <a:pt x="78" y="166"/>
                </a:lnTo>
                <a:lnTo>
                  <a:pt x="76" y="160"/>
                </a:lnTo>
                <a:lnTo>
                  <a:pt x="60" y="160"/>
                </a:lnTo>
                <a:lnTo>
                  <a:pt x="46" y="150"/>
                </a:lnTo>
                <a:lnTo>
                  <a:pt x="40" y="146"/>
                </a:lnTo>
                <a:lnTo>
                  <a:pt x="30" y="142"/>
                </a:lnTo>
                <a:lnTo>
                  <a:pt x="26" y="140"/>
                </a:lnTo>
                <a:lnTo>
                  <a:pt x="24" y="138"/>
                </a:lnTo>
                <a:lnTo>
                  <a:pt x="22" y="136"/>
                </a:lnTo>
                <a:lnTo>
                  <a:pt x="20" y="134"/>
                </a:lnTo>
                <a:lnTo>
                  <a:pt x="18" y="126"/>
                </a:lnTo>
                <a:lnTo>
                  <a:pt x="16" y="120"/>
                </a:lnTo>
                <a:lnTo>
                  <a:pt x="16" y="114"/>
                </a:lnTo>
                <a:lnTo>
                  <a:pt x="10" y="110"/>
                </a:lnTo>
                <a:lnTo>
                  <a:pt x="6" y="104"/>
                </a:lnTo>
                <a:lnTo>
                  <a:pt x="0" y="100"/>
                </a:lnTo>
                <a:lnTo>
                  <a:pt x="0" y="94"/>
                </a:lnTo>
                <a:lnTo>
                  <a:pt x="0" y="92"/>
                </a:lnTo>
                <a:lnTo>
                  <a:pt x="2" y="88"/>
                </a:lnTo>
                <a:lnTo>
                  <a:pt x="0" y="84"/>
                </a:lnTo>
                <a:lnTo>
                  <a:pt x="0" y="82"/>
                </a:lnTo>
                <a:lnTo>
                  <a:pt x="0" y="78"/>
                </a:lnTo>
                <a:lnTo>
                  <a:pt x="0" y="72"/>
                </a:lnTo>
                <a:lnTo>
                  <a:pt x="2" y="68"/>
                </a:lnTo>
                <a:lnTo>
                  <a:pt x="8" y="60"/>
                </a:lnTo>
                <a:lnTo>
                  <a:pt x="20" y="50"/>
                </a:lnTo>
                <a:lnTo>
                  <a:pt x="22" y="46"/>
                </a:lnTo>
                <a:lnTo>
                  <a:pt x="22" y="42"/>
                </a:lnTo>
                <a:lnTo>
                  <a:pt x="22" y="40"/>
                </a:lnTo>
                <a:lnTo>
                  <a:pt x="20" y="38"/>
                </a:lnTo>
                <a:lnTo>
                  <a:pt x="18" y="36"/>
                </a:lnTo>
                <a:lnTo>
                  <a:pt x="16" y="34"/>
                </a:lnTo>
                <a:lnTo>
                  <a:pt x="18" y="30"/>
                </a:lnTo>
                <a:lnTo>
                  <a:pt x="20" y="28"/>
                </a:lnTo>
                <a:lnTo>
                  <a:pt x="22" y="26"/>
                </a:lnTo>
                <a:lnTo>
                  <a:pt x="22" y="22"/>
                </a:lnTo>
                <a:lnTo>
                  <a:pt x="24" y="22"/>
                </a:lnTo>
                <a:lnTo>
                  <a:pt x="24" y="16"/>
                </a:lnTo>
                <a:lnTo>
                  <a:pt x="22" y="12"/>
                </a:lnTo>
                <a:lnTo>
                  <a:pt x="20" y="6"/>
                </a:lnTo>
                <a:lnTo>
                  <a:pt x="22" y="0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2" name="işḻidê">
            <a:extLst>
              <a:ext uri="{FF2B5EF4-FFF2-40B4-BE49-F238E27FC236}">
                <a16:creationId xmlns:a16="http://schemas.microsoft.com/office/drawing/2014/main" id="{A793276D-705E-407B-AA40-D9E4F59FB6B9}"/>
              </a:ext>
            </a:extLst>
          </p:cNvPr>
          <p:cNvSpPr/>
          <p:nvPr/>
        </p:nvSpPr>
        <p:spPr bwMode="auto">
          <a:xfrm>
            <a:off x="9608271" y="2638030"/>
            <a:ext cx="25999" cy="33968"/>
          </a:xfrm>
          <a:custGeom>
            <a:avLst/>
            <a:gdLst>
              <a:gd name="T0" fmla="*/ 2147483647 w 30"/>
              <a:gd name="T1" fmla="*/ 2147483647 h 34"/>
              <a:gd name="T2" fmla="*/ 2147483647 w 30"/>
              <a:gd name="T3" fmla="*/ 2147483647 h 34"/>
              <a:gd name="T4" fmla="*/ 2147483647 w 30"/>
              <a:gd name="T5" fmla="*/ 2147483647 h 34"/>
              <a:gd name="T6" fmla="*/ 2147483647 w 30"/>
              <a:gd name="T7" fmla="*/ 2147483647 h 34"/>
              <a:gd name="T8" fmla="*/ 2147483647 w 30"/>
              <a:gd name="T9" fmla="*/ 2147483647 h 34"/>
              <a:gd name="T10" fmla="*/ 2147483647 w 30"/>
              <a:gd name="T11" fmla="*/ 2147483647 h 34"/>
              <a:gd name="T12" fmla="*/ 2147483647 w 30"/>
              <a:gd name="T13" fmla="*/ 2147483647 h 34"/>
              <a:gd name="T14" fmla="*/ 2147483647 w 30"/>
              <a:gd name="T15" fmla="*/ 0 h 34"/>
              <a:gd name="T16" fmla="*/ 2147483647 w 30"/>
              <a:gd name="T17" fmla="*/ 2147483647 h 34"/>
              <a:gd name="T18" fmla="*/ 2147483647 w 30"/>
              <a:gd name="T19" fmla="*/ 2147483647 h 34"/>
              <a:gd name="T20" fmla="*/ 2147483647 w 30"/>
              <a:gd name="T21" fmla="*/ 2147483647 h 34"/>
              <a:gd name="T22" fmla="*/ 2147483647 w 30"/>
              <a:gd name="T23" fmla="*/ 2147483647 h 34"/>
              <a:gd name="T24" fmla="*/ 2147483647 w 30"/>
              <a:gd name="T25" fmla="*/ 2147483647 h 34"/>
              <a:gd name="T26" fmla="*/ 0 w 30"/>
              <a:gd name="T27" fmla="*/ 2147483647 h 34"/>
              <a:gd name="T28" fmla="*/ 0 w 30"/>
              <a:gd name="T29" fmla="*/ 2147483647 h 34"/>
              <a:gd name="T30" fmla="*/ 0 w 30"/>
              <a:gd name="T31" fmla="*/ 2147483647 h 34"/>
              <a:gd name="T32" fmla="*/ 0 w 30"/>
              <a:gd name="T33" fmla="*/ 2147483647 h 34"/>
              <a:gd name="T34" fmla="*/ 2147483647 w 30"/>
              <a:gd name="T35" fmla="*/ 2147483647 h 34"/>
              <a:gd name="T36" fmla="*/ 2147483647 w 30"/>
              <a:gd name="T37" fmla="*/ 2147483647 h 34"/>
              <a:gd name="T38" fmla="*/ 2147483647 w 30"/>
              <a:gd name="T39" fmla="*/ 2147483647 h 34"/>
              <a:gd name="T40" fmla="*/ 2147483647 w 30"/>
              <a:gd name="T41" fmla="*/ 2147483647 h 34"/>
              <a:gd name="T42" fmla="*/ 2147483647 w 30"/>
              <a:gd name="T43" fmla="*/ 2147483647 h 34"/>
              <a:gd name="T44" fmla="*/ 2147483647 w 30"/>
              <a:gd name="T45" fmla="*/ 2147483647 h 3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0"/>
              <a:gd name="T70" fmla="*/ 0 h 34"/>
              <a:gd name="T71" fmla="*/ 30 w 30"/>
              <a:gd name="T72" fmla="*/ 34 h 3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0" h="34">
                <a:moveTo>
                  <a:pt x="26" y="28"/>
                </a:moveTo>
                <a:lnTo>
                  <a:pt x="28" y="26"/>
                </a:lnTo>
                <a:lnTo>
                  <a:pt x="28" y="22"/>
                </a:lnTo>
                <a:lnTo>
                  <a:pt x="30" y="22"/>
                </a:lnTo>
                <a:lnTo>
                  <a:pt x="30" y="16"/>
                </a:lnTo>
                <a:lnTo>
                  <a:pt x="28" y="12"/>
                </a:lnTo>
                <a:lnTo>
                  <a:pt x="26" y="6"/>
                </a:lnTo>
                <a:lnTo>
                  <a:pt x="28" y="0"/>
                </a:lnTo>
                <a:lnTo>
                  <a:pt x="24" y="2"/>
                </a:lnTo>
                <a:lnTo>
                  <a:pt x="22" y="4"/>
                </a:lnTo>
                <a:lnTo>
                  <a:pt x="18" y="10"/>
                </a:lnTo>
                <a:lnTo>
                  <a:pt x="8" y="10"/>
                </a:lnTo>
                <a:lnTo>
                  <a:pt x="2" y="18"/>
                </a:lnTo>
                <a:lnTo>
                  <a:pt x="0" y="24"/>
                </a:lnTo>
                <a:lnTo>
                  <a:pt x="0" y="30"/>
                </a:lnTo>
                <a:lnTo>
                  <a:pt x="0" y="32"/>
                </a:lnTo>
                <a:lnTo>
                  <a:pt x="0" y="34"/>
                </a:lnTo>
                <a:lnTo>
                  <a:pt x="12" y="34"/>
                </a:lnTo>
                <a:lnTo>
                  <a:pt x="14" y="30"/>
                </a:lnTo>
                <a:lnTo>
                  <a:pt x="14" y="28"/>
                </a:lnTo>
                <a:lnTo>
                  <a:pt x="16" y="26"/>
                </a:lnTo>
                <a:lnTo>
                  <a:pt x="26" y="26"/>
                </a:lnTo>
                <a:lnTo>
                  <a:pt x="26" y="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3" name="ïṥḷîḑe">
            <a:extLst>
              <a:ext uri="{FF2B5EF4-FFF2-40B4-BE49-F238E27FC236}">
                <a16:creationId xmlns:a16="http://schemas.microsoft.com/office/drawing/2014/main" id="{6769FE57-8595-4C44-B82D-1902F1834C1D}"/>
              </a:ext>
            </a:extLst>
          </p:cNvPr>
          <p:cNvSpPr/>
          <p:nvPr/>
        </p:nvSpPr>
        <p:spPr bwMode="auto">
          <a:xfrm>
            <a:off x="9608271" y="2665369"/>
            <a:ext cx="24594" cy="40595"/>
          </a:xfrm>
          <a:custGeom>
            <a:avLst/>
            <a:gdLst>
              <a:gd name="T0" fmla="*/ 0 w 28"/>
              <a:gd name="T1" fmla="*/ 2147483647 h 42"/>
              <a:gd name="T2" fmla="*/ 2147483647 w 28"/>
              <a:gd name="T3" fmla="*/ 2147483647 h 42"/>
              <a:gd name="T4" fmla="*/ 2147483647 w 28"/>
              <a:gd name="T5" fmla="*/ 2147483647 h 42"/>
              <a:gd name="T6" fmla="*/ 2147483647 w 28"/>
              <a:gd name="T7" fmla="*/ 2147483647 h 42"/>
              <a:gd name="T8" fmla="*/ 2147483647 w 28"/>
              <a:gd name="T9" fmla="*/ 2147483647 h 42"/>
              <a:gd name="T10" fmla="*/ 2147483647 w 28"/>
              <a:gd name="T11" fmla="*/ 2147483647 h 42"/>
              <a:gd name="T12" fmla="*/ 2147483647 w 28"/>
              <a:gd name="T13" fmla="*/ 2147483647 h 42"/>
              <a:gd name="T14" fmla="*/ 2147483647 w 28"/>
              <a:gd name="T15" fmla="*/ 2147483647 h 42"/>
              <a:gd name="T16" fmla="*/ 2147483647 w 28"/>
              <a:gd name="T17" fmla="*/ 2147483647 h 42"/>
              <a:gd name="T18" fmla="*/ 2147483647 w 28"/>
              <a:gd name="T19" fmla="*/ 2147483647 h 42"/>
              <a:gd name="T20" fmla="*/ 2147483647 w 28"/>
              <a:gd name="T21" fmla="*/ 2147483647 h 42"/>
              <a:gd name="T22" fmla="*/ 2147483647 w 28"/>
              <a:gd name="T23" fmla="*/ 2147483647 h 42"/>
              <a:gd name="T24" fmla="*/ 2147483647 w 28"/>
              <a:gd name="T25" fmla="*/ 2147483647 h 42"/>
              <a:gd name="T26" fmla="*/ 2147483647 w 28"/>
              <a:gd name="T27" fmla="*/ 2147483647 h 42"/>
              <a:gd name="T28" fmla="*/ 2147483647 w 28"/>
              <a:gd name="T29" fmla="*/ 2147483647 h 42"/>
              <a:gd name="T30" fmla="*/ 2147483647 w 28"/>
              <a:gd name="T31" fmla="*/ 2147483647 h 42"/>
              <a:gd name="T32" fmla="*/ 2147483647 w 28"/>
              <a:gd name="T33" fmla="*/ 2147483647 h 42"/>
              <a:gd name="T34" fmla="*/ 2147483647 w 28"/>
              <a:gd name="T35" fmla="*/ 2147483647 h 42"/>
              <a:gd name="T36" fmla="*/ 2147483647 w 28"/>
              <a:gd name="T37" fmla="*/ 2147483647 h 42"/>
              <a:gd name="T38" fmla="*/ 2147483647 w 28"/>
              <a:gd name="T39" fmla="*/ 0 h 42"/>
              <a:gd name="T40" fmla="*/ 2147483647 w 28"/>
              <a:gd name="T41" fmla="*/ 0 h 42"/>
              <a:gd name="T42" fmla="*/ 2147483647 w 28"/>
              <a:gd name="T43" fmla="*/ 2147483647 h 42"/>
              <a:gd name="T44" fmla="*/ 2147483647 w 28"/>
              <a:gd name="T45" fmla="*/ 2147483647 h 42"/>
              <a:gd name="T46" fmla="*/ 2147483647 w 28"/>
              <a:gd name="T47" fmla="*/ 2147483647 h 42"/>
              <a:gd name="T48" fmla="*/ 0 w 28"/>
              <a:gd name="T49" fmla="*/ 2147483647 h 42"/>
              <a:gd name="T50" fmla="*/ 0 w 28"/>
              <a:gd name="T51" fmla="*/ 2147483647 h 42"/>
              <a:gd name="T52" fmla="*/ 0 w 28"/>
              <a:gd name="T53" fmla="*/ 2147483647 h 42"/>
              <a:gd name="T54" fmla="*/ 0 w 28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8"/>
              <a:gd name="T85" fmla="*/ 0 h 42"/>
              <a:gd name="T86" fmla="*/ 28 w 28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8" h="42">
                <a:moveTo>
                  <a:pt x="0" y="8"/>
                </a:moveTo>
                <a:lnTo>
                  <a:pt x="2" y="12"/>
                </a:lnTo>
                <a:lnTo>
                  <a:pt x="6" y="14"/>
                </a:lnTo>
                <a:lnTo>
                  <a:pt x="6" y="16"/>
                </a:lnTo>
                <a:lnTo>
                  <a:pt x="4" y="20"/>
                </a:lnTo>
                <a:lnTo>
                  <a:pt x="4" y="24"/>
                </a:lnTo>
                <a:lnTo>
                  <a:pt x="4" y="28"/>
                </a:lnTo>
                <a:lnTo>
                  <a:pt x="6" y="34"/>
                </a:lnTo>
                <a:lnTo>
                  <a:pt x="8" y="42"/>
                </a:lnTo>
                <a:lnTo>
                  <a:pt x="14" y="34"/>
                </a:lnTo>
                <a:lnTo>
                  <a:pt x="22" y="28"/>
                </a:lnTo>
                <a:lnTo>
                  <a:pt x="26" y="24"/>
                </a:lnTo>
                <a:lnTo>
                  <a:pt x="28" y="20"/>
                </a:lnTo>
                <a:lnTo>
                  <a:pt x="28" y="16"/>
                </a:lnTo>
                <a:lnTo>
                  <a:pt x="28" y="14"/>
                </a:lnTo>
                <a:lnTo>
                  <a:pt x="26" y="12"/>
                </a:lnTo>
                <a:lnTo>
                  <a:pt x="24" y="10"/>
                </a:lnTo>
                <a:lnTo>
                  <a:pt x="22" y="8"/>
                </a:lnTo>
                <a:lnTo>
                  <a:pt x="24" y="2"/>
                </a:lnTo>
                <a:lnTo>
                  <a:pt x="26" y="0"/>
                </a:lnTo>
                <a:lnTo>
                  <a:pt x="16" y="0"/>
                </a:lnTo>
                <a:lnTo>
                  <a:pt x="14" y="2"/>
                </a:lnTo>
                <a:lnTo>
                  <a:pt x="14" y="4"/>
                </a:lnTo>
                <a:lnTo>
                  <a:pt x="12" y="8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4" name="ísḷîḍè">
            <a:extLst>
              <a:ext uri="{FF2B5EF4-FFF2-40B4-BE49-F238E27FC236}">
                <a16:creationId xmlns:a16="http://schemas.microsoft.com/office/drawing/2014/main" id="{6F5B8477-E183-4473-99F1-1B06012409FE}"/>
              </a:ext>
            </a:extLst>
          </p:cNvPr>
          <p:cNvSpPr/>
          <p:nvPr/>
        </p:nvSpPr>
        <p:spPr bwMode="auto">
          <a:xfrm>
            <a:off x="9371474" y="2526184"/>
            <a:ext cx="264905" cy="340507"/>
          </a:xfrm>
          <a:custGeom>
            <a:avLst/>
            <a:gdLst>
              <a:gd name="T0" fmla="*/ 2147483647 w 298"/>
              <a:gd name="T1" fmla="*/ 2147483647 h 346"/>
              <a:gd name="T2" fmla="*/ 2147483647 w 298"/>
              <a:gd name="T3" fmla="*/ 2147483647 h 346"/>
              <a:gd name="T4" fmla="*/ 2147483647 w 298"/>
              <a:gd name="T5" fmla="*/ 2147483647 h 346"/>
              <a:gd name="T6" fmla="*/ 2147483647 w 298"/>
              <a:gd name="T7" fmla="*/ 2147483647 h 346"/>
              <a:gd name="T8" fmla="*/ 2147483647 w 298"/>
              <a:gd name="T9" fmla="*/ 2147483647 h 346"/>
              <a:gd name="T10" fmla="*/ 2147483647 w 298"/>
              <a:gd name="T11" fmla="*/ 2147483647 h 346"/>
              <a:gd name="T12" fmla="*/ 2147483647 w 298"/>
              <a:gd name="T13" fmla="*/ 2147483647 h 346"/>
              <a:gd name="T14" fmla="*/ 2147483647 w 298"/>
              <a:gd name="T15" fmla="*/ 2147483647 h 346"/>
              <a:gd name="T16" fmla="*/ 2147483647 w 298"/>
              <a:gd name="T17" fmla="*/ 2147483647 h 346"/>
              <a:gd name="T18" fmla="*/ 2147483647 w 298"/>
              <a:gd name="T19" fmla="*/ 2147483647 h 346"/>
              <a:gd name="T20" fmla="*/ 2147483647 w 298"/>
              <a:gd name="T21" fmla="*/ 2147483647 h 346"/>
              <a:gd name="T22" fmla="*/ 2147483647 w 298"/>
              <a:gd name="T23" fmla="*/ 2147483647 h 346"/>
              <a:gd name="T24" fmla="*/ 2147483647 w 298"/>
              <a:gd name="T25" fmla="*/ 2147483647 h 346"/>
              <a:gd name="T26" fmla="*/ 2147483647 w 298"/>
              <a:gd name="T27" fmla="*/ 2147483647 h 346"/>
              <a:gd name="T28" fmla="*/ 2147483647 w 298"/>
              <a:gd name="T29" fmla="*/ 2147483647 h 346"/>
              <a:gd name="T30" fmla="*/ 2147483647 w 298"/>
              <a:gd name="T31" fmla="*/ 2147483647 h 346"/>
              <a:gd name="T32" fmla="*/ 2147483647 w 298"/>
              <a:gd name="T33" fmla="*/ 2147483647 h 346"/>
              <a:gd name="T34" fmla="*/ 2147483647 w 298"/>
              <a:gd name="T35" fmla="*/ 2147483647 h 346"/>
              <a:gd name="T36" fmla="*/ 2147483647 w 298"/>
              <a:gd name="T37" fmla="*/ 2147483647 h 346"/>
              <a:gd name="T38" fmla="*/ 2147483647 w 298"/>
              <a:gd name="T39" fmla="*/ 2147483647 h 346"/>
              <a:gd name="T40" fmla="*/ 0 w 298"/>
              <a:gd name="T41" fmla="*/ 2147483647 h 346"/>
              <a:gd name="T42" fmla="*/ 2147483647 w 298"/>
              <a:gd name="T43" fmla="*/ 2147483647 h 346"/>
              <a:gd name="T44" fmla="*/ 2147483647 w 298"/>
              <a:gd name="T45" fmla="*/ 2147483647 h 346"/>
              <a:gd name="T46" fmla="*/ 2147483647 w 298"/>
              <a:gd name="T47" fmla="*/ 2147483647 h 346"/>
              <a:gd name="T48" fmla="*/ 2147483647 w 298"/>
              <a:gd name="T49" fmla="*/ 2147483647 h 346"/>
              <a:gd name="T50" fmla="*/ 2147483647 w 298"/>
              <a:gd name="T51" fmla="*/ 2147483647 h 346"/>
              <a:gd name="T52" fmla="*/ 2147483647 w 298"/>
              <a:gd name="T53" fmla="*/ 2147483647 h 346"/>
              <a:gd name="T54" fmla="*/ 2147483647 w 298"/>
              <a:gd name="T55" fmla="*/ 2147483647 h 346"/>
              <a:gd name="T56" fmla="*/ 2147483647 w 298"/>
              <a:gd name="T57" fmla="*/ 2147483647 h 346"/>
              <a:gd name="T58" fmla="*/ 2147483647 w 298"/>
              <a:gd name="T59" fmla="*/ 2147483647 h 346"/>
              <a:gd name="T60" fmla="*/ 2147483647 w 298"/>
              <a:gd name="T61" fmla="*/ 2147483647 h 346"/>
              <a:gd name="T62" fmla="*/ 2147483647 w 298"/>
              <a:gd name="T63" fmla="*/ 2147483647 h 346"/>
              <a:gd name="T64" fmla="*/ 2147483647 w 298"/>
              <a:gd name="T65" fmla="*/ 2147483647 h 346"/>
              <a:gd name="T66" fmla="*/ 2147483647 w 298"/>
              <a:gd name="T67" fmla="*/ 2147483647 h 346"/>
              <a:gd name="T68" fmla="*/ 2147483647 w 298"/>
              <a:gd name="T69" fmla="*/ 2147483647 h 346"/>
              <a:gd name="T70" fmla="*/ 2147483647 w 298"/>
              <a:gd name="T71" fmla="*/ 2147483647 h 346"/>
              <a:gd name="T72" fmla="*/ 2147483647 w 298"/>
              <a:gd name="T73" fmla="*/ 2147483647 h 346"/>
              <a:gd name="T74" fmla="*/ 2147483647 w 298"/>
              <a:gd name="T75" fmla="*/ 2147483647 h 346"/>
              <a:gd name="T76" fmla="*/ 2147483647 w 298"/>
              <a:gd name="T77" fmla="*/ 2147483647 h 346"/>
              <a:gd name="T78" fmla="*/ 2147483647 w 298"/>
              <a:gd name="T79" fmla="*/ 2147483647 h 346"/>
              <a:gd name="T80" fmla="*/ 2147483647 w 298"/>
              <a:gd name="T81" fmla="*/ 2147483647 h 346"/>
              <a:gd name="T82" fmla="*/ 2147483647 w 298"/>
              <a:gd name="T83" fmla="*/ 2147483647 h 346"/>
              <a:gd name="T84" fmla="*/ 2147483647 w 298"/>
              <a:gd name="T85" fmla="*/ 2147483647 h 346"/>
              <a:gd name="T86" fmla="*/ 2147483647 w 298"/>
              <a:gd name="T87" fmla="*/ 2147483647 h 346"/>
              <a:gd name="T88" fmla="*/ 2147483647 w 298"/>
              <a:gd name="T89" fmla="*/ 2147483647 h 346"/>
              <a:gd name="T90" fmla="*/ 2147483647 w 298"/>
              <a:gd name="T91" fmla="*/ 2147483647 h 346"/>
              <a:gd name="T92" fmla="*/ 2147483647 w 298"/>
              <a:gd name="T93" fmla="*/ 2147483647 h 346"/>
              <a:gd name="T94" fmla="*/ 2147483647 w 298"/>
              <a:gd name="T95" fmla="*/ 2147483647 h 346"/>
              <a:gd name="T96" fmla="*/ 2147483647 w 298"/>
              <a:gd name="T97" fmla="*/ 2147483647 h 346"/>
              <a:gd name="T98" fmla="*/ 2147483647 w 298"/>
              <a:gd name="T99" fmla="*/ 2147483647 h 346"/>
              <a:gd name="T100" fmla="*/ 2147483647 w 298"/>
              <a:gd name="T101" fmla="*/ 2147483647 h 346"/>
              <a:gd name="T102" fmla="*/ 2147483647 w 298"/>
              <a:gd name="T103" fmla="*/ 2147483647 h 346"/>
              <a:gd name="T104" fmla="*/ 2147483647 w 298"/>
              <a:gd name="T105" fmla="*/ 2147483647 h 346"/>
              <a:gd name="T106" fmla="*/ 2147483647 w 298"/>
              <a:gd name="T107" fmla="*/ 2147483647 h 346"/>
              <a:gd name="T108" fmla="*/ 2147483647 w 298"/>
              <a:gd name="T109" fmla="*/ 2147483647 h 346"/>
              <a:gd name="T110" fmla="*/ 2147483647 w 298"/>
              <a:gd name="T111" fmla="*/ 2147483647 h 346"/>
              <a:gd name="T112" fmla="*/ 2147483647 w 298"/>
              <a:gd name="T113" fmla="*/ 2147483647 h 346"/>
              <a:gd name="T114" fmla="*/ 2147483647 w 298"/>
              <a:gd name="T115" fmla="*/ 2147483647 h 34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98"/>
              <a:gd name="T175" fmla="*/ 0 h 346"/>
              <a:gd name="T176" fmla="*/ 298 w 298"/>
              <a:gd name="T177" fmla="*/ 346 h 34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98" h="346">
                <a:moveTo>
                  <a:pt x="290" y="248"/>
                </a:moveTo>
                <a:lnTo>
                  <a:pt x="280" y="250"/>
                </a:lnTo>
                <a:lnTo>
                  <a:pt x="270" y="256"/>
                </a:lnTo>
                <a:lnTo>
                  <a:pt x="264" y="258"/>
                </a:lnTo>
                <a:lnTo>
                  <a:pt x="260" y="262"/>
                </a:lnTo>
                <a:lnTo>
                  <a:pt x="258" y="266"/>
                </a:lnTo>
                <a:lnTo>
                  <a:pt x="256" y="272"/>
                </a:lnTo>
                <a:lnTo>
                  <a:pt x="256" y="310"/>
                </a:lnTo>
                <a:lnTo>
                  <a:pt x="258" y="318"/>
                </a:lnTo>
                <a:lnTo>
                  <a:pt x="260" y="320"/>
                </a:lnTo>
                <a:lnTo>
                  <a:pt x="266" y="324"/>
                </a:lnTo>
                <a:lnTo>
                  <a:pt x="276" y="324"/>
                </a:lnTo>
                <a:lnTo>
                  <a:pt x="276" y="336"/>
                </a:lnTo>
                <a:lnTo>
                  <a:pt x="274" y="340"/>
                </a:lnTo>
                <a:lnTo>
                  <a:pt x="272" y="344"/>
                </a:lnTo>
                <a:lnTo>
                  <a:pt x="268" y="346"/>
                </a:lnTo>
                <a:lnTo>
                  <a:pt x="266" y="346"/>
                </a:lnTo>
                <a:lnTo>
                  <a:pt x="262" y="338"/>
                </a:lnTo>
                <a:lnTo>
                  <a:pt x="258" y="334"/>
                </a:lnTo>
                <a:lnTo>
                  <a:pt x="248" y="326"/>
                </a:lnTo>
                <a:lnTo>
                  <a:pt x="242" y="320"/>
                </a:lnTo>
                <a:lnTo>
                  <a:pt x="238" y="318"/>
                </a:lnTo>
                <a:lnTo>
                  <a:pt x="238" y="314"/>
                </a:lnTo>
                <a:lnTo>
                  <a:pt x="232" y="316"/>
                </a:lnTo>
                <a:lnTo>
                  <a:pt x="230" y="318"/>
                </a:lnTo>
                <a:lnTo>
                  <a:pt x="228" y="318"/>
                </a:lnTo>
                <a:lnTo>
                  <a:pt x="224" y="320"/>
                </a:lnTo>
                <a:lnTo>
                  <a:pt x="218" y="318"/>
                </a:lnTo>
                <a:lnTo>
                  <a:pt x="212" y="316"/>
                </a:lnTo>
                <a:lnTo>
                  <a:pt x="208" y="312"/>
                </a:lnTo>
                <a:lnTo>
                  <a:pt x="206" y="308"/>
                </a:lnTo>
                <a:lnTo>
                  <a:pt x="190" y="302"/>
                </a:lnTo>
                <a:lnTo>
                  <a:pt x="186" y="300"/>
                </a:lnTo>
                <a:lnTo>
                  <a:pt x="178" y="300"/>
                </a:lnTo>
                <a:lnTo>
                  <a:pt x="170" y="300"/>
                </a:lnTo>
                <a:lnTo>
                  <a:pt x="166" y="302"/>
                </a:lnTo>
                <a:lnTo>
                  <a:pt x="162" y="302"/>
                </a:lnTo>
                <a:lnTo>
                  <a:pt x="156" y="300"/>
                </a:lnTo>
                <a:lnTo>
                  <a:pt x="158" y="294"/>
                </a:lnTo>
                <a:lnTo>
                  <a:pt x="158" y="290"/>
                </a:lnTo>
                <a:lnTo>
                  <a:pt x="156" y="282"/>
                </a:lnTo>
                <a:lnTo>
                  <a:pt x="152" y="280"/>
                </a:lnTo>
                <a:lnTo>
                  <a:pt x="152" y="276"/>
                </a:lnTo>
                <a:lnTo>
                  <a:pt x="154" y="254"/>
                </a:lnTo>
                <a:lnTo>
                  <a:pt x="152" y="232"/>
                </a:lnTo>
                <a:lnTo>
                  <a:pt x="146" y="234"/>
                </a:lnTo>
                <a:lnTo>
                  <a:pt x="138" y="234"/>
                </a:lnTo>
                <a:lnTo>
                  <a:pt x="134" y="232"/>
                </a:lnTo>
                <a:lnTo>
                  <a:pt x="132" y="230"/>
                </a:lnTo>
                <a:lnTo>
                  <a:pt x="130" y="228"/>
                </a:lnTo>
                <a:lnTo>
                  <a:pt x="110" y="228"/>
                </a:lnTo>
                <a:lnTo>
                  <a:pt x="110" y="236"/>
                </a:lnTo>
                <a:lnTo>
                  <a:pt x="108" y="240"/>
                </a:lnTo>
                <a:lnTo>
                  <a:pt x="106" y="242"/>
                </a:lnTo>
                <a:lnTo>
                  <a:pt x="98" y="242"/>
                </a:lnTo>
                <a:lnTo>
                  <a:pt x="86" y="242"/>
                </a:lnTo>
                <a:lnTo>
                  <a:pt x="82" y="242"/>
                </a:lnTo>
                <a:lnTo>
                  <a:pt x="80" y="240"/>
                </a:lnTo>
                <a:lnTo>
                  <a:pt x="72" y="232"/>
                </a:lnTo>
                <a:lnTo>
                  <a:pt x="66" y="220"/>
                </a:lnTo>
                <a:lnTo>
                  <a:pt x="66" y="208"/>
                </a:lnTo>
                <a:lnTo>
                  <a:pt x="2" y="208"/>
                </a:lnTo>
                <a:lnTo>
                  <a:pt x="0" y="202"/>
                </a:lnTo>
                <a:lnTo>
                  <a:pt x="2" y="190"/>
                </a:lnTo>
                <a:lnTo>
                  <a:pt x="4" y="186"/>
                </a:lnTo>
                <a:lnTo>
                  <a:pt x="8" y="184"/>
                </a:lnTo>
                <a:lnTo>
                  <a:pt x="14" y="184"/>
                </a:lnTo>
                <a:lnTo>
                  <a:pt x="16" y="184"/>
                </a:lnTo>
                <a:lnTo>
                  <a:pt x="20" y="184"/>
                </a:lnTo>
                <a:lnTo>
                  <a:pt x="22" y="182"/>
                </a:lnTo>
                <a:lnTo>
                  <a:pt x="24" y="180"/>
                </a:lnTo>
                <a:lnTo>
                  <a:pt x="26" y="180"/>
                </a:lnTo>
                <a:lnTo>
                  <a:pt x="30" y="180"/>
                </a:lnTo>
                <a:lnTo>
                  <a:pt x="30" y="184"/>
                </a:lnTo>
                <a:lnTo>
                  <a:pt x="32" y="184"/>
                </a:lnTo>
                <a:lnTo>
                  <a:pt x="36" y="184"/>
                </a:lnTo>
                <a:lnTo>
                  <a:pt x="42" y="184"/>
                </a:lnTo>
                <a:lnTo>
                  <a:pt x="46" y="182"/>
                </a:lnTo>
                <a:lnTo>
                  <a:pt x="50" y="176"/>
                </a:lnTo>
                <a:lnTo>
                  <a:pt x="52" y="168"/>
                </a:lnTo>
                <a:lnTo>
                  <a:pt x="56" y="156"/>
                </a:lnTo>
                <a:lnTo>
                  <a:pt x="56" y="142"/>
                </a:lnTo>
                <a:lnTo>
                  <a:pt x="60" y="140"/>
                </a:lnTo>
                <a:lnTo>
                  <a:pt x="64" y="136"/>
                </a:lnTo>
                <a:lnTo>
                  <a:pt x="66" y="126"/>
                </a:lnTo>
                <a:lnTo>
                  <a:pt x="70" y="122"/>
                </a:lnTo>
                <a:lnTo>
                  <a:pt x="74" y="118"/>
                </a:lnTo>
                <a:lnTo>
                  <a:pt x="78" y="116"/>
                </a:lnTo>
                <a:lnTo>
                  <a:pt x="80" y="112"/>
                </a:lnTo>
                <a:lnTo>
                  <a:pt x="82" y="108"/>
                </a:lnTo>
                <a:lnTo>
                  <a:pt x="80" y="104"/>
                </a:lnTo>
                <a:lnTo>
                  <a:pt x="80" y="102"/>
                </a:lnTo>
                <a:lnTo>
                  <a:pt x="80" y="98"/>
                </a:lnTo>
                <a:lnTo>
                  <a:pt x="92" y="68"/>
                </a:lnTo>
                <a:lnTo>
                  <a:pt x="96" y="54"/>
                </a:lnTo>
                <a:lnTo>
                  <a:pt x="98" y="44"/>
                </a:lnTo>
                <a:lnTo>
                  <a:pt x="96" y="40"/>
                </a:lnTo>
                <a:lnTo>
                  <a:pt x="96" y="38"/>
                </a:lnTo>
                <a:lnTo>
                  <a:pt x="94" y="36"/>
                </a:lnTo>
                <a:lnTo>
                  <a:pt x="94" y="34"/>
                </a:lnTo>
                <a:lnTo>
                  <a:pt x="96" y="24"/>
                </a:lnTo>
                <a:lnTo>
                  <a:pt x="98" y="16"/>
                </a:lnTo>
                <a:lnTo>
                  <a:pt x="100" y="12"/>
                </a:lnTo>
                <a:lnTo>
                  <a:pt x="104" y="10"/>
                </a:lnTo>
                <a:lnTo>
                  <a:pt x="108" y="6"/>
                </a:lnTo>
                <a:lnTo>
                  <a:pt x="110" y="6"/>
                </a:lnTo>
                <a:lnTo>
                  <a:pt x="116" y="6"/>
                </a:lnTo>
                <a:lnTo>
                  <a:pt x="122" y="8"/>
                </a:lnTo>
                <a:lnTo>
                  <a:pt x="134" y="14"/>
                </a:lnTo>
                <a:lnTo>
                  <a:pt x="144" y="20"/>
                </a:lnTo>
                <a:lnTo>
                  <a:pt x="152" y="20"/>
                </a:lnTo>
                <a:lnTo>
                  <a:pt x="160" y="20"/>
                </a:lnTo>
                <a:lnTo>
                  <a:pt x="162" y="20"/>
                </a:lnTo>
                <a:lnTo>
                  <a:pt x="162" y="18"/>
                </a:lnTo>
                <a:lnTo>
                  <a:pt x="164" y="14"/>
                </a:lnTo>
                <a:lnTo>
                  <a:pt x="166" y="12"/>
                </a:lnTo>
                <a:lnTo>
                  <a:pt x="170" y="14"/>
                </a:lnTo>
                <a:lnTo>
                  <a:pt x="172" y="14"/>
                </a:lnTo>
                <a:lnTo>
                  <a:pt x="178" y="12"/>
                </a:lnTo>
                <a:lnTo>
                  <a:pt x="182" y="10"/>
                </a:lnTo>
                <a:lnTo>
                  <a:pt x="188" y="8"/>
                </a:lnTo>
                <a:lnTo>
                  <a:pt x="192" y="8"/>
                </a:lnTo>
                <a:lnTo>
                  <a:pt x="204" y="8"/>
                </a:lnTo>
                <a:lnTo>
                  <a:pt x="206" y="2"/>
                </a:lnTo>
                <a:lnTo>
                  <a:pt x="210" y="0"/>
                </a:lnTo>
                <a:lnTo>
                  <a:pt x="216" y="2"/>
                </a:lnTo>
                <a:lnTo>
                  <a:pt x="224" y="4"/>
                </a:lnTo>
                <a:lnTo>
                  <a:pt x="236" y="4"/>
                </a:lnTo>
                <a:lnTo>
                  <a:pt x="246" y="14"/>
                </a:lnTo>
                <a:lnTo>
                  <a:pt x="252" y="16"/>
                </a:lnTo>
                <a:lnTo>
                  <a:pt x="260" y="20"/>
                </a:lnTo>
                <a:lnTo>
                  <a:pt x="260" y="16"/>
                </a:lnTo>
                <a:lnTo>
                  <a:pt x="264" y="16"/>
                </a:lnTo>
                <a:lnTo>
                  <a:pt x="268" y="20"/>
                </a:lnTo>
                <a:lnTo>
                  <a:pt x="272" y="16"/>
                </a:lnTo>
                <a:lnTo>
                  <a:pt x="280" y="16"/>
                </a:lnTo>
                <a:lnTo>
                  <a:pt x="282" y="20"/>
                </a:lnTo>
                <a:lnTo>
                  <a:pt x="284" y="24"/>
                </a:lnTo>
                <a:lnTo>
                  <a:pt x="294" y="32"/>
                </a:lnTo>
                <a:lnTo>
                  <a:pt x="296" y="44"/>
                </a:lnTo>
                <a:lnTo>
                  <a:pt x="296" y="50"/>
                </a:lnTo>
                <a:lnTo>
                  <a:pt x="298" y="54"/>
                </a:lnTo>
                <a:lnTo>
                  <a:pt x="298" y="64"/>
                </a:lnTo>
                <a:lnTo>
                  <a:pt x="292" y="72"/>
                </a:lnTo>
                <a:lnTo>
                  <a:pt x="286" y="80"/>
                </a:lnTo>
                <a:lnTo>
                  <a:pt x="280" y="92"/>
                </a:lnTo>
                <a:lnTo>
                  <a:pt x="274" y="102"/>
                </a:lnTo>
                <a:lnTo>
                  <a:pt x="274" y="124"/>
                </a:lnTo>
                <a:lnTo>
                  <a:pt x="272" y="128"/>
                </a:lnTo>
                <a:lnTo>
                  <a:pt x="268" y="132"/>
                </a:lnTo>
                <a:lnTo>
                  <a:pt x="266" y="138"/>
                </a:lnTo>
                <a:lnTo>
                  <a:pt x="266" y="148"/>
                </a:lnTo>
                <a:lnTo>
                  <a:pt x="268" y="152"/>
                </a:lnTo>
                <a:lnTo>
                  <a:pt x="272" y="154"/>
                </a:lnTo>
                <a:lnTo>
                  <a:pt x="272" y="156"/>
                </a:lnTo>
                <a:lnTo>
                  <a:pt x="270" y="160"/>
                </a:lnTo>
                <a:lnTo>
                  <a:pt x="270" y="164"/>
                </a:lnTo>
                <a:lnTo>
                  <a:pt x="270" y="168"/>
                </a:lnTo>
                <a:lnTo>
                  <a:pt x="272" y="174"/>
                </a:lnTo>
                <a:lnTo>
                  <a:pt x="274" y="182"/>
                </a:lnTo>
                <a:lnTo>
                  <a:pt x="272" y="186"/>
                </a:lnTo>
                <a:lnTo>
                  <a:pt x="272" y="192"/>
                </a:lnTo>
                <a:lnTo>
                  <a:pt x="272" y="196"/>
                </a:lnTo>
                <a:lnTo>
                  <a:pt x="272" y="198"/>
                </a:lnTo>
                <a:lnTo>
                  <a:pt x="274" y="202"/>
                </a:lnTo>
                <a:lnTo>
                  <a:pt x="272" y="206"/>
                </a:lnTo>
                <a:lnTo>
                  <a:pt x="272" y="208"/>
                </a:lnTo>
                <a:lnTo>
                  <a:pt x="272" y="214"/>
                </a:lnTo>
                <a:lnTo>
                  <a:pt x="278" y="218"/>
                </a:lnTo>
                <a:lnTo>
                  <a:pt x="282" y="224"/>
                </a:lnTo>
                <a:lnTo>
                  <a:pt x="288" y="228"/>
                </a:lnTo>
                <a:lnTo>
                  <a:pt x="288" y="234"/>
                </a:lnTo>
                <a:lnTo>
                  <a:pt x="290" y="240"/>
                </a:lnTo>
                <a:lnTo>
                  <a:pt x="292" y="248"/>
                </a:lnTo>
                <a:lnTo>
                  <a:pt x="290" y="24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5" name="îś1iḋé">
            <a:extLst>
              <a:ext uri="{FF2B5EF4-FFF2-40B4-BE49-F238E27FC236}">
                <a16:creationId xmlns:a16="http://schemas.microsoft.com/office/drawing/2014/main" id="{643A1902-2E83-449A-9940-E419D1D11941}"/>
              </a:ext>
            </a:extLst>
          </p:cNvPr>
          <p:cNvSpPr/>
          <p:nvPr/>
        </p:nvSpPr>
        <p:spPr bwMode="auto">
          <a:xfrm>
            <a:off x="9620217" y="2814497"/>
            <a:ext cx="155992" cy="294112"/>
          </a:xfrm>
          <a:custGeom>
            <a:avLst/>
            <a:gdLst>
              <a:gd name="T0" fmla="*/ 2147483647 w 174"/>
              <a:gd name="T1" fmla="*/ 2147483647 h 298"/>
              <a:gd name="T2" fmla="*/ 2147483647 w 174"/>
              <a:gd name="T3" fmla="*/ 2147483647 h 298"/>
              <a:gd name="T4" fmla="*/ 2147483647 w 174"/>
              <a:gd name="T5" fmla="*/ 2147483647 h 298"/>
              <a:gd name="T6" fmla="*/ 2147483647 w 174"/>
              <a:gd name="T7" fmla="*/ 2147483647 h 298"/>
              <a:gd name="T8" fmla="*/ 2147483647 w 174"/>
              <a:gd name="T9" fmla="*/ 2147483647 h 298"/>
              <a:gd name="T10" fmla="*/ 2147483647 w 174"/>
              <a:gd name="T11" fmla="*/ 2147483647 h 298"/>
              <a:gd name="T12" fmla="*/ 2147483647 w 174"/>
              <a:gd name="T13" fmla="*/ 2147483647 h 298"/>
              <a:gd name="T14" fmla="*/ 2147483647 w 174"/>
              <a:gd name="T15" fmla="*/ 2147483647 h 298"/>
              <a:gd name="T16" fmla="*/ 2147483647 w 174"/>
              <a:gd name="T17" fmla="*/ 2147483647 h 298"/>
              <a:gd name="T18" fmla="*/ 2147483647 w 174"/>
              <a:gd name="T19" fmla="*/ 2147483647 h 298"/>
              <a:gd name="T20" fmla="*/ 2147483647 w 174"/>
              <a:gd name="T21" fmla="*/ 2147483647 h 298"/>
              <a:gd name="T22" fmla="*/ 2147483647 w 174"/>
              <a:gd name="T23" fmla="*/ 2147483647 h 298"/>
              <a:gd name="T24" fmla="*/ 2147483647 w 174"/>
              <a:gd name="T25" fmla="*/ 2147483647 h 298"/>
              <a:gd name="T26" fmla="*/ 2147483647 w 174"/>
              <a:gd name="T27" fmla="*/ 2147483647 h 298"/>
              <a:gd name="T28" fmla="*/ 2147483647 w 174"/>
              <a:gd name="T29" fmla="*/ 2147483647 h 298"/>
              <a:gd name="T30" fmla="*/ 2147483647 w 174"/>
              <a:gd name="T31" fmla="*/ 2147483647 h 298"/>
              <a:gd name="T32" fmla="*/ 2147483647 w 174"/>
              <a:gd name="T33" fmla="*/ 2147483647 h 298"/>
              <a:gd name="T34" fmla="*/ 2147483647 w 174"/>
              <a:gd name="T35" fmla="*/ 2147483647 h 298"/>
              <a:gd name="T36" fmla="*/ 2147483647 w 174"/>
              <a:gd name="T37" fmla="*/ 2147483647 h 298"/>
              <a:gd name="T38" fmla="*/ 2147483647 w 174"/>
              <a:gd name="T39" fmla="*/ 2147483647 h 298"/>
              <a:gd name="T40" fmla="*/ 2147483647 w 174"/>
              <a:gd name="T41" fmla="*/ 2147483647 h 298"/>
              <a:gd name="T42" fmla="*/ 2147483647 w 174"/>
              <a:gd name="T43" fmla="*/ 2147483647 h 298"/>
              <a:gd name="T44" fmla="*/ 2147483647 w 174"/>
              <a:gd name="T45" fmla="*/ 2147483647 h 298"/>
              <a:gd name="T46" fmla="*/ 2147483647 w 174"/>
              <a:gd name="T47" fmla="*/ 2147483647 h 298"/>
              <a:gd name="T48" fmla="*/ 2147483647 w 174"/>
              <a:gd name="T49" fmla="*/ 2147483647 h 298"/>
              <a:gd name="T50" fmla="*/ 2147483647 w 174"/>
              <a:gd name="T51" fmla="*/ 2147483647 h 298"/>
              <a:gd name="T52" fmla="*/ 2147483647 w 174"/>
              <a:gd name="T53" fmla="*/ 2147483647 h 298"/>
              <a:gd name="T54" fmla="*/ 2147483647 w 174"/>
              <a:gd name="T55" fmla="*/ 2147483647 h 298"/>
              <a:gd name="T56" fmla="*/ 2147483647 w 174"/>
              <a:gd name="T57" fmla="*/ 2147483647 h 298"/>
              <a:gd name="T58" fmla="*/ 2147483647 w 174"/>
              <a:gd name="T59" fmla="*/ 2147483647 h 298"/>
              <a:gd name="T60" fmla="*/ 2147483647 w 174"/>
              <a:gd name="T61" fmla="*/ 2147483647 h 298"/>
              <a:gd name="T62" fmla="*/ 2147483647 w 174"/>
              <a:gd name="T63" fmla="*/ 2147483647 h 298"/>
              <a:gd name="T64" fmla="*/ 2147483647 w 174"/>
              <a:gd name="T65" fmla="*/ 2147483647 h 298"/>
              <a:gd name="T66" fmla="*/ 2147483647 w 174"/>
              <a:gd name="T67" fmla="*/ 2147483647 h 298"/>
              <a:gd name="T68" fmla="*/ 2147483647 w 174"/>
              <a:gd name="T69" fmla="*/ 2147483647 h 298"/>
              <a:gd name="T70" fmla="*/ 2147483647 w 174"/>
              <a:gd name="T71" fmla="*/ 2147483647 h 298"/>
              <a:gd name="T72" fmla="*/ 2147483647 w 174"/>
              <a:gd name="T73" fmla="*/ 2147483647 h 298"/>
              <a:gd name="T74" fmla="*/ 2147483647 w 174"/>
              <a:gd name="T75" fmla="*/ 2147483647 h 298"/>
              <a:gd name="T76" fmla="*/ 2147483647 w 174"/>
              <a:gd name="T77" fmla="*/ 2147483647 h 298"/>
              <a:gd name="T78" fmla="*/ 2147483647 w 174"/>
              <a:gd name="T79" fmla="*/ 2147483647 h 298"/>
              <a:gd name="T80" fmla="*/ 2147483647 w 174"/>
              <a:gd name="T81" fmla="*/ 2147483647 h 298"/>
              <a:gd name="T82" fmla="*/ 2147483647 w 174"/>
              <a:gd name="T83" fmla="*/ 2147483647 h 298"/>
              <a:gd name="T84" fmla="*/ 2147483647 w 174"/>
              <a:gd name="T85" fmla="*/ 2147483647 h 298"/>
              <a:gd name="T86" fmla="*/ 2147483647 w 174"/>
              <a:gd name="T87" fmla="*/ 2147483647 h 298"/>
              <a:gd name="T88" fmla="*/ 0 w 174"/>
              <a:gd name="T89" fmla="*/ 2147483647 h 298"/>
              <a:gd name="T90" fmla="*/ 2147483647 w 174"/>
              <a:gd name="T91" fmla="*/ 2147483647 h 298"/>
              <a:gd name="T92" fmla="*/ 2147483647 w 174"/>
              <a:gd name="T93" fmla="*/ 2147483647 h 298"/>
              <a:gd name="T94" fmla="*/ 2147483647 w 174"/>
              <a:gd name="T95" fmla="*/ 2147483647 h 298"/>
              <a:gd name="T96" fmla="*/ 2147483647 w 174"/>
              <a:gd name="T97" fmla="*/ 2147483647 h 298"/>
              <a:gd name="T98" fmla="*/ 2147483647 w 174"/>
              <a:gd name="T99" fmla="*/ 2147483647 h 298"/>
              <a:gd name="T100" fmla="*/ 2147483647 w 174"/>
              <a:gd name="T101" fmla="*/ 2147483647 h 298"/>
              <a:gd name="T102" fmla="*/ 2147483647 w 174"/>
              <a:gd name="T103" fmla="*/ 2147483647 h 298"/>
              <a:gd name="T104" fmla="*/ 2147483647 w 174"/>
              <a:gd name="T105" fmla="*/ 2147483647 h 298"/>
              <a:gd name="T106" fmla="*/ 2147483647 w 174"/>
              <a:gd name="T107" fmla="*/ 2147483647 h 298"/>
              <a:gd name="T108" fmla="*/ 2147483647 w 174"/>
              <a:gd name="T109" fmla="*/ 2147483647 h 298"/>
              <a:gd name="T110" fmla="*/ 2147483647 w 174"/>
              <a:gd name="T111" fmla="*/ 2147483647 h 298"/>
              <a:gd name="T112" fmla="*/ 2147483647 w 174"/>
              <a:gd name="T113" fmla="*/ 2147483647 h 298"/>
              <a:gd name="T114" fmla="*/ 2147483647 w 174"/>
              <a:gd name="T115" fmla="*/ 2147483647 h 29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4"/>
              <a:gd name="T175" fmla="*/ 0 h 298"/>
              <a:gd name="T176" fmla="*/ 174 w 174"/>
              <a:gd name="T177" fmla="*/ 298 h 29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4" h="298">
                <a:moveTo>
                  <a:pt x="30" y="298"/>
                </a:moveTo>
                <a:lnTo>
                  <a:pt x="32" y="288"/>
                </a:lnTo>
                <a:lnTo>
                  <a:pt x="32" y="282"/>
                </a:lnTo>
                <a:lnTo>
                  <a:pt x="34" y="274"/>
                </a:lnTo>
                <a:lnTo>
                  <a:pt x="38" y="270"/>
                </a:lnTo>
                <a:lnTo>
                  <a:pt x="44" y="268"/>
                </a:lnTo>
                <a:lnTo>
                  <a:pt x="50" y="264"/>
                </a:lnTo>
                <a:lnTo>
                  <a:pt x="66" y="258"/>
                </a:lnTo>
                <a:lnTo>
                  <a:pt x="72" y="254"/>
                </a:lnTo>
                <a:lnTo>
                  <a:pt x="74" y="248"/>
                </a:lnTo>
                <a:lnTo>
                  <a:pt x="78" y="232"/>
                </a:lnTo>
                <a:lnTo>
                  <a:pt x="78" y="218"/>
                </a:lnTo>
                <a:lnTo>
                  <a:pt x="78" y="210"/>
                </a:lnTo>
                <a:lnTo>
                  <a:pt x="76" y="204"/>
                </a:lnTo>
                <a:lnTo>
                  <a:pt x="74" y="196"/>
                </a:lnTo>
                <a:lnTo>
                  <a:pt x="74" y="192"/>
                </a:lnTo>
                <a:lnTo>
                  <a:pt x="74" y="186"/>
                </a:lnTo>
                <a:lnTo>
                  <a:pt x="70" y="182"/>
                </a:lnTo>
                <a:lnTo>
                  <a:pt x="70" y="178"/>
                </a:lnTo>
                <a:lnTo>
                  <a:pt x="70" y="172"/>
                </a:lnTo>
                <a:lnTo>
                  <a:pt x="72" y="168"/>
                </a:lnTo>
                <a:lnTo>
                  <a:pt x="76" y="162"/>
                </a:lnTo>
                <a:lnTo>
                  <a:pt x="86" y="156"/>
                </a:lnTo>
                <a:lnTo>
                  <a:pt x="94" y="152"/>
                </a:lnTo>
                <a:lnTo>
                  <a:pt x="100" y="148"/>
                </a:lnTo>
                <a:lnTo>
                  <a:pt x="102" y="140"/>
                </a:lnTo>
                <a:lnTo>
                  <a:pt x="108" y="134"/>
                </a:lnTo>
                <a:lnTo>
                  <a:pt x="112" y="128"/>
                </a:lnTo>
                <a:lnTo>
                  <a:pt x="130" y="116"/>
                </a:lnTo>
                <a:lnTo>
                  <a:pt x="150" y="108"/>
                </a:lnTo>
                <a:lnTo>
                  <a:pt x="156" y="100"/>
                </a:lnTo>
                <a:lnTo>
                  <a:pt x="162" y="94"/>
                </a:lnTo>
                <a:lnTo>
                  <a:pt x="168" y="84"/>
                </a:lnTo>
                <a:lnTo>
                  <a:pt x="168" y="76"/>
                </a:lnTo>
                <a:lnTo>
                  <a:pt x="168" y="66"/>
                </a:lnTo>
                <a:lnTo>
                  <a:pt x="170" y="56"/>
                </a:lnTo>
                <a:lnTo>
                  <a:pt x="170" y="50"/>
                </a:lnTo>
                <a:lnTo>
                  <a:pt x="174" y="48"/>
                </a:lnTo>
                <a:lnTo>
                  <a:pt x="172" y="22"/>
                </a:lnTo>
                <a:lnTo>
                  <a:pt x="172" y="10"/>
                </a:lnTo>
                <a:lnTo>
                  <a:pt x="174" y="0"/>
                </a:lnTo>
                <a:lnTo>
                  <a:pt x="166" y="2"/>
                </a:lnTo>
                <a:lnTo>
                  <a:pt x="158" y="2"/>
                </a:lnTo>
                <a:lnTo>
                  <a:pt x="154" y="6"/>
                </a:lnTo>
                <a:lnTo>
                  <a:pt x="144" y="10"/>
                </a:lnTo>
                <a:lnTo>
                  <a:pt x="130" y="14"/>
                </a:lnTo>
                <a:lnTo>
                  <a:pt x="126" y="16"/>
                </a:lnTo>
                <a:lnTo>
                  <a:pt x="124" y="18"/>
                </a:lnTo>
                <a:lnTo>
                  <a:pt x="122" y="20"/>
                </a:lnTo>
                <a:lnTo>
                  <a:pt x="118" y="20"/>
                </a:lnTo>
                <a:lnTo>
                  <a:pt x="114" y="20"/>
                </a:lnTo>
                <a:lnTo>
                  <a:pt x="112" y="18"/>
                </a:lnTo>
                <a:lnTo>
                  <a:pt x="108" y="18"/>
                </a:lnTo>
                <a:lnTo>
                  <a:pt x="106" y="20"/>
                </a:lnTo>
                <a:lnTo>
                  <a:pt x="104" y="22"/>
                </a:lnTo>
                <a:lnTo>
                  <a:pt x="100" y="22"/>
                </a:lnTo>
                <a:lnTo>
                  <a:pt x="74" y="20"/>
                </a:lnTo>
                <a:lnTo>
                  <a:pt x="72" y="28"/>
                </a:lnTo>
                <a:lnTo>
                  <a:pt x="70" y="36"/>
                </a:lnTo>
                <a:lnTo>
                  <a:pt x="72" y="42"/>
                </a:lnTo>
                <a:lnTo>
                  <a:pt x="74" y="48"/>
                </a:lnTo>
                <a:lnTo>
                  <a:pt x="80" y="56"/>
                </a:lnTo>
                <a:lnTo>
                  <a:pt x="88" y="68"/>
                </a:lnTo>
                <a:lnTo>
                  <a:pt x="92" y="74"/>
                </a:lnTo>
                <a:lnTo>
                  <a:pt x="92" y="80"/>
                </a:lnTo>
                <a:lnTo>
                  <a:pt x="92" y="88"/>
                </a:lnTo>
                <a:lnTo>
                  <a:pt x="90" y="94"/>
                </a:lnTo>
                <a:lnTo>
                  <a:pt x="88" y="100"/>
                </a:lnTo>
                <a:lnTo>
                  <a:pt x="86" y="102"/>
                </a:lnTo>
                <a:lnTo>
                  <a:pt x="82" y="106"/>
                </a:lnTo>
                <a:lnTo>
                  <a:pt x="80" y="108"/>
                </a:lnTo>
                <a:lnTo>
                  <a:pt x="78" y="110"/>
                </a:lnTo>
                <a:lnTo>
                  <a:pt x="78" y="118"/>
                </a:lnTo>
                <a:lnTo>
                  <a:pt x="76" y="114"/>
                </a:lnTo>
                <a:lnTo>
                  <a:pt x="72" y="110"/>
                </a:lnTo>
                <a:lnTo>
                  <a:pt x="68" y="108"/>
                </a:lnTo>
                <a:lnTo>
                  <a:pt x="66" y="100"/>
                </a:lnTo>
                <a:lnTo>
                  <a:pt x="68" y="90"/>
                </a:lnTo>
                <a:lnTo>
                  <a:pt x="70" y="82"/>
                </a:lnTo>
                <a:lnTo>
                  <a:pt x="70" y="72"/>
                </a:lnTo>
                <a:lnTo>
                  <a:pt x="62" y="72"/>
                </a:lnTo>
                <a:lnTo>
                  <a:pt x="56" y="72"/>
                </a:lnTo>
                <a:lnTo>
                  <a:pt x="52" y="70"/>
                </a:lnTo>
                <a:lnTo>
                  <a:pt x="50" y="64"/>
                </a:lnTo>
                <a:lnTo>
                  <a:pt x="44" y="64"/>
                </a:lnTo>
                <a:lnTo>
                  <a:pt x="34" y="70"/>
                </a:lnTo>
                <a:lnTo>
                  <a:pt x="22" y="72"/>
                </a:lnTo>
                <a:lnTo>
                  <a:pt x="12" y="76"/>
                </a:lnTo>
                <a:lnTo>
                  <a:pt x="6" y="80"/>
                </a:lnTo>
                <a:lnTo>
                  <a:pt x="0" y="82"/>
                </a:lnTo>
                <a:lnTo>
                  <a:pt x="2" y="98"/>
                </a:lnTo>
                <a:lnTo>
                  <a:pt x="18" y="102"/>
                </a:lnTo>
                <a:lnTo>
                  <a:pt x="30" y="106"/>
                </a:lnTo>
                <a:lnTo>
                  <a:pt x="36" y="110"/>
                </a:lnTo>
                <a:lnTo>
                  <a:pt x="40" y="114"/>
                </a:lnTo>
                <a:lnTo>
                  <a:pt x="44" y="120"/>
                </a:lnTo>
                <a:lnTo>
                  <a:pt x="44" y="128"/>
                </a:lnTo>
                <a:lnTo>
                  <a:pt x="44" y="136"/>
                </a:lnTo>
                <a:lnTo>
                  <a:pt x="42" y="142"/>
                </a:lnTo>
                <a:lnTo>
                  <a:pt x="40" y="148"/>
                </a:lnTo>
                <a:lnTo>
                  <a:pt x="40" y="158"/>
                </a:lnTo>
                <a:lnTo>
                  <a:pt x="40" y="168"/>
                </a:lnTo>
                <a:lnTo>
                  <a:pt x="38" y="178"/>
                </a:lnTo>
                <a:lnTo>
                  <a:pt x="36" y="188"/>
                </a:lnTo>
                <a:lnTo>
                  <a:pt x="30" y="196"/>
                </a:lnTo>
                <a:lnTo>
                  <a:pt x="18" y="208"/>
                </a:lnTo>
                <a:lnTo>
                  <a:pt x="14" y="218"/>
                </a:lnTo>
                <a:lnTo>
                  <a:pt x="14" y="226"/>
                </a:lnTo>
                <a:lnTo>
                  <a:pt x="18" y="234"/>
                </a:lnTo>
                <a:lnTo>
                  <a:pt x="20" y="242"/>
                </a:lnTo>
                <a:lnTo>
                  <a:pt x="22" y="250"/>
                </a:lnTo>
                <a:lnTo>
                  <a:pt x="20" y="258"/>
                </a:lnTo>
                <a:lnTo>
                  <a:pt x="18" y="264"/>
                </a:lnTo>
                <a:lnTo>
                  <a:pt x="18" y="298"/>
                </a:lnTo>
                <a:lnTo>
                  <a:pt x="28" y="298"/>
                </a:lnTo>
                <a:lnTo>
                  <a:pt x="30" y="29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6" name="ïṥļiḍê">
            <a:extLst>
              <a:ext uri="{FF2B5EF4-FFF2-40B4-BE49-F238E27FC236}">
                <a16:creationId xmlns:a16="http://schemas.microsoft.com/office/drawing/2014/main" id="{8B16E37A-3AB9-4C09-8E54-E9243C22FA1C}"/>
              </a:ext>
            </a:extLst>
          </p:cNvPr>
          <p:cNvSpPr/>
          <p:nvPr/>
        </p:nvSpPr>
        <p:spPr bwMode="auto">
          <a:xfrm>
            <a:off x="9421362" y="3021618"/>
            <a:ext cx="228366" cy="230319"/>
          </a:xfrm>
          <a:custGeom>
            <a:avLst/>
            <a:gdLst>
              <a:gd name="T0" fmla="*/ 2147483647 w 256"/>
              <a:gd name="T1" fmla="*/ 2147483647 h 234"/>
              <a:gd name="T2" fmla="*/ 2147483647 w 256"/>
              <a:gd name="T3" fmla="*/ 2147483647 h 234"/>
              <a:gd name="T4" fmla="*/ 2147483647 w 256"/>
              <a:gd name="T5" fmla="*/ 2147483647 h 234"/>
              <a:gd name="T6" fmla="*/ 2147483647 w 256"/>
              <a:gd name="T7" fmla="*/ 2147483647 h 234"/>
              <a:gd name="T8" fmla="*/ 2147483647 w 256"/>
              <a:gd name="T9" fmla="*/ 2147483647 h 234"/>
              <a:gd name="T10" fmla="*/ 2147483647 w 256"/>
              <a:gd name="T11" fmla="*/ 2147483647 h 234"/>
              <a:gd name="T12" fmla="*/ 2147483647 w 256"/>
              <a:gd name="T13" fmla="*/ 2147483647 h 234"/>
              <a:gd name="T14" fmla="*/ 2147483647 w 256"/>
              <a:gd name="T15" fmla="*/ 2147483647 h 234"/>
              <a:gd name="T16" fmla="*/ 2147483647 w 256"/>
              <a:gd name="T17" fmla="*/ 2147483647 h 234"/>
              <a:gd name="T18" fmla="*/ 2147483647 w 256"/>
              <a:gd name="T19" fmla="*/ 2147483647 h 234"/>
              <a:gd name="T20" fmla="*/ 2147483647 w 256"/>
              <a:gd name="T21" fmla="*/ 2147483647 h 234"/>
              <a:gd name="T22" fmla="*/ 2147483647 w 256"/>
              <a:gd name="T23" fmla="*/ 2147483647 h 234"/>
              <a:gd name="T24" fmla="*/ 2147483647 w 256"/>
              <a:gd name="T25" fmla="*/ 2147483647 h 234"/>
              <a:gd name="T26" fmla="*/ 2147483647 w 256"/>
              <a:gd name="T27" fmla="*/ 2147483647 h 234"/>
              <a:gd name="T28" fmla="*/ 2147483647 w 256"/>
              <a:gd name="T29" fmla="*/ 2147483647 h 234"/>
              <a:gd name="T30" fmla="*/ 2147483647 w 256"/>
              <a:gd name="T31" fmla="*/ 2147483647 h 234"/>
              <a:gd name="T32" fmla="*/ 2147483647 w 256"/>
              <a:gd name="T33" fmla="*/ 2147483647 h 234"/>
              <a:gd name="T34" fmla="*/ 2147483647 w 256"/>
              <a:gd name="T35" fmla="*/ 2147483647 h 234"/>
              <a:gd name="T36" fmla="*/ 2147483647 w 256"/>
              <a:gd name="T37" fmla="*/ 2147483647 h 234"/>
              <a:gd name="T38" fmla="*/ 2147483647 w 256"/>
              <a:gd name="T39" fmla="*/ 2147483647 h 234"/>
              <a:gd name="T40" fmla="*/ 2147483647 w 256"/>
              <a:gd name="T41" fmla="*/ 2147483647 h 234"/>
              <a:gd name="T42" fmla="*/ 0 w 256"/>
              <a:gd name="T43" fmla="*/ 2147483647 h 234"/>
              <a:gd name="T44" fmla="*/ 2147483647 w 256"/>
              <a:gd name="T45" fmla="*/ 2147483647 h 234"/>
              <a:gd name="T46" fmla="*/ 2147483647 w 256"/>
              <a:gd name="T47" fmla="*/ 2147483647 h 234"/>
              <a:gd name="T48" fmla="*/ 2147483647 w 256"/>
              <a:gd name="T49" fmla="*/ 2147483647 h 234"/>
              <a:gd name="T50" fmla="*/ 2147483647 w 256"/>
              <a:gd name="T51" fmla="*/ 2147483647 h 234"/>
              <a:gd name="T52" fmla="*/ 2147483647 w 256"/>
              <a:gd name="T53" fmla="*/ 2147483647 h 234"/>
              <a:gd name="T54" fmla="*/ 2147483647 w 256"/>
              <a:gd name="T55" fmla="*/ 2147483647 h 234"/>
              <a:gd name="T56" fmla="*/ 2147483647 w 256"/>
              <a:gd name="T57" fmla="*/ 2147483647 h 234"/>
              <a:gd name="T58" fmla="*/ 2147483647 w 256"/>
              <a:gd name="T59" fmla="*/ 2147483647 h 234"/>
              <a:gd name="T60" fmla="*/ 2147483647 w 256"/>
              <a:gd name="T61" fmla="*/ 2147483647 h 234"/>
              <a:gd name="T62" fmla="*/ 2147483647 w 256"/>
              <a:gd name="T63" fmla="*/ 2147483647 h 234"/>
              <a:gd name="T64" fmla="*/ 2147483647 w 256"/>
              <a:gd name="T65" fmla="*/ 2147483647 h 234"/>
              <a:gd name="T66" fmla="*/ 2147483647 w 256"/>
              <a:gd name="T67" fmla="*/ 2147483647 h 234"/>
              <a:gd name="T68" fmla="*/ 2147483647 w 256"/>
              <a:gd name="T69" fmla="*/ 2147483647 h 234"/>
              <a:gd name="T70" fmla="*/ 2147483647 w 256"/>
              <a:gd name="T71" fmla="*/ 2147483647 h 234"/>
              <a:gd name="T72" fmla="*/ 2147483647 w 256"/>
              <a:gd name="T73" fmla="*/ 2147483647 h 234"/>
              <a:gd name="T74" fmla="*/ 2147483647 w 256"/>
              <a:gd name="T75" fmla="*/ 2147483647 h 234"/>
              <a:gd name="T76" fmla="*/ 2147483647 w 256"/>
              <a:gd name="T77" fmla="*/ 2147483647 h 234"/>
              <a:gd name="T78" fmla="*/ 2147483647 w 256"/>
              <a:gd name="T79" fmla="*/ 2147483647 h 234"/>
              <a:gd name="T80" fmla="*/ 2147483647 w 256"/>
              <a:gd name="T81" fmla="*/ 2147483647 h 234"/>
              <a:gd name="T82" fmla="*/ 2147483647 w 256"/>
              <a:gd name="T83" fmla="*/ 2147483647 h 234"/>
              <a:gd name="T84" fmla="*/ 2147483647 w 256"/>
              <a:gd name="T85" fmla="*/ 2147483647 h 234"/>
              <a:gd name="T86" fmla="*/ 2147483647 w 256"/>
              <a:gd name="T87" fmla="*/ 2147483647 h 234"/>
              <a:gd name="T88" fmla="*/ 2147483647 w 256"/>
              <a:gd name="T89" fmla="*/ 2147483647 h 234"/>
              <a:gd name="T90" fmla="*/ 2147483647 w 256"/>
              <a:gd name="T91" fmla="*/ 2147483647 h 234"/>
              <a:gd name="T92" fmla="*/ 2147483647 w 256"/>
              <a:gd name="T93" fmla="*/ 2147483647 h 234"/>
              <a:gd name="T94" fmla="*/ 2147483647 w 256"/>
              <a:gd name="T95" fmla="*/ 2147483647 h 23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56"/>
              <a:gd name="T145" fmla="*/ 0 h 234"/>
              <a:gd name="T146" fmla="*/ 256 w 256"/>
              <a:gd name="T147" fmla="*/ 234 h 23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56" h="234">
                <a:moveTo>
                  <a:pt x="254" y="88"/>
                </a:moveTo>
                <a:lnTo>
                  <a:pt x="252" y="92"/>
                </a:lnTo>
                <a:lnTo>
                  <a:pt x="254" y="98"/>
                </a:lnTo>
                <a:lnTo>
                  <a:pt x="256" y="100"/>
                </a:lnTo>
                <a:lnTo>
                  <a:pt x="256" y="104"/>
                </a:lnTo>
                <a:lnTo>
                  <a:pt x="256" y="108"/>
                </a:lnTo>
                <a:lnTo>
                  <a:pt x="254" y="114"/>
                </a:lnTo>
                <a:lnTo>
                  <a:pt x="248" y="118"/>
                </a:lnTo>
                <a:lnTo>
                  <a:pt x="236" y="126"/>
                </a:lnTo>
                <a:lnTo>
                  <a:pt x="226" y="136"/>
                </a:lnTo>
                <a:lnTo>
                  <a:pt x="218" y="146"/>
                </a:lnTo>
                <a:lnTo>
                  <a:pt x="206" y="170"/>
                </a:lnTo>
                <a:lnTo>
                  <a:pt x="190" y="188"/>
                </a:lnTo>
                <a:lnTo>
                  <a:pt x="182" y="198"/>
                </a:lnTo>
                <a:lnTo>
                  <a:pt x="172" y="204"/>
                </a:lnTo>
                <a:lnTo>
                  <a:pt x="162" y="206"/>
                </a:lnTo>
                <a:lnTo>
                  <a:pt x="156" y="208"/>
                </a:lnTo>
                <a:lnTo>
                  <a:pt x="146" y="212"/>
                </a:lnTo>
                <a:lnTo>
                  <a:pt x="136" y="216"/>
                </a:lnTo>
                <a:lnTo>
                  <a:pt x="132" y="220"/>
                </a:lnTo>
                <a:lnTo>
                  <a:pt x="126" y="222"/>
                </a:lnTo>
                <a:lnTo>
                  <a:pt x="112" y="222"/>
                </a:lnTo>
                <a:lnTo>
                  <a:pt x="98" y="220"/>
                </a:lnTo>
                <a:lnTo>
                  <a:pt x="82" y="220"/>
                </a:lnTo>
                <a:lnTo>
                  <a:pt x="80" y="224"/>
                </a:lnTo>
                <a:lnTo>
                  <a:pt x="78" y="228"/>
                </a:lnTo>
                <a:lnTo>
                  <a:pt x="68" y="228"/>
                </a:lnTo>
                <a:lnTo>
                  <a:pt x="58" y="228"/>
                </a:lnTo>
                <a:lnTo>
                  <a:pt x="52" y="230"/>
                </a:lnTo>
                <a:lnTo>
                  <a:pt x="46" y="234"/>
                </a:lnTo>
                <a:lnTo>
                  <a:pt x="28" y="220"/>
                </a:lnTo>
                <a:lnTo>
                  <a:pt x="22" y="210"/>
                </a:lnTo>
                <a:lnTo>
                  <a:pt x="20" y="204"/>
                </a:lnTo>
                <a:lnTo>
                  <a:pt x="22" y="200"/>
                </a:lnTo>
                <a:lnTo>
                  <a:pt x="24" y="194"/>
                </a:lnTo>
                <a:lnTo>
                  <a:pt x="24" y="184"/>
                </a:lnTo>
                <a:lnTo>
                  <a:pt x="24" y="178"/>
                </a:lnTo>
                <a:lnTo>
                  <a:pt x="20" y="174"/>
                </a:lnTo>
                <a:lnTo>
                  <a:pt x="16" y="170"/>
                </a:lnTo>
                <a:lnTo>
                  <a:pt x="16" y="166"/>
                </a:lnTo>
                <a:lnTo>
                  <a:pt x="14" y="150"/>
                </a:lnTo>
                <a:lnTo>
                  <a:pt x="10" y="140"/>
                </a:lnTo>
                <a:lnTo>
                  <a:pt x="6" y="132"/>
                </a:lnTo>
                <a:lnTo>
                  <a:pt x="0" y="122"/>
                </a:lnTo>
                <a:lnTo>
                  <a:pt x="4" y="118"/>
                </a:lnTo>
                <a:lnTo>
                  <a:pt x="6" y="114"/>
                </a:lnTo>
                <a:lnTo>
                  <a:pt x="10" y="114"/>
                </a:lnTo>
                <a:lnTo>
                  <a:pt x="14" y="120"/>
                </a:lnTo>
                <a:lnTo>
                  <a:pt x="20" y="124"/>
                </a:lnTo>
                <a:lnTo>
                  <a:pt x="24" y="126"/>
                </a:lnTo>
                <a:lnTo>
                  <a:pt x="32" y="126"/>
                </a:lnTo>
                <a:lnTo>
                  <a:pt x="42" y="126"/>
                </a:lnTo>
                <a:lnTo>
                  <a:pt x="48" y="122"/>
                </a:lnTo>
                <a:lnTo>
                  <a:pt x="52" y="118"/>
                </a:lnTo>
                <a:lnTo>
                  <a:pt x="56" y="116"/>
                </a:lnTo>
                <a:lnTo>
                  <a:pt x="54" y="54"/>
                </a:lnTo>
                <a:lnTo>
                  <a:pt x="60" y="56"/>
                </a:lnTo>
                <a:lnTo>
                  <a:pt x="68" y="64"/>
                </a:lnTo>
                <a:lnTo>
                  <a:pt x="70" y="68"/>
                </a:lnTo>
                <a:lnTo>
                  <a:pt x="70" y="74"/>
                </a:lnTo>
                <a:lnTo>
                  <a:pt x="68" y="82"/>
                </a:lnTo>
                <a:lnTo>
                  <a:pt x="66" y="90"/>
                </a:lnTo>
                <a:lnTo>
                  <a:pt x="82" y="90"/>
                </a:lnTo>
                <a:lnTo>
                  <a:pt x="90" y="84"/>
                </a:lnTo>
                <a:lnTo>
                  <a:pt x="98" y="72"/>
                </a:lnTo>
                <a:lnTo>
                  <a:pt x="106" y="64"/>
                </a:lnTo>
                <a:lnTo>
                  <a:pt x="110" y="60"/>
                </a:lnTo>
                <a:lnTo>
                  <a:pt x="116" y="62"/>
                </a:lnTo>
                <a:lnTo>
                  <a:pt x="122" y="64"/>
                </a:lnTo>
                <a:lnTo>
                  <a:pt x="126" y="68"/>
                </a:lnTo>
                <a:lnTo>
                  <a:pt x="132" y="70"/>
                </a:lnTo>
                <a:lnTo>
                  <a:pt x="138" y="68"/>
                </a:lnTo>
                <a:lnTo>
                  <a:pt x="142" y="64"/>
                </a:lnTo>
                <a:lnTo>
                  <a:pt x="146" y="60"/>
                </a:lnTo>
                <a:lnTo>
                  <a:pt x="148" y="54"/>
                </a:lnTo>
                <a:lnTo>
                  <a:pt x="152" y="50"/>
                </a:lnTo>
                <a:lnTo>
                  <a:pt x="154" y="48"/>
                </a:lnTo>
                <a:lnTo>
                  <a:pt x="158" y="46"/>
                </a:lnTo>
                <a:lnTo>
                  <a:pt x="160" y="44"/>
                </a:lnTo>
                <a:lnTo>
                  <a:pt x="172" y="32"/>
                </a:lnTo>
                <a:lnTo>
                  <a:pt x="182" y="20"/>
                </a:lnTo>
                <a:lnTo>
                  <a:pt x="188" y="10"/>
                </a:lnTo>
                <a:lnTo>
                  <a:pt x="194" y="6"/>
                </a:lnTo>
                <a:lnTo>
                  <a:pt x="202" y="2"/>
                </a:lnTo>
                <a:lnTo>
                  <a:pt x="210" y="0"/>
                </a:lnTo>
                <a:lnTo>
                  <a:pt x="216" y="2"/>
                </a:lnTo>
                <a:lnTo>
                  <a:pt x="222" y="4"/>
                </a:lnTo>
                <a:lnTo>
                  <a:pt x="228" y="6"/>
                </a:lnTo>
                <a:lnTo>
                  <a:pt x="238" y="8"/>
                </a:lnTo>
                <a:lnTo>
                  <a:pt x="238" y="16"/>
                </a:lnTo>
                <a:lnTo>
                  <a:pt x="242" y="24"/>
                </a:lnTo>
                <a:lnTo>
                  <a:pt x="244" y="32"/>
                </a:lnTo>
                <a:lnTo>
                  <a:pt x="246" y="40"/>
                </a:lnTo>
                <a:lnTo>
                  <a:pt x="244" y="48"/>
                </a:lnTo>
                <a:lnTo>
                  <a:pt x="242" y="54"/>
                </a:lnTo>
                <a:lnTo>
                  <a:pt x="242" y="88"/>
                </a:lnTo>
                <a:lnTo>
                  <a:pt x="254" y="8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7" name="iṥḻiḓe">
            <a:extLst>
              <a:ext uri="{FF2B5EF4-FFF2-40B4-BE49-F238E27FC236}">
                <a16:creationId xmlns:a16="http://schemas.microsoft.com/office/drawing/2014/main" id="{28EC4E8A-59C9-4267-9F5A-9FA8E9728F34}"/>
              </a:ext>
            </a:extLst>
          </p:cNvPr>
          <p:cNvSpPr/>
          <p:nvPr/>
        </p:nvSpPr>
        <p:spPr bwMode="auto">
          <a:xfrm>
            <a:off x="9567517" y="3140090"/>
            <a:ext cx="30214" cy="35625"/>
          </a:xfrm>
          <a:custGeom>
            <a:avLst/>
            <a:gdLst>
              <a:gd name="T0" fmla="*/ 2147483647 w 34"/>
              <a:gd name="T1" fmla="*/ 0 h 36"/>
              <a:gd name="T2" fmla="*/ 2147483647 w 34"/>
              <a:gd name="T3" fmla="*/ 0 h 36"/>
              <a:gd name="T4" fmla="*/ 2147483647 w 34"/>
              <a:gd name="T5" fmla="*/ 2147483647 h 36"/>
              <a:gd name="T6" fmla="*/ 2147483647 w 34"/>
              <a:gd name="T7" fmla="*/ 2147483647 h 36"/>
              <a:gd name="T8" fmla="*/ 0 w 34"/>
              <a:gd name="T9" fmla="*/ 2147483647 h 36"/>
              <a:gd name="T10" fmla="*/ 0 w 34"/>
              <a:gd name="T11" fmla="*/ 2147483647 h 36"/>
              <a:gd name="T12" fmla="*/ 2147483647 w 34"/>
              <a:gd name="T13" fmla="*/ 2147483647 h 36"/>
              <a:gd name="T14" fmla="*/ 2147483647 w 34"/>
              <a:gd name="T15" fmla="*/ 2147483647 h 36"/>
              <a:gd name="T16" fmla="*/ 2147483647 w 34"/>
              <a:gd name="T17" fmla="*/ 2147483647 h 36"/>
              <a:gd name="T18" fmla="*/ 2147483647 w 34"/>
              <a:gd name="T19" fmla="*/ 2147483647 h 36"/>
              <a:gd name="T20" fmla="*/ 2147483647 w 34"/>
              <a:gd name="T21" fmla="*/ 2147483647 h 36"/>
              <a:gd name="T22" fmla="*/ 2147483647 w 34"/>
              <a:gd name="T23" fmla="*/ 2147483647 h 36"/>
              <a:gd name="T24" fmla="*/ 2147483647 w 34"/>
              <a:gd name="T25" fmla="*/ 2147483647 h 36"/>
              <a:gd name="T26" fmla="*/ 2147483647 w 34"/>
              <a:gd name="T27" fmla="*/ 2147483647 h 36"/>
              <a:gd name="T28" fmla="*/ 2147483647 w 34"/>
              <a:gd name="T29" fmla="*/ 2147483647 h 36"/>
              <a:gd name="T30" fmla="*/ 2147483647 w 34"/>
              <a:gd name="T31" fmla="*/ 2147483647 h 36"/>
              <a:gd name="T32" fmla="*/ 2147483647 w 34"/>
              <a:gd name="T33" fmla="*/ 0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36"/>
              <a:gd name="T53" fmla="*/ 34 w 34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36">
                <a:moveTo>
                  <a:pt x="28" y="0"/>
                </a:moveTo>
                <a:lnTo>
                  <a:pt x="22" y="0"/>
                </a:lnTo>
                <a:lnTo>
                  <a:pt x="8" y="10"/>
                </a:lnTo>
                <a:lnTo>
                  <a:pt x="2" y="18"/>
                </a:lnTo>
                <a:lnTo>
                  <a:pt x="0" y="22"/>
                </a:lnTo>
                <a:lnTo>
                  <a:pt x="0" y="26"/>
                </a:lnTo>
                <a:lnTo>
                  <a:pt x="2" y="32"/>
                </a:lnTo>
                <a:lnTo>
                  <a:pt x="6" y="34"/>
                </a:lnTo>
                <a:lnTo>
                  <a:pt x="10" y="36"/>
                </a:lnTo>
                <a:lnTo>
                  <a:pt x="14" y="36"/>
                </a:lnTo>
                <a:lnTo>
                  <a:pt x="18" y="32"/>
                </a:lnTo>
                <a:lnTo>
                  <a:pt x="24" y="26"/>
                </a:lnTo>
                <a:lnTo>
                  <a:pt x="32" y="18"/>
                </a:lnTo>
                <a:lnTo>
                  <a:pt x="34" y="10"/>
                </a:lnTo>
                <a:lnTo>
                  <a:pt x="30" y="6"/>
                </a:lnTo>
                <a:lnTo>
                  <a:pt x="28" y="4"/>
                </a:lnTo>
                <a:lnTo>
                  <a:pt x="28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8" name="ïṧľíḓê">
            <a:extLst>
              <a:ext uri="{FF2B5EF4-FFF2-40B4-BE49-F238E27FC236}">
                <a16:creationId xmlns:a16="http://schemas.microsoft.com/office/drawing/2014/main" id="{A750D5A3-8508-4CA7-8E52-4E6BF859566F}"/>
              </a:ext>
            </a:extLst>
          </p:cNvPr>
          <p:cNvSpPr/>
          <p:nvPr/>
        </p:nvSpPr>
        <p:spPr bwMode="auto">
          <a:xfrm>
            <a:off x="9618811" y="3090382"/>
            <a:ext cx="17567" cy="24026"/>
          </a:xfrm>
          <a:custGeom>
            <a:avLst/>
            <a:gdLst>
              <a:gd name="T0" fmla="*/ 2147483647 w 20"/>
              <a:gd name="T1" fmla="*/ 2147483647 h 24"/>
              <a:gd name="T2" fmla="*/ 2147483647 w 20"/>
              <a:gd name="T3" fmla="*/ 2147483647 h 24"/>
              <a:gd name="T4" fmla="*/ 2147483647 w 20"/>
              <a:gd name="T5" fmla="*/ 2147483647 h 24"/>
              <a:gd name="T6" fmla="*/ 2147483647 w 20"/>
              <a:gd name="T7" fmla="*/ 2147483647 h 24"/>
              <a:gd name="T8" fmla="*/ 2147483647 w 20"/>
              <a:gd name="T9" fmla="*/ 2147483647 h 24"/>
              <a:gd name="T10" fmla="*/ 2147483647 w 20"/>
              <a:gd name="T11" fmla="*/ 2147483647 h 24"/>
              <a:gd name="T12" fmla="*/ 0 w 20"/>
              <a:gd name="T13" fmla="*/ 2147483647 h 24"/>
              <a:gd name="T14" fmla="*/ 0 w 20"/>
              <a:gd name="T15" fmla="*/ 2147483647 h 24"/>
              <a:gd name="T16" fmla="*/ 0 w 20"/>
              <a:gd name="T17" fmla="*/ 2147483647 h 24"/>
              <a:gd name="T18" fmla="*/ 2147483647 w 20"/>
              <a:gd name="T19" fmla="*/ 2147483647 h 24"/>
              <a:gd name="T20" fmla="*/ 2147483647 w 20"/>
              <a:gd name="T21" fmla="*/ 2147483647 h 24"/>
              <a:gd name="T22" fmla="*/ 2147483647 w 20"/>
              <a:gd name="T23" fmla="*/ 0 h 24"/>
              <a:gd name="T24" fmla="*/ 2147483647 w 20"/>
              <a:gd name="T25" fmla="*/ 0 h 24"/>
              <a:gd name="T26" fmla="*/ 2147483647 w 20"/>
              <a:gd name="T27" fmla="*/ 2147483647 h 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"/>
              <a:gd name="T43" fmla="*/ 0 h 24"/>
              <a:gd name="T44" fmla="*/ 20 w 20"/>
              <a:gd name="T45" fmla="*/ 24 h 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" h="24">
                <a:moveTo>
                  <a:pt x="20" y="18"/>
                </a:moveTo>
                <a:lnTo>
                  <a:pt x="18" y="22"/>
                </a:lnTo>
                <a:lnTo>
                  <a:pt x="16" y="24"/>
                </a:lnTo>
                <a:lnTo>
                  <a:pt x="14" y="24"/>
                </a:lnTo>
                <a:lnTo>
                  <a:pt x="6" y="24"/>
                </a:lnTo>
                <a:lnTo>
                  <a:pt x="2" y="22"/>
                </a:lnTo>
                <a:lnTo>
                  <a:pt x="0" y="18"/>
                </a:lnTo>
                <a:lnTo>
                  <a:pt x="0" y="12"/>
                </a:lnTo>
                <a:lnTo>
                  <a:pt x="0" y="8"/>
                </a:lnTo>
                <a:lnTo>
                  <a:pt x="2" y="6"/>
                </a:lnTo>
                <a:lnTo>
                  <a:pt x="8" y="2"/>
                </a:lnTo>
                <a:lnTo>
                  <a:pt x="14" y="0"/>
                </a:lnTo>
                <a:lnTo>
                  <a:pt x="20" y="0"/>
                </a:lnTo>
                <a:lnTo>
                  <a:pt x="20" y="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9" name="ïṧliḍé">
            <a:extLst>
              <a:ext uri="{FF2B5EF4-FFF2-40B4-BE49-F238E27FC236}">
                <a16:creationId xmlns:a16="http://schemas.microsoft.com/office/drawing/2014/main" id="{B1DC06DD-DB7E-4FA6-8391-6A460628382B}"/>
              </a:ext>
            </a:extLst>
          </p:cNvPr>
          <p:cNvSpPr/>
          <p:nvPr/>
        </p:nvSpPr>
        <p:spPr bwMode="auto">
          <a:xfrm>
            <a:off x="9552761" y="2904801"/>
            <a:ext cx="106805" cy="125101"/>
          </a:xfrm>
          <a:custGeom>
            <a:avLst/>
            <a:gdLst>
              <a:gd name="T0" fmla="*/ 2147483647 w 120"/>
              <a:gd name="T1" fmla="*/ 0 h 126"/>
              <a:gd name="T2" fmla="*/ 2147483647 w 120"/>
              <a:gd name="T3" fmla="*/ 2147483647 h 126"/>
              <a:gd name="T4" fmla="*/ 2147483647 w 120"/>
              <a:gd name="T5" fmla="*/ 2147483647 h 126"/>
              <a:gd name="T6" fmla="*/ 2147483647 w 120"/>
              <a:gd name="T7" fmla="*/ 2147483647 h 126"/>
              <a:gd name="T8" fmla="*/ 2147483647 w 120"/>
              <a:gd name="T9" fmla="*/ 2147483647 h 126"/>
              <a:gd name="T10" fmla="*/ 2147483647 w 120"/>
              <a:gd name="T11" fmla="*/ 2147483647 h 126"/>
              <a:gd name="T12" fmla="*/ 2147483647 w 120"/>
              <a:gd name="T13" fmla="*/ 2147483647 h 126"/>
              <a:gd name="T14" fmla="*/ 2147483647 w 120"/>
              <a:gd name="T15" fmla="*/ 2147483647 h 126"/>
              <a:gd name="T16" fmla="*/ 2147483647 w 120"/>
              <a:gd name="T17" fmla="*/ 2147483647 h 126"/>
              <a:gd name="T18" fmla="*/ 2147483647 w 120"/>
              <a:gd name="T19" fmla="*/ 2147483647 h 126"/>
              <a:gd name="T20" fmla="*/ 2147483647 w 120"/>
              <a:gd name="T21" fmla="*/ 2147483647 h 126"/>
              <a:gd name="T22" fmla="*/ 2147483647 w 120"/>
              <a:gd name="T23" fmla="*/ 2147483647 h 126"/>
              <a:gd name="T24" fmla="*/ 2147483647 w 120"/>
              <a:gd name="T25" fmla="*/ 2147483647 h 126"/>
              <a:gd name="T26" fmla="*/ 2147483647 w 120"/>
              <a:gd name="T27" fmla="*/ 2147483647 h 126"/>
              <a:gd name="T28" fmla="*/ 2147483647 w 120"/>
              <a:gd name="T29" fmla="*/ 2147483647 h 126"/>
              <a:gd name="T30" fmla="*/ 2147483647 w 120"/>
              <a:gd name="T31" fmla="*/ 2147483647 h 126"/>
              <a:gd name="T32" fmla="*/ 2147483647 w 120"/>
              <a:gd name="T33" fmla="*/ 2147483647 h 126"/>
              <a:gd name="T34" fmla="*/ 2147483647 w 120"/>
              <a:gd name="T35" fmla="*/ 2147483647 h 126"/>
              <a:gd name="T36" fmla="*/ 2147483647 w 120"/>
              <a:gd name="T37" fmla="*/ 2147483647 h 126"/>
              <a:gd name="T38" fmla="*/ 2147483647 w 120"/>
              <a:gd name="T39" fmla="*/ 2147483647 h 126"/>
              <a:gd name="T40" fmla="*/ 2147483647 w 120"/>
              <a:gd name="T41" fmla="*/ 2147483647 h 126"/>
              <a:gd name="T42" fmla="*/ 2147483647 w 120"/>
              <a:gd name="T43" fmla="*/ 2147483647 h 126"/>
              <a:gd name="T44" fmla="*/ 2147483647 w 120"/>
              <a:gd name="T45" fmla="*/ 2147483647 h 126"/>
              <a:gd name="T46" fmla="*/ 2147483647 w 120"/>
              <a:gd name="T47" fmla="*/ 2147483647 h 126"/>
              <a:gd name="T48" fmla="*/ 2147483647 w 120"/>
              <a:gd name="T49" fmla="*/ 2147483647 h 126"/>
              <a:gd name="T50" fmla="*/ 2147483647 w 120"/>
              <a:gd name="T51" fmla="*/ 2147483647 h 126"/>
              <a:gd name="T52" fmla="*/ 2147483647 w 120"/>
              <a:gd name="T53" fmla="*/ 2147483647 h 126"/>
              <a:gd name="T54" fmla="*/ 2147483647 w 120"/>
              <a:gd name="T55" fmla="*/ 2147483647 h 126"/>
              <a:gd name="T56" fmla="*/ 2147483647 w 120"/>
              <a:gd name="T57" fmla="*/ 2147483647 h 126"/>
              <a:gd name="T58" fmla="*/ 2147483647 w 120"/>
              <a:gd name="T59" fmla="*/ 2147483647 h 126"/>
              <a:gd name="T60" fmla="*/ 2147483647 w 120"/>
              <a:gd name="T61" fmla="*/ 2147483647 h 126"/>
              <a:gd name="T62" fmla="*/ 2147483647 w 120"/>
              <a:gd name="T63" fmla="*/ 2147483647 h 126"/>
              <a:gd name="T64" fmla="*/ 2147483647 w 120"/>
              <a:gd name="T65" fmla="*/ 2147483647 h 126"/>
              <a:gd name="T66" fmla="*/ 2147483647 w 120"/>
              <a:gd name="T67" fmla="*/ 2147483647 h 126"/>
              <a:gd name="T68" fmla="*/ 2147483647 w 120"/>
              <a:gd name="T69" fmla="*/ 2147483647 h 126"/>
              <a:gd name="T70" fmla="*/ 2147483647 w 120"/>
              <a:gd name="T71" fmla="*/ 2147483647 h 126"/>
              <a:gd name="T72" fmla="*/ 2147483647 w 120"/>
              <a:gd name="T73" fmla="*/ 2147483647 h 126"/>
              <a:gd name="T74" fmla="*/ 2147483647 w 120"/>
              <a:gd name="T75" fmla="*/ 2147483647 h 126"/>
              <a:gd name="T76" fmla="*/ 2147483647 w 120"/>
              <a:gd name="T77" fmla="*/ 2147483647 h 126"/>
              <a:gd name="T78" fmla="*/ 0 w 120"/>
              <a:gd name="T79" fmla="*/ 2147483647 h 126"/>
              <a:gd name="T80" fmla="*/ 0 w 120"/>
              <a:gd name="T81" fmla="*/ 2147483647 h 126"/>
              <a:gd name="T82" fmla="*/ 2147483647 w 120"/>
              <a:gd name="T83" fmla="*/ 2147483647 h 126"/>
              <a:gd name="T84" fmla="*/ 2147483647 w 120"/>
              <a:gd name="T85" fmla="*/ 2147483647 h 126"/>
              <a:gd name="T86" fmla="*/ 2147483647 w 120"/>
              <a:gd name="T87" fmla="*/ 2147483647 h 126"/>
              <a:gd name="T88" fmla="*/ 2147483647 w 120"/>
              <a:gd name="T89" fmla="*/ 2147483647 h 126"/>
              <a:gd name="T90" fmla="*/ 2147483647 w 120"/>
              <a:gd name="T91" fmla="*/ 2147483647 h 126"/>
              <a:gd name="T92" fmla="*/ 2147483647 w 120"/>
              <a:gd name="T93" fmla="*/ 2147483647 h 126"/>
              <a:gd name="T94" fmla="*/ 2147483647 w 120"/>
              <a:gd name="T95" fmla="*/ 2147483647 h 126"/>
              <a:gd name="T96" fmla="*/ 2147483647 w 120"/>
              <a:gd name="T97" fmla="*/ 2147483647 h 126"/>
              <a:gd name="T98" fmla="*/ 2147483647 w 120"/>
              <a:gd name="T99" fmla="*/ 2147483647 h 126"/>
              <a:gd name="T100" fmla="*/ 2147483647 w 120"/>
              <a:gd name="T101" fmla="*/ 2147483647 h 126"/>
              <a:gd name="T102" fmla="*/ 2147483647 w 120"/>
              <a:gd name="T103" fmla="*/ 2147483647 h 126"/>
              <a:gd name="T104" fmla="*/ 2147483647 w 120"/>
              <a:gd name="T105" fmla="*/ 2147483647 h 126"/>
              <a:gd name="T106" fmla="*/ 2147483647 w 120"/>
              <a:gd name="T107" fmla="*/ 0 h 126"/>
              <a:gd name="T108" fmla="*/ 2147483647 w 120"/>
              <a:gd name="T109" fmla="*/ 0 h 126"/>
              <a:gd name="T110" fmla="*/ 2147483647 w 120"/>
              <a:gd name="T111" fmla="*/ 0 h 1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20"/>
              <a:gd name="T169" fmla="*/ 0 h 126"/>
              <a:gd name="T170" fmla="*/ 120 w 120"/>
              <a:gd name="T171" fmla="*/ 126 h 12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20" h="126">
                <a:moveTo>
                  <a:pt x="78" y="0"/>
                </a:moveTo>
                <a:lnTo>
                  <a:pt x="78" y="6"/>
                </a:lnTo>
                <a:lnTo>
                  <a:pt x="94" y="10"/>
                </a:lnTo>
                <a:lnTo>
                  <a:pt x="106" y="14"/>
                </a:lnTo>
                <a:lnTo>
                  <a:pt x="112" y="18"/>
                </a:lnTo>
                <a:lnTo>
                  <a:pt x="116" y="22"/>
                </a:lnTo>
                <a:lnTo>
                  <a:pt x="120" y="28"/>
                </a:lnTo>
                <a:lnTo>
                  <a:pt x="120" y="36"/>
                </a:lnTo>
                <a:lnTo>
                  <a:pt x="120" y="44"/>
                </a:lnTo>
                <a:lnTo>
                  <a:pt x="118" y="50"/>
                </a:lnTo>
                <a:lnTo>
                  <a:pt x="116" y="56"/>
                </a:lnTo>
                <a:lnTo>
                  <a:pt x="116" y="66"/>
                </a:lnTo>
                <a:lnTo>
                  <a:pt x="116" y="76"/>
                </a:lnTo>
                <a:lnTo>
                  <a:pt x="114" y="86"/>
                </a:lnTo>
                <a:lnTo>
                  <a:pt x="112" y="96"/>
                </a:lnTo>
                <a:lnTo>
                  <a:pt x="106" y="104"/>
                </a:lnTo>
                <a:lnTo>
                  <a:pt x="94" y="116"/>
                </a:lnTo>
                <a:lnTo>
                  <a:pt x="90" y="126"/>
                </a:lnTo>
                <a:lnTo>
                  <a:pt x="80" y="124"/>
                </a:lnTo>
                <a:lnTo>
                  <a:pt x="74" y="122"/>
                </a:lnTo>
                <a:lnTo>
                  <a:pt x="68" y="120"/>
                </a:lnTo>
                <a:lnTo>
                  <a:pt x="62" y="118"/>
                </a:lnTo>
                <a:lnTo>
                  <a:pt x="54" y="120"/>
                </a:lnTo>
                <a:lnTo>
                  <a:pt x="50" y="114"/>
                </a:lnTo>
                <a:lnTo>
                  <a:pt x="46" y="114"/>
                </a:lnTo>
                <a:lnTo>
                  <a:pt x="42" y="112"/>
                </a:lnTo>
                <a:lnTo>
                  <a:pt x="38" y="110"/>
                </a:lnTo>
                <a:lnTo>
                  <a:pt x="34" y="108"/>
                </a:lnTo>
                <a:lnTo>
                  <a:pt x="34" y="102"/>
                </a:lnTo>
                <a:lnTo>
                  <a:pt x="32" y="92"/>
                </a:lnTo>
                <a:lnTo>
                  <a:pt x="30" y="86"/>
                </a:lnTo>
                <a:lnTo>
                  <a:pt x="26" y="82"/>
                </a:lnTo>
                <a:lnTo>
                  <a:pt x="18" y="76"/>
                </a:lnTo>
                <a:lnTo>
                  <a:pt x="12" y="72"/>
                </a:lnTo>
                <a:lnTo>
                  <a:pt x="8" y="66"/>
                </a:lnTo>
                <a:lnTo>
                  <a:pt x="6" y="62"/>
                </a:lnTo>
                <a:lnTo>
                  <a:pt x="8" y="60"/>
                </a:lnTo>
                <a:lnTo>
                  <a:pt x="6" y="58"/>
                </a:lnTo>
                <a:lnTo>
                  <a:pt x="4" y="54"/>
                </a:lnTo>
                <a:lnTo>
                  <a:pt x="0" y="48"/>
                </a:lnTo>
                <a:lnTo>
                  <a:pt x="0" y="42"/>
                </a:lnTo>
                <a:lnTo>
                  <a:pt x="6" y="46"/>
                </a:lnTo>
                <a:lnTo>
                  <a:pt x="12" y="46"/>
                </a:lnTo>
                <a:lnTo>
                  <a:pt x="16" y="46"/>
                </a:lnTo>
                <a:lnTo>
                  <a:pt x="20" y="46"/>
                </a:lnTo>
                <a:lnTo>
                  <a:pt x="30" y="36"/>
                </a:lnTo>
                <a:lnTo>
                  <a:pt x="42" y="24"/>
                </a:lnTo>
                <a:lnTo>
                  <a:pt x="54" y="16"/>
                </a:lnTo>
                <a:lnTo>
                  <a:pt x="58" y="12"/>
                </a:lnTo>
                <a:lnTo>
                  <a:pt x="56" y="8"/>
                </a:lnTo>
                <a:lnTo>
                  <a:pt x="56" y="6"/>
                </a:lnTo>
                <a:lnTo>
                  <a:pt x="58" y="4"/>
                </a:lnTo>
                <a:lnTo>
                  <a:pt x="62" y="2"/>
                </a:lnTo>
                <a:lnTo>
                  <a:pt x="68" y="0"/>
                </a:lnTo>
                <a:lnTo>
                  <a:pt x="76" y="0"/>
                </a:lnTo>
                <a:lnTo>
                  <a:pt x="78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0" name="íṧļiďê">
            <a:extLst>
              <a:ext uri="{FF2B5EF4-FFF2-40B4-BE49-F238E27FC236}">
                <a16:creationId xmlns:a16="http://schemas.microsoft.com/office/drawing/2014/main" id="{4837063E-D45B-4BF3-8B72-58E5D478D6E7}"/>
              </a:ext>
            </a:extLst>
          </p:cNvPr>
          <p:cNvSpPr/>
          <p:nvPr/>
        </p:nvSpPr>
        <p:spPr bwMode="auto">
          <a:xfrm>
            <a:off x="9659566" y="2797099"/>
            <a:ext cx="43566" cy="134215"/>
          </a:xfrm>
          <a:custGeom>
            <a:avLst/>
            <a:gdLst>
              <a:gd name="T0" fmla="*/ 0 w 48"/>
              <a:gd name="T1" fmla="*/ 2147483647 h 136"/>
              <a:gd name="T2" fmla="*/ 2147483647 w 48"/>
              <a:gd name="T3" fmla="*/ 2147483647 h 136"/>
              <a:gd name="T4" fmla="*/ 2147483647 w 48"/>
              <a:gd name="T5" fmla="*/ 2147483647 h 136"/>
              <a:gd name="T6" fmla="*/ 2147483647 w 48"/>
              <a:gd name="T7" fmla="*/ 2147483647 h 136"/>
              <a:gd name="T8" fmla="*/ 2147483647 w 48"/>
              <a:gd name="T9" fmla="*/ 2147483647 h 136"/>
              <a:gd name="T10" fmla="*/ 2147483647 w 48"/>
              <a:gd name="T11" fmla="*/ 2147483647 h 136"/>
              <a:gd name="T12" fmla="*/ 2147483647 w 48"/>
              <a:gd name="T13" fmla="*/ 2147483647 h 136"/>
              <a:gd name="T14" fmla="*/ 2147483647 w 48"/>
              <a:gd name="T15" fmla="*/ 2147483647 h 136"/>
              <a:gd name="T16" fmla="*/ 2147483647 w 48"/>
              <a:gd name="T17" fmla="*/ 2147483647 h 136"/>
              <a:gd name="T18" fmla="*/ 2147483647 w 48"/>
              <a:gd name="T19" fmla="*/ 2147483647 h 136"/>
              <a:gd name="T20" fmla="*/ 2147483647 w 48"/>
              <a:gd name="T21" fmla="*/ 2147483647 h 136"/>
              <a:gd name="T22" fmla="*/ 2147483647 w 48"/>
              <a:gd name="T23" fmla="*/ 2147483647 h 136"/>
              <a:gd name="T24" fmla="*/ 2147483647 w 48"/>
              <a:gd name="T25" fmla="*/ 2147483647 h 136"/>
              <a:gd name="T26" fmla="*/ 2147483647 w 48"/>
              <a:gd name="T27" fmla="*/ 2147483647 h 136"/>
              <a:gd name="T28" fmla="*/ 2147483647 w 48"/>
              <a:gd name="T29" fmla="*/ 2147483647 h 136"/>
              <a:gd name="T30" fmla="*/ 2147483647 w 48"/>
              <a:gd name="T31" fmla="*/ 2147483647 h 136"/>
              <a:gd name="T32" fmla="*/ 2147483647 w 48"/>
              <a:gd name="T33" fmla="*/ 2147483647 h 136"/>
              <a:gd name="T34" fmla="*/ 2147483647 w 48"/>
              <a:gd name="T35" fmla="*/ 2147483647 h 136"/>
              <a:gd name="T36" fmla="*/ 2147483647 w 48"/>
              <a:gd name="T37" fmla="*/ 2147483647 h 136"/>
              <a:gd name="T38" fmla="*/ 2147483647 w 48"/>
              <a:gd name="T39" fmla="*/ 2147483647 h 136"/>
              <a:gd name="T40" fmla="*/ 2147483647 w 48"/>
              <a:gd name="T41" fmla="*/ 2147483647 h 136"/>
              <a:gd name="T42" fmla="*/ 2147483647 w 48"/>
              <a:gd name="T43" fmla="*/ 2147483647 h 136"/>
              <a:gd name="T44" fmla="*/ 2147483647 w 48"/>
              <a:gd name="T45" fmla="*/ 2147483647 h 136"/>
              <a:gd name="T46" fmla="*/ 2147483647 w 48"/>
              <a:gd name="T47" fmla="*/ 2147483647 h 136"/>
              <a:gd name="T48" fmla="*/ 2147483647 w 48"/>
              <a:gd name="T49" fmla="*/ 2147483647 h 136"/>
              <a:gd name="T50" fmla="*/ 2147483647 w 48"/>
              <a:gd name="T51" fmla="*/ 2147483647 h 136"/>
              <a:gd name="T52" fmla="*/ 2147483647 w 48"/>
              <a:gd name="T53" fmla="*/ 2147483647 h 136"/>
              <a:gd name="T54" fmla="*/ 2147483647 w 48"/>
              <a:gd name="T55" fmla="*/ 2147483647 h 136"/>
              <a:gd name="T56" fmla="*/ 2147483647 w 48"/>
              <a:gd name="T57" fmla="*/ 2147483647 h 136"/>
              <a:gd name="T58" fmla="*/ 2147483647 w 48"/>
              <a:gd name="T59" fmla="*/ 2147483647 h 136"/>
              <a:gd name="T60" fmla="*/ 2147483647 w 48"/>
              <a:gd name="T61" fmla="*/ 2147483647 h 136"/>
              <a:gd name="T62" fmla="*/ 2147483647 w 48"/>
              <a:gd name="T63" fmla="*/ 2147483647 h 136"/>
              <a:gd name="T64" fmla="*/ 2147483647 w 48"/>
              <a:gd name="T65" fmla="*/ 0 h 136"/>
              <a:gd name="T66" fmla="*/ 2147483647 w 48"/>
              <a:gd name="T67" fmla="*/ 0 h 136"/>
              <a:gd name="T68" fmla="*/ 2147483647 w 48"/>
              <a:gd name="T69" fmla="*/ 2147483647 h 136"/>
              <a:gd name="T70" fmla="*/ 2147483647 w 48"/>
              <a:gd name="T71" fmla="*/ 2147483647 h 136"/>
              <a:gd name="T72" fmla="*/ 2147483647 w 48"/>
              <a:gd name="T73" fmla="*/ 2147483647 h 136"/>
              <a:gd name="T74" fmla="*/ 2147483647 w 48"/>
              <a:gd name="T75" fmla="*/ 2147483647 h 136"/>
              <a:gd name="T76" fmla="*/ 2147483647 w 48"/>
              <a:gd name="T77" fmla="*/ 2147483647 h 136"/>
              <a:gd name="T78" fmla="*/ 2147483647 w 48"/>
              <a:gd name="T79" fmla="*/ 2147483647 h 136"/>
              <a:gd name="T80" fmla="*/ 2147483647 w 48"/>
              <a:gd name="T81" fmla="*/ 2147483647 h 136"/>
              <a:gd name="T82" fmla="*/ 2147483647 w 48"/>
              <a:gd name="T83" fmla="*/ 2147483647 h 136"/>
              <a:gd name="T84" fmla="*/ 2147483647 w 48"/>
              <a:gd name="T85" fmla="*/ 2147483647 h 136"/>
              <a:gd name="T86" fmla="*/ 2147483647 w 48"/>
              <a:gd name="T87" fmla="*/ 2147483647 h 136"/>
              <a:gd name="T88" fmla="*/ 0 w 48"/>
              <a:gd name="T89" fmla="*/ 2147483647 h 136"/>
              <a:gd name="T90" fmla="*/ 0 w 48"/>
              <a:gd name="T91" fmla="*/ 2147483647 h 136"/>
              <a:gd name="T92" fmla="*/ 0 w 48"/>
              <a:gd name="T93" fmla="*/ 2147483647 h 136"/>
              <a:gd name="T94" fmla="*/ 0 w 48"/>
              <a:gd name="T95" fmla="*/ 2147483647 h 136"/>
              <a:gd name="T96" fmla="*/ 0 w 48"/>
              <a:gd name="T97" fmla="*/ 2147483647 h 1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8"/>
              <a:gd name="T148" fmla="*/ 0 h 136"/>
              <a:gd name="T149" fmla="*/ 48 w 48"/>
              <a:gd name="T150" fmla="*/ 136 h 1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8" h="136">
                <a:moveTo>
                  <a:pt x="0" y="82"/>
                </a:moveTo>
                <a:lnTo>
                  <a:pt x="6" y="82"/>
                </a:lnTo>
                <a:lnTo>
                  <a:pt x="8" y="88"/>
                </a:lnTo>
                <a:lnTo>
                  <a:pt x="12" y="90"/>
                </a:lnTo>
                <a:lnTo>
                  <a:pt x="18" y="90"/>
                </a:lnTo>
                <a:lnTo>
                  <a:pt x="26" y="90"/>
                </a:lnTo>
                <a:lnTo>
                  <a:pt x="26" y="100"/>
                </a:lnTo>
                <a:lnTo>
                  <a:pt x="24" y="108"/>
                </a:lnTo>
                <a:lnTo>
                  <a:pt x="22" y="118"/>
                </a:lnTo>
                <a:lnTo>
                  <a:pt x="24" y="126"/>
                </a:lnTo>
                <a:lnTo>
                  <a:pt x="28" y="128"/>
                </a:lnTo>
                <a:lnTo>
                  <a:pt x="32" y="132"/>
                </a:lnTo>
                <a:lnTo>
                  <a:pt x="34" y="136"/>
                </a:lnTo>
                <a:lnTo>
                  <a:pt x="34" y="128"/>
                </a:lnTo>
                <a:lnTo>
                  <a:pt x="36" y="126"/>
                </a:lnTo>
                <a:lnTo>
                  <a:pt x="38" y="124"/>
                </a:lnTo>
                <a:lnTo>
                  <a:pt x="42" y="120"/>
                </a:lnTo>
                <a:lnTo>
                  <a:pt x="44" y="118"/>
                </a:lnTo>
                <a:lnTo>
                  <a:pt x="46" y="112"/>
                </a:lnTo>
                <a:lnTo>
                  <a:pt x="48" y="106"/>
                </a:lnTo>
                <a:lnTo>
                  <a:pt x="48" y="98"/>
                </a:lnTo>
                <a:lnTo>
                  <a:pt x="48" y="92"/>
                </a:lnTo>
                <a:lnTo>
                  <a:pt x="44" y="86"/>
                </a:lnTo>
                <a:lnTo>
                  <a:pt x="36" y="74"/>
                </a:lnTo>
                <a:lnTo>
                  <a:pt x="30" y="66"/>
                </a:lnTo>
                <a:lnTo>
                  <a:pt x="28" y="60"/>
                </a:lnTo>
                <a:lnTo>
                  <a:pt x="26" y="54"/>
                </a:lnTo>
                <a:lnTo>
                  <a:pt x="28" y="46"/>
                </a:lnTo>
                <a:lnTo>
                  <a:pt x="30" y="38"/>
                </a:lnTo>
                <a:lnTo>
                  <a:pt x="30" y="12"/>
                </a:lnTo>
                <a:lnTo>
                  <a:pt x="28" y="10"/>
                </a:lnTo>
                <a:lnTo>
                  <a:pt x="26" y="6"/>
                </a:lnTo>
                <a:lnTo>
                  <a:pt x="24" y="0"/>
                </a:lnTo>
                <a:lnTo>
                  <a:pt x="8" y="0"/>
                </a:lnTo>
                <a:lnTo>
                  <a:pt x="10" y="8"/>
                </a:lnTo>
                <a:lnTo>
                  <a:pt x="14" y="18"/>
                </a:lnTo>
                <a:lnTo>
                  <a:pt x="12" y="20"/>
                </a:lnTo>
                <a:lnTo>
                  <a:pt x="10" y="24"/>
                </a:lnTo>
                <a:lnTo>
                  <a:pt x="6" y="28"/>
                </a:lnTo>
                <a:lnTo>
                  <a:pt x="6" y="34"/>
                </a:lnTo>
                <a:lnTo>
                  <a:pt x="6" y="44"/>
                </a:lnTo>
                <a:lnTo>
                  <a:pt x="8" y="50"/>
                </a:lnTo>
                <a:lnTo>
                  <a:pt x="4" y="56"/>
                </a:lnTo>
                <a:lnTo>
                  <a:pt x="2" y="62"/>
                </a:lnTo>
                <a:lnTo>
                  <a:pt x="0" y="68"/>
                </a:lnTo>
                <a:lnTo>
                  <a:pt x="0" y="74"/>
                </a:lnTo>
                <a:lnTo>
                  <a:pt x="0" y="76"/>
                </a:lnTo>
                <a:lnTo>
                  <a:pt x="0" y="80"/>
                </a:lnTo>
                <a:lnTo>
                  <a:pt x="0" y="8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1" name="ïsḷídé">
            <a:extLst>
              <a:ext uri="{FF2B5EF4-FFF2-40B4-BE49-F238E27FC236}">
                <a16:creationId xmlns:a16="http://schemas.microsoft.com/office/drawing/2014/main" id="{DACCE648-97CB-431E-A0E4-7F60B10A01E7}"/>
              </a:ext>
            </a:extLst>
          </p:cNvPr>
          <p:cNvSpPr/>
          <p:nvPr/>
        </p:nvSpPr>
        <p:spPr bwMode="auto">
          <a:xfrm>
            <a:off x="9506385" y="2771415"/>
            <a:ext cx="165829" cy="178953"/>
          </a:xfrm>
          <a:custGeom>
            <a:avLst/>
            <a:gdLst>
              <a:gd name="T0" fmla="*/ 2147483647 w 186"/>
              <a:gd name="T1" fmla="*/ 2147483647 h 182"/>
              <a:gd name="T2" fmla="*/ 2147483647 w 186"/>
              <a:gd name="T3" fmla="*/ 2147483647 h 182"/>
              <a:gd name="T4" fmla="*/ 2147483647 w 186"/>
              <a:gd name="T5" fmla="*/ 2147483647 h 182"/>
              <a:gd name="T6" fmla="*/ 2147483647 w 186"/>
              <a:gd name="T7" fmla="*/ 2147483647 h 182"/>
              <a:gd name="T8" fmla="*/ 2147483647 w 186"/>
              <a:gd name="T9" fmla="*/ 2147483647 h 182"/>
              <a:gd name="T10" fmla="*/ 2147483647 w 186"/>
              <a:gd name="T11" fmla="*/ 2147483647 h 182"/>
              <a:gd name="T12" fmla="*/ 2147483647 w 186"/>
              <a:gd name="T13" fmla="*/ 2147483647 h 182"/>
              <a:gd name="T14" fmla="*/ 2147483647 w 186"/>
              <a:gd name="T15" fmla="*/ 2147483647 h 182"/>
              <a:gd name="T16" fmla="*/ 2147483647 w 186"/>
              <a:gd name="T17" fmla="*/ 2147483647 h 182"/>
              <a:gd name="T18" fmla="*/ 2147483647 w 186"/>
              <a:gd name="T19" fmla="*/ 2147483647 h 182"/>
              <a:gd name="T20" fmla="*/ 2147483647 w 186"/>
              <a:gd name="T21" fmla="*/ 2147483647 h 182"/>
              <a:gd name="T22" fmla="*/ 2147483647 w 186"/>
              <a:gd name="T23" fmla="*/ 2147483647 h 182"/>
              <a:gd name="T24" fmla="*/ 2147483647 w 186"/>
              <a:gd name="T25" fmla="*/ 2147483647 h 182"/>
              <a:gd name="T26" fmla="*/ 2147483647 w 186"/>
              <a:gd name="T27" fmla="*/ 2147483647 h 182"/>
              <a:gd name="T28" fmla="*/ 2147483647 w 186"/>
              <a:gd name="T29" fmla="*/ 2147483647 h 182"/>
              <a:gd name="T30" fmla="*/ 2147483647 w 186"/>
              <a:gd name="T31" fmla="*/ 2147483647 h 182"/>
              <a:gd name="T32" fmla="*/ 2147483647 w 186"/>
              <a:gd name="T33" fmla="*/ 2147483647 h 182"/>
              <a:gd name="T34" fmla="*/ 2147483647 w 186"/>
              <a:gd name="T35" fmla="*/ 0 h 182"/>
              <a:gd name="T36" fmla="*/ 2147483647 w 186"/>
              <a:gd name="T37" fmla="*/ 2147483647 h 182"/>
              <a:gd name="T38" fmla="*/ 2147483647 w 186"/>
              <a:gd name="T39" fmla="*/ 2147483647 h 182"/>
              <a:gd name="T40" fmla="*/ 2147483647 w 186"/>
              <a:gd name="T41" fmla="*/ 2147483647 h 182"/>
              <a:gd name="T42" fmla="*/ 2147483647 w 186"/>
              <a:gd name="T43" fmla="*/ 2147483647 h 182"/>
              <a:gd name="T44" fmla="*/ 2147483647 w 186"/>
              <a:gd name="T45" fmla="*/ 2147483647 h 182"/>
              <a:gd name="T46" fmla="*/ 2147483647 w 186"/>
              <a:gd name="T47" fmla="*/ 2147483647 h 182"/>
              <a:gd name="T48" fmla="*/ 2147483647 w 186"/>
              <a:gd name="T49" fmla="*/ 2147483647 h 182"/>
              <a:gd name="T50" fmla="*/ 2147483647 w 186"/>
              <a:gd name="T51" fmla="*/ 2147483647 h 182"/>
              <a:gd name="T52" fmla="*/ 2147483647 w 186"/>
              <a:gd name="T53" fmla="*/ 2147483647 h 182"/>
              <a:gd name="T54" fmla="*/ 2147483647 w 186"/>
              <a:gd name="T55" fmla="*/ 2147483647 h 182"/>
              <a:gd name="T56" fmla="*/ 2147483647 w 186"/>
              <a:gd name="T57" fmla="*/ 2147483647 h 182"/>
              <a:gd name="T58" fmla="*/ 2147483647 w 186"/>
              <a:gd name="T59" fmla="*/ 2147483647 h 182"/>
              <a:gd name="T60" fmla="*/ 2147483647 w 186"/>
              <a:gd name="T61" fmla="*/ 2147483647 h 182"/>
              <a:gd name="T62" fmla="*/ 2147483647 w 186"/>
              <a:gd name="T63" fmla="*/ 2147483647 h 182"/>
              <a:gd name="T64" fmla="*/ 2147483647 w 186"/>
              <a:gd name="T65" fmla="*/ 2147483647 h 182"/>
              <a:gd name="T66" fmla="*/ 2147483647 w 186"/>
              <a:gd name="T67" fmla="*/ 2147483647 h 182"/>
              <a:gd name="T68" fmla="*/ 2147483647 w 186"/>
              <a:gd name="T69" fmla="*/ 2147483647 h 182"/>
              <a:gd name="T70" fmla="*/ 2147483647 w 186"/>
              <a:gd name="T71" fmla="*/ 2147483647 h 182"/>
              <a:gd name="T72" fmla="*/ 0 w 186"/>
              <a:gd name="T73" fmla="*/ 2147483647 h 182"/>
              <a:gd name="T74" fmla="*/ 2147483647 w 186"/>
              <a:gd name="T75" fmla="*/ 2147483647 h 182"/>
              <a:gd name="T76" fmla="*/ 2147483647 w 186"/>
              <a:gd name="T77" fmla="*/ 2147483647 h 182"/>
              <a:gd name="T78" fmla="*/ 2147483647 w 186"/>
              <a:gd name="T79" fmla="*/ 2147483647 h 182"/>
              <a:gd name="T80" fmla="*/ 2147483647 w 186"/>
              <a:gd name="T81" fmla="*/ 2147483647 h 182"/>
              <a:gd name="T82" fmla="*/ 2147483647 w 186"/>
              <a:gd name="T83" fmla="*/ 2147483647 h 18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86"/>
              <a:gd name="T127" fmla="*/ 0 h 182"/>
              <a:gd name="T128" fmla="*/ 186 w 186"/>
              <a:gd name="T129" fmla="*/ 182 h 18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86" h="182">
                <a:moveTo>
                  <a:pt x="72" y="182"/>
                </a:moveTo>
                <a:lnTo>
                  <a:pt x="82" y="172"/>
                </a:lnTo>
                <a:lnTo>
                  <a:pt x="94" y="160"/>
                </a:lnTo>
                <a:lnTo>
                  <a:pt x="106" y="152"/>
                </a:lnTo>
                <a:lnTo>
                  <a:pt x="110" y="148"/>
                </a:lnTo>
                <a:lnTo>
                  <a:pt x="108" y="144"/>
                </a:lnTo>
                <a:lnTo>
                  <a:pt x="108" y="142"/>
                </a:lnTo>
                <a:lnTo>
                  <a:pt x="110" y="140"/>
                </a:lnTo>
                <a:lnTo>
                  <a:pt x="114" y="138"/>
                </a:lnTo>
                <a:lnTo>
                  <a:pt x="120" y="136"/>
                </a:lnTo>
                <a:lnTo>
                  <a:pt x="130" y="136"/>
                </a:lnTo>
                <a:lnTo>
                  <a:pt x="128" y="132"/>
                </a:lnTo>
                <a:lnTo>
                  <a:pt x="128" y="128"/>
                </a:lnTo>
                <a:lnTo>
                  <a:pt x="128" y="126"/>
                </a:lnTo>
                <a:lnTo>
                  <a:pt x="134" y="124"/>
                </a:lnTo>
                <a:lnTo>
                  <a:pt x="140" y="120"/>
                </a:lnTo>
                <a:lnTo>
                  <a:pt x="150" y="116"/>
                </a:lnTo>
                <a:lnTo>
                  <a:pt x="162" y="114"/>
                </a:lnTo>
                <a:lnTo>
                  <a:pt x="172" y="108"/>
                </a:lnTo>
                <a:lnTo>
                  <a:pt x="172" y="98"/>
                </a:lnTo>
                <a:lnTo>
                  <a:pt x="172" y="92"/>
                </a:lnTo>
                <a:lnTo>
                  <a:pt x="174" y="86"/>
                </a:lnTo>
                <a:lnTo>
                  <a:pt x="180" y="76"/>
                </a:lnTo>
                <a:lnTo>
                  <a:pt x="178" y="70"/>
                </a:lnTo>
                <a:lnTo>
                  <a:pt x="178" y="60"/>
                </a:lnTo>
                <a:lnTo>
                  <a:pt x="178" y="54"/>
                </a:lnTo>
                <a:lnTo>
                  <a:pt x="182" y="50"/>
                </a:lnTo>
                <a:lnTo>
                  <a:pt x="184" y="46"/>
                </a:lnTo>
                <a:lnTo>
                  <a:pt x="186" y="44"/>
                </a:lnTo>
                <a:lnTo>
                  <a:pt x="182" y="34"/>
                </a:lnTo>
                <a:lnTo>
                  <a:pt x="180" y="26"/>
                </a:lnTo>
                <a:lnTo>
                  <a:pt x="166" y="16"/>
                </a:lnTo>
                <a:lnTo>
                  <a:pt x="160" y="12"/>
                </a:lnTo>
                <a:lnTo>
                  <a:pt x="150" y="8"/>
                </a:lnTo>
                <a:lnTo>
                  <a:pt x="146" y="6"/>
                </a:lnTo>
                <a:lnTo>
                  <a:pt x="140" y="0"/>
                </a:lnTo>
                <a:lnTo>
                  <a:pt x="136" y="0"/>
                </a:lnTo>
                <a:lnTo>
                  <a:pt x="128" y="2"/>
                </a:lnTo>
                <a:lnTo>
                  <a:pt x="118" y="8"/>
                </a:lnTo>
                <a:lnTo>
                  <a:pt x="112" y="10"/>
                </a:lnTo>
                <a:lnTo>
                  <a:pt x="108" y="14"/>
                </a:lnTo>
                <a:lnTo>
                  <a:pt x="106" y="18"/>
                </a:lnTo>
                <a:lnTo>
                  <a:pt x="104" y="24"/>
                </a:lnTo>
                <a:lnTo>
                  <a:pt x="104" y="62"/>
                </a:lnTo>
                <a:lnTo>
                  <a:pt x="106" y="70"/>
                </a:lnTo>
                <a:lnTo>
                  <a:pt x="108" y="72"/>
                </a:lnTo>
                <a:lnTo>
                  <a:pt x="114" y="76"/>
                </a:lnTo>
                <a:lnTo>
                  <a:pt x="124" y="76"/>
                </a:lnTo>
                <a:lnTo>
                  <a:pt x="124" y="88"/>
                </a:lnTo>
                <a:lnTo>
                  <a:pt x="122" y="92"/>
                </a:lnTo>
                <a:lnTo>
                  <a:pt x="120" y="96"/>
                </a:lnTo>
                <a:lnTo>
                  <a:pt x="116" y="98"/>
                </a:lnTo>
                <a:lnTo>
                  <a:pt x="114" y="98"/>
                </a:lnTo>
                <a:lnTo>
                  <a:pt x="110" y="90"/>
                </a:lnTo>
                <a:lnTo>
                  <a:pt x="106" y="86"/>
                </a:lnTo>
                <a:lnTo>
                  <a:pt x="96" y="78"/>
                </a:lnTo>
                <a:lnTo>
                  <a:pt x="90" y="72"/>
                </a:lnTo>
                <a:lnTo>
                  <a:pt x="86" y="70"/>
                </a:lnTo>
                <a:lnTo>
                  <a:pt x="86" y="66"/>
                </a:lnTo>
                <a:lnTo>
                  <a:pt x="80" y="68"/>
                </a:lnTo>
                <a:lnTo>
                  <a:pt x="78" y="70"/>
                </a:lnTo>
                <a:lnTo>
                  <a:pt x="76" y="70"/>
                </a:lnTo>
                <a:lnTo>
                  <a:pt x="72" y="72"/>
                </a:lnTo>
                <a:lnTo>
                  <a:pt x="66" y="70"/>
                </a:lnTo>
                <a:lnTo>
                  <a:pt x="60" y="68"/>
                </a:lnTo>
                <a:lnTo>
                  <a:pt x="56" y="64"/>
                </a:lnTo>
                <a:lnTo>
                  <a:pt x="54" y="60"/>
                </a:lnTo>
                <a:lnTo>
                  <a:pt x="32" y="52"/>
                </a:lnTo>
                <a:lnTo>
                  <a:pt x="32" y="82"/>
                </a:lnTo>
                <a:lnTo>
                  <a:pt x="30" y="86"/>
                </a:lnTo>
                <a:lnTo>
                  <a:pt x="26" y="88"/>
                </a:lnTo>
                <a:lnTo>
                  <a:pt x="24" y="88"/>
                </a:lnTo>
                <a:lnTo>
                  <a:pt x="0" y="88"/>
                </a:lnTo>
                <a:lnTo>
                  <a:pt x="0" y="152"/>
                </a:lnTo>
                <a:lnTo>
                  <a:pt x="16" y="170"/>
                </a:lnTo>
                <a:lnTo>
                  <a:pt x="18" y="172"/>
                </a:lnTo>
                <a:lnTo>
                  <a:pt x="22" y="174"/>
                </a:lnTo>
                <a:lnTo>
                  <a:pt x="28" y="172"/>
                </a:lnTo>
                <a:lnTo>
                  <a:pt x="36" y="170"/>
                </a:lnTo>
                <a:lnTo>
                  <a:pt x="40" y="172"/>
                </a:lnTo>
                <a:lnTo>
                  <a:pt x="46" y="176"/>
                </a:lnTo>
                <a:lnTo>
                  <a:pt x="52" y="178"/>
                </a:lnTo>
                <a:lnTo>
                  <a:pt x="58" y="182"/>
                </a:lnTo>
                <a:lnTo>
                  <a:pt x="72" y="18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2" name="iŝlïḑe">
            <a:extLst>
              <a:ext uri="{FF2B5EF4-FFF2-40B4-BE49-F238E27FC236}">
                <a16:creationId xmlns:a16="http://schemas.microsoft.com/office/drawing/2014/main" id="{9AAAF43C-8B2C-49A4-97F8-26BD130223FC}"/>
              </a:ext>
            </a:extLst>
          </p:cNvPr>
          <p:cNvSpPr/>
          <p:nvPr/>
        </p:nvSpPr>
        <p:spPr bwMode="auto">
          <a:xfrm>
            <a:off x="9360231" y="2731647"/>
            <a:ext cx="174964" cy="216235"/>
          </a:xfrm>
          <a:custGeom>
            <a:avLst/>
            <a:gdLst>
              <a:gd name="T0" fmla="*/ 2147483647 w 197"/>
              <a:gd name="T1" fmla="*/ 2147483647 h 220"/>
              <a:gd name="T2" fmla="*/ 2147483647 w 197"/>
              <a:gd name="T3" fmla="*/ 2147483647 h 220"/>
              <a:gd name="T4" fmla="*/ 2147483647 w 197"/>
              <a:gd name="T5" fmla="*/ 2147483647 h 220"/>
              <a:gd name="T6" fmla="*/ 2147483647 w 197"/>
              <a:gd name="T7" fmla="*/ 2147483647 h 220"/>
              <a:gd name="T8" fmla="*/ 2147483647 w 197"/>
              <a:gd name="T9" fmla="*/ 2147483647 h 220"/>
              <a:gd name="T10" fmla="*/ 2147483647 w 197"/>
              <a:gd name="T11" fmla="*/ 2147483647 h 220"/>
              <a:gd name="T12" fmla="*/ 0 w 197"/>
              <a:gd name="T13" fmla="*/ 2147483647 h 220"/>
              <a:gd name="T14" fmla="*/ 2147483647 w 197"/>
              <a:gd name="T15" fmla="*/ 2147483647 h 220"/>
              <a:gd name="T16" fmla="*/ 2147483647 w 197"/>
              <a:gd name="T17" fmla="*/ 2147483647 h 220"/>
              <a:gd name="T18" fmla="*/ 2147483647 w 197"/>
              <a:gd name="T19" fmla="*/ 2147483647 h 220"/>
              <a:gd name="T20" fmla="*/ 2147483647 w 197"/>
              <a:gd name="T21" fmla="*/ 2147483647 h 220"/>
              <a:gd name="T22" fmla="*/ 2147483647 w 197"/>
              <a:gd name="T23" fmla="*/ 2147483647 h 220"/>
              <a:gd name="T24" fmla="*/ 2147483647 w 197"/>
              <a:gd name="T25" fmla="*/ 2147483647 h 220"/>
              <a:gd name="T26" fmla="*/ 2147483647 w 197"/>
              <a:gd name="T27" fmla="*/ 2147483647 h 220"/>
              <a:gd name="T28" fmla="*/ 2147483647 w 197"/>
              <a:gd name="T29" fmla="*/ 2147483647 h 220"/>
              <a:gd name="T30" fmla="*/ 2147483647 w 197"/>
              <a:gd name="T31" fmla="*/ 2147483647 h 220"/>
              <a:gd name="T32" fmla="*/ 2147483647 w 197"/>
              <a:gd name="T33" fmla="*/ 2147483647 h 220"/>
              <a:gd name="T34" fmla="*/ 2147483647 w 197"/>
              <a:gd name="T35" fmla="*/ 0 h 220"/>
              <a:gd name="T36" fmla="*/ 2147483647 w 197"/>
              <a:gd name="T37" fmla="*/ 2147483647 h 220"/>
              <a:gd name="T38" fmla="*/ 2147483647 w 197"/>
              <a:gd name="T39" fmla="*/ 2147483647 h 220"/>
              <a:gd name="T40" fmla="*/ 2147483647 w 197"/>
              <a:gd name="T41" fmla="*/ 2147483647 h 220"/>
              <a:gd name="T42" fmla="*/ 2147483647 w 197"/>
              <a:gd name="T43" fmla="*/ 2147483647 h 220"/>
              <a:gd name="T44" fmla="*/ 2147483647 w 197"/>
              <a:gd name="T45" fmla="*/ 2147483647 h 220"/>
              <a:gd name="T46" fmla="*/ 2147483647 w 197"/>
              <a:gd name="T47" fmla="*/ 2147483647 h 220"/>
              <a:gd name="T48" fmla="*/ 2147483647 w 197"/>
              <a:gd name="T49" fmla="*/ 2147483647 h 220"/>
              <a:gd name="T50" fmla="*/ 2147483647 w 197"/>
              <a:gd name="T51" fmla="*/ 2147483647 h 220"/>
              <a:gd name="T52" fmla="*/ 2147483647 w 197"/>
              <a:gd name="T53" fmla="*/ 2147483647 h 220"/>
              <a:gd name="T54" fmla="*/ 2147483647 w 197"/>
              <a:gd name="T55" fmla="*/ 2147483647 h 220"/>
              <a:gd name="T56" fmla="*/ 2147483647 w 197"/>
              <a:gd name="T57" fmla="*/ 2147483647 h 220"/>
              <a:gd name="T58" fmla="*/ 2147483647 w 197"/>
              <a:gd name="T59" fmla="*/ 2147483647 h 220"/>
              <a:gd name="T60" fmla="*/ 2147483647 w 197"/>
              <a:gd name="T61" fmla="*/ 2147483647 h 220"/>
              <a:gd name="T62" fmla="*/ 2147483647 w 197"/>
              <a:gd name="T63" fmla="*/ 2147483647 h 220"/>
              <a:gd name="T64" fmla="*/ 2147483647 w 197"/>
              <a:gd name="T65" fmla="*/ 2147483647 h 220"/>
              <a:gd name="T66" fmla="*/ 2147483647 w 197"/>
              <a:gd name="T67" fmla="*/ 2147483647 h 220"/>
              <a:gd name="T68" fmla="*/ 2147483647 w 197"/>
              <a:gd name="T69" fmla="*/ 2147483647 h 220"/>
              <a:gd name="T70" fmla="*/ 2147483647 w 197"/>
              <a:gd name="T71" fmla="*/ 2147483647 h 22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97"/>
              <a:gd name="T109" fmla="*/ 0 h 220"/>
              <a:gd name="T110" fmla="*/ 197 w 197"/>
              <a:gd name="T111" fmla="*/ 220 h 22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97" h="220">
                <a:moveTo>
                  <a:pt x="181" y="212"/>
                </a:moveTo>
                <a:lnTo>
                  <a:pt x="159" y="220"/>
                </a:lnTo>
                <a:lnTo>
                  <a:pt x="117" y="220"/>
                </a:lnTo>
                <a:lnTo>
                  <a:pt x="107" y="216"/>
                </a:lnTo>
                <a:lnTo>
                  <a:pt x="105" y="214"/>
                </a:lnTo>
                <a:lnTo>
                  <a:pt x="101" y="210"/>
                </a:lnTo>
                <a:lnTo>
                  <a:pt x="33" y="210"/>
                </a:lnTo>
                <a:lnTo>
                  <a:pt x="27" y="206"/>
                </a:lnTo>
                <a:lnTo>
                  <a:pt x="25" y="204"/>
                </a:lnTo>
                <a:lnTo>
                  <a:pt x="21" y="204"/>
                </a:lnTo>
                <a:lnTo>
                  <a:pt x="11" y="206"/>
                </a:lnTo>
                <a:lnTo>
                  <a:pt x="4" y="206"/>
                </a:lnTo>
                <a:lnTo>
                  <a:pt x="0" y="204"/>
                </a:lnTo>
                <a:lnTo>
                  <a:pt x="0" y="194"/>
                </a:lnTo>
                <a:lnTo>
                  <a:pt x="4" y="188"/>
                </a:lnTo>
                <a:lnTo>
                  <a:pt x="4" y="180"/>
                </a:lnTo>
                <a:lnTo>
                  <a:pt x="4" y="174"/>
                </a:lnTo>
                <a:lnTo>
                  <a:pt x="7" y="162"/>
                </a:lnTo>
                <a:lnTo>
                  <a:pt x="11" y="150"/>
                </a:lnTo>
                <a:lnTo>
                  <a:pt x="13" y="140"/>
                </a:lnTo>
                <a:lnTo>
                  <a:pt x="19" y="132"/>
                </a:lnTo>
                <a:lnTo>
                  <a:pt x="25" y="122"/>
                </a:lnTo>
                <a:lnTo>
                  <a:pt x="31" y="112"/>
                </a:lnTo>
                <a:lnTo>
                  <a:pt x="35" y="104"/>
                </a:lnTo>
                <a:lnTo>
                  <a:pt x="35" y="92"/>
                </a:lnTo>
                <a:lnTo>
                  <a:pt x="33" y="84"/>
                </a:lnTo>
                <a:lnTo>
                  <a:pt x="29" y="74"/>
                </a:lnTo>
                <a:lnTo>
                  <a:pt x="25" y="66"/>
                </a:lnTo>
                <a:lnTo>
                  <a:pt x="23" y="56"/>
                </a:lnTo>
                <a:lnTo>
                  <a:pt x="23" y="52"/>
                </a:lnTo>
                <a:lnTo>
                  <a:pt x="25" y="48"/>
                </a:lnTo>
                <a:lnTo>
                  <a:pt x="27" y="44"/>
                </a:lnTo>
                <a:lnTo>
                  <a:pt x="27" y="40"/>
                </a:lnTo>
                <a:lnTo>
                  <a:pt x="27" y="32"/>
                </a:lnTo>
                <a:lnTo>
                  <a:pt x="23" y="24"/>
                </a:lnTo>
                <a:lnTo>
                  <a:pt x="15" y="0"/>
                </a:lnTo>
                <a:lnTo>
                  <a:pt x="79" y="0"/>
                </a:lnTo>
                <a:lnTo>
                  <a:pt x="79" y="12"/>
                </a:lnTo>
                <a:lnTo>
                  <a:pt x="85" y="24"/>
                </a:lnTo>
                <a:lnTo>
                  <a:pt x="93" y="32"/>
                </a:lnTo>
                <a:lnTo>
                  <a:pt x="95" y="34"/>
                </a:lnTo>
                <a:lnTo>
                  <a:pt x="99" y="34"/>
                </a:lnTo>
                <a:lnTo>
                  <a:pt x="111" y="34"/>
                </a:lnTo>
                <a:lnTo>
                  <a:pt x="119" y="34"/>
                </a:lnTo>
                <a:lnTo>
                  <a:pt x="121" y="32"/>
                </a:lnTo>
                <a:lnTo>
                  <a:pt x="123" y="28"/>
                </a:lnTo>
                <a:lnTo>
                  <a:pt x="123" y="20"/>
                </a:lnTo>
                <a:lnTo>
                  <a:pt x="143" y="20"/>
                </a:lnTo>
                <a:lnTo>
                  <a:pt x="145" y="22"/>
                </a:lnTo>
                <a:lnTo>
                  <a:pt x="147" y="24"/>
                </a:lnTo>
                <a:lnTo>
                  <a:pt x="151" y="26"/>
                </a:lnTo>
                <a:lnTo>
                  <a:pt x="159" y="26"/>
                </a:lnTo>
                <a:lnTo>
                  <a:pt x="165" y="24"/>
                </a:lnTo>
                <a:lnTo>
                  <a:pt x="167" y="46"/>
                </a:lnTo>
                <a:lnTo>
                  <a:pt x="165" y="68"/>
                </a:lnTo>
                <a:lnTo>
                  <a:pt x="165" y="72"/>
                </a:lnTo>
                <a:lnTo>
                  <a:pt x="169" y="74"/>
                </a:lnTo>
                <a:lnTo>
                  <a:pt x="171" y="82"/>
                </a:lnTo>
                <a:lnTo>
                  <a:pt x="171" y="86"/>
                </a:lnTo>
                <a:lnTo>
                  <a:pt x="169" y="92"/>
                </a:lnTo>
                <a:lnTo>
                  <a:pt x="175" y="94"/>
                </a:lnTo>
                <a:lnTo>
                  <a:pt x="179" y="94"/>
                </a:lnTo>
                <a:lnTo>
                  <a:pt x="183" y="92"/>
                </a:lnTo>
                <a:lnTo>
                  <a:pt x="191" y="92"/>
                </a:lnTo>
                <a:lnTo>
                  <a:pt x="197" y="92"/>
                </a:lnTo>
                <a:lnTo>
                  <a:pt x="197" y="122"/>
                </a:lnTo>
                <a:lnTo>
                  <a:pt x="195" y="126"/>
                </a:lnTo>
                <a:lnTo>
                  <a:pt x="191" y="128"/>
                </a:lnTo>
                <a:lnTo>
                  <a:pt x="189" y="128"/>
                </a:lnTo>
                <a:lnTo>
                  <a:pt x="165" y="128"/>
                </a:lnTo>
                <a:lnTo>
                  <a:pt x="165" y="192"/>
                </a:lnTo>
                <a:lnTo>
                  <a:pt x="181" y="210"/>
                </a:lnTo>
                <a:lnTo>
                  <a:pt x="181" y="2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3" name="iśľîḑé">
            <a:extLst>
              <a:ext uri="{FF2B5EF4-FFF2-40B4-BE49-F238E27FC236}">
                <a16:creationId xmlns:a16="http://schemas.microsoft.com/office/drawing/2014/main" id="{D4E614FE-69B5-44E4-8674-EC024E5A9450}"/>
              </a:ext>
            </a:extLst>
          </p:cNvPr>
          <p:cNvSpPr/>
          <p:nvPr/>
        </p:nvSpPr>
        <p:spPr bwMode="auto">
          <a:xfrm>
            <a:off x="9469144" y="2945397"/>
            <a:ext cx="132101" cy="164868"/>
          </a:xfrm>
          <a:custGeom>
            <a:avLst/>
            <a:gdLst>
              <a:gd name="T0" fmla="*/ 2147483647 w 148"/>
              <a:gd name="T1" fmla="*/ 2147483647 h 168"/>
              <a:gd name="T2" fmla="*/ 2147483647 w 148"/>
              <a:gd name="T3" fmla="*/ 2147483647 h 168"/>
              <a:gd name="T4" fmla="*/ 2147483647 w 148"/>
              <a:gd name="T5" fmla="*/ 2147483647 h 168"/>
              <a:gd name="T6" fmla="*/ 2147483647 w 148"/>
              <a:gd name="T7" fmla="*/ 2147483647 h 168"/>
              <a:gd name="T8" fmla="*/ 2147483647 w 148"/>
              <a:gd name="T9" fmla="*/ 2147483647 h 168"/>
              <a:gd name="T10" fmla="*/ 2147483647 w 148"/>
              <a:gd name="T11" fmla="*/ 2147483647 h 168"/>
              <a:gd name="T12" fmla="*/ 2147483647 w 148"/>
              <a:gd name="T13" fmla="*/ 2147483647 h 168"/>
              <a:gd name="T14" fmla="*/ 2147483647 w 148"/>
              <a:gd name="T15" fmla="*/ 2147483647 h 168"/>
              <a:gd name="T16" fmla="*/ 2147483647 w 148"/>
              <a:gd name="T17" fmla="*/ 2147483647 h 168"/>
              <a:gd name="T18" fmla="*/ 2147483647 w 148"/>
              <a:gd name="T19" fmla="*/ 2147483647 h 168"/>
              <a:gd name="T20" fmla="*/ 2147483647 w 148"/>
              <a:gd name="T21" fmla="*/ 2147483647 h 168"/>
              <a:gd name="T22" fmla="*/ 2147483647 w 148"/>
              <a:gd name="T23" fmla="*/ 2147483647 h 168"/>
              <a:gd name="T24" fmla="*/ 2147483647 w 148"/>
              <a:gd name="T25" fmla="*/ 2147483647 h 168"/>
              <a:gd name="T26" fmla="*/ 2147483647 w 148"/>
              <a:gd name="T27" fmla="*/ 2147483647 h 168"/>
              <a:gd name="T28" fmla="*/ 2147483647 w 148"/>
              <a:gd name="T29" fmla="*/ 2147483647 h 168"/>
              <a:gd name="T30" fmla="*/ 2147483647 w 148"/>
              <a:gd name="T31" fmla="*/ 2147483647 h 168"/>
              <a:gd name="T32" fmla="*/ 2147483647 w 148"/>
              <a:gd name="T33" fmla="*/ 2147483647 h 168"/>
              <a:gd name="T34" fmla="*/ 2147483647 w 148"/>
              <a:gd name="T35" fmla="*/ 2147483647 h 168"/>
              <a:gd name="T36" fmla="*/ 2147483647 w 148"/>
              <a:gd name="T37" fmla="*/ 2147483647 h 168"/>
              <a:gd name="T38" fmla="*/ 2147483647 w 148"/>
              <a:gd name="T39" fmla="*/ 2147483647 h 168"/>
              <a:gd name="T40" fmla="*/ 2147483647 w 148"/>
              <a:gd name="T41" fmla="*/ 2147483647 h 168"/>
              <a:gd name="T42" fmla="*/ 2147483647 w 148"/>
              <a:gd name="T43" fmla="*/ 2147483647 h 168"/>
              <a:gd name="T44" fmla="*/ 2147483647 w 148"/>
              <a:gd name="T45" fmla="*/ 2147483647 h 168"/>
              <a:gd name="T46" fmla="*/ 2147483647 w 148"/>
              <a:gd name="T47" fmla="*/ 2147483647 h 168"/>
              <a:gd name="T48" fmla="*/ 2147483647 w 148"/>
              <a:gd name="T49" fmla="*/ 2147483647 h 168"/>
              <a:gd name="T50" fmla="*/ 2147483647 w 148"/>
              <a:gd name="T51" fmla="*/ 2147483647 h 168"/>
              <a:gd name="T52" fmla="*/ 2147483647 w 148"/>
              <a:gd name="T53" fmla="*/ 2147483647 h 168"/>
              <a:gd name="T54" fmla="*/ 2147483647 w 148"/>
              <a:gd name="T55" fmla="*/ 2147483647 h 168"/>
              <a:gd name="T56" fmla="*/ 2147483647 w 148"/>
              <a:gd name="T57" fmla="*/ 2147483647 h 168"/>
              <a:gd name="T58" fmla="*/ 2147483647 w 148"/>
              <a:gd name="T59" fmla="*/ 2147483647 h 168"/>
              <a:gd name="T60" fmla="*/ 2147483647 w 148"/>
              <a:gd name="T61" fmla="*/ 2147483647 h 168"/>
              <a:gd name="T62" fmla="*/ 2147483647 w 148"/>
              <a:gd name="T63" fmla="*/ 2147483647 h 168"/>
              <a:gd name="T64" fmla="*/ 2147483647 w 148"/>
              <a:gd name="T65" fmla="*/ 2147483647 h 168"/>
              <a:gd name="T66" fmla="*/ 2147483647 w 148"/>
              <a:gd name="T67" fmla="*/ 2147483647 h 168"/>
              <a:gd name="T68" fmla="*/ 2147483647 w 148"/>
              <a:gd name="T69" fmla="*/ 2147483647 h 168"/>
              <a:gd name="T70" fmla="*/ 2147483647 w 148"/>
              <a:gd name="T71" fmla="*/ 2147483647 h 168"/>
              <a:gd name="T72" fmla="*/ 2147483647 w 148"/>
              <a:gd name="T73" fmla="*/ 2147483647 h 168"/>
              <a:gd name="T74" fmla="*/ 2147483647 w 148"/>
              <a:gd name="T75" fmla="*/ 2147483647 h 168"/>
              <a:gd name="T76" fmla="*/ 2147483647 w 148"/>
              <a:gd name="T77" fmla="*/ 2147483647 h 168"/>
              <a:gd name="T78" fmla="*/ 2147483647 w 148"/>
              <a:gd name="T79" fmla="*/ 2147483647 h 168"/>
              <a:gd name="T80" fmla="*/ 2147483647 w 148"/>
              <a:gd name="T81" fmla="*/ 2147483647 h 168"/>
              <a:gd name="T82" fmla="*/ 2147483647 w 148"/>
              <a:gd name="T83" fmla="*/ 2147483647 h 168"/>
              <a:gd name="T84" fmla="*/ 2147483647 w 148"/>
              <a:gd name="T85" fmla="*/ 2147483647 h 168"/>
              <a:gd name="T86" fmla="*/ 2147483647 w 148"/>
              <a:gd name="T87" fmla="*/ 2147483647 h 168"/>
              <a:gd name="T88" fmla="*/ 2147483647 w 148"/>
              <a:gd name="T89" fmla="*/ 2147483647 h 168"/>
              <a:gd name="T90" fmla="*/ 0 w 148"/>
              <a:gd name="T91" fmla="*/ 2147483647 h 168"/>
              <a:gd name="T92" fmla="*/ 0 w 148"/>
              <a:gd name="T93" fmla="*/ 2147483647 h 168"/>
              <a:gd name="T94" fmla="*/ 2147483647 w 148"/>
              <a:gd name="T95" fmla="*/ 2147483647 h 168"/>
              <a:gd name="T96" fmla="*/ 2147483647 w 148"/>
              <a:gd name="T97" fmla="*/ 2147483647 h 168"/>
              <a:gd name="T98" fmla="*/ 2147483647 w 148"/>
              <a:gd name="T99" fmla="*/ 2147483647 h 168"/>
              <a:gd name="T100" fmla="*/ 2147483647 w 148"/>
              <a:gd name="T101" fmla="*/ 2147483647 h 168"/>
              <a:gd name="T102" fmla="*/ 2147483647 w 148"/>
              <a:gd name="T103" fmla="*/ 2147483647 h 168"/>
              <a:gd name="T104" fmla="*/ 2147483647 w 148"/>
              <a:gd name="T105" fmla="*/ 2147483647 h 168"/>
              <a:gd name="T106" fmla="*/ 2147483647 w 148"/>
              <a:gd name="T107" fmla="*/ 2147483647 h 168"/>
              <a:gd name="T108" fmla="*/ 2147483647 w 148"/>
              <a:gd name="T109" fmla="*/ 0 h 168"/>
              <a:gd name="T110" fmla="*/ 2147483647 w 148"/>
              <a:gd name="T111" fmla="*/ 0 h 168"/>
              <a:gd name="T112" fmla="*/ 2147483647 w 148"/>
              <a:gd name="T113" fmla="*/ 2147483647 h 168"/>
              <a:gd name="T114" fmla="*/ 2147483647 w 148"/>
              <a:gd name="T115" fmla="*/ 2147483647 h 16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8"/>
              <a:gd name="T175" fmla="*/ 0 h 168"/>
              <a:gd name="T176" fmla="*/ 148 w 148"/>
              <a:gd name="T177" fmla="*/ 168 h 16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8" h="168">
                <a:moveTo>
                  <a:pt x="94" y="8"/>
                </a:moveTo>
                <a:lnTo>
                  <a:pt x="98" y="14"/>
                </a:lnTo>
                <a:lnTo>
                  <a:pt x="100" y="18"/>
                </a:lnTo>
                <a:lnTo>
                  <a:pt x="102" y="20"/>
                </a:lnTo>
                <a:lnTo>
                  <a:pt x="100" y="22"/>
                </a:lnTo>
                <a:lnTo>
                  <a:pt x="102" y="26"/>
                </a:lnTo>
                <a:lnTo>
                  <a:pt x="106" y="32"/>
                </a:lnTo>
                <a:lnTo>
                  <a:pt x="112" y="36"/>
                </a:lnTo>
                <a:lnTo>
                  <a:pt x="120" y="42"/>
                </a:lnTo>
                <a:lnTo>
                  <a:pt x="124" y="46"/>
                </a:lnTo>
                <a:lnTo>
                  <a:pt x="126" y="52"/>
                </a:lnTo>
                <a:lnTo>
                  <a:pt x="128" y="62"/>
                </a:lnTo>
                <a:lnTo>
                  <a:pt x="128" y="68"/>
                </a:lnTo>
                <a:lnTo>
                  <a:pt x="132" y="70"/>
                </a:lnTo>
                <a:lnTo>
                  <a:pt x="136" y="72"/>
                </a:lnTo>
                <a:lnTo>
                  <a:pt x="140" y="74"/>
                </a:lnTo>
                <a:lnTo>
                  <a:pt x="144" y="74"/>
                </a:lnTo>
                <a:lnTo>
                  <a:pt x="148" y="80"/>
                </a:lnTo>
                <a:lnTo>
                  <a:pt x="140" y="84"/>
                </a:lnTo>
                <a:lnTo>
                  <a:pt x="134" y="88"/>
                </a:lnTo>
                <a:lnTo>
                  <a:pt x="126" y="100"/>
                </a:lnTo>
                <a:lnTo>
                  <a:pt x="116" y="112"/>
                </a:lnTo>
                <a:lnTo>
                  <a:pt x="106" y="122"/>
                </a:lnTo>
                <a:lnTo>
                  <a:pt x="104" y="124"/>
                </a:lnTo>
                <a:lnTo>
                  <a:pt x="100" y="126"/>
                </a:lnTo>
                <a:lnTo>
                  <a:pt x="98" y="128"/>
                </a:lnTo>
                <a:lnTo>
                  <a:pt x="94" y="132"/>
                </a:lnTo>
                <a:lnTo>
                  <a:pt x="92" y="138"/>
                </a:lnTo>
                <a:lnTo>
                  <a:pt x="88" y="142"/>
                </a:lnTo>
                <a:lnTo>
                  <a:pt x="84" y="146"/>
                </a:lnTo>
                <a:lnTo>
                  <a:pt x="78" y="148"/>
                </a:lnTo>
                <a:lnTo>
                  <a:pt x="72" y="146"/>
                </a:lnTo>
                <a:lnTo>
                  <a:pt x="68" y="142"/>
                </a:lnTo>
                <a:lnTo>
                  <a:pt x="62" y="140"/>
                </a:lnTo>
                <a:lnTo>
                  <a:pt x="56" y="138"/>
                </a:lnTo>
                <a:lnTo>
                  <a:pt x="52" y="142"/>
                </a:lnTo>
                <a:lnTo>
                  <a:pt x="44" y="150"/>
                </a:lnTo>
                <a:lnTo>
                  <a:pt x="36" y="162"/>
                </a:lnTo>
                <a:lnTo>
                  <a:pt x="28" y="168"/>
                </a:lnTo>
                <a:lnTo>
                  <a:pt x="12" y="168"/>
                </a:lnTo>
                <a:lnTo>
                  <a:pt x="14" y="160"/>
                </a:lnTo>
                <a:lnTo>
                  <a:pt x="16" y="152"/>
                </a:lnTo>
                <a:lnTo>
                  <a:pt x="16" y="146"/>
                </a:lnTo>
                <a:lnTo>
                  <a:pt x="14" y="142"/>
                </a:lnTo>
                <a:lnTo>
                  <a:pt x="6" y="134"/>
                </a:lnTo>
                <a:lnTo>
                  <a:pt x="0" y="132"/>
                </a:lnTo>
                <a:lnTo>
                  <a:pt x="0" y="78"/>
                </a:lnTo>
                <a:lnTo>
                  <a:pt x="20" y="78"/>
                </a:lnTo>
                <a:lnTo>
                  <a:pt x="20" y="10"/>
                </a:lnTo>
                <a:lnTo>
                  <a:pt x="42" y="8"/>
                </a:lnTo>
                <a:lnTo>
                  <a:pt x="60" y="6"/>
                </a:lnTo>
                <a:lnTo>
                  <a:pt x="64" y="12"/>
                </a:lnTo>
                <a:lnTo>
                  <a:pt x="78" y="6"/>
                </a:lnTo>
                <a:lnTo>
                  <a:pt x="82" y="2"/>
                </a:lnTo>
                <a:lnTo>
                  <a:pt x="88" y="0"/>
                </a:lnTo>
                <a:lnTo>
                  <a:pt x="92" y="0"/>
                </a:lnTo>
                <a:lnTo>
                  <a:pt x="94" y="2"/>
                </a:lnTo>
                <a:lnTo>
                  <a:pt x="94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4" name="iṡľíḋé">
            <a:extLst>
              <a:ext uri="{FF2B5EF4-FFF2-40B4-BE49-F238E27FC236}">
                <a16:creationId xmlns:a16="http://schemas.microsoft.com/office/drawing/2014/main" id="{482F909F-FC0D-4525-9784-86646D14C0CB}"/>
              </a:ext>
            </a:extLst>
          </p:cNvPr>
          <p:cNvSpPr/>
          <p:nvPr/>
        </p:nvSpPr>
        <p:spPr bwMode="auto">
          <a:xfrm>
            <a:off x="8956900" y="2324862"/>
            <a:ext cx="72375" cy="82020"/>
          </a:xfrm>
          <a:custGeom>
            <a:avLst/>
            <a:gdLst>
              <a:gd name="T0" fmla="*/ 2147483647 w 82"/>
              <a:gd name="T1" fmla="*/ 2147483647 h 82"/>
              <a:gd name="T2" fmla="*/ 2147483647 w 82"/>
              <a:gd name="T3" fmla="*/ 2147483647 h 82"/>
              <a:gd name="T4" fmla="*/ 2147483647 w 82"/>
              <a:gd name="T5" fmla="*/ 2147483647 h 82"/>
              <a:gd name="T6" fmla="*/ 2147483647 w 82"/>
              <a:gd name="T7" fmla="*/ 2147483647 h 82"/>
              <a:gd name="T8" fmla="*/ 2147483647 w 82"/>
              <a:gd name="T9" fmla="*/ 2147483647 h 82"/>
              <a:gd name="T10" fmla="*/ 2147483647 w 82"/>
              <a:gd name="T11" fmla="*/ 2147483647 h 82"/>
              <a:gd name="T12" fmla="*/ 2147483647 w 82"/>
              <a:gd name="T13" fmla="*/ 2147483647 h 82"/>
              <a:gd name="T14" fmla="*/ 2147483647 w 82"/>
              <a:gd name="T15" fmla="*/ 2147483647 h 82"/>
              <a:gd name="T16" fmla="*/ 2147483647 w 82"/>
              <a:gd name="T17" fmla="*/ 2147483647 h 82"/>
              <a:gd name="T18" fmla="*/ 2147483647 w 82"/>
              <a:gd name="T19" fmla="*/ 2147483647 h 82"/>
              <a:gd name="T20" fmla="*/ 2147483647 w 82"/>
              <a:gd name="T21" fmla="*/ 2147483647 h 82"/>
              <a:gd name="T22" fmla="*/ 2147483647 w 82"/>
              <a:gd name="T23" fmla="*/ 2147483647 h 82"/>
              <a:gd name="T24" fmla="*/ 2147483647 w 82"/>
              <a:gd name="T25" fmla="*/ 2147483647 h 82"/>
              <a:gd name="T26" fmla="*/ 2147483647 w 82"/>
              <a:gd name="T27" fmla="*/ 2147483647 h 82"/>
              <a:gd name="T28" fmla="*/ 2147483647 w 82"/>
              <a:gd name="T29" fmla="*/ 2147483647 h 82"/>
              <a:gd name="T30" fmla="*/ 2147483647 w 82"/>
              <a:gd name="T31" fmla="*/ 2147483647 h 82"/>
              <a:gd name="T32" fmla="*/ 2147483647 w 82"/>
              <a:gd name="T33" fmla="*/ 2147483647 h 82"/>
              <a:gd name="T34" fmla="*/ 2147483647 w 82"/>
              <a:gd name="T35" fmla="*/ 2147483647 h 82"/>
              <a:gd name="T36" fmla="*/ 2147483647 w 82"/>
              <a:gd name="T37" fmla="*/ 2147483647 h 82"/>
              <a:gd name="T38" fmla="*/ 2147483647 w 82"/>
              <a:gd name="T39" fmla="*/ 2147483647 h 82"/>
              <a:gd name="T40" fmla="*/ 2147483647 w 82"/>
              <a:gd name="T41" fmla="*/ 2147483647 h 82"/>
              <a:gd name="T42" fmla="*/ 2147483647 w 82"/>
              <a:gd name="T43" fmla="*/ 2147483647 h 82"/>
              <a:gd name="T44" fmla="*/ 2147483647 w 82"/>
              <a:gd name="T45" fmla="*/ 2147483647 h 82"/>
              <a:gd name="T46" fmla="*/ 2147483647 w 82"/>
              <a:gd name="T47" fmla="*/ 2147483647 h 82"/>
              <a:gd name="T48" fmla="*/ 0 w 82"/>
              <a:gd name="T49" fmla="*/ 2147483647 h 82"/>
              <a:gd name="T50" fmla="*/ 2147483647 w 82"/>
              <a:gd name="T51" fmla="*/ 2147483647 h 82"/>
              <a:gd name="T52" fmla="*/ 2147483647 w 82"/>
              <a:gd name="T53" fmla="*/ 2147483647 h 82"/>
              <a:gd name="T54" fmla="*/ 2147483647 w 82"/>
              <a:gd name="T55" fmla="*/ 2147483647 h 82"/>
              <a:gd name="T56" fmla="*/ 2147483647 w 82"/>
              <a:gd name="T57" fmla="*/ 2147483647 h 82"/>
              <a:gd name="T58" fmla="*/ 2147483647 w 82"/>
              <a:gd name="T59" fmla="*/ 2147483647 h 82"/>
              <a:gd name="T60" fmla="*/ 2147483647 w 82"/>
              <a:gd name="T61" fmla="*/ 2147483647 h 82"/>
              <a:gd name="T62" fmla="*/ 2147483647 w 82"/>
              <a:gd name="T63" fmla="*/ 2147483647 h 82"/>
              <a:gd name="T64" fmla="*/ 2147483647 w 82"/>
              <a:gd name="T65" fmla="*/ 0 h 82"/>
              <a:gd name="T66" fmla="*/ 2147483647 w 82"/>
              <a:gd name="T67" fmla="*/ 0 h 82"/>
              <a:gd name="T68" fmla="*/ 2147483647 w 82"/>
              <a:gd name="T69" fmla="*/ 2147483647 h 82"/>
              <a:gd name="T70" fmla="*/ 2147483647 w 82"/>
              <a:gd name="T71" fmla="*/ 2147483647 h 82"/>
              <a:gd name="T72" fmla="*/ 2147483647 w 82"/>
              <a:gd name="T73" fmla="*/ 2147483647 h 82"/>
              <a:gd name="T74" fmla="*/ 2147483647 w 82"/>
              <a:gd name="T75" fmla="*/ 2147483647 h 82"/>
              <a:gd name="T76" fmla="*/ 2147483647 w 82"/>
              <a:gd name="T77" fmla="*/ 2147483647 h 82"/>
              <a:gd name="T78" fmla="*/ 2147483647 w 82"/>
              <a:gd name="T79" fmla="*/ 2147483647 h 82"/>
              <a:gd name="T80" fmla="*/ 2147483647 w 82"/>
              <a:gd name="T81" fmla="*/ 2147483647 h 82"/>
              <a:gd name="T82" fmla="*/ 2147483647 w 82"/>
              <a:gd name="T83" fmla="*/ 2147483647 h 82"/>
              <a:gd name="T84" fmla="*/ 2147483647 w 82"/>
              <a:gd name="T85" fmla="*/ 2147483647 h 82"/>
              <a:gd name="T86" fmla="*/ 2147483647 w 82"/>
              <a:gd name="T87" fmla="*/ 2147483647 h 82"/>
              <a:gd name="T88" fmla="*/ 2147483647 w 82"/>
              <a:gd name="T89" fmla="*/ 2147483647 h 82"/>
              <a:gd name="T90" fmla="*/ 2147483647 w 82"/>
              <a:gd name="T91" fmla="*/ 2147483647 h 82"/>
              <a:gd name="T92" fmla="*/ 2147483647 w 82"/>
              <a:gd name="T93" fmla="*/ 2147483647 h 82"/>
              <a:gd name="T94" fmla="*/ 2147483647 w 82"/>
              <a:gd name="T95" fmla="*/ 2147483647 h 82"/>
              <a:gd name="T96" fmla="*/ 2147483647 w 82"/>
              <a:gd name="T97" fmla="*/ 2147483647 h 82"/>
              <a:gd name="T98" fmla="*/ 2147483647 w 82"/>
              <a:gd name="T99" fmla="*/ 2147483647 h 82"/>
              <a:gd name="T100" fmla="*/ 2147483647 w 82"/>
              <a:gd name="T101" fmla="*/ 2147483647 h 82"/>
              <a:gd name="T102" fmla="*/ 2147483647 w 82"/>
              <a:gd name="T103" fmla="*/ 2147483647 h 82"/>
              <a:gd name="T104" fmla="*/ 2147483647 w 82"/>
              <a:gd name="T105" fmla="*/ 2147483647 h 82"/>
              <a:gd name="T106" fmla="*/ 2147483647 w 82"/>
              <a:gd name="T107" fmla="*/ 2147483647 h 82"/>
              <a:gd name="T108" fmla="*/ 2147483647 w 82"/>
              <a:gd name="T109" fmla="*/ 2147483647 h 82"/>
              <a:gd name="T110" fmla="*/ 2147483647 w 82"/>
              <a:gd name="T111" fmla="*/ 2147483647 h 82"/>
              <a:gd name="T112" fmla="*/ 2147483647 w 82"/>
              <a:gd name="T113" fmla="*/ 2147483647 h 8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2"/>
              <a:gd name="T172" fmla="*/ 0 h 82"/>
              <a:gd name="T173" fmla="*/ 82 w 82"/>
              <a:gd name="T174" fmla="*/ 82 h 8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2" h="82">
                <a:moveTo>
                  <a:pt x="6" y="78"/>
                </a:moveTo>
                <a:lnTo>
                  <a:pt x="4" y="74"/>
                </a:lnTo>
                <a:lnTo>
                  <a:pt x="4" y="68"/>
                </a:lnTo>
                <a:lnTo>
                  <a:pt x="4" y="62"/>
                </a:lnTo>
                <a:lnTo>
                  <a:pt x="16" y="62"/>
                </a:lnTo>
                <a:lnTo>
                  <a:pt x="28" y="60"/>
                </a:lnTo>
                <a:lnTo>
                  <a:pt x="28" y="58"/>
                </a:lnTo>
                <a:lnTo>
                  <a:pt x="34" y="60"/>
                </a:lnTo>
                <a:lnTo>
                  <a:pt x="42" y="62"/>
                </a:lnTo>
                <a:lnTo>
                  <a:pt x="46" y="60"/>
                </a:lnTo>
                <a:lnTo>
                  <a:pt x="50" y="58"/>
                </a:lnTo>
                <a:lnTo>
                  <a:pt x="38" y="56"/>
                </a:lnTo>
                <a:lnTo>
                  <a:pt x="32" y="54"/>
                </a:lnTo>
                <a:lnTo>
                  <a:pt x="30" y="50"/>
                </a:lnTo>
                <a:lnTo>
                  <a:pt x="26" y="52"/>
                </a:lnTo>
                <a:lnTo>
                  <a:pt x="24" y="54"/>
                </a:lnTo>
                <a:lnTo>
                  <a:pt x="22" y="56"/>
                </a:lnTo>
                <a:lnTo>
                  <a:pt x="18" y="58"/>
                </a:lnTo>
                <a:lnTo>
                  <a:pt x="6" y="56"/>
                </a:lnTo>
                <a:lnTo>
                  <a:pt x="6" y="52"/>
                </a:lnTo>
                <a:lnTo>
                  <a:pt x="8" y="46"/>
                </a:lnTo>
                <a:lnTo>
                  <a:pt x="6" y="40"/>
                </a:lnTo>
                <a:lnTo>
                  <a:pt x="4" y="36"/>
                </a:lnTo>
                <a:lnTo>
                  <a:pt x="2" y="32"/>
                </a:lnTo>
                <a:lnTo>
                  <a:pt x="0" y="30"/>
                </a:lnTo>
                <a:lnTo>
                  <a:pt x="2" y="24"/>
                </a:lnTo>
                <a:lnTo>
                  <a:pt x="4" y="16"/>
                </a:lnTo>
                <a:lnTo>
                  <a:pt x="10" y="4"/>
                </a:lnTo>
                <a:lnTo>
                  <a:pt x="14" y="4"/>
                </a:lnTo>
                <a:lnTo>
                  <a:pt x="16" y="4"/>
                </a:lnTo>
                <a:lnTo>
                  <a:pt x="20" y="4"/>
                </a:lnTo>
                <a:lnTo>
                  <a:pt x="22" y="2"/>
                </a:lnTo>
                <a:lnTo>
                  <a:pt x="26" y="0"/>
                </a:lnTo>
                <a:lnTo>
                  <a:pt x="30" y="0"/>
                </a:lnTo>
                <a:lnTo>
                  <a:pt x="38" y="2"/>
                </a:lnTo>
                <a:lnTo>
                  <a:pt x="46" y="6"/>
                </a:lnTo>
                <a:lnTo>
                  <a:pt x="52" y="8"/>
                </a:lnTo>
                <a:lnTo>
                  <a:pt x="54" y="14"/>
                </a:lnTo>
                <a:lnTo>
                  <a:pt x="64" y="28"/>
                </a:lnTo>
                <a:lnTo>
                  <a:pt x="68" y="32"/>
                </a:lnTo>
                <a:lnTo>
                  <a:pt x="74" y="36"/>
                </a:lnTo>
                <a:lnTo>
                  <a:pt x="72" y="36"/>
                </a:lnTo>
                <a:lnTo>
                  <a:pt x="76" y="48"/>
                </a:lnTo>
                <a:lnTo>
                  <a:pt x="80" y="58"/>
                </a:lnTo>
                <a:lnTo>
                  <a:pt x="82" y="66"/>
                </a:lnTo>
                <a:lnTo>
                  <a:pt x="82" y="72"/>
                </a:lnTo>
                <a:lnTo>
                  <a:pt x="82" y="80"/>
                </a:lnTo>
                <a:lnTo>
                  <a:pt x="80" y="80"/>
                </a:lnTo>
                <a:lnTo>
                  <a:pt x="74" y="82"/>
                </a:lnTo>
                <a:lnTo>
                  <a:pt x="68" y="80"/>
                </a:lnTo>
                <a:lnTo>
                  <a:pt x="62" y="78"/>
                </a:lnTo>
                <a:lnTo>
                  <a:pt x="56" y="76"/>
                </a:lnTo>
                <a:lnTo>
                  <a:pt x="50" y="74"/>
                </a:lnTo>
                <a:lnTo>
                  <a:pt x="38" y="74"/>
                </a:lnTo>
                <a:lnTo>
                  <a:pt x="26" y="76"/>
                </a:lnTo>
                <a:lnTo>
                  <a:pt x="18" y="78"/>
                </a:lnTo>
                <a:lnTo>
                  <a:pt x="6" y="7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5" name="íŝ1ïḑé">
            <a:extLst>
              <a:ext uri="{FF2B5EF4-FFF2-40B4-BE49-F238E27FC236}">
                <a16:creationId xmlns:a16="http://schemas.microsoft.com/office/drawing/2014/main" id="{D81A6232-0C4D-4A5B-8CFC-38C02C4042B4}"/>
              </a:ext>
            </a:extLst>
          </p:cNvPr>
          <p:cNvSpPr/>
          <p:nvPr/>
        </p:nvSpPr>
        <p:spPr bwMode="auto">
          <a:xfrm>
            <a:off x="8961818" y="2398598"/>
            <a:ext cx="40052" cy="23198"/>
          </a:xfrm>
          <a:custGeom>
            <a:avLst/>
            <a:gdLst>
              <a:gd name="T0" fmla="*/ 0 w 44"/>
              <a:gd name="T1" fmla="*/ 2147483647 h 24"/>
              <a:gd name="T2" fmla="*/ 2147483647 w 44"/>
              <a:gd name="T3" fmla="*/ 2147483647 h 24"/>
              <a:gd name="T4" fmla="*/ 2147483647 w 44"/>
              <a:gd name="T5" fmla="*/ 2147483647 h 24"/>
              <a:gd name="T6" fmla="*/ 2147483647 w 44"/>
              <a:gd name="T7" fmla="*/ 0 h 24"/>
              <a:gd name="T8" fmla="*/ 2147483647 w 44"/>
              <a:gd name="T9" fmla="*/ 0 h 24"/>
              <a:gd name="T10" fmla="*/ 2147483647 w 44"/>
              <a:gd name="T11" fmla="*/ 2147483647 h 24"/>
              <a:gd name="T12" fmla="*/ 2147483647 w 44"/>
              <a:gd name="T13" fmla="*/ 2147483647 h 24"/>
              <a:gd name="T14" fmla="*/ 2147483647 w 44"/>
              <a:gd name="T15" fmla="*/ 2147483647 h 24"/>
              <a:gd name="T16" fmla="*/ 2147483647 w 44"/>
              <a:gd name="T17" fmla="*/ 2147483647 h 24"/>
              <a:gd name="T18" fmla="*/ 2147483647 w 44"/>
              <a:gd name="T19" fmla="*/ 2147483647 h 24"/>
              <a:gd name="T20" fmla="*/ 2147483647 w 44"/>
              <a:gd name="T21" fmla="*/ 2147483647 h 24"/>
              <a:gd name="T22" fmla="*/ 2147483647 w 44"/>
              <a:gd name="T23" fmla="*/ 2147483647 h 24"/>
              <a:gd name="T24" fmla="*/ 2147483647 w 44"/>
              <a:gd name="T25" fmla="*/ 2147483647 h 24"/>
              <a:gd name="T26" fmla="*/ 2147483647 w 44"/>
              <a:gd name="T27" fmla="*/ 2147483647 h 24"/>
              <a:gd name="T28" fmla="*/ 2147483647 w 44"/>
              <a:gd name="T29" fmla="*/ 2147483647 h 24"/>
              <a:gd name="T30" fmla="*/ 2147483647 w 44"/>
              <a:gd name="T31" fmla="*/ 2147483647 h 24"/>
              <a:gd name="T32" fmla="*/ 2147483647 w 44"/>
              <a:gd name="T33" fmla="*/ 2147483647 h 24"/>
              <a:gd name="T34" fmla="*/ 2147483647 w 44"/>
              <a:gd name="T35" fmla="*/ 2147483647 h 24"/>
              <a:gd name="T36" fmla="*/ 2147483647 w 44"/>
              <a:gd name="T37" fmla="*/ 2147483647 h 24"/>
              <a:gd name="T38" fmla="*/ 0 w 44"/>
              <a:gd name="T39" fmla="*/ 2147483647 h 2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4"/>
              <a:gd name="T61" fmla="*/ 0 h 24"/>
              <a:gd name="T62" fmla="*/ 44 w 44"/>
              <a:gd name="T63" fmla="*/ 24 h 2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4" h="24">
                <a:moveTo>
                  <a:pt x="0" y="4"/>
                </a:moveTo>
                <a:lnTo>
                  <a:pt x="12" y="4"/>
                </a:lnTo>
                <a:lnTo>
                  <a:pt x="20" y="2"/>
                </a:lnTo>
                <a:lnTo>
                  <a:pt x="32" y="0"/>
                </a:lnTo>
                <a:lnTo>
                  <a:pt x="44" y="0"/>
                </a:lnTo>
                <a:lnTo>
                  <a:pt x="44" y="4"/>
                </a:lnTo>
                <a:lnTo>
                  <a:pt x="44" y="8"/>
                </a:lnTo>
                <a:lnTo>
                  <a:pt x="40" y="8"/>
                </a:lnTo>
                <a:lnTo>
                  <a:pt x="42" y="12"/>
                </a:lnTo>
                <a:lnTo>
                  <a:pt x="44" y="12"/>
                </a:lnTo>
                <a:lnTo>
                  <a:pt x="44" y="16"/>
                </a:lnTo>
                <a:lnTo>
                  <a:pt x="38" y="18"/>
                </a:lnTo>
                <a:lnTo>
                  <a:pt x="34" y="20"/>
                </a:lnTo>
                <a:lnTo>
                  <a:pt x="30" y="22"/>
                </a:lnTo>
                <a:lnTo>
                  <a:pt x="26" y="24"/>
                </a:lnTo>
                <a:lnTo>
                  <a:pt x="20" y="16"/>
                </a:lnTo>
                <a:lnTo>
                  <a:pt x="18" y="14"/>
                </a:lnTo>
                <a:lnTo>
                  <a:pt x="16" y="12"/>
                </a:lnTo>
                <a:lnTo>
                  <a:pt x="8" y="8"/>
                </a:lnTo>
                <a:lnTo>
                  <a:pt x="0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6" name="iSļiḍé">
            <a:extLst>
              <a:ext uri="{FF2B5EF4-FFF2-40B4-BE49-F238E27FC236}">
                <a16:creationId xmlns:a16="http://schemas.microsoft.com/office/drawing/2014/main" id="{A2F1D959-7CF8-4946-9BE2-0F0A85C1D4B0}"/>
              </a:ext>
            </a:extLst>
          </p:cNvPr>
          <p:cNvSpPr/>
          <p:nvPr/>
        </p:nvSpPr>
        <p:spPr bwMode="auto">
          <a:xfrm>
            <a:off x="8985006" y="2398598"/>
            <a:ext cx="98373" cy="93619"/>
          </a:xfrm>
          <a:custGeom>
            <a:avLst/>
            <a:gdLst>
              <a:gd name="T0" fmla="*/ 2147483647 w 110"/>
              <a:gd name="T1" fmla="*/ 2147483647 h 96"/>
              <a:gd name="T2" fmla="*/ 2147483647 w 110"/>
              <a:gd name="T3" fmla="*/ 2147483647 h 96"/>
              <a:gd name="T4" fmla="*/ 2147483647 w 110"/>
              <a:gd name="T5" fmla="*/ 2147483647 h 96"/>
              <a:gd name="T6" fmla="*/ 2147483647 w 110"/>
              <a:gd name="T7" fmla="*/ 2147483647 h 96"/>
              <a:gd name="T8" fmla="*/ 2147483647 w 110"/>
              <a:gd name="T9" fmla="*/ 2147483647 h 96"/>
              <a:gd name="T10" fmla="*/ 2147483647 w 110"/>
              <a:gd name="T11" fmla="*/ 2147483647 h 96"/>
              <a:gd name="T12" fmla="*/ 2147483647 w 110"/>
              <a:gd name="T13" fmla="*/ 2147483647 h 96"/>
              <a:gd name="T14" fmla="*/ 2147483647 w 110"/>
              <a:gd name="T15" fmla="*/ 2147483647 h 96"/>
              <a:gd name="T16" fmla="*/ 2147483647 w 110"/>
              <a:gd name="T17" fmla="*/ 2147483647 h 96"/>
              <a:gd name="T18" fmla="*/ 2147483647 w 110"/>
              <a:gd name="T19" fmla="*/ 2147483647 h 96"/>
              <a:gd name="T20" fmla="*/ 2147483647 w 110"/>
              <a:gd name="T21" fmla="*/ 2147483647 h 96"/>
              <a:gd name="T22" fmla="*/ 2147483647 w 110"/>
              <a:gd name="T23" fmla="*/ 2147483647 h 96"/>
              <a:gd name="T24" fmla="*/ 2147483647 w 110"/>
              <a:gd name="T25" fmla="*/ 2147483647 h 96"/>
              <a:gd name="T26" fmla="*/ 2147483647 w 110"/>
              <a:gd name="T27" fmla="*/ 2147483647 h 96"/>
              <a:gd name="T28" fmla="*/ 2147483647 w 110"/>
              <a:gd name="T29" fmla="*/ 2147483647 h 96"/>
              <a:gd name="T30" fmla="*/ 2147483647 w 110"/>
              <a:gd name="T31" fmla="*/ 2147483647 h 96"/>
              <a:gd name="T32" fmla="*/ 2147483647 w 110"/>
              <a:gd name="T33" fmla="*/ 2147483647 h 96"/>
              <a:gd name="T34" fmla="*/ 2147483647 w 110"/>
              <a:gd name="T35" fmla="*/ 2147483647 h 96"/>
              <a:gd name="T36" fmla="*/ 2147483647 w 110"/>
              <a:gd name="T37" fmla="*/ 2147483647 h 96"/>
              <a:gd name="T38" fmla="*/ 2147483647 w 110"/>
              <a:gd name="T39" fmla="*/ 2147483647 h 96"/>
              <a:gd name="T40" fmla="*/ 2147483647 w 110"/>
              <a:gd name="T41" fmla="*/ 2147483647 h 96"/>
              <a:gd name="T42" fmla="*/ 2147483647 w 110"/>
              <a:gd name="T43" fmla="*/ 2147483647 h 96"/>
              <a:gd name="T44" fmla="*/ 2147483647 w 110"/>
              <a:gd name="T45" fmla="*/ 2147483647 h 96"/>
              <a:gd name="T46" fmla="*/ 2147483647 w 110"/>
              <a:gd name="T47" fmla="*/ 2147483647 h 96"/>
              <a:gd name="T48" fmla="*/ 2147483647 w 110"/>
              <a:gd name="T49" fmla="*/ 2147483647 h 96"/>
              <a:gd name="T50" fmla="*/ 2147483647 w 110"/>
              <a:gd name="T51" fmla="*/ 2147483647 h 96"/>
              <a:gd name="T52" fmla="*/ 2147483647 w 110"/>
              <a:gd name="T53" fmla="*/ 2147483647 h 96"/>
              <a:gd name="T54" fmla="*/ 2147483647 w 110"/>
              <a:gd name="T55" fmla="*/ 2147483647 h 96"/>
              <a:gd name="T56" fmla="*/ 2147483647 w 110"/>
              <a:gd name="T57" fmla="*/ 2147483647 h 96"/>
              <a:gd name="T58" fmla="*/ 2147483647 w 110"/>
              <a:gd name="T59" fmla="*/ 2147483647 h 96"/>
              <a:gd name="T60" fmla="*/ 2147483647 w 110"/>
              <a:gd name="T61" fmla="*/ 2147483647 h 96"/>
              <a:gd name="T62" fmla="*/ 2147483647 w 110"/>
              <a:gd name="T63" fmla="*/ 2147483647 h 9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10"/>
              <a:gd name="T97" fmla="*/ 0 h 96"/>
              <a:gd name="T98" fmla="*/ 110 w 110"/>
              <a:gd name="T99" fmla="*/ 96 h 9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10" h="96">
                <a:moveTo>
                  <a:pt x="28" y="66"/>
                </a:moveTo>
                <a:lnTo>
                  <a:pt x="32" y="60"/>
                </a:lnTo>
                <a:lnTo>
                  <a:pt x="38" y="54"/>
                </a:lnTo>
                <a:lnTo>
                  <a:pt x="44" y="48"/>
                </a:lnTo>
                <a:lnTo>
                  <a:pt x="50" y="46"/>
                </a:lnTo>
                <a:lnTo>
                  <a:pt x="56" y="48"/>
                </a:lnTo>
                <a:lnTo>
                  <a:pt x="60" y="50"/>
                </a:lnTo>
                <a:lnTo>
                  <a:pt x="62" y="54"/>
                </a:lnTo>
                <a:lnTo>
                  <a:pt x="64" y="60"/>
                </a:lnTo>
                <a:lnTo>
                  <a:pt x="66" y="68"/>
                </a:lnTo>
                <a:lnTo>
                  <a:pt x="70" y="78"/>
                </a:lnTo>
                <a:lnTo>
                  <a:pt x="74" y="76"/>
                </a:lnTo>
                <a:lnTo>
                  <a:pt x="76" y="74"/>
                </a:lnTo>
                <a:lnTo>
                  <a:pt x="84" y="78"/>
                </a:lnTo>
                <a:lnTo>
                  <a:pt x="84" y="90"/>
                </a:lnTo>
                <a:lnTo>
                  <a:pt x="86" y="96"/>
                </a:lnTo>
                <a:lnTo>
                  <a:pt x="90" y="96"/>
                </a:lnTo>
                <a:lnTo>
                  <a:pt x="96" y="96"/>
                </a:lnTo>
                <a:lnTo>
                  <a:pt x="100" y="96"/>
                </a:lnTo>
                <a:lnTo>
                  <a:pt x="102" y="96"/>
                </a:lnTo>
                <a:lnTo>
                  <a:pt x="104" y="92"/>
                </a:lnTo>
                <a:lnTo>
                  <a:pt x="106" y="84"/>
                </a:lnTo>
                <a:lnTo>
                  <a:pt x="106" y="82"/>
                </a:lnTo>
                <a:lnTo>
                  <a:pt x="104" y="80"/>
                </a:lnTo>
                <a:lnTo>
                  <a:pt x="102" y="78"/>
                </a:lnTo>
                <a:lnTo>
                  <a:pt x="102" y="76"/>
                </a:lnTo>
                <a:lnTo>
                  <a:pt x="106" y="74"/>
                </a:lnTo>
                <a:lnTo>
                  <a:pt x="110" y="72"/>
                </a:lnTo>
                <a:lnTo>
                  <a:pt x="108" y="68"/>
                </a:lnTo>
                <a:lnTo>
                  <a:pt x="106" y="64"/>
                </a:lnTo>
                <a:lnTo>
                  <a:pt x="104" y="52"/>
                </a:lnTo>
                <a:lnTo>
                  <a:pt x="106" y="46"/>
                </a:lnTo>
                <a:lnTo>
                  <a:pt x="106" y="44"/>
                </a:lnTo>
                <a:lnTo>
                  <a:pt x="110" y="44"/>
                </a:lnTo>
                <a:lnTo>
                  <a:pt x="104" y="42"/>
                </a:lnTo>
                <a:lnTo>
                  <a:pt x="102" y="40"/>
                </a:lnTo>
                <a:lnTo>
                  <a:pt x="98" y="26"/>
                </a:lnTo>
                <a:lnTo>
                  <a:pt x="94" y="14"/>
                </a:lnTo>
                <a:lnTo>
                  <a:pt x="90" y="8"/>
                </a:lnTo>
                <a:lnTo>
                  <a:pt x="84" y="6"/>
                </a:lnTo>
                <a:lnTo>
                  <a:pt x="82" y="8"/>
                </a:lnTo>
                <a:lnTo>
                  <a:pt x="80" y="10"/>
                </a:lnTo>
                <a:lnTo>
                  <a:pt x="74" y="10"/>
                </a:lnTo>
                <a:lnTo>
                  <a:pt x="60" y="8"/>
                </a:lnTo>
                <a:lnTo>
                  <a:pt x="50" y="6"/>
                </a:lnTo>
                <a:lnTo>
                  <a:pt x="48" y="6"/>
                </a:lnTo>
                <a:lnTo>
                  <a:pt x="42" y="8"/>
                </a:lnTo>
                <a:lnTo>
                  <a:pt x="36" y="6"/>
                </a:lnTo>
                <a:lnTo>
                  <a:pt x="30" y="4"/>
                </a:lnTo>
                <a:lnTo>
                  <a:pt x="24" y="2"/>
                </a:lnTo>
                <a:lnTo>
                  <a:pt x="18" y="0"/>
                </a:lnTo>
                <a:lnTo>
                  <a:pt x="18" y="4"/>
                </a:lnTo>
                <a:lnTo>
                  <a:pt x="18" y="8"/>
                </a:lnTo>
                <a:lnTo>
                  <a:pt x="14" y="8"/>
                </a:lnTo>
                <a:lnTo>
                  <a:pt x="16" y="12"/>
                </a:lnTo>
                <a:lnTo>
                  <a:pt x="18" y="12"/>
                </a:lnTo>
                <a:lnTo>
                  <a:pt x="18" y="16"/>
                </a:lnTo>
                <a:lnTo>
                  <a:pt x="12" y="18"/>
                </a:lnTo>
                <a:lnTo>
                  <a:pt x="8" y="20"/>
                </a:lnTo>
                <a:lnTo>
                  <a:pt x="4" y="22"/>
                </a:lnTo>
                <a:lnTo>
                  <a:pt x="0" y="24"/>
                </a:lnTo>
                <a:lnTo>
                  <a:pt x="16" y="42"/>
                </a:lnTo>
                <a:lnTo>
                  <a:pt x="22" y="52"/>
                </a:lnTo>
                <a:lnTo>
                  <a:pt x="28" y="6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7" name="îṩļïḋe">
            <a:extLst>
              <a:ext uri="{FF2B5EF4-FFF2-40B4-BE49-F238E27FC236}">
                <a16:creationId xmlns:a16="http://schemas.microsoft.com/office/drawing/2014/main" id="{6F3ED45A-8D5F-4751-84BD-E8083001206F}"/>
              </a:ext>
            </a:extLst>
          </p:cNvPr>
          <p:cNvSpPr/>
          <p:nvPr/>
        </p:nvSpPr>
        <p:spPr bwMode="auto">
          <a:xfrm>
            <a:off x="9010302" y="2443336"/>
            <a:ext cx="37944" cy="55508"/>
          </a:xfrm>
          <a:custGeom>
            <a:avLst/>
            <a:gdLst>
              <a:gd name="T0" fmla="*/ 2147483647 w 42"/>
              <a:gd name="T1" fmla="*/ 2147483647 h 56"/>
              <a:gd name="T2" fmla="*/ 2147483647 w 42"/>
              <a:gd name="T3" fmla="*/ 2147483647 h 56"/>
              <a:gd name="T4" fmla="*/ 2147483647 w 42"/>
              <a:gd name="T5" fmla="*/ 2147483647 h 56"/>
              <a:gd name="T6" fmla="*/ 2147483647 w 42"/>
              <a:gd name="T7" fmla="*/ 2147483647 h 56"/>
              <a:gd name="T8" fmla="*/ 2147483647 w 42"/>
              <a:gd name="T9" fmla="*/ 2147483647 h 56"/>
              <a:gd name="T10" fmla="*/ 0 w 42"/>
              <a:gd name="T11" fmla="*/ 2147483647 h 56"/>
              <a:gd name="T12" fmla="*/ 2147483647 w 42"/>
              <a:gd name="T13" fmla="*/ 2147483647 h 56"/>
              <a:gd name="T14" fmla="*/ 2147483647 w 42"/>
              <a:gd name="T15" fmla="*/ 2147483647 h 56"/>
              <a:gd name="T16" fmla="*/ 2147483647 w 42"/>
              <a:gd name="T17" fmla="*/ 2147483647 h 56"/>
              <a:gd name="T18" fmla="*/ 2147483647 w 42"/>
              <a:gd name="T19" fmla="*/ 0 h 56"/>
              <a:gd name="T20" fmla="*/ 2147483647 w 42"/>
              <a:gd name="T21" fmla="*/ 2147483647 h 56"/>
              <a:gd name="T22" fmla="*/ 2147483647 w 42"/>
              <a:gd name="T23" fmla="*/ 2147483647 h 56"/>
              <a:gd name="T24" fmla="*/ 2147483647 w 42"/>
              <a:gd name="T25" fmla="*/ 2147483647 h 56"/>
              <a:gd name="T26" fmla="*/ 2147483647 w 42"/>
              <a:gd name="T27" fmla="*/ 2147483647 h 56"/>
              <a:gd name="T28" fmla="*/ 2147483647 w 42"/>
              <a:gd name="T29" fmla="*/ 2147483647 h 56"/>
              <a:gd name="T30" fmla="*/ 2147483647 w 42"/>
              <a:gd name="T31" fmla="*/ 2147483647 h 56"/>
              <a:gd name="T32" fmla="*/ 2147483647 w 42"/>
              <a:gd name="T33" fmla="*/ 2147483647 h 56"/>
              <a:gd name="T34" fmla="*/ 2147483647 w 42"/>
              <a:gd name="T35" fmla="*/ 2147483647 h 56"/>
              <a:gd name="T36" fmla="*/ 2147483647 w 42"/>
              <a:gd name="T37" fmla="*/ 2147483647 h 56"/>
              <a:gd name="T38" fmla="*/ 2147483647 w 42"/>
              <a:gd name="T39" fmla="*/ 2147483647 h 56"/>
              <a:gd name="T40" fmla="*/ 2147483647 w 42"/>
              <a:gd name="T41" fmla="*/ 2147483647 h 5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"/>
              <a:gd name="T64" fmla="*/ 0 h 56"/>
              <a:gd name="T65" fmla="*/ 42 w 42"/>
              <a:gd name="T66" fmla="*/ 56 h 5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" h="56">
                <a:moveTo>
                  <a:pt x="24" y="56"/>
                </a:moveTo>
                <a:lnTo>
                  <a:pt x="18" y="50"/>
                </a:lnTo>
                <a:lnTo>
                  <a:pt x="12" y="46"/>
                </a:lnTo>
                <a:lnTo>
                  <a:pt x="6" y="38"/>
                </a:lnTo>
                <a:lnTo>
                  <a:pt x="2" y="30"/>
                </a:lnTo>
                <a:lnTo>
                  <a:pt x="0" y="20"/>
                </a:lnTo>
                <a:lnTo>
                  <a:pt x="4" y="14"/>
                </a:lnTo>
                <a:lnTo>
                  <a:pt x="10" y="8"/>
                </a:lnTo>
                <a:lnTo>
                  <a:pt x="16" y="2"/>
                </a:lnTo>
                <a:lnTo>
                  <a:pt x="22" y="0"/>
                </a:lnTo>
                <a:lnTo>
                  <a:pt x="28" y="2"/>
                </a:lnTo>
                <a:lnTo>
                  <a:pt x="32" y="4"/>
                </a:lnTo>
                <a:lnTo>
                  <a:pt x="34" y="8"/>
                </a:lnTo>
                <a:lnTo>
                  <a:pt x="36" y="14"/>
                </a:lnTo>
                <a:lnTo>
                  <a:pt x="38" y="22"/>
                </a:lnTo>
                <a:lnTo>
                  <a:pt x="42" y="32"/>
                </a:lnTo>
                <a:lnTo>
                  <a:pt x="40" y="36"/>
                </a:lnTo>
                <a:lnTo>
                  <a:pt x="38" y="42"/>
                </a:lnTo>
                <a:lnTo>
                  <a:pt x="34" y="48"/>
                </a:lnTo>
                <a:lnTo>
                  <a:pt x="28" y="52"/>
                </a:lnTo>
                <a:lnTo>
                  <a:pt x="24" y="5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8" name="îşlide">
            <a:extLst>
              <a:ext uri="{FF2B5EF4-FFF2-40B4-BE49-F238E27FC236}">
                <a16:creationId xmlns:a16="http://schemas.microsoft.com/office/drawing/2014/main" id="{D246E835-F0F5-48C7-A8F1-22155B3E77D3}"/>
              </a:ext>
            </a:extLst>
          </p:cNvPr>
          <p:cNvSpPr/>
          <p:nvPr/>
        </p:nvSpPr>
        <p:spPr bwMode="auto">
          <a:xfrm>
            <a:off x="9031383" y="2472333"/>
            <a:ext cx="56916" cy="69593"/>
          </a:xfrm>
          <a:custGeom>
            <a:avLst/>
            <a:gdLst>
              <a:gd name="T0" fmla="*/ 2147483647 w 64"/>
              <a:gd name="T1" fmla="*/ 2147483647 h 72"/>
              <a:gd name="T2" fmla="*/ 2147483647 w 64"/>
              <a:gd name="T3" fmla="*/ 2147483647 h 72"/>
              <a:gd name="T4" fmla="*/ 2147483647 w 64"/>
              <a:gd name="T5" fmla="*/ 2147483647 h 72"/>
              <a:gd name="T6" fmla="*/ 2147483647 w 64"/>
              <a:gd name="T7" fmla="*/ 2147483647 h 72"/>
              <a:gd name="T8" fmla="*/ 2147483647 w 64"/>
              <a:gd name="T9" fmla="*/ 2147483647 h 72"/>
              <a:gd name="T10" fmla="*/ 0 w 64"/>
              <a:gd name="T11" fmla="*/ 2147483647 h 72"/>
              <a:gd name="T12" fmla="*/ 2147483647 w 64"/>
              <a:gd name="T13" fmla="*/ 2147483647 h 72"/>
              <a:gd name="T14" fmla="*/ 2147483647 w 64"/>
              <a:gd name="T15" fmla="*/ 2147483647 h 72"/>
              <a:gd name="T16" fmla="*/ 2147483647 w 64"/>
              <a:gd name="T17" fmla="*/ 2147483647 h 72"/>
              <a:gd name="T18" fmla="*/ 2147483647 w 64"/>
              <a:gd name="T19" fmla="*/ 2147483647 h 72"/>
              <a:gd name="T20" fmla="*/ 2147483647 w 64"/>
              <a:gd name="T21" fmla="*/ 2147483647 h 72"/>
              <a:gd name="T22" fmla="*/ 2147483647 w 64"/>
              <a:gd name="T23" fmla="*/ 2147483647 h 72"/>
              <a:gd name="T24" fmla="*/ 2147483647 w 64"/>
              <a:gd name="T25" fmla="*/ 2147483647 h 72"/>
              <a:gd name="T26" fmla="*/ 2147483647 w 64"/>
              <a:gd name="T27" fmla="*/ 0 h 72"/>
              <a:gd name="T28" fmla="*/ 2147483647 w 64"/>
              <a:gd name="T29" fmla="*/ 2147483647 h 72"/>
              <a:gd name="T30" fmla="*/ 2147483647 w 64"/>
              <a:gd name="T31" fmla="*/ 2147483647 h 72"/>
              <a:gd name="T32" fmla="*/ 2147483647 w 64"/>
              <a:gd name="T33" fmla="*/ 2147483647 h 72"/>
              <a:gd name="T34" fmla="*/ 2147483647 w 64"/>
              <a:gd name="T35" fmla="*/ 2147483647 h 72"/>
              <a:gd name="T36" fmla="*/ 2147483647 w 64"/>
              <a:gd name="T37" fmla="*/ 2147483647 h 72"/>
              <a:gd name="T38" fmla="*/ 2147483647 w 64"/>
              <a:gd name="T39" fmla="*/ 2147483647 h 72"/>
              <a:gd name="T40" fmla="*/ 2147483647 w 64"/>
              <a:gd name="T41" fmla="*/ 2147483647 h 72"/>
              <a:gd name="T42" fmla="*/ 2147483647 w 64"/>
              <a:gd name="T43" fmla="*/ 2147483647 h 72"/>
              <a:gd name="T44" fmla="*/ 2147483647 w 64"/>
              <a:gd name="T45" fmla="*/ 2147483647 h 72"/>
              <a:gd name="T46" fmla="*/ 2147483647 w 64"/>
              <a:gd name="T47" fmla="*/ 2147483647 h 72"/>
              <a:gd name="T48" fmla="*/ 2147483647 w 64"/>
              <a:gd name="T49" fmla="*/ 2147483647 h 72"/>
              <a:gd name="T50" fmla="*/ 2147483647 w 64"/>
              <a:gd name="T51" fmla="*/ 2147483647 h 72"/>
              <a:gd name="T52" fmla="*/ 2147483647 w 64"/>
              <a:gd name="T53" fmla="*/ 2147483647 h 72"/>
              <a:gd name="T54" fmla="*/ 2147483647 w 64"/>
              <a:gd name="T55" fmla="*/ 2147483647 h 72"/>
              <a:gd name="T56" fmla="*/ 2147483647 w 64"/>
              <a:gd name="T57" fmla="*/ 2147483647 h 72"/>
              <a:gd name="T58" fmla="*/ 2147483647 w 64"/>
              <a:gd name="T59" fmla="*/ 2147483647 h 72"/>
              <a:gd name="T60" fmla="*/ 2147483647 w 64"/>
              <a:gd name="T61" fmla="*/ 2147483647 h 7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4"/>
              <a:gd name="T94" fmla="*/ 0 h 72"/>
              <a:gd name="T95" fmla="*/ 64 w 64"/>
              <a:gd name="T96" fmla="*/ 72 h 7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4" h="72">
                <a:moveTo>
                  <a:pt x="62" y="72"/>
                </a:moveTo>
                <a:lnTo>
                  <a:pt x="54" y="70"/>
                </a:lnTo>
                <a:lnTo>
                  <a:pt x="50" y="66"/>
                </a:lnTo>
                <a:lnTo>
                  <a:pt x="40" y="56"/>
                </a:lnTo>
                <a:lnTo>
                  <a:pt x="20" y="44"/>
                </a:lnTo>
                <a:lnTo>
                  <a:pt x="0" y="28"/>
                </a:lnTo>
                <a:lnTo>
                  <a:pt x="2" y="26"/>
                </a:lnTo>
                <a:lnTo>
                  <a:pt x="4" y="24"/>
                </a:lnTo>
                <a:lnTo>
                  <a:pt x="10" y="20"/>
                </a:lnTo>
                <a:lnTo>
                  <a:pt x="14" y="14"/>
                </a:lnTo>
                <a:lnTo>
                  <a:pt x="16" y="8"/>
                </a:lnTo>
                <a:lnTo>
                  <a:pt x="18" y="4"/>
                </a:lnTo>
                <a:lnTo>
                  <a:pt x="22" y="2"/>
                </a:lnTo>
                <a:lnTo>
                  <a:pt x="24" y="0"/>
                </a:lnTo>
                <a:lnTo>
                  <a:pt x="32" y="4"/>
                </a:lnTo>
                <a:lnTo>
                  <a:pt x="32" y="16"/>
                </a:lnTo>
                <a:lnTo>
                  <a:pt x="34" y="22"/>
                </a:lnTo>
                <a:lnTo>
                  <a:pt x="38" y="22"/>
                </a:lnTo>
                <a:lnTo>
                  <a:pt x="44" y="22"/>
                </a:lnTo>
                <a:lnTo>
                  <a:pt x="50" y="22"/>
                </a:lnTo>
                <a:lnTo>
                  <a:pt x="50" y="24"/>
                </a:lnTo>
                <a:lnTo>
                  <a:pt x="50" y="28"/>
                </a:lnTo>
                <a:lnTo>
                  <a:pt x="50" y="34"/>
                </a:lnTo>
                <a:lnTo>
                  <a:pt x="50" y="38"/>
                </a:lnTo>
                <a:lnTo>
                  <a:pt x="50" y="42"/>
                </a:lnTo>
                <a:lnTo>
                  <a:pt x="56" y="46"/>
                </a:lnTo>
                <a:lnTo>
                  <a:pt x="62" y="48"/>
                </a:lnTo>
                <a:lnTo>
                  <a:pt x="64" y="52"/>
                </a:lnTo>
                <a:lnTo>
                  <a:pt x="64" y="54"/>
                </a:lnTo>
                <a:lnTo>
                  <a:pt x="62" y="70"/>
                </a:lnTo>
                <a:lnTo>
                  <a:pt x="62" y="7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9" name="íš1idé">
            <a:extLst>
              <a:ext uri="{FF2B5EF4-FFF2-40B4-BE49-F238E27FC236}">
                <a16:creationId xmlns:a16="http://schemas.microsoft.com/office/drawing/2014/main" id="{0033A91C-6E62-4F9C-866D-940C8954FB55}"/>
              </a:ext>
            </a:extLst>
          </p:cNvPr>
          <p:cNvSpPr/>
          <p:nvPr/>
        </p:nvSpPr>
        <p:spPr bwMode="auto">
          <a:xfrm>
            <a:off x="9113595" y="2353860"/>
            <a:ext cx="108211" cy="97761"/>
          </a:xfrm>
          <a:custGeom>
            <a:avLst/>
            <a:gdLst>
              <a:gd name="T0" fmla="*/ 2147483647 w 122"/>
              <a:gd name="T1" fmla="*/ 2147483647 h 98"/>
              <a:gd name="T2" fmla="*/ 2147483647 w 122"/>
              <a:gd name="T3" fmla="*/ 2147483647 h 98"/>
              <a:gd name="T4" fmla="*/ 2147483647 w 122"/>
              <a:gd name="T5" fmla="*/ 2147483647 h 98"/>
              <a:gd name="T6" fmla="*/ 2147483647 w 122"/>
              <a:gd name="T7" fmla="*/ 2147483647 h 98"/>
              <a:gd name="T8" fmla="*/ 2147483647 w 122"/>
              <a:gd name="T9" fmla="*/ 2147483647 h 98"/>
              <a:gd name="T10" fmla="*/ 2147483647 w 122"/>
              <a:gd name="T11" fmla="*/ 2147483647 h 98"/>
              <a:gd name="T12" fmla="*/ 2147483647 w 122"/>
              <a:gd name="T13" fmla="*/ 2147483647 h 98"/>
              <a:gd name="T14" fmla="*/ 2147483647 w 122"/>
              <a:gd name="T15" fmla="*/ 2147483647 h 98"/>
              <a:gd name="T16" fmla="*/ 2147483647 w 122"/>
              <a:gd name="T17" fmla="*/ 2147483647 h 98"/>
              <a:gd name="T18" fmla="*/ 2147483647 w 122"/>
              <a:gd name="T19" fmla="*/ 2147483647 h 98"/>
              <a:gd name="T20" fmla="*/ 2147483647 w 122"/>
              <a:gd name="T21" fmla="*/ 2147483647 h 98"/>
              <a:gd name="T22" fmla="*/ 2147483647 w 122"/>
              <a:gd name="T23" fmla="*/ 2147483647 h 98"/>
              <a:gd name="T24" fmla="*/ 2147483647 w 122"/>
              <a:gd name="T25" fmla="*/ 0 h 98"/>
              <a:gd name="T26" fmla="*/ 2147483647 w 122"/>
              <a:gd name="T27" fmla="*/ 2147483647 h 98"/>
              <a:gd name="T28" fmla="*/ 2147483647 w 122"/>
              <a:gd name="T29" fmla="*/ 2147483647 h 98"/>
              <a:gd name="T30" fmla="*/ 2147483647 w 122"/>
              <a:gd name="T31" fmla="*/ 2147483647 h 98"/>
              <a:gd name="T32" fmla="*/ 2147483647 w 122"/>
              <a:gd name="T33" fmla="*/ 2147483647 h 98"/>
              <a:gd name="T34" fmla="*/ 2147483647 w 122"/>
              <a:gd name="T35" fmla="*/ 2147483647 h 98"/>
              <a:gd name="T36" fmla="*/ 2147483647 w 122"/>
              <a:gd name="T37" fmla="*/ 2147483647 h 98"/>
              <a:gd name="T38" fmla="*/ 2147483647 w 122"/>
              <a:gd name="T39" fmla="*/ 2147483647 h 98"/>
              <a:gd name="T40" fmla="*/ 2147483647 w 122"/>
              <a:gd name="T41" fmla="*/ 2147483647 h 98"/>
              <a:gd name="T42" fmla="*/ 2147483647 w 122"/>
              <a:gd name="T43" fmla="*/ 2147483647 h 98"/>
              <a:gd name="T44" fmla="*/ 2147483647 w 122"/>
              <a:gd name="T45" fmla="*/ 2147483647 h 98"/>
              <a:gd name="T46" fmla="*/ 2147483647 w 122"/>
              <a:gd name="T47" fmla="*/ 2147483647 h 98"/>
              <a:gd name="T48" fmla="*/ 2147483647 w 122"/>
              <a:gd name="T49" fmla="*/ 2147483647 h 98"/>
              <a:gd name="T50" fmla="*/ 2147483647 w 122"/>
              <a:gd name="T51" fmla="*/ 2147483647 h 98"/>
              <a:gd name="T52" fmla="*/ 2147483647 w 122"/>
              <a:gd name="T53" fmla="*/ 2147483647 h 98"/>
              <a:gd name="T54" fmla="*/ 2147483647 w 122"/>
              <a:gd name="T55" fmla="*/ 2147483647 h 98"/>
              <a:gd name="T56" fmla="*/ 2147483647 w 122"/>
              <a:gd name="T57" fmla="*/ 2147483647 h 98"/>
              <a:gd name="T58" fmla="*/ 2147483647 w 122"/>
              <a:gd name="T59" fmla="*/ 2147483647 h 98"/>
              <a:gd name="T60" fmla="*/ 0 w 122"/>
              <a:gd name="T61" fmla="*/ 2147483647 h 98"/>
              <a:gd name="T62" fmla="*/ 2147483647 w 122"/>
              <a:gd name="T63" fmla="*/ 2147483647 h 98"/>
              <a:gd name="T64" fmla="*/ 2147483647 w 122"/>
              <a:gd name="T65" fmla="*/ 2147483647 h 98"/>
              <a:gd name="T66" fmla="*/ 2147483647 w 122"/>
              <a:gd name="T67" fmla="*/ 2147483647 h 98"/>
              <a:gd name="T68" fmla="*/ 2147483647 w 122"/>
              <a:gd name="T69" fmla="*/ 2147483647 h 98"/>
              <a:gd name="T70" fmla="*/ 2147483647 w 122"/>
              <a:gd name="T71" fmla="*/ 2147483647 h 98"/>
              <a:gd name="T72" fmla="*/ 2147483647 w 122"/>
              <a:gd name="T73" fmla="*/ 2147483647 h 98"/>
              <a:gd name="T74" fmla="*/ 2147483647 w 122"/>
              <a:gd name="T75" fmla="*/ 2147483647 h 98"/>
              <a:gd name="T76" fmla="*/ 2147483647 w 122"/>
              <a:gd name="T77" fmla="*/ 2147483647 h 98"/>
              <a:gd name="T78" fmla="*/ 2147483647 w 122"/>
              <a:gd name="T79" fmla="*/ 2147483647 h 98"/>
              <a:gd name="T80" fmla="*/ 2147483647 w 122"/>
              <a:gd name="T81" fmla="*/ 2147483647 h 98"/>
              <a:gd name="T82" fmla="*/ 2147483647 w 122"/>
              <a:gd name="T83" fmla="*/ 2147483647 h 98"/>
              <a:gd name="T84" fmla="*/ 2147483647 w 122"/>
              <a:gd name="T85" fmla="*/ 2147483647 h 98"/>
              <a:gd name="T86" fmla="*/ 2147483647 w 122"/>
              <a:gd name="T87" fmla="*/ 2147483647 h 98"/>
              <a:gd name="T88" fmla="*/ 2147483647 w 122"/>
              <a:gd name="T89" fmla="*/ 2147483647 h 98"/>
              <a:gd name="T90" fmla="*/ 2147483647 w 122"/>
              <a:gd name="T91" fmla="*/ 2147483647 h 98"/>
              <a:gd name="T92" fmla="*/ 2147483647 w 122"/>
              <a:gd name="T93" fmla="*/ 2147483647 h 98"/>
              <a:gd name="T94" fmla="*/ 2147483647 w 122"/>
              <a:gd name="T95" fmla="*/ 2147483647 h 98"/>
              <a:gd name="T96" fmla="*/ 2147483647 w 122"/>
              <a:gd name="T97" fmla="*/ 2147483647 h 98"/>
              <a:gd name="T98" fmla="*/ 2147483647 w 122"/>
              <a:gd name="T99" fmla="*/ 2147483647 h 98"/>
              <a:gd name="T100" fmla="*/ 2147483647 w 122"/>
              <a:gd name="T101" fmla="*/ 2147483647 h 98"/>
              <a:gd name="T102" fmla="*/ 2147483647 w 122"/>
              <a:gd name="T103" fmla="*/ 2147483647 h 98"/>
              <a:gd name="T104" fmla="*/ 2147483647 w 122"/>
              <a:gd name="T105" fmla="*/ 2147483647 h 98"/>
              <a:gd name="T106" fmla="*/ 2147483647 w 122"/>
              <a:gd name="T107" fmla="*/ 2147483647 h 98"/>
              <a:gd name="T108" fmla="*/ 2147483647 w 122"/>
              <a:gd name="T109" fmla="*/ 2147483647 h 98"/>
              <a:gd name="T110" fmla="*/ 2147483647 w 122"/>
              <a:gd name="T111" fmla="*/ 2147483647 h 98"/>
              <a:gd name="T112" fmla="*/ 2147483647 w 122"/>
              <a:gd name="T113" fmla="*/ 2147483647 h 9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22"/>
              <a:gd name="T172" fmla="*/ 0 h 98"/>
              <a:gd name="T173" fmla="*/ 122 w 122"/>
              <a:gd name="T174" fmla="*/ 98 h 9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22" h="98">
                <a:moveTo>
                  <a:pt x="122" y="48"/>
                </a:moveTo>
                <a:lnTo>
                  <a:pt x="120" y="44"/>
                </a:lnTo>
                <a:lnTo>
                  <a:pt x="114" y="42"/>
                </a:lnTo>
                <a:lnTo>
                  <a:pt x="108" y="42"/>
                </a:lnTo>
                <a:lnTo>
                  <a:pt x="104" y="38"/>
                </a:lnTo>
                <a:lnTo>
                  <a:pt x="104" y="34"/>
                </a:lnTo>
                <a:lnTo>
                  <a:pt x="104" y="30"/>
                </a:lnTo>
                <a:lnTo>
                  <a:pt x="104" y="26"/>
                </a:lnTo>
                <a:lnTo>
                  <a:pt x="102" y="22"/>
                </a:lnTo>
                <a:lnTo>
                  <a:pt x="98" y="18"/>
                </a:lnTo>
                <a:lnTo>
                  <a:pt x="94" y="16"/>
                </a:lnTo>
                <a:lnTo>
                  <a:pt x="90" y="10"/>
                </a:lnTo>
                <a:lnTo>
                  <a:pt x="90" y="0"/>
                </a:lnTo>
                <a:lnTo>
                  <a:pt x="68" y="6"/>
                </a:lnTo>
                <a:lnTo>
                  <a:pt x="46" y="14"/>
                </a:lnTo>
                <a:lnTo>
                  <a:pt x="42" y="16"/>
                </a:lnTo>
                <a:lnTo>
                  <a:pt x="40" y="18"/>
                </a:lnTo>
                <a:lnTo>
                  <a:pt x="38" y="24"/>
                </a:lnTo>
                <a:lnTo>
                  <a:pt x="34" y="30"/>
                </a:lnTo>
                <a:lnTo>
                  <a:pt x="32" y="30"/>
                </a:lnTo>
                <a:lnTo>
                  <a:pt x="28" y="30"/>
                </a:lnTo>
                <a:lnTo>
                  <a:pt x="20" y="30"/>
                </a:lnTo>
                <a:lnTo>
                  <a:pt x="20" y="40"/>
                </a:lnTo>
                <a:lnTo>
                  <a:pt x="20" y="46"/>
                </a:lnTo>
                <a:lnTo>
                  <a:pt x="18" y="50"/>
                </a:lnTo>
                <a:lnTo>
                  <a:pt x="12" y="54"/>
                </a:lnTo>
                <a:lnTo>
                  <a:pt x="6" y="58"/>
                </a:lnTo>
                <a:lnTo>
                  <a:pt x="4" y="62"/>
                </a:lnTo>
                <a:lnTo>
                  <a:pt x="4" y="66"/>
                </a:lnTo>
                <a:lnTo>
                  <a:pt x="2" y="74"/>
                </a:lnTo>
                <a:lnTo>
                  <a:pt x="0" y="80"/>
                </a:lnTo>
                <a:lnTo>
                  <a:pt x="4" y="84"/>
                </a:lnTo>
                <a:lnTo>
                  <a:pt x="8" y="90"/>
                </a:lnTo>
                <a:lnTo>
                  <a:pt x="12" y="94"/>
                </a:lnTo>
                <a:lnTo>
                  <a:pt x="18" y="96"/>
                </a:lnTo>
                <a:lnTo>
                  <a:pt x="22" y="96"/>
                </a:lnTo>
                <a:lnTo>
                  <a:pt x="24" y="94"/>
                </a:lnTo>
                <a:lnTo>
                  <a:pt x="28" y="92"/>
                </a:lnTo>
                <a:lnTo>
                  <a:pt x="32" y="92"/>
                </a:lnTo>
                <a:lnTo>
                  <a:pt x="36" y="92"/>
                </a:lnTo>
                <a:lnTo>
                  <a:pt x="38" y="94"/>
                </a:lnTo>
                <a:lnTo>
                  <a:pt x="40" y="98"/>
                </a:lnTo>
                <a:lnTo>
                  <a:pt x="42" y="98"/>
                </a:lnTo>
                <a:lnTo>
                  <a:pt x="42" y="86"/>
                </a:lnTo>
                <a:lnTo>
                  <a:pt x="42" y="72"/>
                </a:lnTo>
                <a:lnTo>
                  <a:pt x="50" y="72"/>
                </a:lnTo>
                <a:lnTo>
                  <a:pt x="58" y="72"/>
                </a:lnTo>
                <a:lnTo>
                  <a:pt x="76" y="72"/>
                </a:lnTo>
                <a:lnTo>
                  <a:pt x="106" y="72"/>
                </a:lnTo>
                <a:lnTo>
                  <a:pt x="106" y="68"/>
                </a:lnTo>
                <a:lnTo>
                  <a:pt x="108" y="66"/>
                </a:lnTo>
                <a:lnTo>
                  <a:pt x="114" y="64"/>
                </a:lnTo>
                <a:lnTo>
                  <a:pt x="122" y="60"/>
                </a:lnTo>
                <a:lnTo>
                  <a:pt x="122" y="58"/>
                </a:lnTo>
                <a:lnTo>
                  <a:pt x="122" y="56"/>
                </a:lnTo>
                <a:lnTo>
                  <a:pt x="122" y="50"/>
                </a:lnTo>
                <a:lnTo>
                  <a:pt x="122" y="4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0" name="íṩḷidè">
            <a:extLst>
              <a:ext uri="{FF2B5EF4-FFF2-40B4-BE49-F238E27FC236}">
                <a16:creationId xmlns:a16="http://schemas.microsoft.com/office/drawing/2014/main" id="{F1C31A50-E83D-4B0D-A0FF-2B7FA3598453}"/>
              </a:ext>
            </a:extLst>
          </p:cNvPr>
          <p:cNvSpPr/>
          <p:nvPr/>
        </p:nvSpPr>
        <p:spPr bwMode="auto">
          <a:xfrm>
            <a:off x="9077056" y="2433394"/>
            <a:ext cx="78699" cy="108532"/>
          </a:xfrm>
          <a:custGeom>
            <a:avLst/>
            <a:gdLst>
              <a:gd name="T0" fmla="*/ 2147483647 w 90"/>
              <a:gd name="T1" fmla="*/ 2147483647 h 110"/>
              <a:gd name="T2" fmla="*/ 2147483647 w 90"/>
              <a:gd name="T3" fmla="*/ 2147483647 h 110"/>
              <a:gd name="T4" fmla="*/ 0 w 90"/>
              <a:gd name="T5" fmla="*/ 2147483647 h 110"/>
              <a:gd name="T6" fmla="*/ 2147483647 w 90"/>
              <a:gd name="T7" fmla="*/ 2147483647 h 110"/>
              <a:gd name="T8" fmla="*/ 2147483647 w 90"/>
              <a:gd name="T9" fmla="*/ 2147483647 h 110"/>
              <a:gd name="T10" fmla="*/ 2147483647 w 90"/>
              <a:gd name="T11" fmla="*/ 2147483647 h 110"/>
              <a:gd name="T12" fmla="*/ 2147483647 w 90"/>
              <a:gd name="T13" fmla="*/ 2147483647 h 110"/>
              <a:gd name="T14" fmla="*/ 2147483647 w 90"/>
              <a:gd name="T15" fmla="*/ 2147483647 h 110"/>
              <a:gd name="T16" fmla="*/ 2147483647 w 90"/>
              <a:gd name="T17" fmla="*/ 2147483647 h 110"/>
              <a:gd name="T18" fmla="*/ 2147483647 w 90"/>
              <a:gd name="T19" fmla="*/ 0 h 110"/>
              <a:gd name="T20" fmla="*/ 2147483647 w 90"/>
              <a:gd name="T21" fmla="*/ 2147483647 h 110"/>
              <a:gd name="T22" fmla="*/ 2147483647 w 90"/>
              <a:gd name="T23" fmla="*/ 2147483647 h 110"/>
              <a:gd name="T24" fmla="*/ 2147483647 w 90"/>
              <a:gd name="T25" fmla="*/ 2147483647 h 110"/>
              <a:gd name="T26" fmla="*/ 2147483647 w 90"/>
              <a:gd name="T27" fmla="*/ 2147483647 h 110"/>
              <a:gd name="T28" fmla="*/ 2147483647 w 90"/>
              <a:gd name="T29" fmla="*/ 2147483647 h 110"/>
              <a:gd name="T30" fmla="*/ 2147483647 w 90"/>
              <a:gd name="T31" fmla="*/ 2147483647 h 110"/>
              <a:gd name="T32" fmla="*/ 2147483647 w 90"/>
              <a:gd name="T33" fmla="*/ 2147483647 h 110"/>
              <a:gd name="T34" fmla="*/ 2147483647 w 90"/>
              <a:gd name="T35" fmla="*/ 2147483647 h 110"/>
              <a:gd name="T36" fmla="*/ 2147483647 w 90"/>
              <a:gd name="T37" fmla="*/ 2147483647 h 110"/>
              <a:gd name="T38" fmla="*/ 2147483647 w 90"/>
              <a:gd name="T39" fmla="*/ 2147483647 h 110"/>
              <a:gd name="T40" fmla="*/ 2147483647 w 90"/>
              <a:gd name="T41" fmla="*/ 2147483647 h 110"/>
              <a:gd name="T42" fmla="*/ 2147483647 w 90"/>
              <a:gd name="T43" fmla="*/ 2147483647 h 110"/>
              <a:gd name="T44" fmla="*/ 2147483647 w 90"/>
              <a:gd name="T45" fmla="*/ 2147483647 h 110"/>
              <a:gd name="T46" fmla="*/ 2147483647 w 90"/>
              <a:gd name="T47" fmla="*/ 2147483647 h 110"/>
              <a:gd name="T48" fmla="*/ 2147483647 w 90"/>
              <a:gd name="T49" fmla="*/ 2147483647 h 110"/>
              <a:gd name="T50" fmla="*/ 2147483647 w 90"/>
              <a:gd name="T51" fmla="*/ 2147483647 h 110"/>
              <a:gd name="T52" fmla="*/ 2147483647 w 90"/>
              <a:gd name="T53" fmla="*/ 2147483647 h 110"/>
              <a:gd name="T54" fmla="*/ 2147483647 w 90"/>
              <a:gd name="T55" fmla="*/ 2147483647 h 110"/>
              <a:gd name="T56" fmla="*/ 0 w 90"/>
              <a:gd name="T57" fmla="*/ 2147483647 h 110"/>
              <a:gd name="T58" fmla="*/ 0 w 90"/>
              <a:gd name="T59" fmla="*/ 2147483647 h 110"/>
              <a:gd name="T60" fmla="*/ 0 w 90"/>
              <a:gd name="T61" fmla="*/ 2147483647 h 110"/>
              <a:gd name="T62" fmla="*/ 2147483647 w 90"/>
              <a:gd name="T63" fmla="*/ 2147483647 h 11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0"/>
              <a:gd name="T97" fmla="*/ 0 h 110"/>
              <a:gd name="T98" fmla="*/ 90 w 90"/>
              <a:gd name="T99" fmla="*/ 110 h 11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0" h="110">
                <a:moveTo>
                  <a:pt x="2" y="56"/>
                </a:moveTo>
                <a:lnTo>
                  <a:pt x="4" y="48"/>
                </a:lnTo>
                <a:lnTo>
                  <a:pt x="4" y="46"/>
                </a:lnTo>
                <a:lnTo>
                  <a:pt x="2" y="44"/>
                </a:lnTo>
                <a:lnTo>
                  <a:pt x="0" y="42"/>
                </a:lnTo>
                <a:lnTo>
                  <a:pt x="0" y="40"/>
                </a:lnTo>
                <a:lnTo>
                  <a:pt x="4" y="38"/>
                </a:lnTo>
                <a:lnTo>
                  <a:pt x="8" y="36"/>
                </a:lnTo>
                <a:lnTo>
                  <a:pt x="6" y="32"/>
                </a:lnTo>
                <a:lnTo>
                  <a:pt x="4" y="28"/>
                </a:lnTo>
                <a:lnTo>
                  <a:pt x="2" y="16"/>
                </a:lnTo>
                <a:lnTo>
                  <a:pt x="4" y="10"/>
                </a:lnTo>
                <a:lnTo>
                  <a:pt x="4" y="8"/>
                </a:lnTo>
                <a:lnTo>
                  <a:pt x="8" y="8"/>
                </a:lnTo>
                <a:lnTo>
                  <a:pt x="14" y="6"/>
                </a:lnTo>
                <a:lnTo>
                  <a:pt x="20" y="4"/>
                </a:lnTo>
                <a:lnTo>
                  <a:pt x="28" y="2"/>
                </a:lnTo>
                <a:lnTo>
                  <a:pt x="32" y="8"/>
                </a:lnTo>
                <a:lnTo>
                  <a:pt x="38" y="4"/>
                </a:lnTo>
                <a:lnTo>
                  <a:pt x="42" y="0"/>
                </a:lnTo>
                <a:lnTo>
                  <a:pt x="46" y="4"/>
                </a:lnTo>
                <a:lnTo>
                  <a:pt x="50" y="10"/>
                </a:lnTo>
                <a:lnTo>
                  <a:pt x="54" y="14"/>
                </a:lnTo>
                <a:lnTo>
                  <a:pt x="60" y="16"/>
                </a:lnTo>
                <a:lnTo>
                  <a:pt x="64" y="16"/>
                </a:lnTo>
                <a:lnTo>
                  <a:pt x="66" y="14"/>
                </a:lnTo>
                <a:lnTo>
                  <a:pt x="70" y="12"/>
                </a:lnTo>
                <a:lnTo>
                  <a:pt x="74" y="12"/>
                </a:lnTo>
                <a:lnTo>
                  <a:pt x="78" y="12"/>
                </a:lnTo>
                <a:lnTo>
                  <a:pt x="80" y="14"/>
                </a:lnTo>
                <a:lnTo>
                  <a:pt x="82" y="18"/>
                </a:lnTo>
                <a:lnTo>
                  <a:pt x="84" y="18"/>
                </a:lnTo>
                <a:lnTo>
                  <a:pt x="88" y="28"/>
                </a:lnTo>
                <a:lnTo>
                  <a:pt x="90" y="32"/>
                </a:lnTo>
                <a:lnTo>
                  <a:pt x="90" y="36"/>
                </a:lnTo>
                <a:lnTo>
                  <a:pt x="88" y="46"/>
                </a:lnTo>
                <a:lnTo>
                  <a:pt x="84" y="54"/>
                </a:lnTo>
                <a:lnTo>
                  <a:pt x="82" y="60"/>
                </a:lnTo>
                <a:lnTo>
                  <a:pt x="80" y="70"/>
                </a:lnTo>
                <a:lnTo>
                  <a:pt x="82" y="86"/>
                </a:lnTo>
                <a:lnTo>
                  <a:pt x="84" y="92"/>
                </a:lnTo>
                <a:lnTo>
                  <a:pt x="88" y="98"/>
                </a:lnTo>
                <a:lnTo>
                  <a:pt x="88" y="104"/>
                </a:lnTo>
                <a:lnTo>
                  <a:pt x="78" y="98"/>
                </a:lnTo>
                <a:lnTo>
                  <a:pt x="70" y="96"/>
                </a:lnTo>
                <a:lnTo>
                  <a:pt x="62" y="96"/>
                </a:lnTo>
                <a:lnTo>
                  <a:pt x="54" y="96"/>
                </a:lnTo>
                <a:lnTo>
                  <a:pt x="48" y="98"/>
                </a:lnTo>
                <a:lnTo>
                  <a:pt x="36" y="102"/>
                </a:lnTo>
                <a:lnTo>
                  <a:pt x="26" y="108"/>
                </a:lnTo>
                <a:lnTo>
                  <a:pt x="20" y="110"/>
                </a:lnTo>
                <a:lnTo>
                  <a:pt x="12" y="110"/>
                </a:lnTo>
                <a:lnTo>
                  <a:pt x="14" y="92"/>
                </a:lnTo>
                <a:lnTo>
                  <a:pt x="14" y="90"/>
                </a:lnTo>
                <a:lnTo>
                  <a:pt x="12" y="86"/>
                </a:lnTo>
                <a:lnTo>
                  <a:pt x="6" y="84"/>
                </a:lnTo>
                <a:lnTo>
                  <a:pt x="0" y="80"/>
                </a:lnTo>
                <a:lnTo>
                  <a:pt x="0" y="76"/>
                </a:lnTo>
                <a:lnTo>
                  <a:pt x="0" y="72"/>
                </a:lnTo>
                <a:lnTo>
                  <a:pt x="0" y="66"/>
                </a:lnTo>
                <a:lnTo>
                  <a:pt x="0" y="62"/>
                </a:lnTo>
                <a:lnTo>
                  <a:pt x="0" y="60"/>
                </a:lnTo>
                <a:lnTo>
                  <a:pt x="0" y="58"/>
                </a:lnTo>
                <a:lnTo>
                  <a:pt x="2" y="5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1" name="íś1îḓè">
            <a:extLst>
              <a:ext uri="{FF2B5EF4-FFF2-40B4-BE49-F238E27FC236}">
                <a16:creationId xmlns:a16="http://schemas.microsoft.com/office/drawing/2014/main" id="{B9998F5C-D37B-42B3-9794-241E60DDEF72}"/>
              </a:ext>
            </a:extLst>
          </p:cNvPr>
          <p:cNvSpPr/>
          <p:nvPr/>
        </p:nvSpPr>
        <p:spPr bwMode="auto">
          <a:xfrm>
            <a:off x="9147323" y="2425938"/>
            <a:ext cx="62537" cy="110189"/>
          </a:xfrm>
          <a:custGeom>
            <a:avLst/>
            <a:gdLst>
              <a:gd name="T0" fmla="*/ 2147483647 w 70"/>
              <a:gd name="T1" fmla="*/ 2147483647 h 112"/>
              <a:gd name="T2" fmla="*/ 2147483647 w 70"/>
              <a:gd name="T3" fmla="*/ 2147483647 h 112"/>
              <a:gd name="T4" fmla="*/ 2147483647 w 70"/>
              <a:gd name="T5" fmla="*/ 2147483647 h 112"/>
              <a:gd name="T6" fmla="*/ 2147483647 w 70"/>
              <a:gd name="T7" fmla="*/ 2147483647 h 112"/>
              <a:gd name="T8" fmla="*/ 2147483647 w 70"/>
              <a:gd name="T9" fmla="*/ 2147483647 h 112"/>
              <a:gd name="T10" fmla="*/ 2147483647 w 70"/>
              <a:gd name="T11" fmla="*/ 2147483647 h 112"/>
              <a:gd name="T12" fmla="*/ 2147483647 w 70"/>
              <a:gd name="T13" fmla="*/ 2147483647 h 112"/>
              <a:gd name="T14" fmla="*/ 2147483647 w 70"/>
              <a:gd name="T15" fmla="*/ 2147483647 h 112"/>
              <a:gd name="T16" fmla="*/ 0 w 70"/>
              <a:gd name="T17" fmla="*/ 2147483647 h 112"/>
              <a:gd name="T18" fmla="*/ 2147483647 w 70"/>
              <a:gd name="T19" fmla="*/ 2147483647 h 112"/>
              <a:gd name="T20" fmla="*/ 2147483647 w 70"/>
              <a:gd name="T21" fmla="*/ 2147483647 h 112"/>
              <a:gd name="T22" fmla="*/ 2147483647 w 70"/>
              <a:gd name="T23" fmla="*/ 2147483647 h 112"/>
              <a:gd name="T24" fmla="*/ 2147483647 w 70"/>
              <a:gd name="T25" fmla="*/ 2147483647 h 112"/>
              <a:gd name="T26" fmla="*/ 2147483647 w 70"/>
              <a:gd name="T27" fmla="*/ 2147483647 h 112"/>
              <a:gd name="T28" fmla="*/ 2147483647 w 70"/>
              <a:gd name="T29" fmla="*/ 2147483647 h 112"/>
              <a:gd name="T30" fmla="*/ 2147483647 w 70"/>
              <a:gd name="T31" fmla="*/ 2147483647 h 112"/>
              <a:gd name="T32" fmla="*/ 2147483647 w 70"/>
              <a:gd name="T33" fmla="*/ 2147483647 h 112"/>
              <a:gd name="T34" fmla="*/ 2147483647 w 70"/>
              <a:gd name="T35" fmla="*/ 0 h 112"/>
              <a:gd name="T36" fmla="*/ 2147483647 w 70"/>
              <a:gd name="T37" fmla="*/ 0 h 112"/>
              <a:gd name="T38" fmla="*/ 2147483647 w 70"/>
              <a:gd name="T39" fmla="*/ 0 h 112"/>
              <a:gd name="T40" fmla="*/ 2147483647 w 70"/>
              <a:gd name="T41" fmla="*/ 0 h 112"/>
              <a:gd name="T42" fmla="*/ 2147483647 w 70"/>
              <a:gd name="T43" fmla="*/ 0 h 112"/>
              <a:gd name="T44" fmla="*/ 2147483647 w 70"/>
              <a:gd name="T45" fmla="*/ 2147483647 h 112"/>
              <a:gd name="T46" fmla="*/ 2147483647 w 70"/>
              <a:gd name="T47" fmla="*/ 2147483647 h 112"/>
              <a:gd name="T48" fmla="*/ 2147483647 w 70"/>
              <a:gd name="T49" fmla="*/ 2147483647 h 112"/>
              <a:gd name="T50" fmla="*/ 2147483647 w 70"/>
              <a:gd name="T51" fmla="*/ 2147483647 h 112"/>
              <a:gd name="T52" fmla="*/ 2147483647 w 70"/>
              <a:gd name="T53" fmla="*/ 2147483647 h 112"/>
              <a:gd name="T54" fmla="*/ 2147483647 w 70"/>
              <a:gd name="T55" fmla="*/ 2147483647 h 112"/>
              <a:gd name="T56" fmla="*/ 2147483647 w 70"/>
              <a:gd name="T57" fmla="*/ 2147483647 h 112"/>
              <a:gd name="T58" fmla="*/ 2147483647 w 70"/>
              <a:gd name="T59" fmla="*/ 2147483647 h 112"/>
              <a:gd name="T60" fmla="*/ 2147483647 w 70"/>
              <a:gd name="T61" fmla="*/ 2147483647 h 112"/>
              <a:gd name="T62" fmla="*/ 2147483647 w 70"/>
              <a:gd name="T63" fmla="*/ 2147483647 h 112"/>
              <a:gd name="T64" fmla="*/ 2147483647 w 70"/>
              <a:gd name="T65" fmla="*/ 2147483647 h 112"/>
              <a:gd name="T66" fmla="*/ 2147483647 w 70"/>
              <a:gd name="T67" fmla="*/ 2147483647 h 112"/>
              <a:gd name="T68" fmla="*/ 2147483647 w 70"/>
              <a:gd name="T69" fmla="*/ 2147483647 h 112"/>
              <a:gd name="T70" fmla="*/ 2147483647 w 70"/>
              <a:gd name="T71" fmla="*/ 2147483647 h 112"/>
              <a:gd name="T72" fmla="*/ 2147483647 w 70"/>
              <a:gd name="T73" fmla="*/ 2147483647 h 112"/>
              <a:gd name="T74" fmla="*/ 2147483647 w 70"/>
              <a:gd name="T75" fmla="*/ 2147483647 h 11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0"/>
              <a:gd name="T115" fmla="*/ 0 h 112"/>
              <a:gd name="T116" fmla="*/ 70 w 70"/>
              <a:gd name="T117" fmla="*/ 112 h 11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0" h="112">
                <a:moveTo>
                  <a:pt x="68" y="92"/>
                </a:moveTo>
                <a:lnTo>
                  <a:pt x="60" y="94"/>
                </a:lnTo>
                <a:lnTo>
                  <a:pt x="50" y="98"/>
                </a:lnTo>
                <a:lnTo>
                  <a:pt x="34" y="108"/>
                </a:lnTo>
                <a:lnTo>
                  <a:pt x="28" y="110"/>
                </a:lnTo>
                <a:lnTo>
                  <a:pt x="16" y="112"/>
                </a:lnTo>
                <a:lnTo>
                  <a:pt x="8" y="112"/>
                </a:lnTo>
                <a:lnTo>
                  <a:pt x="2" y="94"/>
                </a:lnTo>
                <a:lnTo>
                  <a:pt x="0" y="78"/>
                </a:lnTo>
                <a:lnTo>
                  <a:pt x="2" y="68"/>
                </a:lnTo>
                <a:lnTo>
                  <a:pt x="4" y="62"/>
                </a:lnTo>
                <a:lnTo>
                  <a:pt x="8" y="54"/>
                </a:lnTo>
                <a:lnTo>
                  <a:pt x="10" y="44"/>
                </a:lnTo>
                <a:lnTo>
                  <a:pt x="10" y="40"/>
                </a:lnTo>
                <a:lnTo>
                  <a:pt x="8" y="36"/>
                </a:lnTo>
                <a:lnTo>
                  <a:pt x="4" y="26"/>
                </a:lnTo>
                <a:lnTo>
                  <a:pt x="4" y="14"/>
                </a:lnTo>
                <a:lnTo>
                  <a:pt x="4" y="0"/>
                </a:lnTo>
                <a:lnTo>
                  <a:pt x="12" y="0"/>
                </a:lnTo>
                <a:lnTo>
                  <a:pt x="20" y="0"/>
                </a:lnTo>
                <a:lnTo>
                  <a:pt x="38" y="0"/>
                </a:lnTo>
                <a:lnTo>
                  <a:pt x="50" y="0"/>
                </a:lnTo>
                <a:lnTo>
                  <a:pt x="52" y="6"/>
                </a:lnTo>
                <a:lnTo>
                  <a:pt x="54" y="12"/>
                </a:lnTo>
                <a:lnTo>
                  <a:pt x="56" y="14"/>
                </a:lnTo>
                <a:lnTo>
                  <a:pt x="56" y="20"/>
                </a:lnTo>
                <a:lnTo>
                  <a:pt x="56" y="26"/>
                </a:lnTo>
                <a:lnTo>
                  <a:pt x="56" y="28"/>
                </a:lnTo>
                <a:lnTo>
                  <a:pt x="56" y="30"/>
                </a:lnTo>
                <a:lnTo>
                  <a:pt x="58" y="36"/>
                </a:lnTo>
                <a:lnTo>
                  <a:pt x="58" y="40"/>
                </a:lnTo>
                <a:lnTo>
                  <a:pt x="58" y="44"/>
                </a:lnTo>
                <a:lnTo>
                  <a:pt x="60" y="50"/>
                </a:lnTo>
                <a:lnTo>
                  <a:pt x="60" y="74"/>
                </a:lnTo>
                <a:lnTo>
                  <a:pt x="56" y="76"/>
                </a:lnTo>
                <a:lnTo>
                  <a:pt x="62" y="84"/>
                </a:lnTo>
                <a:lnTo>
                  <a:pt x="70" y="92"/>
                </a:lnTo>
                <a:lnTo>
                  <a:pt x="68" y="9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2" name="îšḻïďe">
            <a:extLst>
              <a:ext uri="{FF2B5EF4-FFF2-40B4-BE49-F238E27FC236}">
                <a16:creationId xmlns:a16="http://schemas.microsoft.com/office/drawing/2014/main" id="{DF620189-5EE7-4773-839E-D6FB6776691C}"/>
              </a:ext>
            </a:extLst>
          </p:cNvPr>
          <p:cNvSpPr/>
          <p:nvPr/>
        </p:nvSpPr>
        <p:spPr bwMode="auto">
          <a:xfrm>
            <a:off x="9192294" y="2425938"/>
            <a:ext cx="25999" cy="91134"/>
          </a:xfrm>
          <a:custGeom>
            <a:avLst/>
            <a:gdLst>
              <a:gd name="T0" fmla="*/ 2147483647 w 30"/>
              <a:gd name="T1" fmla="*/ 2147483647 h 92"/>
              <a:gd name="T2" fmla="*/ 2147483647 w 30"/>
              <a:gd name="T3" fmla="*/ 2147483647 h 92"/>
              <a:gd name="T4" fmla="*/ 2147483647 w 30"/>
              <a:gd name="T5" fmla="*/ 2147483647 h 92"/>
              <a:gd name="T6" fmla="*/ 2147483647 w 30"/>
              <a:gd name="T7" fmla="*/ 2147483647 h 92"/>
              <a:gd name="T8" fmla="*/ 2147483647 w 30"/>
              <a:gd name="T9" fmla="*/ 2147483647 h 92"/>
              <a:gd name="T10" fmla="*/ 2147483647 w 30"/>
              <a:gd name="T11" fmla="*/ 2147483647 h 92"/>
              <a:gd name="T12" fmla="*/ 2147483647 w 30"/>
              <a:gd name="T13" fmla="*/ 2147483647 h 92"/>
              <a:gd name="T14" fmla="*/ 2147483647 w 30"/>
              <a:gd name="T15" fmla="*/ 2147483647 h 92"/>
              <a:gd name="T16" fmla="*/ 2147483647 w 30"/>
              <a:gd name="T17" fmla="*/ 2147483647 h 92"/>
              <a:gd name="T18" fmla="*/ 2147483647 w 30"/>
              <a:gd name="T19" fmla="*/ 2147483647 h 92"/>
              <a:gd name="T20" fmla="*/ 2147483647 w 30"/>
              <a:gd name="T21" fmla="*/ 2147483647 h 92"/>
              <a:gd name="T22" fmla="*/ 2147483647 w 30"/>
              <a:gd name="T23" fmla="*/ 2147483647 h 92"/>
              <a:gd name="T24" fmla="*/ 2147483647 w 30"/>
              <a:gd name="T25" fmla="*/ 2147483647 h 92"/>
              <a:gd name="T26" fmla="*/ 2147483647 w 30"/>
              <a:gd name="T27" fmla="*/ 2147483647 h 92"/>
              <a:gd name="T28" fmla="*/ 2147483647 w 30"/>
              <a:gd name="T29" fmla="*/ 2147483647 h 92"/>
              <a:gd name="T30" fmla="*/ 0 w 30"/>
              <a:gd name="T31" fmla="*/ 0 h 92"/>
              <a:gd name="T32" fmla="*/ 2147483647 w 30"/>
              <a:gd name="T33" fmla="*/ 0 h 92"/>
              <a:gd name="T34" fmla="*/ 2147483647 w 30"/>
              <a:gd name="T35" fmla="*/ 2147483647 h 92"/>
              <a:gd name="T36" fmla="*/ 2147483647 w 30"/>
              <a:gd name="T37" fmla="*/ 2147483647 h 92"/>
              <a:gd name="T38" fmla="*/ 2147483647 w 30"/>
              <a:gd name="T39" fmla="*/ 2147483647 h 92"/>
              <a:gd name="T40" fmla="*/ 2147483647 w 30"/>
              <a:gd name="T41" fmla="*/ 2147483647 h 92"/>
              <a:gd name="T42" fmla="*/ 2147483647 w 30"/>
              <a:gd name="T43" fmla="*/ 2147483647 h 92"/>
              <a:gd name="T44" fmla="*/ 2147483647 w 30"/>
              <a:gd name="T45" fmla="*/ 2147483647 h 92"/>
              <a:gd name="T46" fmla="*/ 2147483647 w 30"/>
              <a:gd name="T47" fmla="*/ 2147483647 h 92"/>
              <a:gd name="T48" fmla="*/ 2147483647 w 30"/>
              <a:gd name="T49" fmla="*/ 2147483647 h 92"/>
              <a:gd name="T50" fmla="*/ 2147483647 w 30"/>
              <a:gd name="T51" fmla="*/ 2147483647 h 92"/>
              <a:gd name="T52" fmla="*/ 2147483647 w 30"/>
              <a:gd name="T53" fmla="*/ 2147483647 h 92"/>
              <a:gd name="T54" fmla="*/ 2147483647 w 30"/>
              <a:gd name="T55" fmla="*/ 2147483647 h 92"/>
              <a:gd name="T56" fmla="*/ 2147483647 w 30"/>
              <a:gd name="T57" fmla="*/ 2147483647 h 92"/>
              <a:gd name="T58" fmla="*/ 2147483647 w 30"/>
              <a:gd name="T59" fmla="*/ 2147483647 h 9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0"/>
              <a:gd name="T91" fmla="*/ 0 h 92"/>
              <a:gd name="T92" fmla="*/ 30 w 30"/>
              <a:gd name="T93" fmla="*/ 92 h 9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0" h="92">
                <a:moveTo>
                  <a:pt x="20" y="92"/>
                </a:moveTo>
                <a:lnTo>
                  <a:pt x="12" y="84"/>
                </a:lnTo>
                <a:lnTo>
                  <a:pt x="6" y="76"/>
                </a:lnTo>
                <a:lnTo>
                  <a:pt x="10" y="74"/>
                </a:lnTo>
                <a:lnTo>
                  <a:pt x="10" y="50"/>
                </a:lnTo>
                <a:lnTo>
                  <a:pt x="8" y="44"/>
                </a:lnTo>
                <a:lnTo>
                  <a:pt x="8" y="40"/>
                </a:lnTo>
                <a:lnTo>
                  <a:pt x="8" y="36"/>
                </a:lnTo>
                <a:lnTo>
                  <a:pt x="6" y="30"/>
                </a:lnTo>
                <a:lnTo>
                  <a:pt x="6" y="28"/>
                </a:lnTo>
                <a:lnTo>
                  <a:pt x="6" y="26"/>
                </a:lnTo>
                <a:lnTo>
                  <a:pt x="6" y="20"/>
                </a:lnTo>
                <a:lnTo>
                  <a:pt x="6" y="14"/>
                </a:lnTo>
                <a:lnTo>
                  <a:pt x="4" y="12"/>
                </a:lnTo>
                <a:lnTo>
                  <a:pt x="2" y="6"/>
                </a:lnTo>
                <a:lnTo>
                  <a:pt x="0" y="0"/>
                </a:lnTo>
                <a:lnTo>
                  <a:pt x="18" y="0"/>
                </a:lnTo>
                <a:lnTo>
                  <a:pt x="14" y="4"/>
                </a:lnTo>
                <a:lnTo>
                  <a:pt x="14" y="10"/>
                </a:lnTo>
                <a:lnTo>
                  <a:pt x="14" y="12"/>
                </a:lnTo>
                <a:lnTo>
                  <a:pt x="16" y="16"/>
                </a:lnTo>
                <a:lnTo>
                  <a:pt x="24" y="22"/>
                </a:lnTo>
                <a:lnTo>
                  <a:pt x="24" y="26"/>
                </a:lnTo>
                <a:lnTo>
                  <a:pt x="24" y="40"/>
                </a:lnTo>
                <a:lnTo>
                  <a:pt x="26" y="52"/>
                </a:lnTo>
                <a:lnTo>
                  <a:pt x="26" y="64"/>
                </a:lnTo>
                <a:lnTo>
                  <a:pt x="28" y="84"/>
                </a:lnTo>
                <a:lnTo>
                  <a:pt x="28" y="86"/>
                </a:lnTo>
                <a:lnTo>
                  <a:pt x="30" y="88"/>
                </a:lnTo>
                <a:lnTo>
                  <a:pt x="20" y="9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3" name="ï$1íḑè">
            <a:extLst>
              <a:ext uri="{FF2B5EF4-FFF2-40B4-BE49-F238E27FC236}">
                <a16:creationId xmlns:a16="http://schemas.microsoft.com/office/drawing/2014/main" id="{4D57CA1A-9874-4ADA-8976-42FA53C26C09}"/>
              </a:ext>
            </a:extLst>
          </p:cNvPr>
          <p:cNvSpPr/>
          <p:nvPr/>
        </p:nvSpPr>
        <p:spPr bwMode="auto">
          <a:xfrm>
            <a:off x="9204942" y="2403568"/>
            <a:ext cx="41457" cy="109360"/>
          </a:xfrm>
          <a:custGeom>
            <a:avLst/>
            <a:gdLst>
              <a:gd name="T0" fmla="*/ 2147483647 w 46"/>
              <a:gd name="T1" fmla="*/ 2147483647 h 110"/>
              <a:gd name="T2" fmla="*/ 2147483647 w 46"/>
              <a:gd name="T3" fmla="*/ 2147483647 h 110"/>
              <a:gd name="T4" fmla="*/ 2147483647 w 46"/>
              <a:gd name="T5" fmla="*/ 2147483647 h 110"/>
              <a:gd name="T6" fmla="*/ 2147483647 w 46"/>
              <a:gd name="T7" fmla="*/ 2147483647 h 110"/>
              <a:gd name="T8" fmla="*/ 2147483647 w 46"/>
              <a:gd name="T9" fmla="*/ 2147483647 h 110"/>
              <a:gd name="T10" fmla="*/ 2147483647 w 46"/>
              <a:gd name="T11" fmla="*/ 2147483647 h 110"/>
              <a:gd name="T12" fmla="*/ 2147483647 w 46"/>
              <a:gd name="T13" fmla="*/ 2147483647 h 110"/>
              <a:gd name="T14" fmla="*/ 2147483647 w 46"/>
              <a:gd name="T15" fmla="*/ 2147483647 h 110"/>
              <a:gd name="T16" fmla="*/ 2147483647 w 46"/>
              <a:gd name="T17" fmla="*/ 2147483647 h 110"/>
              <a:gd name="T18" fmla="*/ 2147483647 w 46"/>
              <a:gd name="T19" fmla="*/ 0 h 110"/>
              <a:gd name="T20" fmla="*/ 2147483647 w 46"/>
              <a:gd name="T21" fmla="*/ 2147483647 h 110"/>
              <a:gd name="T22" fmla="*/ 2147483647 w 46"/>
              <a:gd name="T23" fmla="*/ 0 h 110"/>
              <a:gd name="T24" fmla="*/ 2147483647 w 46"/>
              <a:gd name="T25" fmla="*/ 2147483647 h 110"/>
              <a:gd name="T26" fmla="*/ 2147483647 w 46"/>
              <a:gd name="T27" fmla="*/ 2147483647 h 110"/>
              <a:gd name="T28" fmla="*/ 2147483647 w 46"/>
              <a:gd name="T29" fmla="*/ 2147483647 h 110"/>
              <a:gd name="T30" fmla="*/ 2147483647 w 46"/>
              <a:gd name="T31" fmla="*/ 2147483647 h 110"/>
              <a:gd name="T32" fmla="*/ 2147483647 w 46"/>
              <a:gd name="T33" fmla="*/ 2147483647 h 110"/>
              <a:gd name="T34" fmla="*/ 2147483647 w 46"/>
              <a:gd name="T35" fmla="*/ 2147483647 h 110"/>
              <a:gd name="T36" fmla="*/ 2147483647 w 46"/>
              <a:gd name="T37" fmla="*/ 2147483647 h 110"/>
              <a:gd name="T38" fmla="*/ 0 w 46"/>
              <a:gd name="T39" fmla="*/ 2147483647 h 110"/>
              <a:gd name="T40" fmla="*/ 0 w 46"/>
              <a:gd name="T41" fmla="*/ 2147483647 h 110"/>
              <a:gd name="T42" fmla="*/ 0 w 46"/>
              <a:gd name="T43" fmla="*/ 2147483647 h 110"/>
              <a:gd name="T44" fmla="*/ 2147483647 w 46"/>
              <a:gd name="T45" fmla="*/ 2147483647 h 110"/>
              <a:gd name="T46" fmla="*/ 2147483647 w 46"/>
              <a:gd name="T47" fmla="*/ 2147483647 h 110"/>
              <a:gd name="T48" fmla="*/ 2147483647 w 46"/>
              <a:gd name="T49" fmla="*/ 2147483647 h 110"/>
              <a:gd name="T50" fmla="*/ 2147483647 w 46"/>
              <a:gd name="T51" fmla="*/ 2147483647 h 110"/>
              <a:gd name="T52" fmla="*/ 2147483647 w 46"/>
              <a:gd name="T53" fmla="*/ 2147483647 h 110"/>
              <a:gd name="T54" fmla="*/ 2147483647 w 46"/>
              <a:gd name="T55" fmla="*/ 2147483647 h 110"/>
              <a:gd name="T56" fmla="*/ 2147483647 w 46"/>
              <a:gd name="T57" fmla="*/ 2147483647 h 110"/>
              <a:gd name="T58" fmla="*/ 2147483647 w 46"/>
              <a:gd name="T59" fmla="*/ 2147483647 h 11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6"/>
              <a:gd name="T91" fmla="*/ 0 h 110"/>
              <a:gd name="T92" fmla="*/ 46 w 46"/>
              <a:gd name="T93" fmla="*/ 110 h 11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6" h="110">
                <a:moveTo>
                  <a:pt x="16" y="110"/>
                </a:moveTo>
                <a:lnTo>
                  <a:pt x="30" y="104"/>
                </a:lnTo>
                <a:lnTo>
                  <a:pt x="30" y="60"/>
                </a:lnTo>
                <a:lnTo>
                  <a:pt x="40" y="46"/>
                </a:lnTo>
                <a:lnTo>
                  <a:pt x="44" y="36"/>
                </a:lnTo>
                <a:lnTo>
                  <a:pt x="46" y="30"/>
                </a:lnTo>
                <a:lnTo>
                  <a:pt x="44" y="18"/>
                </a:lnTo>
                <a:lnTo>
                  <a:pt x="40" y="10"/>
                </a:lnTo>
                <a:lnTo>
                  <a:pt x="34" y="6"/>
                </a:lnTo>
                <a:lnTo>
                  <a:pt x="30" y="0"/>
                </a:lnTo>
                <a:lnTo>
                  <a:pt x="20" y="2"/>
                </a:lnTo>
                <a:lnTo>
                  <a:pt x="20" y="0"/>
                </a:lnTo>
                <a:lnTo>
                  <a:pt x="20" y="6"/>
                </a:lnTo>
                <a:lnTo>
                  <a:pt x="20" y="8"/>
                </a:lnTo>
                <a:lnTo>
                  <a:pt x="20" y="10"/>
                </a:lnTo>
                <a:lnTo>
                  <a:pt x="12" y="14"/>
                </a:lnTo>
                <a:lnTo>
                  <a:pt x="6" y="16"/>
                </a:lnTo>
                <a:lnTo>
                  <a:pt x="4" y="18"/>
                </a:lnTo>
                <a:lnTo>
                  <a:pt x="4" y="22"/>
                </a:lnTo>
                <a:lnTo>
                  <a:pt x="0" y="26"/>
                </a:lnTo>
                <a:lnTo>
                  <a:pt x="0" y="32"/>
                </a:lnTo>
                <a:lnTo>
                  <a:pt x="0" y="34"/>
                </a:lnTo>
                <a:lnTo>
                  <a:pt x="2" y="38"/>
                </a:lnTo>
                <a:lnTo>
                  <a:pt x="10" y="44"/>
                </a:lnTo>
                <a:lnTo>
                  <a:pt x="10" y="48"/>
                </a:lnTo>
                <a:lnTo>
                  <a:pt x="10" y="62"/>
                </a:lnTo>
                <a:lnTo>
                  <a:pt x="12" y="74"/>
                </a:lnTo>
                <a:lnTo>
                  <a:pt x="12" y="86"/>
                </a:lnTo>
                <a:lnTo>
                  <a:pt x="14" y="106"/>
                </a:lnTo>
                <a:lnTo>
                  <a:pt x="16" y="11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4" name="i$ļïḑê">
            <a:extLst>
              <a:ext uri="{FF2B5EF4-FFF2-40B4-BE49-F238E27FC236}">
                <a16:creationId xmlns:a16="http://schemas.microsoft.com/office/drawing/2014/main" id="{ECF72A3E-22FE-4D92-90C5-D21EA8E10A30}"/>
              </a:ext>
            </a:extLst>
          </p:cNvPr>
          <p:cNvSpPr/>
          <p:nvPr/>
        </p:nvSpPr>
        <p:spPr bwMode="auto">
          <a:xfrm>
            <a:off x="9231643" y="2374571"/>
            <a:ext cx="167937" cy="171496"/>
          </a:xfrm>
          <a:custGeom>
            <a:avLst/>
            <a:gdLst>
              <a:gd name="T0" fmla="*/ 2147483647 w 189"/>
              <a:gd name="T1" fmla="*/ 2147483647 h 174"/>
              <a:gd name="T2" fmla="*/ 2147483647 w 189"/>
              <a:gd name="T3" fmla="*/ 2147483647 h 174"/>
              <a:gd name="T4" fmla="*/ 2147483647 w 189"/>
              <a:gd name="T5" fmla="*/ 2147483647 h 174"/>
              <a:gd name="T6" fmla="*/ 2147483647 w 189"/>
              <a:gd name="T7" fmla="*/ 2147483647 h 174"/>
              <a:gd name="T8" fmla="*/ 2147483647 w 189"/>
              <a:gd name="T9" fmla="*/ 2147483647 h 174"/>
              <a:gd name="T10" fmla="*/ 0 w 189"/>
              <a:gd name="T11" fmla="*/ 2147483647 h 174"/>
              <a:gd name="T12" fmla="*/ 2147483647 w 189"/>
              <a:gd name="T13" fmla="*/ 2147483647 h 174"/>
              <a:gd name="T14" fmla="*/ 2147483647 w 189"/>
              <a:gd name="T15" fmla="*/ 2147483647 h 174"/>
              <a:gd name="T16" fmla="*/ 2147483647 w 189"/>
              <a:gd name="T17" fmla="*/ 2147483647 h 174"/>
              <a:gd name="T18" fmla="*/ 2147483647 w 189"/>
              <a:gd name="T19" fmla="*/ 2147483647 h 174"/>
              <a:gd name="T20" fmla="*/ 2147483647 w 189"/>
              <a:gd name="T21" fmla="*/ 0 h 174"/>
              <a:gd name="T22" fmla="*/ 2147483647 w 189"/>
              <a:gd name="T23" fmla="*/ 0 h 174"/>
              <a:gd name="T24" fmla="*/ 2147483647 w 189"/>
              <a:gd name="T25" fmla="*/ 2147483647 h 174"/>
              <a:gd name="T26" fmla="*/ 2147483647 w 189"/>
              <a:gd name="T27" fmla="*/ 2147483647 h 174"/>
              <a:gd name="T28" fmla="*/ 2147483647 w 189"/>
              <a:gd name="T29" fmla="*/ 2147483647 h 174"/>
              <a:gd name="T30" fmla="*/ 2147483647 w 189"/>
              <a:gd name="T31" fmla="*/ 2147483647 h 174"/>
              <a:gd name="T32" fmla="*/ 2147483647 w 189"/>
              <a:gd name="T33" fmla="*/ 2147483647 h 174"/>
              <a:gd name="T34" fmla="*/ 2147483647 w 189"/>
              <a:gd name="T35" fmla="*/ 2147483647 h 174"/>
              <a:gd name="T36" fmla="*/ 2147483647 w 189"/>
              <a:gd name="T37" fmla="*/ 2147483647 h 174"/>
              <a:gd name="T38" fmla="*/ 2147483647 w 189"/>
              <a:gd name="T39" fmla="*/ 2147483647 h 174"/>
              <a:gd name="T40" fmla="*/ 2147483647 w 189"/>
              <a:gd name="T41" fmla="*/ 2147483647 h 174"/>
              <a:gd name="T42" fmla="*/ 2147483647 w 189"/>
              <a:gd name="T43" fmla="*/ 2147483647 h 174"/>
              <a:gd name="T44" fmla="*/ 2147483647 w 189"/>
              <a:gd name="T45" fmla="*/ 2147483647 h 174"/>
              <a:gd name="T46" fmla="*/ 2147483647 w 189"/>
              <a:gd name="T47" fmla="*/ 0 h 174"/>
              <a:gd name="T48" fmla="*/ 2147483647 w 189"/>
              <a:gd name="T49" fmla="*/ 2147483647 h 174"/>
              <a:gd name="T50" fmla="*/ 2147483647 w 189"/>
              <a:gd name="T51" fmla="*/ 2147483647 h 174"/>
              <a:gd name="T52" fmla="*/ 2147483647 w 189"/>
              <a:gd name="T53" fmla="*/ 2147483647 h 174"/>
              <a:gd name="T54" fmla="*/ 2147483647 w 189"/>
              <a:gd name="T55" fmla="*/ 2147483647 h 174"/>
              <a:gd name="T56" fmla="*/ 2147483647 w 189"/>
              <a:gd name="T57" fmla="*/ 2147483647 h 174"/>
              <a:gd name="T58" fmla="*/ 2147483647 w 189"/>
              <a:gd name="T59" fmla="*/ 2147483647 h 174"/>
              <a:gd name="T60" fmla="*/ 2147483647 w 189"/>
              <a:gd name="T61" fmla="*/ 2147483647 h 174"/>
              <a:gd name="T62" fmla="*/ 2147483647 w 189"/>
              <a:gd name="T63" fmla="*/ 2147483647 h 174"/>
              <a:gd name="T64" fmla="*/ 2147483647 w 189"/>
              <a:gd name="T65" fmla="*/ 2147483647 h 174"/>
              <a:gd name="T66" fmla="*/ 2147483647 w 189"/>
              <a:gd name="T67" fmla="*/ 2147483647 h 174"/>
              <a:gd name="T68" fmla="*/ 2147483647 w 189"/>
              <a:gd name="T69" fmla="*/ 2147483647 h 174"/>
              <a:gd name="T70" fmla="*/ 2147483647 w 189"/>
              <a:gd name="T71" fmla="*/ 2147483647 h 174"/>
              <a:gd name="T72" fmla="*/ 2147483647 w 189"/>
              <a:gd name="T73" fmla="*/ 2147483647 h 174"/>
              <a:gd name="T74" fmla="*/ 2147483647 w 189"/>
              <a:gd name="T75" fmla="*/ 2147483647 h 174"/>
              <a:gd name="T76" fmla="*/ 2147483647 w 189"/>
              <a:gd name="T77" fmla="*/ 2147483647 h 174"/>
              <a:gd name="T78" fmla="*/ 2147483647 w 189"/>
              <a:gd name="T79" fmla="*/ 2147483647 h 174"/>
              <a:gd name="T80" fmla="*/ 2147483647 w 189"/>
              <a:gd name="T81" fmla="*/ 2147483647 h 17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89"/>
              <a:gd name="T124" fmla="*/ 0 h 174"/>
              <a:gd name="T125" fmla="*/ 189 w 189"/>
              <a:gd name="T126" fmla="*/ 174 h 17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89" h="174">
                <a:moveTo>
                  <a:pt x="90" y="168"/>
                </a:moveTo>
                <a:lnTo>
                  <a:pt x="74" y="170"/>
                </a:lnTo>
                <a:lnTo>
                  <a:pt x="58" y="174"/>
                </a:lnTo>
                <a:lnTo>
                  <a:pt x="52" y="172"/>
                </a:lnTo>
                <a:lnTo>
                  <a:pt x="46" y="166"/>
                </a:lnTo>
                <a:lnTo>
                  <a:pt x="40" y="152"/>
                </a:lnTo>
                <a:lnTo>
                  <a:pt x="36" y="146"/>
                </a:lnTo>
                <a:lnTo>
                  <a:pt x="32" y="138"/>
                </a:lnTo>
                <a:lnTo>
                  <a:pt x="24" y="134"/>
                </a:lnTo>
                <a:lnTo>
                  <a:pt x="18" y="132"/>
                </a:lnTo>
                <a:lnTo>
                  <a:pt x="0" y="134"/>
                </a:lnTo>
                <a:lnTo>
                  <a:pt x="0" y="90"/>
                </a:lnTo>
                <a:lnTo>
                  <a:pt x="10" y="76"/>
                </a:lnTo>
                <a:lnTo>
                  <a:pt x="14" y="66"/>
                </a:lnTo>
                <a:lnTo>
                  <a:pt x="16" y="60"/>
                </a:lnTo>
                <a:lnTo>
                  <a:pt x="14" y="48"/>
                </a:lnTo>
                <a:lnTo>
                  <a:pt x="10" y="40"/>
                </a:lnTo>
                <a:lnTo>
                  <a:pt x="14" y="26"/>
                </a:lnTo>
                <a:lnTo>
                  <a:pt x="18" y="12"/>
                </a:lnTo>
                <a:lnTo>
                  <a:pt x="22" y="8"/>
                </a:lnTo>
                <a:lnTo>
                  <a:pt x="28" y="4"/>
                </a:lnTo>
                <a:lnTo>
                  <a:pt x="34" y="0"/>
                </a:lnTo>
                <a:lnTo>
                  <a:pt x="44" y="0"/>
                </a:lnTo>
                <a:lnTo>
                  <a:pt x="46" y="0"/>
                </a:lnTo>
                <a:lnTo>
                  <a:pt x="50" y="2"/>
                </a:lnTo>
                <a:lnTo>
                  <a:pt x="56" y="8"/>
                </a:lnTo>
                <a:lnTo>
                  <a:pt x="62" y="12"/>
                </a:lnTo>
                <a:lnTo>
                  <a:pt x="64" y="14"/>
                </a:lnTo>
                <a:lnTo>
                  <a:pt x="68" y="16"/>
                </a:lnTo>
                <a:lnTo>
                  <a:pt x="72" y="14"/>
                </a:lnTo>
                <a:lnTo>
                  <a:pt x="72" y="12"/>
                </a:lnTo>
                <a:lnTo>
                  <a:pt x="74" y="10"/>
                </a:lnTo>
                <a:lnTo>
                  <a:pt x="78" y="10"/>
                </a:lnTo>
                <a:lnTo>
                  <a:pt x="86" y="10"/>
                </a:lnTo>
                <a:lnTo>
                  <a:pt x="90" y="14"/>
                </a:lnTo>
                <a:lnTo>
                  <a:pt x="94" y="16"/>
                </a:lnTo>
                <a:lnTo>
                  <a:pt x="100" y="18"/>
                </a:lnTo>
                <a:lnTo>
                  <a:pt x="108" y="16"/>
                </a:lnTo>
                <a:lnTo>
                  <a:pt x="114" y="12"/>
                </a:lnTo>
                <a:lnTo>
                  <a:pt x="120" y="10"/>
                </a:lnTo>
                <a:lnTo>
                  <a:pt x="128" y="8"/>
                </a:lnTo>
                <a:lnTo>
                  <a:pt x="134" y="8"/>
                </a:lnTo>
                <a:lnTo>
                  <a:pt x="138" y="10"/>
                </a:lnTo>
                <a:lnTo>
                  <a:pt x="142" y="10"/>
                </a:lnTo>
                <a:lnTo>
                  <a:pt x="151" y="12"/>
                </a:lnTo>
                <a:lnTo>
                  <a:pt x="155" y="10"/>
                </a:lnTo>
                <a:lnTo>
                  <a:pt x="161" y="8"/>
                </a:lnTo>
                <a:lnTo>
                  <a:pt x="171" y="0"/>
                </a:lnTo>
                <a:lnTo>
                  <a:pt x="175" y="6"/>
                </a:lnTo>
                <a:lnTo>
                  <a:pt x="179" y="10"/>
                </a:lnTo>
                <a:lnTo>
                  <a:pt x="183" y="22"/>
                </a:lnTo>
                <a:lnTo>
                  <a:pt x="185" y="26"/>
                </a:lnTo>
                <a:lnTo>
                  <a:pt x="189" y="30"/>
                </a:lnTo>
                <a:lnTo>
                  <a:pt x="187" y="46"/>
                </a:lnTo>
                <a:lnTo>
                  <a:pt x="183" y="46"/>
                </a:lnTo>
                <a:lnTo>
                  <a:pt x="179" y="46"/>
                </a:lnTo>
                <a:lnTo>
                  <a:pt x="175" y="60"/>
                </a:lnTo>
                <a:lnTo>
                  <a:pt x="171" y="70"/>
                </a:lnTo>
                <a:lnTo>
                  <a:pt x="165" y="82"/>
                </a:lnTo>
                <a:lnTo>
                  <a:pt x="161" y="92"/>
                </a:lnTo>
                <a:lnTo>
                  <a:pt x="159" y="94"/>
                </a:lnTo>
                <a:lnTo>
                  <a:pt x="157" y="96"/>
                </a:lnTo>
                <a:lnTo>
                  <a:pt x="155" y="98"/>
                </a:lnTo>
                <a:lnTo>
                  <a:pt x="153" y="98"/>
                </a:lnTo>
                <a:lnTo>
                  <a:pt x="151" y="108"/>
                </a:lnTo>
                <a:lnTo>
                  <a:pt x="146" y="120"/>
                </a:lnTo>
                <a:lnTo>
                  <a:pt x="142" y="130"/>
                </a:lnTo>
                <a:lnTo>
                  <a:pt x="138" y="134"/>
                </a:lnTo>
                <a:lnTo>
                  <a:pt x="134" y="136"/>
                </a:lnTo>
                <a:lnTo>
                  <a:pt x="132" y="134"/>
                </a:lnTo>
                <a:lnTo>
                  <a:pt x="130" y="132"/>
                </a:lnTo>
                <a:lnTo>
                  <a:pt x="128" y="124"/>
                </a:lnTo>
                <a:lnTo>
                  <a:pt x="122" y="126"/>
                </a:lnTo>
                <a:lnTo>
                  <a:pt x="116" y="130"/>
                </a:lnTo>
                <a:lnTo>
                  <a:pt x="110" y="134"/>
                </a:lnTo>
                <a:lnTo>
                  <a:pt x="104" y="138"/>
                </a:lnTo>
                <a:lnTo>
                  <a:pt x="100" y="146"/>
                </a:lnTo>
                <a:lnTo>
                  <a:pt x="98" y="150"/>
                </a:lnTo>
                <a:lnTo>
                  <a:pt x="96" y="158"/>
                </a:lnTo>
                <a:lnTo>
                  <a:pt x="96" y="168"/>
                </a:lnTo>
                <a:lnTo>
                  <a:pt x="94" y="168"/>
                </a:lnTo>
                <a:lnTo>
                  <a:pt x="90" y="16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5" name="ís1ïďê">
            <a:extLst>
              <a:ext uri="{FF2B5EF4-FFF2-40B4-BE49-F238E27FC236}">
                <a16:creationId xmlns:a16="http://schemas.microsoft.com/office/drawing/2014/main" id="{CC7021C2-FEE6-45C8-B886-72F9D53F3BF0}"/>
              </a:ext>
            </a:extLst>
          </p:cNvPr>
          <p:cNvSpPr/>
          <p:nvPr/>
        </p:nvSpPr>
        <p:spPr bwMode="auto">
          <a:xfrm>
            <a:off x="9311747" y="2383685"/>
            <a:ext cx="113129" cy="205464"/>
          </a:xfrm>
          <a:custGeom>
            <a:avLst/>
            <a:gdLst>
              <a:gd name="T0" fmla="*/ 2147483647 w 127"/>
              <a:gd name="T1" fmla="*/ 2147483647 h 208"/>
              <a:gd name="T2" fmla="*/ 2147483647 w 127"/>
              <a:gd name="T3" fmla="*/ 2147483647 h 208"/>
              <a:gd name="T4" fmla="*/ 2147483647 w 127"/>
              <a:gd name="T5" fmla="*/ 2147483647 h 208"/>
              <a:gd name="T6" fmla="*/ 2147483647 w 127"/>
              <a:gd name="T7" fmla="*/ 2147483647 h 208"/>
              <a:gd name="T8" fmla="*/ 2147483647 w 127"/>
              <a:gd name="T9" fmla="*/ 2147483647 h 208"/>
              <a:gd name="T10" fmla="*/ 2147483647 w 127"/>
              <a:gd name="T11" fmla="*/ 2147483647 h 208"/>
              <a:gd name="T12" fmla="*/ 2147483647 w 127"/>
              <a:gd name="T13" fmla="*/ 2147483647 h 208"/>
              <a:gd name="T14" fmla="*/ 2147483647 w 127"/>
              <a:gd name="T15" fmla="*/ 2147483647 h 208"/>
              <a:gd name="T16" fmla="*/ 2147483647 w 127"/>
              <a:gd name="T17" fmla="*/ 2147483647 h 208"/>
              <a:gd name="T18" fmla="*/ 2147483647 w 127"/>
              <a:gd name="T19" fmla="*/ 2147483647 h 208"/>
              <a:gd name="T20" fmla="*/ 2147483647 w 127"/>
              <a:gd name="T21" fmla="*/ 2147483647 h 208"/>
              <a:gd name="T22" fmla="*/ 2147483647 w 127"/>
              <a:gd name="T23" fmla="*/ 2147483647 h 208"/>
              <a:gd name="T24" fmla="*/ 2147483647 w 127"/>
              <a:gd name="T25" fmla="*/ 2147483647 h 208"/>
              <a:gd name="T26" fmla="*/ 2147483647 w 127"/>
              <a:gd name="T27" fmla="*/ 2147483647 h 208"/>
              <a:gd name="T28" fmla="*/ 2147483647 w 127"/>
              <a:gd name="T29" fmla="*/ 2147483647 h 208"/>
              <a:gd name="T30" fmla="*/ 2147483647 w 127"/>
              <a:gd name="T31" fmla="*/ 2147483647 h 208"/>
              <a:gd name="T32" fmla="*/ 2147483647 w 127"/>
              <a:gd name="T33" fmla="*/ 2147483647 h 208"/>
              <a:gd name="T34" fmla="*/ 2147483647 w 127"/>
              <a:gd name="T35" fmla="*/ 2147483647 h 208"/>
              <a:gd name="T36" fmla="*/ 2147483647 w 127"/>
              <a:gd name="T37" fmla="*/ 2147483647 h 208"/>
              <a:gd name="T38" fmla="*/ 2147483647 w 127"/>
              <a:gd name="T39" fmla="*/ 2147483647 h 208"/>
              <a:gd name="T40" fmla="*/ 2147483647 w 127"/>
              <a:gd name="T41" fmla="*/ 2147483647 h 208"/>
              <a:gd name="T42" fmla="*/ 2147483647 w 127"/>
              <a:gd name="T43" fmla="*/ 2147483647 h 208"/>
              <a:gd name="T44" fmla="*/ 2147483647 w 127"/>
              <a:gd name="T45" fmla="*/ 2147483647 h 208"/>
              <a:gd name="T46" fmla="*/ 2147483647 w 127"/>
              <a:gd name="T47" fmla="*/ 2147483647 h 208"/>
              <a:gd name="T48" fmla="*/ 2147483647 w 127"/>
              <a:gd name="T49" fmla="*/ 2147483647 h 208"/>
              <a:gd name="T50" fmla="*/ 2147483647 w 127"/>
              <a:gd name="T51" fmla="*/ 2147483647 h 208"/>
              <a:gd name="T52" fmla="*/ 2147483647 w 127"/>
              <a:gd name="T53" fmla="*/ 2147483647 h 208"/>
              <a:gd name="T54" fmla="*/ 2147483647 w 127"/>
              <a:gd name="T55" fmla="*/ 2147483647 h 208"/>
              <a:gd name="T56" fmla="*/ 2147483647 w 127"/>
              <a:gd name="T57" fmla="*/ 2147483647 h 208"/>
              <a:gd name="T58" fmla="*/ 2147483647 w 127"/>
              <a:gd name="T59" fmla="*/ 2147483647 h 208"/>
              <a:gd name="T60" fmla="*/ 2147483647 w 127"/>
              <a:gd name="T61" fmla="*/ 2147483647 h 208"/>
              <a:gd name="T62" fmla="*/ 2147483647 w 127"/>
              <a:gd name="T63" fmla="*/ 2147483647 h 208"/>
              <a:gd name="T64" fmla="*/ 2147483647 w 127"/>
              <a:gd name="T65" fmla="*/ 2147483647 h 208"/>
              <a:gd name="T66" fmla="*/ 2147483647 w 127"/>
              <a:gd name="T67" fmla="*/ 2147483647 h 208"/>
              <a:gd name="T68" fmla="*/ 2147483647 w 127"/>
              <a:gd name="T69" fmla="*/ 2147483647 h 208"/>
              <a:gd name="T70" fmla="*/ 2147483647 w 127"/>
              <a:gd name="T71" fmla="*/ 2147483647 h 208"/>
              <a:gd name="T72" fmla="*/ 2147483647 w 127"/>
              <a:gd name="T73" fmla="*/ 2147483647 h 208"/>
              <a:gd name="T74" fmla="*/ 2147483647 w 127"/>
              <a:gd name="T75" fmla="*/ 2147483647 h 208"/>
              <a:gd name="T76" fmla="*/ 0 w 127"/>
              <a:gd name="T77" fmla="*/ 2147483647 h 20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27"/>
              <a:gd name="T118" fmla="*/ 0 h 208"/>
              <a:gd name="T119" fmla="*/ 127 w 127"/>
              <a:gd name="T120" fmla="*/ 208 h 20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27" h="208">
                <a:moveTo>
                  <a:pt x="6" y="158"/>
                </a:moveTo>
                <a:lnTo>
                  <a:pt x="6" y="148"/>
                </a:lnTo>
                <a:lnTo>
                  <a:pt x="8" y="140"/>
                </a:lnTo>
                <a:lnTo>
                  <a:pt x="10" y="136"/>
                </a:lnTo>
                <a:lnTo>
                  <a:pt x="14" y="128"/>
                </a:lnTo>
                <a:lnTo>
                  <a:pt x="20" y="124"/>
                </a:lnTo>
                <a:lnTo>
                  <a:pt x="26" y="120"/>
                </a:lnTo>
                <a:lnTo>
                  <a:pt x="32" y="116"/>
                </a:lnTo>
                <a:lnTo>
                  <a:pt x="38" y="114"/>
                </a:lnTo>
                <a:lnTo>
                  <a:pt x="40" y="122"/>
                </a:lnTo>
                <a:lnTo>
                  <a:pt x="42" y="124"/>
                </a:lnTo>
                <a:lnTo>
                  <a:pt x="44" y="126"/>
                </a:lnTo>
                <a:lnTo>
                  <a:pt x="48" y="124"/>
                </a:lnTo>
                <a:lnTo>
                  <a:pt x="52" y="120"/>
                </a:lnTo>
                <a:lnTo>
                  <a:pt x="56" y="110"/>
                </a:lnTo>
                <a:lnTo>
                  <a:pt x="61" y="98"/>
                </a:lnTo>
                <a:lnTo>
                  <a:pt x="63" y="88"/>
                </a:lnTo>
                <a:lnTo>
                  <a:pt x="65" y="88"/>
                </a:lnTo>
                <a:lnTo>
                  <a:pt x="67" y="86"/>
                </a:lnTo>
                <a:lnTo>
                  <a:pt x="69" y="84"/>
                </a:lnTo>
                <a:lnTo>
                  <a:pt x="71" y="82"/>
                </a:lnTo>
                <a:lnTo>
                  <a:pt x="75" y="72"/>
                </a:lnTo>
                <a:lnTo>
                  <a:pt x="81" y="60"/>
                </a:lnTo>
                <a:lnTo>
                  <a:pt x="85" y="50"/>
                </a:lnTo>
                <a:lnTo>
                  <a:pt x="89" y="36"/>
                </a:lnTo>
                <a:lnTo>
                  <a:pt x="93" y="36"/>
                </a:lnTo>
                <a:lnTo>
                  <a:pt x="97" y="36"/>
                </a:lnTo>
                <a:lnTo>
                  <a:pt x="99" y="20"/>
                </a:lnTo>
                <a:lnTo>
                  <a:pt x="95" y="16"/>
                </a:lnTo>
                <a:lnTo>
                  <a:pt x="93" y="12"/>
                </a:lnTo>
                <a:lnTo>
                  <a:pt x="89" y="0"/>
                </a:lnTo>
                <a:lnTo>
                  <a:pt x="91" y="2"/>
                </a:lnTo>
                <a:lnTo>
                  <a:pt x="93" y="0"/>
                </a:lnTo>
                <a:lnTo>
                  <a:pt x="97" y="6"/>
                </a:lnTo>
                <a:lnTo>
                  <a:pt x="103" y="14"/>
                </a:lnTo>
                <a:lnTo>
                  <a:pt x="107" y="20"/>
                </a:lnTo>
                <a:lnTo>
                  <a:pt x="109" y="26"/>
                </a:lnTo>
                <a:lnTo>
                  <a:pt x="107" y="44"/>
                </a:lnTo>
                <a:lnTo>
                  <a:pt x="109" y="50"/>
                </a:lnTo>
                <a:lnTo>
                  <a:pt x="109" y="54"/>
                </a:lnTo>
                <a:lnTo>
                  <a:pt x="117" y="60"/>
                </a:lnTo>
                <a:lnTo>
                  <a:pt x="99" y="60"/>
                </a:lnTo>
                <a:lnTo>
                  <a:pt x="93" y="62"/>
                </a:lnTo>
                <a:lnTo>
                  <a:pt x="91" y="64"/>
                </a:lnTo>
                <a:lnTo>
                  <a:pt x="89" y="66"/>
                </a:lnTo>
                <a:lnTo>
                  <a:pt x="93" y="70"/>
                </a:lnTo>
                <a:lnTo>
                  <a:pt x="101" y="78"/>
                </a:lnTo>
                <a:lnTo>
                  <a:pt x="111" y="88"/>
                </a:lnTo>
                <a:lnTo>
                  <a:pt x="115" y="96"/>
                </a:lnTo>
                <a:lnTo>
                  <a:pt x="117" y="106"/>
                </a:lnTo>
                <a:lnTo>
                  <a:pt x="113" y="110"/>
                </a:lnTo>
                <a:lnTo>
                  <a:pt x="107" y="116"/>
                </a:lnTo>
                <a:lnTo>
                  <a:pt x="101" y="126"/>
                </a:lnTo>
                <a:lnTo>
                  <a:pt x="99" y="136"/>
                </a:lnTo>
                <a:lnTo>
                  <a:pt x="99" y="144"/>
                </a:lnTo>
                <a:lnTo>
                  <a:pt x="101" y="154"/>
                </a:lnTo>
                <a:lnTo>
                  <a:pt x="109" y="168"/>
                </a:lnTo>
                <a:lnTo>
                  <a:pt x="119" y="182"/>
                </a:lnTo>
                <a:lnTo>
                  <a:pt x="127" y="194"/>
                </a:lnTo>
                <a:lnTo>
                  <a:pt x="127" y="208"/>
                </a:lnTo>
                <a:lnTo>
                  <a:pt x="121" y="208"/>
                </a:lnTo>
                <a:lnTo>
                  <a:pt x="111" y="208"/>
                </a:lnTo>
                <a:lnTo>
                  <a:pt x="107" y="206"/>
                </a:lnTo>
                <a:lnTo>
                  <a:pt x="103" y="204"/>
                </a:lnTo>
                <a:lnTo>
                  <a:pt x="81" y="204"/>
                </a:lnTo>
                <a:lnTo>
                  <a:pt x="81" y="202"/>
                </a:lnTo>
                <a:lnTo>
                  <a:pt x="46" y="200"/>
                </a:lnTo>
                <a:lnTo>
                  <a:pt x="46" y="204"/>
                </a:lnTo>
                <a:lnTo>
                  <a:pt x="22" y="202"/>
                </a:lnTo>
                <a:lnTo>
                  <a:pt x="24" y="198"/>
                </a:lnTo>
                <a:lnTo>
                  <a:pt x="24" y="188"/>
                </a:lnTo>
                <a:lnTo>
                  <a:pt x="22" y="182"/>
                </a:lnTo>
                <a:lnTo>
                  <a:pt x="22" y="174"/>
                </a:lnTo>
                <a:lnTo>
                  <a:pt x="24" y="168"/>
                </a:lnTo>
                <a:lnTo>
                  <a:pt x="14" y="166"/>
                </a:lnTo>
                <a:lnTo>
                  <a:pt x="10" y="164"/>
                </a:lnTo>
                <a:lnTo>
                  <a:pt x="6" y="160"/>
                </a:lnTo>
                <a:lnTo>
                  <a:pt x="0" y="158"/>
                </a:lnTo>
                <a:lnTo>
                  <a:pt x="6" y="15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6" name="ïṡľiḍê">
            <a:extLst>
              <a:ext uri="{FF2B5EF4-FFF2-40B4-BE49-F238E27FC236}">
                <a16:creationId xmlns:a16="http://schemas.microsoft.com/office/drawing/2014/main" id="{FC0EECAB-084A-47F9-AEB8-37BA1276E9B7}"/>
              </a:ext>
            </a:extLst>
          </p:cNvPr>
          <p:cNvSpPr/>
          <p:nvPr/>
        </p:nvSpPr>
        <p:spPr bwMode="auto">
          <a:xfrm>
            <a:off x="9320179" y="2581693"/>
            <a:ext cx="79401" cy="109360"/>
          </a:xfrm>
          <a:custGeom>
            <a:avLst/>
            <a:gdLst>
              <a:gd name="T0" fmla="*/ 2147483647 w 89"/>
              <a:gd name="T1" fmla="*/ 2147483647 h 110"/>
              <a:gd name="T2" fmla="*/ 2147483647 w 89"/>
              <a:gd name="T3" fmla="*/ 2147483647 h 110"/>
              <a:gd name="T4" fmla="*/ 2147483647 w 89"/>
              <a:gd name="T5" fmla="*/ 2147483647 h 110"/>
              <a:gd name="T6" fmla="*/ 2147483647 w 89"/>
              <a:gd name="T7" fmla="*/ 2147483647 h 110"/>
              <a:gd name="T8" fmla="*/ 2147483647 w 89"/>
              <a:gd name="T9" fmla="*/ 2147483647 h 110"/>
              <a:gd name="T10" fmla="*/ 2147483647 w 89"/>
              <a:gd name="T11" fmla="*/ 2147483647 h 110"/>
              <a:gd name="T12" fmla="*/ 0 w 89"/>
              <a:gd name="T13" fmla="*/ 2147483647 h 110"/>
              <a:gd name="T14" fmla="*/ 0 w 89"/>
              <a:gd name="T15" fmla="*/ 2147483647 h 110"/>
              <a:gd name="T16" fmla="*/ 2147483647 w 89"/>
              <a:gd name="T17" fmla="*/ 2147483647 h 110"/>
              <a:gd name="T18" fmla="*/ 2147483647 w 89"/>
              <a:gd name="T19" fmla="*/ 2147483647 h 110"/>
              <a:gd name="T20" fmla="*/ 2147483647 w 89"/>
              <a:gd name="T21" fmla="*/ 2147483647 h 110"/>
              <a:gd name="T22" fmla="*/ 2147483647 w 89"/>
              <a:gd name="T23" fmla="*/ 2147483647 h 110"/>
              <a:gd name="T24" fmla="*/ 2147483647 w 89"/>
              <a:gd name="T25" fmla="*/ 2147483647 h 110"/>
              <a:gd name="T26" fmla="*/ 2147483647 w 89"/>
              <a:gd name="T27" fmla="*/ 2147483647 h 110"/>
              <a:gd name="T28" fmla="*/ 2147483647 w 89"/>
              <a:gd name="T29" fmla="*/ 2147483647 h 110"/>
              <a:gd name="T30" fmla="*/ 2147483647 w 89"/>
              <a:gd name="T31" fmla="*/ 2147483647 h 110"/>
              <a:gd name="T32" fmla="*/ 2147483647 w 89"/>
              <a:gd name="T33" fmla="*/ 2147483647 h 110"/>
              <a:gd name="T34" fmla="*/ 2147483647 w 89"/>
              <a:gd name="T35" fmla="*/ 2147483647 h 110"/>
              <a:gd name="T36" fmla="*/ 2147483647 w 89"/>
              <a:gd name="T37" fmla="*/ 2147483647 h 110"/>
              <a:gd name="T38" fmla="*/ 2147483647 w 89"/>
              <a:gd name="T39" fmla="*/ 2147483647 h 110"/>
              <a:gd name="T40" fmla="*/ 2147483647 w 89"/>
              <a:gd name="T41" fmla="*/ 2147483647 h 110"/>
              <a:gd name="T42" fmla="*/ 2147483647 w 89"/>
              <a:gd name="T43" fmla="*/ 2147483647 h 110"/>
              <a:gd name="T44" fmla="*/ 2147483647 w 89"/>
              <a:gd name="T45" fmla="*/ 2147483647 h 110"/>
              <a:gd name="T46" fmla="*/ 2147483647 w 89"/>
              <a:gd name="T47" fmla="*/ 2147483647 h 110"/>
              <a:gd name="T48" fmla="*/ 2147483647 w 89"/>
              <a:gd name="T49" fmla="*/ 2147483647 h 110"/>
              <a:gd name="T50" fmla="*/ 2147483647 w 89"/>
              <a:gd name="T51" fmla="*/ 2147483647 h 110"/>
              <a:gd name="T52" fmla="*/ 2147483647 w 89"/>
              <a:gd name="T53" fmla="*/ 2147483647 h 110"/>
              <a:gd name="T54" fmla="*/ 2147483647 w 89"/>
              <a:gd name="T55" fmla="*/ 2147483647 h 110"/>
              <a:gd name="T56" fmla="*/ 2147483647 w 89"/>
              <a:gd name="T57" fmla="*/ 2147483647 h 110"/>
              <a:gd name="T58" fmla="*/ 2147483647 w 89"/>
              <a:gd name="T59" fmla="*/ 2147483647 h 110"/>
              <a:gd name="T60" fmla="*/ 2147483647 w 89"/>
              <a:gd name="T61" fmla="*/ 2147483647 h 110"/>
              <a:gd name="T62" fmla="*/ 2147483647 w 89"/>
              <a:gd name="T63" fmla="*/ 2147483647 h 110"/>
              <a:gd name="T64" fmla="*/ 2147483647 w 89"/>
              <a:gd name="T65" fmla="*/ 2147483647 h 110"/>
              <a:gd name="T66" fmla="*/ 2147483647 w 89"/>
              <a:gd name="T67" fmla="*/ 2147483647 h 110"/>
              <a:gd name="T68" fmla="*/ 2147483647 w 89"/>
              <a:gd name="T69" fmla="*/ 2147483647 h 110"/>
              <a:gd name="T70" fmla="*/ 2147483647 w 89"/>
              <a:gd name="T71" fmla="*/ 2147483647 h 110"/>
              <a:gd name="T72" fmla="*/ 2147483647 w 89"/>
              <a:gd name="T73" fmla="*/ 2147483647 h 110"/>
              <a:gd name="T74" fmla="*/ 2147483647 w 89"/>
              <a:gd name="T75" fmla="*/ 2147483647 h 110"/>
              <a:gd name="T76" fmla="*/ 2147483647 w 89"/>
              <a:gd name="T77" fmla="*/ 2147483647 h 110"/>
              <a:gd name="T78" fmla="*/ 2147483647 w 89"/>
              <a:gd name="T79" fmla="*/ 2147483647 h 110"/>
              <a:gd name="T80" fmla="*/ 2147483647 w 89"/>
              <a:gd name="T81" fmla="*/ 2147483647 h 110"/>
              <a:gd name="T82" fmla="*/ 2147483647 w 89"/>
              <a:gd name="T83" fmla="*/ 2147483647 h 110"/>
              <a:gd name="T84" fmla="*/ 2147483647 w 89"/>
              <a:gd name="T85" fmla="*/ 2147483647 h 110"/>
              <a:gd name="T86" fmla="*/ 2147483647 w 89"/>
              <a:gd name="T87" fmla="*/ 2147483647 h 110"/>
              <a:gd name="T88" fmla="*/ 2147483647 w 89"/>
              <a:gd name="T89" fmla="*/ 2147483647 h 110"/>
              <a:gd name="T90" fmla="*/ 2147483647 w 89"/>
              <a:gd name="T91" fmla="*/ 2147483647 h 110"/>
              <a:gd name="T92" fmla="*/ 2147483647 w 89"/>
              <a:gd name="T93" fmla="*/ 2147483647 h 110"/>
              <a:gd name="T94" fmla="*/ 2147483647 w 89"/>
              <a:gd name="T95" fmla="*/ 2147483647 h 110"/>
              <a:gd name="T96" fmla="*/ 2147483647 w 89"/>
              <a:gd name="T97" fmla="*/ 2147483647 h 110"/>
              <a:gd name="T98" fmla="*/ 2147483647 w 89"/>
              <a:gd name="T99" fmla="*/ 2147483647 h 110"/>
              <a:gd name="T100" fmla="*/ 2147483647 w 89"/>
              <a:gd name="T101" fmla="*/ 0 h 110"/>
              <a:gd name="T102" fmla="*/ 2147483647 w 89"/>
              <a:gd name="T103" fmla="*/ 2147483647 h 11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9"/>
              <a:gd name="T157" fmla="*/ 0 h 110"/>
              <a:gd name="T158" fmla="*/ 89 w 89"/>
              <a:gd name="T159" fmla="*/ 110 h 11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9" h="110">
                <a:moveTo>
                  <a:pt x="36" y="24"/>
                </a:moveTo>
                <a:lnTo>
                  <a:pt x="26" y="24"/>
                </a:lnTo>
                <a:lnTo>
                  <a:pt x="20" y="24"/>
                </a:lnTo>
                <a:lnTo>
                  <a:pt x="8" y="22"/>
                </a:lnTo>
                <a:lnTo>
                  <a:pt x="2" y="44"/>
                </a:lnTo>
                <a:lnTo>
                  <a:pt x="2" y="50"/>
                </a:lnTo>
                <a:lnTo>
                  <a:pt x="0" y="58"/>
                </a:lnTo>
                <a:lnTo>
                  <a:pt x="0" y="70"/>
                </a:lnTo>
                <a:lnTo>
                  <a:pt x="4" y="76"/>
                </a:lnTo>
                <a:lnTo>
                  <a:pt x="8" y="82"/>
                </a:lnTo>
                <a:lnTo>
                  <a:pt x="14" y="88"/>
                </a:lnTo>
                <a:lnTo>
                  <a:pt x="30" y="100"/>
                </a:lnTo>
                <a:lnTo>
                  <a:pt x="34" y="104"/>
                </a:lnTo>
                <a:lnTo>
                  <a:pt x="38" y="110"/>
                </a:lnTo>
                <a:lnTo>
                  <a:pt x="42" y="108"/>
                </a:lnTo>
                <a:lnTo>
                  <a:pt x="44" y="106"/>
                </a:lnTo>
                <a:lnTo>
                  <a:pt x="46" y="104"/>
                </a:lnTo>
                <a:lnTo>
                  <a:pt x="44" y="100"/>
                </a:lnTo>
                <a:lnTo>
                  <a:pt x="42" y="98"/>
                </a:lnTo>
                <a:lnTo>
                  <a:pt x="42" y="96"/>
                </a:lnTo>
                <a:lnTo>
                  <a:pt x="44" y="90"/>
                </a:lnTo>
                <a:lnTo>
                  <a:pt x="46" y="88"/>
                </a:lnTo>
                <a:lnTo>
                  <a:pt x="55" y="84"/>
                </a:lnTo>
                <a:lnTo>
                  <a:pt x="55" y="80"/>
                </a:lnTo>
                <a:lnTo>
                  <a:pt x="59" y="76"/>
                </a:lnTo>
                <a:lnTo>
                  <a:pt x="63" y="78"/>
                </a:lnTo>
                <a:lnTo>
                  <a:pt x="65" y="82"/>
                </a:lnTo>
                <a:lnTo>
                  <a:pt x="67" y="86"/>
                </a:lnTo>
                <a:lnTo>
                  <a:pt x="71" y="88"/>
                </a:lnTo>
                <a:lnTo>
                  <a:pt x="75" y="86"/>
                </a:lnTo>
                <a:lnTo>
                  <a:pt x="79" y="84"/>
                </a:lnTo>
                <a:lnTo>
                  <a:pt x="81" y="86"/>
                </a:lnTo>
                <a:lnTo>
                  <a:pt x="83" y="86"/>
                </a:lnTo>
                <a:lnTo>
                  <a:pt x="85" y="84"/>
                </a:lnTo>
                <a:lnTo>
                  <a:pt x="85" y="80"/>
                </a:lnTo>
                <a:lnTo>
                  <a:pt x="87" y="74"/>
                </a:lnTo>
                <a:lnTo>
                  <a:pt x="87" y="52"/>
                </a:lnTo>
                <a:lnTo>
                  <a:pt x="83" y="50"/>
                </a:lnTo>
                <a:lnTo>
                  <a:pt x="83" y="46"/>
                </a:lnTo>
                <a:lnTo>
                  <a:pt x="81" y="44"/>
                </a:lnTo>
                <a:lnTo>
                  <a:pt x="81" y="40"/>
                </a:lnTo>
                <a:lnTo>
                  <a:pt x="83" y="36"/>
                </a:lnTo>
                <a:lnTo>
                  <a:pt x="83" y="32"/>
                </a:lnTo>
                <a:lnTo>
                  <a:pt x="87" y="30"/>
                </a:lnTo>
                <a:lnTo>
                  <a:pt x="89" y="26"/>
                </a:lnTo>
                <a:lnTo>
                  <a:pt x="87" y="20"/>
                </a:lnTo>
                <a:lnTo>
                  <a:pt x="83" y="18"/>
                </a:lnTo>
                <a:lnTo>
                  <a:pt x="77" y="18"/>
                </a:lnTo>
                <a:lnTo>
                  <a:pt x="69" y="18"/>
                </a:lnTo>
                <a:lnTo>
                  <a:pt x="71" y="2"/>
                </a:lnTo>
                <a:lnTo>
                  <a:pt x="36" y="0"/>
                </a:lnTo>
                <a:lnTo>
                  <a:pt x="36" y="2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7" name="iSlïḑè">
            <a:extLst>
              <a:ext uri="{FF2B5EF4-FFF2-40B4-BE49-F238E27FC236}">
                <a16:creationId xmlns:a16="http://schemas.microsoft.com/office/drawing/2014/main" id="{68F2B0B4-6637-4EB2-8A20-EEB960481B77}"/>
              </a:ext>
            </a:extLst>
          </p:cNvPr>
          <p:cNvSpPr/>
          <p:nvPr/>
        </p:nvSpPr>
        <p:spPr bwMode="auto">
          <a:xfrm>
            <a:off x="9354609" y="2560152"/>
            <a:ext cx="103995" cy="151613"/>
          </a:xfrm>
          <a:custGeom>
            <a:avLst/>
            <a:gdLst>
              <a:gd name="T0" fmla="*/ 2147483647 w 117"/>
              <a:gd name="T1" fmla="*/ 2147483647 h 154"/>
              <a:gd name="T2" fmla="*/ 2147483647 w 117"/>
              <a:gd name="T3" fmla="*/ 2147483647 h 154"/>
              <a:gd name="T4" fmla="*/ 2147483647 w 117"/>
              <a:gd name="T5" fmla="*/ 2147483647 h 154"/>
              <a:gd name="T6" fmla="*/ 0 w 117"/>
              <a:gd name="T7" fmla="*/ 2147483647 h 154"/>
              <a:gd name="T8" fmla="*/ 2147483647 w 117"/>
              <a:gd name="T9" fmla="*/ 2147483647 h 154"/>
              <a:gd name="T10" fmla="*/ 2147483647 w 117"/>
              <a:gd name="T11" fmla="*/ 2147483647 h 154"/>
              <a:gd name="T12" fmla="*/ 2147483647 w 117"/>
              <a:gd name="T13" fmla="*/ 2147483647 h 154"/>
              <a:gd name="T14" fmla="*/ 2147483647 w 117"/>
              <a:gd name="T15" fmla="*/ 2147483647 h 154"/>
              <a:gd name="T16" fmla="*/ 2147483647 w 117"/>
              <a:gd name="T17" fmla="*/ 2147483647 h 154"/>
              <a:gd name="T18" fmla="*/ 2147483647 w 117"/>
              <a:gd name="T19" fmla="*/ 2147483647 h 154"/>
              <a:gd name="T20" fmla="*/ 2147483647 w 117"/>
              <a:gd name="T21" fmla="*/ 2147483647 h 154"/>
              <a:gd name="T22" fmla="*/ 2147483647 w 117"/>
              <a:gd name="T23" fmla="*/ 2147483647 h 154"/>
              <a:gd name="T24" fmla="*/ 2147483647 w 117"/>
              <a:gd name="T25" fmla="*/ 2147483647 h 154"/>
              <a:gd name="T26" fmla="*/ 2147483647 w 117"/>
              <a:gd name="T27" fmla="*/ 2147483647 h 154"/>
              <a:gd name="T28" fmla="*/ 2147483647 w 117"/>
              <a:gd name="T29" fmla="*/ 2147483647 h 154"/>
              <a:gd name="T30" fmla="*/ 2147483647 w 117"/>
              <a:gd name="T31" fmla="*/ 2147483647 h 154"/>
              <a:gd name="T32" fmla="*/ 2147483647 w 117"/>
              <a:gd name="T33" fmla="*/ 2147483647 h 154"/>
              <a:gd name="T34" fmla="*/ 2147483647 w 117"/>
              <a:gd name="T35" fmla="*/ 2147483647 h 154"/>
              <a:gd name="T36" fmla="*/ 2147483647 w 117"/>
              <a:gd name="T37" fmla="*/ 2147483647 h 154"/>
              <a:gd name="T38" fmla="*/ 2147483647 w 117"/>
              <a:gd name="T39" fmla="*/ 2147483647 h 154"/>
              <a:gd name="T40" fmla="*/ 2147483647 w 117"/>
              <a:gd name="T41" fmla="*/ 2147483647 h 154"/>
              <a:gd name="T42" fmla="*/ 2147483647 w 117"/>
              <a:gd name="T43" fmla="*/ 2147483647 h 154"/>
              <a:gd name="T44" fmla="*/ 2147483647 w 117"/>
              <a:gd name="T45" fmla="*/ 2147483647 h 154"/>
              <a:gd name="T46" fmla="*/ 2147483647 w 117"/>
              <a:gd name="T47" fmla="*/ 2147483647 h 154"/>
              <a:gd name="T48" fmla="*/ 2147483647 w 117"/>
              <a:gd name="T49" fmla="*/ 2147483647 h 154"/>
              <a:gd name="T50" fmla="*/ 2147483647 w 117"/>
              <a:gd name="T51" fmla="*/ 2147483647 h 154"/>
              <a:gd name="T52" fmla="*/ 2147483647 w 117"/>
              <a:gd name="T53" fmla="*/ 0 h 154"/>
              <a:gd name="T54" fmla="*/ 2147483647 w 117"/>
              <a:gd name="T55" fmla="*/ 2147483647 h 154"/>
              <a:gd name="T56" fmla="*/ 2147483647 w 117"/>
              <a:gd name="T57" fmla="*/ 2147483647 h 154"/>
              <a:gd name="T58" fmla="*/ 2147483647 w 117"/>
              <a:gd name="T59" fmla="*/ 2147483647 h 154"/>
              <a:gd name="T60" fmla="*/ 2147483647 w 117"/>
              <a:gd name="T61" fmla="*/ 2147483647 h 154"/>
              <a:gd name="T62" fmla="*/ 2147483647 w 117"/>
              <a:gd name="T63" fmla="*/ 2147483647 h 154"/>
              <a:gd name="T64" fmla="*/ 2147483647 w 117"/>
              <a:gd name="T65" fmla="*/ 2147483647 h 154"/>
              <a:gd name="T66" fmla="*/ 2147483647 w 117"/>
              <a:gd name="T67" fmla="*/ 2147483647 h 154"/>
              <a:gd name="T68" fmla="*/ 2147483647 w 117"/>
              <a:gd name="T69" fmla="*/ 2147483647 h 154"/>
              <a:gd name="T70" fmla="*/ 2147483647 w 117"/>
              <a:gd name="T71" fmla="*/ 2147483647 h 154"/>
              <a:gd name="T72" fmla="*/ 2147483647 w 117"/>
              <a:gd name="T73" fmla="*/ 2147483647 h 154"/>
              <a:gd name="T74" fmla="*/ 2147483647 w 117"/>
              <a:gd name="T75" fmla="*/ 2147483647 h 154"/>
              <a:gd name="T76" fmla="*/ 2147483647 w 117"/>
              <a:gd name="T77" fmla="*/ 2147483647 h 154"/>
              <a:gd name="T78" fmla="*/ 2147483647 w 117"/>
              <a:gd name="T79" fmla="*/ 2147483647 h 154"/>
              <a:gd name="T80" fmla="*/ 2147483647 w 117"/>
              <a:gd name="T81" fmla="*/ 2147483647 h 154"/>
              <a:gd name="T82" fmla="*/ 2147483647 w 117"/>
              <a:gd name="T83" fmla="*/ 2147483647 h 154"/>
              <a:gd name="T84" fmla="*/ 2147483647 w 117"/>
              <a:gd name="T85" fmla="*/ 2147483647 h 154"/>
              <a:gd name="T86" fmla="*/ 2147483647 w 117"/>
              <a:gd name="T87" fmla="*/ 2147483647 h 15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7"/>
              <a:gd name="T133" fmla="*/ 0 h 154"/>
              <a:gd name="T134" fmla="*/ 117 w 117"/>
              <a:gd name="T135" fmla="*/ 154 h 15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7" h="154">
                <a:moveTo>
                  <a:pt x="27" y="150"/>
                </a:moveTo>
                <a:lnTo>
                  <a:pt x="27" y="148"/>
                </a:lnTo>
                <a:lnTo>
                  <a:pt x="25" y="146"/>
                </a:lnTo>
                <a:lnTo>
                  <a:pt x="21" y="148"/>
                </a:lnTo>
                <a:lnTo>
                  <a:pt x="17" y="150"/>
                </a:lnTo>
                <a:lnTo>
                  <a:pt x="13" y="154"/>
                </a:lnTo>
                <a:lnTo>
                  <a:pt x="4" y="136"/>
                </a:lnTo>
                <a:lnTo>
                  <a:pt x="0" y="132"/>
                </a:lnTo>
                <a:lnTo>
                  <a:pt x="4" y="130"/>
                </a:lnTo>
                <a:lnTo>
                  <a:pt x="6" y="128"/>
                </a:lnTo>
                <a:lnTo>
                  <a:pt x="8" y="126"/>
                </a:lnTo>
                <a:lnTo>
                  <a:pt x="6" y="122"/>
                </a:lnTo>
                <a:lnTo>
                  <a:pt x="4" y="120"/>
                </a:lnTo>
                <a:lnTo>
                  <a:pt x="4" y="118"/>
                </a:lnTo>
                <a:lnTo>
                  <a:pt x="6" y="112"/>
                </a:lnTo>
                <a:lnTo>
                  <a:pt x="8" y="110"/>
                </a:lnTo>
                <a:lnTo>
                  <a:pt x="17" y="106"/>
                </a:lnTo>
                <a:lnTo>
                  <a:pt x="17" y="102"/>
                </a:lnTo>
                <a:lnTo>
                  <a:pt x="21" y="98"/>
                </a:lnTo>
                <a:lnTo>
                  <a:pt x="25" y="100"/>
                </a:lnTo>
                <a:lnTo>
                  <a:pt x="27" y="104"/>
                </a:lnTo>
                <a:lnTo>
                  <a:pt x="29" y="108"/>
                </a:lnTo>
                <a:lnTo>
                  <a:pt x="33" y="110"/>
                </a:lnTo>
                <a:lnTo>
                  <a:pt x="37" y="108"/>
                </a:lnTo>
                <a:lnTo>
                  <a:pt x="41" y="106"/>
                </a:lnTo>
                <a:lnTo>
                  <a:pt x="43" y="108"/>
                </a:lnTo>
                <a:lnTo>
                  <a:pt x="45" y="108"/>
                </a:lnTo>
                <a:lnTo>
                  <a:pt x="47" y="106"/>
                </a:lnTo>
                <a:lnTo>
                  <a:pt x="47" y="102"/>
                </a:lnTo>
                <a:lnTo>
                  <a:pt x="49" y="96"/>
                </a:lnTo>
                <a:lnTo>
                  <a:pt x="49" y="74"/>
                </a:lnTo>
                <a:lnTo>
                  <a:pt x="45" y="72"/>
                </a:lnTo>
                <a:lnTo>
                  <a:pt x="45" y="68"/>
                </a:lnTo>
                <a:lnTo>
                  <a:pt x="43" y="66"/>
                </a:lnTo>
                <a:lnTo>
                  <a:pt x="43" y="62"/>
                </a:lnTo>
                <a:lnTo>
                  <a:pt x="45" y="58"/>
                </a:lnTo>
                <a:lnTo>
                  <a:pt x="45" y="54"/>
                </a:lnTo>
                <a:lnTo>
                  <a:pt x="49" y="52"/>
                </a:lnTo>
                <a:lnTo>
                  <a:pt x="51" y="48"/>
                </a:lnTo>
                <a:lnTo>
                  <a:pt x="49" y="42"/>
                </a:lnTo>
                <a:lnTo>
                  <a:pt x="45" y="40"/>
                </a:lnTo>
                <a:lnTo>
                  <a:pt x="39" y="40"/>
                </a:lnTo>
                <a:lnTo>
                  <a:pt x="31" y="40"/>
                </a:lnTo>
                <a:lnTo>
                  <a:pt x="33" y="26"/>
                </a:lnTo>
                <a:lnTo>
                  <a:pt x="55" y="26"/>
                </a:lnTo>
                <a:lnTo>
                  <a:pt x="59" y="28"/>
                </a:lnTo>
                <a:lnTo>
                  <a:pt x="63" y="30"/>
                </a:lnTo>
                <a:lnTo>
                  <a:pt x="73" y="30"/>
                </a:lnTo>
                <a:lnTo>
                  <a:pt x="79" y="30"/>
                </a:lnTo>
                <a:lnTo>
                  <a:pt x="79" y="16"/>
                </a:lnTo>
                <a:lnTo>
                  <a:pt x="83" y="10"/>
                </a:lnTo>
                <a:lnTo>
                  <a:pt x="87" y="4"/>
                </a:lnTo>
                <a:lnTo>
                  <a:pt x="93" y="0"/>
                </a:lnTo>
                <a:lnTo>
                  <a:pt x="103" y="0"/>
                </a:lnTo>
                <a:lnTo>
                  <a:pt x="113" y="0"/>
                </a:lnTo>
                <a:lnTo>
                  <a:pt x="113" y="2"/>
                </a:lnTo>
                <a:lnTo>
                  <a:pt x="115" y="4"/>
                </a:lnTo>
                <a:lnTo>
                  <a:pt x="115" y="6"/>
                </a:lnTo>
                <a:lnTo>
                  <a:pt x="117" y="10"/>
                </a:lnTo>
                <a:lnTo>
                  <a:pt x="115" y="20"/>
                </a:lnTo>
                <a:lnTo>
                  <a:pt x="111" y="34"/>
                </a:lnTo>
                <a:lnTo>
                  <a:pt x="99" y="64"/>
                </a:lnTo>
                <a:lnTo>
                  <a:pt x="99" y="68"/>
                </a:lnTo>
                <a:lnTo>
                  <a:pt x="99" y="70"/>
                </a:lnTo>
                <a:lnTo>
                  <a:pt x="101" y="74"/>
                </a:lnTo>
                <a:lnTo>
                  <a:pt x="99" y="78"/>
                </a:lnTo>
                <a:lnTo>
                  <a:pt x="97" y="82"/>
                </a:lnTo>
                <a:lnTo>
                  <a:pt x="93" y="84"/>
                </a:lnTo>
                <a:lnTo>
                  <a:pt x="89" y="88"/>
                </a:lnTo>
                <a:lnTo>
                  <a:pt x="85" y="92"/>
                </a:lnTo>
                <a:lnTo>
                  <a:pt x="83" y="102"/>
                </a:lnTo>
                <a:lnTo>
                  <a:pt x="79" y="106"/>
                </a:lnTo>
                <a:lnTo>
                  <a:pt x="75" y="108"/>
                </a:lnTo>
                <a:lnTo>
                  <a:pt x="75" y="122"/>
                </a:lnTo>
                <a:lnTo>
                  <a:pt x="71" y="134"/>
                </a:lnTo>
                <a:lnTo>
                  <a:pt x="69" y="142"/>
                </a:lnTo>
                <a:lnTo>
                  <a:pt x="65" y="148"/>
                </a:lnTo>
                <a:lnTo>
                  <a:pt x="61" y="150"/>
                </a:lnTo>
                <a:lnTo>
                  <a:pt x="55" y="150"/>
                </a:lnTo>
                <a:lnTo>
                  <a:pt x="51" y="150"/>
                </a:lnTo>
                <a:lnTo>
                  <a:pt x="49" y="150"/>
                </a:lnTo>
                <a:lnTo>
                  <a:pt x="49" y="146"/>
                </a:lnTo>
                <a:lnTo>
                  <a:pt x="45" y="146"/>
                </a:lnTo>
                <a:lnTo>
                  <a:pt x="43" y="146"/>
                </a:lnTo>
                <a:lnTo>
                  <a:pt x="41" y="148"/>
                </a:lnTo>
                <a:lnTo>
                  <a:pt x="39" y="150"/>
                </a:lnTo>
                <a:lnTo>
                  <a:pt x="35" y="150"/>
                </a:lnTo>
                <a:lnTo>
                  <a:pt x="33" y="150"/>
                </a:lnTo>
                <a:lnTo>
                  <a:pt x="27" y="1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8" name="íṥḻïdê">
            <a:extLst>
              <a:ext uri="{FF2B5EF4-FFF2-40B4-BE49-F238E27FC236}">
                <a16:creationId xmlns:a16="http://schemas.microsoft.com/office/drawing/2014/main" id="{A66517B3-F0B2-461B-836F-4D19CC4AB94A}"/>
              </a:ext>
            </a:extLst>
          </p:cNvPr>
          <p:cNvSpPr/>
          <p:nvPr/>
        </p:nvSpPr>
        <p:spPr bwMode="auto">
          <a:xfrm>
            <a:off x="9360231" y="2932141"/>
            <a:ext cx="187612" cy="213749"/>
          </a:xfrm>
          <a:custGeom>
            <a:avLst/>
            <a:gdLst>
              <a:gd name="T0" fmla="*/ 2147483647 w 211"/>
              <a:gd name="T1" fmla="*/ 2147483647 h 216"/>
              <a:gd name="T2" fmla="*/ 2147483647 w 211"/>
              <a:gd name="T3" fmla="*/ 2147483647 h 216"/>
              <a:gd name="T4" fmla="*/ 2147483647 w 211"/>
              <a:gd name="T5" fmla="*/ 2147483647 h 216"/>
              <a:gd name="T6" fmla="*/ 2147483647 w 211"/>
              <a:gd name="T7" fmla="*/ 2147483647 h 216"/>
              <a:gd name="T8" fmla="*/ 2147483647 w 211"/>
              <a:gd name="T9" fmla="*/ 2147483647 h 216"/>
              <a:gd name="T10" fmla="*/ 2147483647 w 211"/>
              <a:gd name="T11" fmla="*/ 2147483647 h 216"/>
              <a:gd name="T12" fmla="*/ 2147483647 w 211"/>
              <a:gd name="T13" fmla="*/ 2147483647 h 216"/>
              <a:gd name="T14" fmla="*/ 2147483647 w 211"/>
              <a:gd name="T15" fmla="*/ 2147483647 h 216"/>
              <a:gd name="T16" fmla="*/ 2147483647 w 211"/>
              <a:gd name="T17" fmla="*/ 0 h 216"/>
              <a:gd name="T18" fmla="*/ 2147483647 w 211"/>
              <a:gd name="T19" fmla="*/ 0 h 216"/>
              <a:gd name="T20" fmla="*/ 2147483647 w 211"/>
              <a:gd name="T21" fmla="*/ 2147483647 h 216"/>
              <a:gd name="T22" fmla="*/ 2147483647 w 211"/>
              <a:gd name="T23" fmla="*/ 2147483647 h 216"/>
              <a:gd name="T24" fmla="*/ 0 w 211"/>
              <a:gd name="T25" fmla="*/ 0 h 216"/>
              <a:gd name="T26" fmla="*/ 2147483647 w 211"/>
              <a:gd name="T27" fmla="*/ 2147483647 h 216"/>
              <a:gd name="T28" fmla="*/ 2147483647 w 211"/>
              <a:gd name="T29" fmla="*/ 2147483647 h 216"/>
              <a:gd name="T30" fmla="*/ 2147483647 w 211"/>
              <a:gd name="T31" fmla="*/ 2147483647 h 216"/>
              <a:gd name="T32" fmla="*/ 2147483647 w 211"/>
              <a:gd name="T33" fmla="*/ 2147483647 h 216"/>
              <a:gd name="T34" fmla="*/ 2147483647 w 211"/>
              <a:gd name="T35" fmla="*/ 2147483647 h 216"/>
              <a:gd name="T36" fmla="*/ 2147483647 w 211"/>
              <a:gd name="T37" fmla="*/ 2147483647 h 216"/>
              <a:gd name="T38" fmla="*/ 2147483647 w 211"/>
              <a:gd name="T39" fmla="*/ 2147483647 h 216"/>
              <a:gd name="T40" fmla="*/ 2147483647 w 211"/>
              <a:gd name="T41" fmla="*/ 2147483647 h 216"/>
              <a:gd name="T42" fmla="*/ 2147483647 w 211"/>
              <a:gd name="T43" fmla="*/ 2147483647 h 216"/>
              <a:gd name="T44" fmla="*/ 2147483647 w 211"/>
              <a:gd name="T45" fmla="*/ 2147483647 h 216"/>
              <a:gd name="T46" fmla="*/ 2147483647 w 211"/>
              <a:gd name="T47" fmla="*/ 2147483647 h 216"/>
              <a:gd name="T48" fmla="*/ 2147483647 w 211"/>
              <a:gd name="T49" fmla="*/ 2147483647 h 216"/>
              <a:gd name="T50" fmla="*/ 2147483647 w 211"/>
              <a:gd name="T51" fmla="*/ 2147483647 h 216"/>
              <a:gd name="T52" fmla="*/ 2147483647 w 211"/>
              <a:gd name="T53" fmla="*/ 2147483647 h 216"/>
              <a:gd name="T54" fmla="*/ 2147483647 w 211"/>
              <a:gd name="T55" fmla="*/ 2147483647 h 216"/>
              <a:gd name="T56" fmla="*/ 2147483647 w 211"/>
              <a:gd name="T57" fmla="*/ 2147483647 h 216"/>
              <a:gd name="T58" fmla="*/ 2147483647 w 211"/>
              <a:gd name="T59" fmla="*/ 2147483647 h 216"/>
              <a:gd name="T60" fmla="*/ 2147483647 w 211"/>
              <a:gd name="T61" fmla="*/ 2147483647 h 216"/>
              <a:gd name="T62" fmla="*/ 2147483647 w 211"/>
              <a:gd name="T63" fmla="*/ 2147483647 h 216"/>
              <a:gd name="T64" fmla="*/ 2147483647 w 211"/>
              <a:gd name="T65" fmla="*/ 2147483647 h 216"/>
              <a:gd name="T66" fmla="*/ 2147483647 w 211"/>
              <a:gd name="T67" fmla="*/ 2147483647 h 216"/>
              <a:gd name="T68" fmla="*/ 2147483647 w 211"/>
              <a:gd name="T69" fmla="*/ 2147483647 h 216"/>
              <a:gd name="T70" fmla="*/ 2147483647 w 211"/>
              <a:gd name="T71" fmla="*/ 2147483647 h 216"/>
              <a:gd name="T72" fmla="*/ 2147483647 w 211"/>
              <a:gd name="T73" fmla="*/ 2147483647 h 216"/>
              <a:gd name="T74" fmla="*/ 2147483647 w 211"/>
              <a:gd name="T75" fmla="*/ 2147483647 h 216"/>
              <a:gd name="T76" fmla="*/ 2147483647 w 211"/>
              <a:gd name="T77" fmla="*/ 2147483647 h 216"/>
              <a:gd name="T78" fmla="*/ 2147483647 w 211"/>
              <a:gd name="T79" fmla="*/ 2147483647 h 216"/>
              <a:gd name="T80" fmla="*/ 2147483647 w 211"/>
              <a:gd name="T81" fmla="*/ 2147483647 h 216"/>
              <a:gd name="T82" fmla="*/ 2147483647 w 211"/>
              <a:gd name="T83" fmla="*/ 2147483647 h 216"/>
              <a:gd name="T84" fmla="*/ 2147483647 w 211"/>
              <a:gd name="T85" fmla="*/ 2147483647 h 216"/>
              <a:gd name="T86" fmla="*/ 2147483647 w 211"/>
              <a:gd name="T87" fmla="*/ 2147483647 h 216"/>
              <a:gd name="T88" fmla="*/ 2147483647 w 211"/>
              <a:gd name="T89" fmla="*/ 2147483647 h 216"/>
              <a:gd name="T90" fmla="*/ 2147483647 w 211"/>
              <a:gd name="T91" fmla="*/ 2147483647 h 216"/>
              <a:gd name="T92" fmla="*/ 2147483647 w 211"/>
              <a:gd name="T93" fmla="*/ 2147483647 h 216"/>
              <a:gd name="T94" fmla="*/ 2147483647 w 211"/>
              <a:gd name="T95" fmla="*/ 2147483647 h 216"/>
              <a:gd name="T96" fmla="*/ 2147483647 w 211"/>
              <a:gd name="T97" fmla="*/ 2147483647 h 216"/>
              <a:gd name="T98" fmla="*/ 2147483647 w 211"/>
              <a:gd name="T99" fmla="*/ 2147483647 h 216"/>
              <a:gd name="T100" fmla="*/ 2147483647 w 211"/>
              <a:gd name="T101" fmla="*/ 2147483647 h 216"/>
              <a:gd name="T102" fmla="*/ 2147483647 w 211"/>
              <a:gd name="T103" fmla="*/ 2147483647 h 216"/>
              <a:gd name="T104" fmla="*/ 2147483647 w 211"/>
              <a:gd name="T105" fmla="*/ 2147483647 h 216"/>
              <a:gd name="T106" fmla="*/ 2147483647 w 211"/>
              <a:gd name="T107" fmla="*/ 2147483647 h 216"/>
              <a:gd name="T108" fmla="*/ 2147483647 w 211"/>
              <a:gd name="T109" fmla="*/ 2147483647 h 216"/>
              <a:gd name="T110" fmla="*/ 2147483647 w 211"/>
              <a:gd name="T111" fmla="*/ 2147483647 h 21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11"/>
              <a:gd name="T169" fmla="*/ 0 h 216"/>
              <a:gd name="T170" fmla="*/ 211 w 211"/>
              <a:gd name="T171" fmla="*/ 216 h 21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11" h="216">
                <a:moveTo>
                  <a:pt x="181" y="8"/>
                </a:moveTo>
                <a:lnTo>
                  <a:pt x="159" y="16"/>
                </a:lnTo>
                <a:lnTo>
                  <a:pt x="117" y="16"/>
                </a:lnTo>
                <a:lnTo>
                  <a:pt x="107" y="12"/>
                </a:lnTo>
                <a:lnTo>
                  <a:pt x="105" y="10"/>
                </a:lnTo>
                <a:lnTo>
                  <a:pt x="101" y="6"/>
                </a:lnTo>
                <a:lnTo>
                  <a:pt x="33" y="6"/>
                </a:lnTo>
                <a:lnTo>
                  <a:pt x="27" y="2"/>
                </a:lnTo>
                <a:lnTo>
                  <a:pt x="25" y="0"/>
                </a:lnTo>
                <a:lnTo>
                  <a:pt x="21" y="0"/>
                </a:lnTo>
                <a:lnTo>
                  <a:pt x="11" y="2"/>
                </a:lnTo>
                <a:lnTo>
                  <a:pt x="4" y="2"/>
                </a:lnTo>
                <a:lnTo>
                  <a:pt x="0" y="0"/>
                </a:lnTo>
                <a:lnTo>
                  <a:pt x="2" y="16"/>
                </a:lnTo>
                <a:lnTo>
                  <a:pt x="7" y="30"/>
                </a:lnTo>
                <a:lnTo>
                  <a:pt x="13" y="42"/>
                </a:lnTo>
                <a:lnTo>
                  <a:pt x="21" y="54"/>
                </a:lnTo>
                <a:lnTo>
                  <a:pt x="29" y="66"/>
                </a:lnTo>
                <a:lnTo>
                  <a:pt x="37" y="76"/>
                </a:lnTo>
                <a:lnTo>
                  <a:pt x="39" y="90"/>
                </a:lnTo>
                <a:lnTo>
                  <a:pt x="41" y="104"/>
                </a:lnTo>
                <a:lnTo>
                  <a:pt x="41" y="126"/>
                </a:lnTo>
                <a:lnTo>
                  <a:pt x="43" y="152"/>
                </a:lnTo>
                <a:lnTo>
                  <a:pt x="45" y="174"/>
                </a:lnTo>
                <a:lnTo>
                  <a:pt x="49" y="184"/>
                </a:lnTo>
                <a:lnTo>
                  <a:pt x="53" y="194"/>
                </a:lnTo>
                <a:lnTo>
                  <a:pt x="61" y="204"/>
                </a:lnTo>
                <a:lnTo>
                  <a:pt x="69" y="212"/>
                </a:lnTo>
                <a:lnTo>
                  <a:pt x="73" y="208"/>
                </a:lnTo>
                <a:lnTo>
                  <a:pt x="75" y="204"/>
                </a:lnTo>
                <a:lnTo>
                  <a:pt x="79" y="204"/>
                </a:lnTo>
                <a:lnTo>
                  <a:pt x="83" y="210"/>
                </a:lnTo>
                <a:lnTo>
                  <a:pt x="89" y="214"/>
                </a:lnTo>
                <a:lnTo>
                  <a:pt x="93" y="216"/>
                </a:lnTo>
                <a:lnTo>
                  <a:pt x="101" y="216"/>
                </a:lnTo>
                <a:lnTo>
                  <a:pt x="111" y="216"/>
                </a:lnTo>
                <a:lnTo>
                  <a:pt x="117" y="212"/>
                </a:lnTo>
                <a:lnTo>
                  <a:pt x="121" y="208"/>
                </a:lnTo>
                <a:lnTo>
                  <a:pt x="125" y="206"/>
                </a:lnTo>
                <a:lnTo>
                  <a:pt x="123" y="144"/>
                </a:lnTo>
                <a:lnTo>
                  <a:pt x="123" y="90"/>
                </a:lnTo>
                <a:lnTo>
                  <a:pt x="143" y="90"/>
                </a:lnTo>
                <a:lnTo>
                  <a:pt x="143" y="22"/>
                </a:lnTo>
                <a:lnTo>
                  <a:pt x="165" y="20"/>
                </a:lnTo>
                <a:lnTo>
                  <a:pt x="183" y="18"/>
                </a:lnTo>
                <a:lnTo>
                  <a:pt x="187" y="24"/>
                </a:lnTo>
                <a:lnTo>
                  <a:pt x="201" y="18"/>
                </a:lnTo>
                <a:lnTo>
                  <a:pt x="205" y="14"/>
                </a:lnTo>
                <a:lnTo>
                  <a:pt x="211" y="12"/>
                </a:lnTo>
                <a:lnTo>
                  <a:pt x="205" y="8"/>
                </a:lnTo>
                <a:lnTo>
                  <a:pt x="201" y="6"/>
                </a:lnTo>
                <a:lnTo>
                  <a:pt x="193" y="8"/>
                </a:lnTo>
                <a:lnTo>
                  <a:pt x="187" y="10"/>
                </a:lnTo>
                <a:lnTo>
                  <a:pt x="183" y="8"/>
                </a:lnTo>
                <a:lnTo>
                  <a:pt x="181" y="6"/>
                </a:lnTo>
                <a:lnTo>
                  <a:pt x="181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9" name="íšḻíďê">
            <a:extLst>
              <a:ext uri="{FF2B5EF4-FFF2-40B4-BE49-F238E27FC236}">
                <a16:creationId xmlns:a16="http://schemas.microsoft.com/office/drawing/2014/main" id="{A30B3506-1B45-4605-BAF0-85885C197FF4}"/>
              </a:ext>
            </a:extLst>
          </p:cNvPr>
          <p:cNvSpPr/>
          <p:nvPr/>
        </p:nvSpPr>
        <p:spPr bwMode="auto">
          <a:xfrm>
            <a:off x="9710158" y="2298351"/>
            <a:ext cx="94157" cy="97761"/>
          </a:xfrm>
          <a:custGeom>
            <a:avLst/>
            <a:gdLst>
              <a:gd name="T0" fmla="*/ 2147483647 w 106"/>
              <a:gd name="T1" fmla="*/ 0 h 98"/>
              <a:gd name="T2" fmla="*/ 2147483647 w 106"/>
              <a:gd name="T3" fmla="*/ 2147483647 h 98"/>
              <a:gd name="T4" fmla="*/ 2147483647 w 106"/>
              <a:gd name="T5" fmla="*/ 2147483647 h 98"/>
              <a:gd name="T6" fmla="*/ 2147483647 w 106"/>
              <a:gd name="T7" fmla="*/ 2147483647 h 98"/>
              <a:gd name="T8" fmla="*/ 2147483647 w 106"/>
              <a:gd name="T9" fmla="*/ 2147483647 h 98"/>
              <a:gd name="T10" fmla="*/ 2147483647 w 106"/>
              <a:gd name="T11" fmla="*/ 2147483647 h 98"/>
              <a:gd name="T12" fmla="*/ 2147483647 w 106"/>
              <a:gd name="T13" fmla="*/ 2147483647 h 98"/>
              <a:gd name="T14" fmla="*/ 0 w 106"/>
              <a:gd name="T15" fmla="*/ 2147483647 h 98"/>
              <a:gd name="T16" fmla="*/ 0 w 106"/>
              <a:gd name="T17" fmla="*/ 2147483647 h 98"/>
              <a:gd name="T18" fmla="*/ 2147483647 w 106"/>
              <a:gd name="T19" fmla="*/ 2147483647 h 98"/>
              <a:gd name="T20" fmla="*/ 2147483647 w 106"/>
              <a:gd name="T21" fmla="*/ 2147483647 h 98"/>
              <a:gd name="T22" fmla="*/ 2147483647 w 106"/>
              <a:gd name="T23" fmla="*/ 2147483647 h 98"/>
              <a:gd name="T24" fmla="*/ 2147483647 w 106"/>
              <a:gd name="T25" fmla="*/ 2147483647 h 98"/>
              <a:gd name="T26" fmla="*/ 2147483647 w 106"/>
              <a:gd name="T27" fmla="*/ 2147483647 h 98"/>
              <a:gd name="T28" fmla="*/ 2147483647 w 106"/>
              <a:gd name="T29" fmla="*/ 2147483647 h 98"/>
              <a:gd name="T30" fmla="*/ 2147483647 w 106"/>
              <a:gd name="T31" fmla="*/ 2147483647 h 98"/>
              <a:gd name="T32" fmla="*/ 2147483647 w 106"/>
              <a:gd name="T33" fmla="*/ 2147483647 h 98"/>
              <a:gd name="T34" fmla="*/ 2147483647 w 106"/>
              <a:gd name="T35" fmla="*/ 2147483647 h 98"/>
              <a:gd name="T36" fmla="*/ 2147483647 w 106"/>
              <a:gd name="T37" fmla="*/ 2147483647 h 98"/>
              <a:gd name="T38" fmla="*/ 2147483647 w 106"/>
              <a:gd name="T39" fmla="*/ 2147483647 h 98"/>
              <a:gd name="T40" fmla="*/ 2147483647 w 106"/>
              <a:gd name="T41" fmla="*/ 2147483647 h 98"/>
              <a:gd name="T42" fmla="*/ 2147483647 w 106"/>
              <a:gd name="T43" fmla="*/ 2147483647 h 98"/>
              <a:gd name="T44" fmla="*/ 2147483647 w 106"/>
              <a:gd name="T45" fmla="*/ 2147483647 h 98"/>
              <a:gd name="T46" fmla="*/ 2147483647 w 106"/>
              <a:gd name="T47" fmla="*/ 2147483647 h 98"/>
              <a:gd name="T48" fmla="*/ 2147483647 w 106"/>
              <a:gd name="T49" fmla="*/ 2147483647 h 98"/>
              <a:gd name="T50" fmla="*/ 2147483647 w 106"/>
              <a:gd name="T51" fmla="*/ 2147483647 h 98"/>
              <a:gd name="T52" fmla="*/ 2147483647 w 106"/>
              <a:gd name="T53" fmla="*/ 0 h 9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06"/>
              <a:gd name="T82" fmla="*/ 0 h 98"/>
              <a:gd name="T83" fmla="*/ 106 w 106"/>
              <a:gd name="T84" fmla="*/ 98 h 9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06" h="98">
                <a:moveTo>
                  <a:pt x="32" y="0"/>
                </a:moveTo>
                <a:lnTo>
                  <a:pt x="28" y="4"/>
                </a:lnTo>
                <a:lnTo>
                  <a:pt x="22" y="10"/>
                </a:lnTo>
                <a:lnTo>
                  <a:pt x="14" y="14"/>
                </a:lnTo>
                <a:lnTo>
                  <a:pt x="6" y="16"/>
                </a:lnTo>
                <a:lnTo>
                  <a:pt x="6" y="26"/>
                </a:lnTo>
                <a:lnTo>
                  <a:pt x="4" y="34"/>
                </a:lnTo>
                <a:lnTo>
                  <a:pt x="0" y="46"/>
                </a:lnTo>
                <a:lnTo>
                  <a:pt x="0" y="62"/>
                </a:lnTo>
                <a:lnTo>
                  <a:pt x="18" y="62"/>
                </a:lnTo>
                <a:lnTo>
                  <a:pt x="24" y="64"/>
                </a:lnTo>
                <a:lnTo>
                  <a:pt x="28" y="54"/>
                </a:lnTo>
                <a:lnTo>
                  <a:pt x="38" y="58"/>
                </a:lnTo>
                <a:lnTo>
                  <a:pt x="54" y="58"/>
                </a:lnTo>
                <a:lnTo>
                  <a:pt x="68" y="62"/>
                </a:lnTo>
                <a:lnTo>
                  <a:pt x="82" y="76"/>
                </a:lnTo>
                <a:lnTo>
                  <a:pt x="96" y="92"/>
                </a:lnTo>
                <a:lnTo>
                  <a:pt x="102" y="98"/>
                </a:lnTo>
                <a:lnTo>
                  <a:pt x="106" y="94"/>
                </a:lnTo>
                <a:lnTo>
                  <a:pt x="96" y="80"/>
                </a:lnTo>
                <a:lnTo>
                  <a:pt x="86" y="68"/>
                </a:lnTo>
                <a:lnTo>
                  <a:pt x="74" y="56"/>
                </a:lnTo>
                <a:lnTo>
                  <a:pt x="62" y="48"/>
                </a:lnTo>
                <a:lnTo>
                  <a:pt x="52" y="42"/>
                </a:lnTo>
                <a:lnTo>
                  <a:pt x="46" y="30"/>
                </a:lnTo>
                <a:lnTo>
                  <a:pt x="40" y="14"/>
                </a:lnTo>
                <a:lnTo>
                  <a:pt x="32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0" name="ïṩḷídé">
            <a:extLst>
              <a:ext uri="{FF2B5EF4-FFF2-40B4-BE49-F238E27FC236}">
                <a16:creationId xmlns:a16="http://schemas.microsoft.com/office/drawing/2014/main" id="{A1E4ACC6-E319-49A5-9476-86E195CF81BD}"/>
              </a:ext>
            </a:extLst>
          </p:cNvPr>
          <p:cNvSpPr/>
          <p:nvPr/>
        </p:nvSpPr>
        <p:spPr bwMode="auto">
          <a:xfrm>
            <a:off x="8960413" y="2374571"/>
            <a:ext cx="41457" cy="11599"/>
          </a:xfrm>
          <a:custGeom>
            <a:avLst/>
            <a:gdLst>
              <a:gd name="T0" fmla="*/ 2147483647 w 46"/>
              <a:gd name="T1" fmla="*/ 2147483647 h 12"/>
              <a:gd name="T2" fmla="*/ 2147483647 w 46"/>
              <a:gd name="T3" fmla="*/ 2147483647 h 12"/>
              <a:gd name="T4" fmla="*/ 2147483647 w 46"/>
              <a:gd name="T5" fmla="*/ 2147483647 h 12"/>
              <a:gd name="T6" fmla="*/ 2147483647 w 46"/>
              <a:gd name="T7" fmla="*/ 2147483647 h 12"/>
              <a:gd name="T8" fmla="*/ 2147483647 w 46"/>
              <a:gd name="T9" fmla="*/ 2147483647 h 12"/>
              <a:gd name="T10" fmla="*/ 2147483647 w 46"/>
              <a:gd name="T11" fmla="*/ 0 h 12"/>
              <a:gd name="T12" fmla="*/ 2147483647 w 46"/>
              <a:gd name="T13" fmla="*/ 2147483647 h 12"/>
              <a:gd name="T14" fmla="*/ 2147483647 w 46"/>
              <a:gd name="T15" fmla="*/ 2147483647 h 12"/>
              <a:gd name="T16" fmla="*/ 2147483647 w 46"/>
              <a:gd name="T17" fmla="*/ 2147483647 h 12"/>
              <a:gd name="T18" fmla="*/ 2147483647 w 46"/>
              <a:gd name="T19" fmla="*/ 2147483647 h 12"/>
              <a:gd name="T20" fmla="*/ 2147483647 w 46"/>
              <a:gd name="T21" fmla="*/ 2147483647 h 12"/>
              <a:gd name="T22" fmla="*/ 2147483647 w 46"/>
              <a:gd name="T23" fmla="*/ 2147483647 h 12"/>
              <a:gd name="T24" fmla="*/ 2147483647 w 46"/>
              <a:gd name="T25" fmla="*/ 2147483647 h 12"/>
              <a:gd name="T26" fmla="*/ 2147483647 w 46"/>
              <a:gd name="T27" fmla="*/ 2147483647 h 12"/>
              <a:gd name="T28" fmla="*/ 2147483647 w 46"/>
              <a:gd name="T29" fmla="*/ 2147483647 h 12"/>
              <a:gd name="T30" fmla="*/ 0 w 46"/>
              <a:gd name="T31" fmla="*/ 2147483647 h 12"/>
              <a:gd name="T32" fmla="*/ 2147483647 w 46"/>
              <a:gd name="T33" fmla="*/ 2147483647 h 12"/>
              <a:gd name="T34" fmla="*/ 2147483647 w 46"/>
              <a:gd name="T35" fmla="*/ 2147483647 h 12"/>
              <a:gd name="T36" fmla="*/ 2147483647 w 46"/>
              <a:gd name="T37" fmla="*/ 2147483647 h 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6"/>
              <a:gd name="T58" fmla="*/ 0 h 12"/>
              <a:gd name="T59" fmla="*/ 46 w 46"/>
              <a:gd name="T60" fmla="*/ 12 h 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6" h="12">
                <a:moveTo>
                  <a:pt x="4" y="6"/>
                </a:moveTo>
                <a:lnTo>
                  <a:pt x="14" y="8"/>
                </a:lnTo>
                <a:lnTo>
                  <a:pt x="18" y="6"/>
                </a:lnTo>
                <a:lnTo>
                  <a:pt x="20" y="4"/>
                </a:lnTo>
                <a:lnTo>
                  <a:pt x="22" y="2"/>
                </a:lnTo>
                <a:lnTo>
                  <a:pt x="26" y="0"/>
                </a:lnTo>
                <a:lnTo>
                  <a:pt x="28" y="4"/>
                </a:lnTo>
                <a:lnTo>
                  <a:pt x="34" y="6"/>
                </a:lnTo>
                <a:lnTo>
                  <a:pt x="46" y="8"/>
                </a:lnTo>
                <a:lnTo>
                  <a:pt x="42" y="10"/>
                </a:lnTo>
                <a:lnTo>
                  <a:pt x="38" y="12"/>
                </a:lnTo>
                <a:lnTo>
                  <a:pt x="30" y="10"/>
                </a:lnTo>
                <a:lnTo>
                  <a:pt x="24" y="8"/>
                </a:lnTo>
                <a:lnTo>
                  <a:pt x="24" y="10"/>
                </a:lnTo>
                <a:lnTo>
                  <a:pt x="12" y="12"/>
                </a:lnTo>
                <a:lnTo>
                  <a:pt x="0" y="12"/>
                </a:lnTo>
                <a:lnTo>
                  <a:pt x="2" y="8"/>
                </a:lnTo>
                <a:lnTo>
                  <a:pt x="2" y="6"/>
                </a:lnTo>
                <a:lnTo>
                  <a:pt x="4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1" name="íṣḻïďé">
            <a:extLst>
              <a:ext uri="{FF2B5EF4-FFF2-40B4-BE49-F238E27FC236}">
                <a16:creationId xmlns:a16="http://schemas.microsoft.com/office/drawing/2014/main" id="{88B87D66-D798-4A8D-B1F3-2864D6B77978}"/>
              </a:ext>
            </a:extLst>
          </p:cNvPr>
          <p:cNvSpPr/>
          <p:nvPr/>
        </p:nvSpPr>
        <p:spPr bwMode="auto">
          <a:xfrm>
            <a:off x="9365852" y="2703480"/>
            <a:ext cx="12648" cy="22369"/>
          </a:xfrm>
          <a:custGeom>
            <a:avLst/>
            <a:gdLst>
              <a:gd name="T0" fmla="*/ 2147483647 w 14"/>
              <a:gd name="T1" fmla="*/ 2147483647 h 22"/>
              <a:gd name="T2" fmla="*/ 0 w 14"/>
              <a:gd name="T3" fmla="*/ 2147483647 h 22"/>
              <a:gd name="T4" fmla="*/ 2147483647 w 14"/>
              <a:gd name="T5" fmla="*/ 2147483647 h 22"/>
              <a:gd name="T6" fmla="*/ 2147483647 w 14"/>
              <a:gd name="T7" fmla="*/ 2147483647 h 22"/>
              <a:gd name="T8" fmla="*/ 2147483647 w 14"/>
              <a:gd name="T9" fmla="*/ 0 h 22"/>
              <a:gd name="T10" fmla="*/ 2147483647 w 14"/>
              <a:gd name="T11" fmla="*/ 2147483647 h 22"/>
              <a:gd name="T12" fmla="*/ 2147483647 w 14"/>
              <a:gd name="T13" fmla="*/ 2147483647 h 22"/>
              <a:gd name="T14" fmla="*/ 2147483647 w 14"/>
              <a:gd name="T15" fmla="*/ 2147483647 h 22"/>
              <a:gd name="T16" fmla="*/ 2147483647 w 14"/>
              <a:gd name="T17" fmla="*/ 2147483647 h 22"/>
              <a:gd name="T18" fmla="*/ 2147483647 w 14"/>
              <a:gd name="T19" fmla="*/ 2147483647 h 22"/>
              <a:gd name="T20" fmla="*/ 2147483647 w 14"/>
              <a:gd name="T21" fmla="*/ 2147483647 h 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"/>
              <a:gd name="T34" fmla="*/ 0 h 22"/>
              <a:gd name="T35" fmla="*/ 14 w 14"/>
              <a:gd name="T36" fmla="*/ 22 h 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" h="22">
                <a:moveTo>
                  <a:pt x="6" y="22"/>
                </a:moveTo>
                <a:lnTo>
                  <a:pt x="0" y="8"/>
                </a:lnTo>
                <a:lnTo>
                  <a:pt x="4" y="4"/>
                </a:lnTo>
                <a:lnTo>
                  <a:pt x="8" y="2"/>
                </a:lnTo>
                <a:lnTo>
                  <a:pt x="12" y="0"/>
                </a:lnTo>
                <a:lnTo>
                  <a:pt x="14" y="2"/>
                </a:lnTo>
                <a:lnTo>
                  <a:pt x="14" y="4"/>
                </a:lnTo>
                <a:lnTo>
                  <a:pt x="10" y="6"/>
                </a:lnTo>
                <a:lnTo>
                  <a:pt x="8" y="10"/>
                </a:lnTo>
                <a:lnTo>
                  <a:pt x="8" y="20"/>
                </a:lnTo>
                <a:lnTo>
                  <a:pt x="6" y="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2" name="ïŝḻiḍé">
            <a:extLst>
              <a:ext uri="{FF2B5EF4-FFF2-40B4-BE49-F238E27FC236}">
                <a16:creationId xmlns:a16="http://schemas.microsoft.com/office/drawing/2014/main" id="{F0234C15-6B2A-4299-BC08-3EDEF8406F16}"/>
              </a:ext>
            </a:extLst>
          </p:cNvPr>
          <p:cNvSpPr/>
          <p:nvPr/>
        </p:nvSpPr>
        <p:spPr bwMode="auto">
          <a:xfrm>
            <a:off x="9290667" y="1232921"/>
            <a:ext cx="127183" cy="49709"/>
          </a:xfrm>
          <a:custGeom>
            <a:avLst/>
            <a:gdLst>
              <a:gd name="T0" fmla="*/ 2147483647 w 143"/>
              <a:gd name="T1" fmla="*/ 2147483647 h 50"/>
              <a:gd name="T2" fmla="*/ 2147483647 w 143"/>
              <a:gd name="T3" fmla="*/ 2147483647 h 50"/>
              <a:gd name="T4" fmla="*/ 2147483647 w 143"/>
              <a:gd name="T5" fmla="*/ 2147483647 h 50"/>
              <a:gd name="T6" fmla="*/ 0 w 143"/>
              <a:gd name="T7" fmla="*/ 2147483647 h 50"/>
              <a:gd name="T8" fmla="*/ 0 w 143"/>
              <a:gd name="T9" fmla="*/ 2147483647 h 50"/>
              <a:gd name="T10" fmla="*/ 2147483647 w 143"/>
              <a:gd name="T11" fmla="*/ 2147483647 h 50"/>
              <a:gd name="T12" fmla="*/ 2147483647 w 143"/>
              <a:gd name="T13" fmla="*/ 2147483647 h 50"/>
              <a:gd name="T14" fmla="*/ 2147483647 w 143"/>
              <a:gd name="T15" fmla="*/ 2147483647 h 50"/>
              <a:gd name="T16" fmla="*/ 2147483647 w 143"/>
              <a:gd name="T17" fmla="*/ 2147483647 h 50"/>
              <a:gd name="T18" fmla="*/ 2147483647 w 143"/>
              <a:gd name="T19" fmla="*/ 2147483647 h 50"/>
              <a:gd name="T20" fmla="*/ 2147483647 w 143"/>
              <a:gd name="T21" fmla="*/ 2147483647 h 50"/>
              <a:gd name="T22" fmla="*/ 2147483647 w 143"/>
              <a:gd name="T23" fmla="*/ 2147483647 h 50"/>
              <a:gd name="T24" fmla="*/ 2147483647 w 143"/>
              <a:gd name="T25" fmla="*/ 0 h 50"/>
              <a:gd name="T26" fmla="*/ 2147483647 w 143"/>
              <a:gd name="T27" fmla="*/ 0 h 50"/>
              <a:gd name="T28" fmla="*/ 2147483647 w 143"/>
              <a:gd name="T29" fmla="*/ 2147483647 h 50"/>
              <a:gd name="T30" fmla="*/ 2147483647 w 143"/>
              <a:gd name="T31" fmla="*/ 2147483647 h 50"/>
              <a:gd name="T32" fmla="*/ 2147483647 w 143"/>
              <a:gd name="T33" fmla="*/ 2147483647 h 50"/>
              <a:gd name="T34" fmla="*/ 2147483647 w 143"/>
              <a:gd name="T35" fmla="*/ 2147483647 h 50"/>
              <a:gd name="T36" fmla="*/ 2147483647 w 143"/>
              <a:gd name="T37" fmla="*/ 2147483647 h 50"/>
              <a:gd name="T38" fmla="*/ 2147483647 w 143"/>
              <a:gd name="T39" fmla="*/ 2147483647 h 50"/>
              <a:gd name="T40" fmla="*/ 2147483647 w 143"/>
              <a:gd name="T41" fmla="*/ 2147483647 h 50"/>
              <a:gd name="T42" fmla="*/ 2147483647 w 143"/>
              <a:gd name="T43" fmla="*/ 2147483647 h 50"/>
              <a:gd name="T44" fmla="*/ 2147483647 w 143"/>
              <a:gd name="T45" fmla="*/ 2147483647 h 50"/>
              <a:gd name="T46" fmla="*/ 2147483647 w 143"/>
              <a:gd name="T47" fmla="*/ 2147483647 h 50"/>
              <a:gd name="T48" fmla="*/ 2147483647 w 143"/>
              <a:gd name="T49" fmla="*/ 2147483647 h 50"/>
              <a:gd name="T50" fmla="*/ 2147483647 w 143"/>
              <a:gd name="T51" fmla="*/ 2147483647 h 50"/>
              <a:gd name="T52" fmla="*/ 2147483647 w 143"/>
              <a:gd name="T53" fmla="*/ 2147483647 h 50"/>
              <a:gd name="T54" fmla="*/ 2147483647 w 143"/>
              <a:gd name="T55" fmla="*/ 2147483647 h 50"/>
              <a:gd name="T56" fmla="*/ 2147483647 w 143"/>
              <a:gd name="T57" fmla="*/ 2147483647 h 50"/>
              <a:gd name="T58" fmla="*/ 2147483647 w 143"/>
              <a:gd name="T59" fmla="*/ 2147483647 h 50"/>
              <a:gd name="T60" fmla="*/ 2147483647 w 143"/>
              <a:gd name="T61" fmla="*/ 2147483647 h 50"/>
              <a:gd name="T62" fmla="*/ 2147483647 w 143"/>
              <a:gd name="T63" fmla="*/ 2147483647 h 50"/>
              <a:gd name="T64" fmla="*/ 2147483647 w 143"/>
              <a:gd name="T65" fmla="*/ 2147483647 h 50"/>
              <a:gd name="T66" fmla="*/ 2147483647 w 143"/>
              <a:gd name="T67" fmla="*/ 2147483647 h 50"/>
              <a:gd name="T68" fmla="*/ 2147483647 w 143"/>
              <a:gd name="T69" fmla="*/ 2147483647 h 50"/>
              <a:gd name="T70" fmla="*/ 2147483647 w 143"/>
              <a:gd name="T71" fmla="*/ 2147483647 h 50"/>
              <a:gd name="T72" fmla="*/ 2147483647 w 143"/>
              <a:gd name="T73" fmla="*/ 2147483647 h 50"/>
              <a:gd name="T74" fmla="*/ 2147483647 w 143"/>
              <a:gd name="T75" fmla="*/ 2147483647 h 50"/>
              <a:gd name="T76" fmla="*/ 2147483647 w 143"/>
              <a:gd name="T77" fmla="*/ 2147483647 h 50"/>
              <a:gd name="T78" fmla="*/ 2147483647 w 143"/>
              <a:gd name="T79" fmla="*/ 2147483647 h 50"/>
              <a:gd name="T80" fmla="*/ 2147483647 w 143"/>
              <a:gd name="T81" fmla="*/ 2147483647 h 50"/>
              <a:gd name="T82" fmla="*/ 2147483647 w 143"/>
              <a:gd name="T83" fmla="*/ 2147483647 h 50"/>
              <a:gd name="T84" fmla="*/ 2147483647 w 143"/>
              <a:gd name="T85" fmla="*/ 2147483647 h 50"/>
              <a:gd name="T86" fmla="*/ 2147483647 w 143"/>
              <a:gd name="T87" fmla="*/ 2147483647 h 50"/>
              <a:gd name="T88" fmla="*/ 2147483647 w 143"/>
              <a:gd name="T89" fmla="*/ 2147483647 h 50"/>
              <a:gd name="T90" fmla="*/ 2147483647 w 143"/>
              <a:gd name="T91" fmla="*/ 2147483647 h 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43"/>
              <a:gd name="T139" fmla="*/ 0 h 50"/>
              <a:gd name="T140" fmla="*/ 143 w 143"/>
              <a:gd name="T141" fmla="*/ 50 h 5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43" h="50">
                <a:moveTo>
                  <a:pt x="8" y="20"/>
                </a:moveTo>
                <a:lnTo>
                  <a:pt x="6" y="20"/>
                </a:lnTo>
                <a:lnTo>
                  <a:pt x="2" y="16"/>
                </a:lnTo>
                <a:lnTo>
                  <a:pt x="0" y="8"/>
                </a:lnTo>
                <a:lnTo>
                  <a:pt x="0" y="2"/>
                </a:lnTo>
                <a:lnTo>
                  <a:pt x="4" y="2"/>
                </a:lnTo>
                <a:lnTo>
                  <a:pt x="12" y="2"/>
                </a:lnTo>
                <a:lnTo>
                  <a:pt x="26" y="2"/>
                </a:lnTo>
                <a:lnTo>
                  <a:pt x="36" y="4"/>
                </a:lnTo>
                <a:lnTo>
                  <a:pt x="54" y="10"/>
                </a:lnTo>
                <a:lnTo>
                  <a:pt x="50" y="4"/>
                </a:lnTo>
                <a:lnTo>
                  <a:pt x="54" y="2"/>
                </a:lnTo>
                <a:lnTo>
                  <a:pt x="60" y="0"/>
                </a:lnTo>
                <a:lnTo>
                  <a:pt x="62" y="0"/>
                </a:lnTo>
                <a:lnTo>
                  <a:pt x="66" y="2"/>
                </a:lnTo>
                <a:lnTo>
                  <a:pt x="70" y="2"/>
                </a:lnTo>
                <a:lnTo>
                  <a:pt x="74" y="2"/>
                </a:lnTo>
                <a:lnTo>
                  <a:pt x="78" y="10"/>
                </a:lnTo>
                <a:lnTo>
                  <a:pt x="82" y="12"/>
                </a:lnTo>
                <a:lnTo>
                  <a:pt x="93" y="12"/>
                </a:lnTo>
                <a:lnTo>
                  <a:pt x="119" y="20"/>
                </a:lnTo>
                <a:lnTo>
                  <a:pt x="133" y="26"/>
                </a:lnTo>
                <a:lnTo>
                  <a:pt x="143" y="30"/>
                </a:lnTo>
                <a:lnTo>
                  <a:pt x="135" y="36"/>
                </a:lnTo>
                <a:lnTo>
                  <a:pt x="127" y="38"/>
                </a:lnTo>
                <a:lnTo>
                  <a:pt x="119" y="38"/>
                </a:lnTo>
                <a:lnTo>
                  <a:pt x="115" y="34"/>
                </a:lnTo>
                <a:lnTo>
                  <a:pt x="107" y="28"/>
                </a:lnTo>
                <a:lnTo>
                  <a:pt x="97" y="20"/>
                </a:lnTo>
                <a:lnTo>
                  <a:pt x="93" y="18"/>
                </a:lnTo>
                <a:lnTo>
                  <a:pt x="89" y="16"/>
                </a:lnTo>
                <a:lnTo>
                  <a:pt x="82" y="18"/>
                </a:lnTo>
                <a:lnTo>
                  <a:pt x="80" y="22"/>
                </a:lnTo>
                <a:lnTo>
                  <a:pt x="80" y="34"/>
                </a:lnTo>
                <a:lnTo>
                  <a:pt x="76" y="34"/>
                </a:lnTo>
                <a:lnTo>
                  <a:pt x="74" y="36"/>
                </a:lnTo>
                <a:lnTo>
                  <a:pt x="70" y="42"/>
                </a:lnTo>
                <a:lnTo>
                  <a:pt x="68" y="48"/>
                </a:lnTo>
                <a:lnTo>
                  <a:pt x="66" y="50"/>
                </a:lnTo>
                <a:lnTo>
                  <a:pt x="62" y="50"/>
                </a:lnTo>
                <a:lnTo>
                  <a:pt x="56" y="48"/>
                </a:lnTo>
                <a:lnTo>
                  <a:pt x="48" y="46"/>
                </a:lnTo>
                <a:lnTo>
                  <a:pt x="34" y="34"/>
                </a:lnTo>
                <a:lnTo>
                  <a:pt x="24" y="26"/>
                </a:lnTo>
                <a:lnTo>
                  <a:pt x="16" y="22"/>
                </a:lnTo>
                <a:lnTo>
                  <a:pt x="8" y="2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3" name="iṩļíḓê">
            <a:extLst>
              <a:ext uri="{FF2B5EF4-FFF2-40B4-BE49-F238E27FC236}">
                <a16:creationId xmlns:a16="http://schemas.microsoft.com/office/drawing/2014/main" id="{A12C4789-D267-4D25-A916-ED0579ACCFCE}"/>
              </a:ext>
            </a:extLst>
          </p:cNvPr>
          <p:cNvSpPr/>
          <p:nvPr/>
        </p:nvSpPr>
        <p:spPr bwMode="auto">
          <a:xfrm>
            <a:off x="9358123" y="1225464"/>
            <a:ext cx="75185" cy="17398"/>
          </a:xfrm>
          <a:custGeom>
            <a:avLst/>
            <a:gdLst>
              <a:gd name="T0" fmla="*/ 2147483647 w 85"/>
              <a:gd name="T1" fmla="*/ 2147483647 h 18"/>
              <a:gd name="T2" fmla="*/ 2147483647 w 85"/>
              <a:gd name="T3" fmla="*/ 2147483647 h 18"/>
              <a:gd name="T4" fmla="*/ 2147483647 w 85"/>
              <a:gd name="T5" fmla="*/ 2147483647 h 18"/>
              <a:gd name="T6" fmla="*/ 2147483647 w 85"/>
              <a:gd name="T7" fmla="*/ 2147483647 h 18"/>
              <a:gd name="T8" fmla="*/ 0 w 85"/>
              <a:gd name="T9" fmla="*/ 2147483647 h 18"/>
              <a:gd name="T10" fmla="*/ 2147483647 w 85"/>
              <a:gd name="T11" fmla="*/ 2147483647 h 18"/>
              <a:gd name="T12" fmla="*/ 2147483647 w 85"/>
              <a:gd name="T13" fmla="*/ 2147483647 h 18"/>
              <a:gd name="T14" fmla="*/ 2147483647 w 85"/>
              <a:gd name="T15" fmla="*/ 0 h 18"/>
              <a:gd name="T16" fmla="*/ 2147483647 w 85"/>
              <a:gd name="T17" fmla="*/ 2147483647 h 18"/>
              <a:gd name="T18" fmla="*/ 2147483647 w 85"/>
              <a:gd name="T19" fmla="*/ 2147483647 h 18"/>
              <a:gd name="T20" fmla="*/ 2147483647 w 85"/>
              <a:gd name="T21" fmla="*/ 2147483647 h 18"/>
              <a:gd name="T22" fmla="*/ 2147483647 w 85"/>
              <a:gd name="T23" fmla="*/ 2147483647 h 18"/>
              <a:gd name="T24" fmla="*/ 2147483647 w 85"/>
              <a:gd name="T25" fmla="*/ 2147483647 h 18"/>
              <a:gd name="T26" fmla="*/ 2147483647 w 85"/>
              <a:gd name="T27" fmla="*/ 2147483647 h 18"/>
              <a:gd name="T28" fmla="*/ 2147483647 w 85"/>
              <a:gd name="T29" fmla="*/ 2147483647 h 18"/>
              <a:gd name="T30" fmla="*/ 2147483647 w 85"/>
              <a:gd name="T31" fmla="*/ 2147483647 h 18"/>
              <a:gd name="T32" fmla="*/ 2147483647 w 85"/>
              <a:gd name="T33" fmla="*/ 2147483647 h 18"/>
              <a:gd name="T34" fmla="*/ 2147483647 w 85"/>
              <a:gd name="T35" fmla="*/ 2147483647 h 18"/>
              <a:gd name="T36" fmla="*/ 2147483647 w 85"/>
              <a:gd name="T37" fmla="*/ 2147483647 h 1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5"/>
              <a:gd name="T58" fmla="*/ 0 h 18"/>
              <a:gd name="T59" fmla="*/ 85 w 85"/>
              <a:gd name="T60" fmla="*/ 18 h 1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5" h="18">
                <a:moveTo>
                  <a:pt x="31" y="18"/>
                </a:moveTo>
                <a:lnTo>
                  <a:pt x="23" y="16"/>
                </a:lnTo>
                <a:lnTo>
                  <a:pt x="15" y="14"/>
                </a:lnTo>
                <a:lnTo>
                  <a:pt x="6" y="10"/>
                </a:lnTo>
                <a:lnTo>
                  <a:pt x="0" y="6"/>
                </a:lnTo>
                <a:lnTo>
                  <a:pt x="6" y="4"/>
                </a:lnTo>
                <a:lnTo>
                  <a:pt x="13" y="2"/>
                </a:lnTo>
                <a:lnTo>
                  <a:pt x="21" y="0"/>
                </a:lnTo>
                <a:lnTo>
                  <a:pt x="27" y="2"/>
                </a:lnTo>
                <a:lnTo>
                  <a:pt x="41" y="4"/>
                </a:lnTo>
                <a:lnTo>
                  <a:pt x="55" y="4"/>
                </a:lnTo>
                <a:lnTo>
                  <a:pt x="71" y="6"/>
                </a:lnTo>
                <a:lnTo>
                  <a:pt x="85" y="8"/>
                </a:lnTo>
                <a:lnTo>
                  <a:pt x="79" y="12"/>
                </a:lnTo>
                <a:lnTo>
                  <a:pt x="73" y="14"/>
                </a:lnTo>
                <a:lnTo>
                  <a:pt x="67" y="18"/>
                </a:lnTo>
                <a:lnTo>
                  <a:pt x="63" y="18"/>
                </a:lnTo>
                <a:lnTo>
                  <a:pt x="47" y="18"/>
                </a:lnTo>
                <a:lnTo>
                  <a:pt x="31" y="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4" name="ïṥ1iḍe">
            <a:extLst>
              <a:ext uri="{FF2B5EF4-FFF2-40B4-BE49-F238E27FC236}">
                <a16:creationId xmlns:a16="http://schemas.microsoft.com/office/drawing/2014/main" id="{81527A56-5C39-4341-896C-096C306C047B}"/>
              </a:ext>
            </a:extLst>
          </p:cNvPr>
          <p:cNvSpPr/>
          <p:nvPr/>
        </p:nvSpPr>
        <p:spPr bwMode="auto">
          <a:xfrm>
            <a:off x="9392553" y="1810373"/>
            <a:ext cx="48484" cy="37281"/>
          </a:xfrm>
          <a:custGeom>
            <a:avLst/>
            <a:gdLst>
              <a:gd name="T0" fmla="*/ 2147483647 w 54"/>
              <a:gd name="T1" fmla="*/ 2147483647 h 38"/>
              <a:gd name="T2" fmla="*/ 2147483647 w 54"/>
              <a:gd name="T3" fmla="*/ 2147483647 h 38"/>
              <a:gd name="T4" fmla="*/ 2147483647 w 54"/>
              <a:gd name="T5" fmla="*/ 2147483647 h 38"/>
              <a:gd name="T6" fmla="*/ 2147483647 w 54"/>
              <a:gd name="T7" fmla="*/ 2147483647 h 38"/>
              <a:gd name="T8" fmla="*/ 2147483647 w 54"/>
              <a:gd name="T9" fmla="*/ 2147483647 h 38"/>
              <a:gd name="T10" fmla="*/ 2147483647 w 54"/>
              <a:gd name="T11" fmla="*/ 2147483647 h 38"/>
              <a:gd name="T12" fmla="*/ 2147483647 w 54"/>
              <a:gd name="T13" fmla="*/ 2147483647 h 38"/>
              <a:gd name="T14" fmla="*/ 2147483647 w 54"/>
              <a:gd name="T15" fmla="*/ 2147483647 h 38"/>
              <a:gd name="T16" fmla="*/ 2147483647 w 54"/>
              <a:gd name="T17" fmla="*/ 2147483647 h 38"/>
              <a:gd name="T18" fmla="*/ 2147483647 w 54"/>
              <a:gd name="T19" fmla="*/ 2147483647 h 38"/>
              <a:gd name="T20" fmla="*/ 2147483647 w 54"/>
              <a:gd name="T21" fmla="*/ 2147483647 h 38"/>
              <a:gd name="T22" fmla="*/ 0 w 54"/>
              <a:gd name="T23" fmla="*/ 2147483647 h 38"/>
              <a:gd name="T24" fmla="*/ 0 w 54"/>
              <a:gd name="T25" fmla="*/ 2147483647 h 38"/>
              <a:gd name="T26" fmla="*/ 2147483647 w 54"/>
              <a:gd name="T27" fmla="*/ 2147483647 h 38"/>
              <a:gd name="T28" fmla="*/ 2147483647 w 54"/>
              <a:gd name="T29" fmla="*/ 0 h 38"/>
              <a:gd name="T30" fmla="*/ 2147483647 w 54"/>
              <a:gd name="T31" fmla="*/ 0 h 38"/>
              <a:gd name="T32" fmla="*/ 2147483647 w 54"/>
              <a:gd name="T33" fmla="*/ 0 h 38"/>
              <a:gd name="T34" fmla="*/ 2147483647 w 54"/>
              <a:gd name="T35" fmla="*/ 2147483647 h 38"/>
              <a:gd name="T36" fmla="*/ 2147483647 w 54"/>
              <a:gd name="T37" fmla="*/ 2147483647 h 3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4"/>
              <a:gd name="T58" fmla="*/ 0 h 38"/>
              <a:gd name="T59" fmla="*/ 54 w 54"/>
              <a:gd name="T60" fmla="*/ 38 h 3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4" h="38">
                <a:moveTo>
                  <a:pt x="46" y="6"/>
                </a:moveTo>
                <a:lnTo>
                  <a:pt x="48" y="16"/>
                </a:lnTo>
                <a:lnTo>
                  <a:pt x="54" y="22"/>
                </a:lnTo>
                <a:lnTo>
                  <a:pt x="52" y="28"/>
                </a:lnTo>
                <a:lnTo>
                  <a:pt x="44" y="30"/>
                </a:lnTo>
                <a:lnTo>
                  <a:pt x="40" y="38"/>
                </a:lnTo>
                <a:lnTo>
                  <a:pt x="30" y="32"/>
                </a:lnTo>
                <a:lnTo>
                  <a:pt x="28" y="30"/>
                </a:lnTo>
                <a:lnTo>
                  <a:pt x="16" y="26"/>
                </a:lnTo>
                <a:lnTo>
                  <a:pt x="10" y="20"/>
                </a:lnTo>
                <a:lnTo>
                  <a:pt x="6" y="14"/>
                </a:lnTo>
                <a:lnTo>
                  <a:pt x="0" y="6"/>
                </a:lnTo>
                <a:lnTo>
                  <a:pt x="0" y="2"/>
                </a:lnTo>
                <a:lnTo>
                  <a:pt x="6" y="2"/>
                </a:lnTo>
                <a:lnTo>
                  <a:pt x="12" y="0"/>
                </a:lnTo>
                <a:lnTo>
                  <a:pt x="20" y="0"/>
                </a:lnTo>
                <a:lnTo>
                  <a:pt x="36" y="0"/>
                </a:lnTo>
                <a:lnTo>
                  <a:pt x="40" y="6"/>
                </a:lnTo>
                <a:lnTo>
                  <a:pt x="46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5" name="iṡľíḍê">
            <a:extLst>
              <a:ext uri="{FF2B5EF4-FFF2-40B4-BE49-F238E27FC236}">
                <a16:creationId xmlns:a16="http://schemas.microsoft.com/office/drawing/2014/main" id="{0176127E-821B-46CB-A469-77FF30FCE10D}"/>
              </a:ext>
            </a:extLst>
          </p:cNvPr>
          <p:cNvSpPr/>
          <p:nvPr/>
        </p:nvSpPr>
        <p:spPr bwMode="auto">
          <a:xfrm>
            <a:off x="9378500" y="1785519"/>
            <a:ext cx="56916" cy="53023"/>
          </a:xfrm>
          <a:custGeom>
            <a:avLst/>
            <a:gdLst>
              <a:gd name="T0" fmla="*/ 2147483647 w 64"/>
              <a:gd name="T1" fmla="*/ 0 h 52"/>
              <a:gd name="T2" fmla="*/ 2147483647 w 64"/>
              <a:gd name="T3" fmla="*/ 2147483647 h 52"/>
              <a:gd name="T4" fmla="*/ 2147483647 w 64"/>
              <a:gd name="T5" fmla="*/ 2147483647 h 52"/>
              <a:gd name="T6" fmla="*/ 2147483647 w 64"/>
              <a:gd name="T7" fmla="*/ 2147483647 h 52"/>
              <a:gd name="T8" fmla="*/ 2147483647 w 64"/>
              <a:gd name="T9" fmla="*/ 2147483647 h 52"/>
              <a:gd name="T10" fmla="*/ 2147483647 w 64"/>
              <a:gd name="T11" fmla="*/ 2147483647 h 52"/>
              <a:gd name="T12" fmla="*/ 2147483647 w 64"/>
              <a:gd name="T13" fmla="*/ 2147483647 h 52"/>
              <a:gd name="T14" fmla="*/ 2147483647 w 64"/>
              <a:gd name="T15" fmla="*/ 2147483647 h 52"/>
              <a:gd name="T16" fmla="*/ 2147483647 w 64"/>
              <a:gd name="T17" fmla="*/ 2147483647 h 52"/>
              <a:gd name="T18" fmla="*/ 2147483647 w 64"/>
              <a:gd name="T19" fmla="*/ 2147483647 h 52"/>
              <a:gd name="T20" fmla="*/ 2147483647 w 64"/>
              <a:gd name="T21" fmla="*/ 2147483647 h 52"/>
              <a:gd name="T22" fmla="*/ 2147483647 w 64"/>
              <a:gd name="T23" fmla="*/ 2147483647 h 52"/>
              <a:gd name="T24" fmla="*/ 2147483647 w 64"/>
              <a:gd name="T25" fmla="*/ 2147483647 h 52"/>
              <a:gd name="T26" fmla="*/ 2147483647 w 64"/>
              <a:gd name="T27" fmla="*/ 2147483647 h 52"/>
              <a:gd name="T28" fmla="*/ 2147483647 w 64"/>
              <a:gd name="T29" fmla="*/ 2147483647 h 52"/>
              <a:gd name="T30" fmla="*/ 2147483647 w 64"/>
              <a:gd name="T31" fmla="*/ 2147483647 h 52"/>
              <a:gd name="T32" fmla="*/ 2147483647 w 64"/>
              <a:gd name="T33" fmla="*/ 2147483647 h 52"/>
              <a:gd name="T34" fmla="*/ 2147483647 w 64"/>
              <a:gd name="T35" fmla="*/ 2147483647 h 52"/>
              <a:gd name="T36" fmla="*/ 2147483647 w 64"/>
              <a:gd name="T37" fmla="*/ 2147483647 h 52"/>
              <a:gd name="T38" fmla="*/ 0 w 64"/>
              <a:gd name="T39" fmla="*/ 2147483647 h 52"/>
              <a:gd name="T40" fmla="*/ 2147483647 w 64"/>
              <a:gd name="T41" fmla="*/ 2147483647 h 52"/>
              <a:gd name="T42" fmla="*/ 2147483647 w 64"/>
              <a:gd name="T43" fmla="*/ 2147483647 h 52"/>
              <a:gd name="T44" fmla="*/ 2147483647 w 64"/>
              <a:gd name="T45" fmla="*/ 2147483647 h 52"/>
              <a:gd name="T46" fmla="*/ 2147483647 w 64"/>
              <a:gd name="T47" fmla="*/ 0 h 5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4"/>
              <a:gd name="T73" fmla="*/ 0 h 52"/>
              <a:gd name="T74" fmla="*/ 64 w 64"/>
              <a:gd name="T75" fmla="*/ 52 h 5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4" h="52">
                <a:moveTo>
                  <a:pt x="28" y="0"/>
                </a:moveTo>
                <a:lnTo>
                  <a:pt x="38" y="10"/>
                </a:lnTo>
                <a:lnTo>
                  <a:pt x="44" y="12"/>
                </a:lnTo>
                <a:lnTo>
                  <a:pt x="48" y="12"/>
                </a:lnTo>
                <a:lnTo>
                  <a:pt x="58" y="10"/>
                </a:lnTo>
                <a:lnTo>
                  <a:pt x="64" y="24"/>
                </a:lnTo>
                <a:lnTo>
                  <a:pt x="62" y="30"/>
                </a:lnTo>
                <a:lnTo>
                  <a:pt x="56" y="30"/>
                </a:lnTo>
                <a:lnTo>
                  <a:pt x="52" y="24"/>
                </a:lnTo>
                <a:lnTo>
                  <a:pt x="36" y="24"/>
                </a:lnTo>
                <a:lnTo>
                  <a:pt x="28" y="24"/>
                </a:lnTo>
                <a:lnTo>
                  <a:pt x="22" y="26"/>
                </a:lnTo>
                <a:lnTo>
                  <a:pt x="16" y="26"/>
                </a:lnTo>
                <a:lnTo>
                  <a:pt x="16" y="30"/>
                </a:lnTo>
                <a:lnTo>
                  <a:pt x="22" y="38"/>
                </a:lnTo>
                <a:lnTo>
                  <a:pt x="26" y="44"/>
                </a:lnTo>
                <a:lnTo>
                  <a:pt x="32" y="50"/>
                </a:lnTo>
                <a:lnTo>
                  <a:pt x="18" y="52"/>
                </a:lnTo>
                <a:lnTo>
                  <a:pt x="8" y="36"/>
                </a:lnTo>
                <a:lnTo>
                  <a:pt x="0" y="18"/>
                </a:lnTo>
                <a:lnTo>
                  <a:pt x="8" y="18"/>
                </a:lnTo>
                <a:lnTo>
                  <a:pt x="12" y="10"/>
                </a:lnTo>
                <a:lnTo>
                  <a:pt x="14" y="4"/>
                </a:lnTo>
                <a:lnTo>
                  <a:pt x="28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6" name="iŝḻîḍê">
            <a:extLst>
              <a:ext uri="{FF2B5EF4-FFF2-40B4-BE49-F238E27FC236}">
                <a16:creationId xmlns:a16="http://schemas.microsoft.com/office/drawing/2014/main" id="{7D9B11BE-241C-4875-9D59-38D2482044C8}"/>
              </a:ext>
            </a:extLst>
          </p:cNvPr>
          <p:cNvSpPr/>
          <p:nvPr/>
        </p:nvSpPr>
        <p:spPr bwMode="auto">
          <a:xfrm>
            <a:off x="9410119" y="1387847"/>
            <a:ext cx="130696" cy="166525"/>
          </a:xfrm>
          <a:custGeom>
            <a:avLst/>
            <a:gdLst>
              <a:gd name="T0" fmla="*/ 2147483647 w 146"/>
              <a:gd name="T1" fmla="*/ 2147483647 h 168"/>
              <a:gd name="T2" fmla="*/ 2147483647 w 146"/>
              <a:gd name="T3" fmla="*/ 2147483647 h 168"/>
              <a:gd name="T4" fmla="*/ 2147483647 w 146"/>
              <a:gd name="T5" fmla="*/ 2147483647 h 168"/>
              <a:gd name="T6" fmla="*/ 2147483647 w 146"/>
              <a:gd name="T7" fmla="*/ 2147483647 h 168"/>
              <a:gd name="T8" fmla="*/ 2147483647 w 146"/>
              <a:gd name="T9" fmla="*/ 2147483647 h 168"/>
              <a:gd name="T10" fmla="*/ 2147483647 w 146"/>
              <a:gd name="T11" fmla="*/ 2147483647 h 168"/>
              <a:gd name="T12" fmla="*/ 2147483647 w 146"/>
              <a:gd name="T13" fmla="*/ 2147483647 h 168"/>
              <a:gd name="T14" fmla="*/ 2147483647 w 146"/>
              <a:gd name="T15" fmla="*/ 2147483647 h 168"/>
              <a:gd name="T16" fmla="*/ 2147483647 w 146"/>
              <a:gd name="T17" fmla="*/ 2147483647 h 168"/>
              <a:gd name="T18" fmla="*/ 2147483647 w 146"/>
              <a:gd name="T19" fmla="*/ 2147483647 h 168"/>
              <a:gd name="T20" fmla="*/ 2147483647 w 146"/>
              <a:gd name="T21" fmla="*/ 2147483647 h 168"/>
              <a:gd name="T22" fmla="*/ 2147483647 w 146"/>
              <a:gd name="T23" fmla="*/ 2147483647 h 168"/>
              <a:gd name="T24" fmla="*/ 2147483647 w 146"/>
              <a:gd name="T25" fmla="*/ 2147483647 h 168"/>
              <a:gd name="T26" fmla="*/ 2147483647 w 146"/>
              <a:gd name="T27" fmla="*/ 2147483647 h 168"/>
              <a:gd name="T28" fmla="*/ 2147483647 w 146"/>
              <a:gd name="T29" fmla="*/ 2147483647 h 168"/>
              <a:gd name="T30" fmla="*/ 2147483647 w 146"/>
              <a:gd name="T31" fmla="*/ 2147483647 h 168"/>
              <a:gd name="T32" fmla="*/ 2147483647 w 146"/>
              <a:gd name="T33" fmla="*/ 2147483647 h 168"/>
              <a:gd name="T34" fmla="*/ 2147483647 w 146"/>
              <a:gd name="T35" fmla="*/ 2147483647 h 168"/>
              <a:gd name="T36" fmla="*/ 2147483647 w 146"/>
              <a:gd name="T37" fmla="*/ 2147483647 h 168"/>
              <a:gd name="T38" fmla="*/ 2147483647 w 146"/>
              <a:gd name="T39" fmla="*/ 2147483647 h 168"/>
              <a:gd name="T40" fmla="*/ 2147483647 w 146"/>
              <a:gd name="T41" fmla="*/ 2147483647 h 168"/>
              <a:gd name="T42" fmla="*/ 2147483647 w 146"/>
              <a:gd name="T43" fmla="*/ 2147483647 h 168"/>
              <a:gd name="T44" fmla="*/ 2147483647 w 146"/>
              <a:gd name="T45" fmla="*/ 2147483647 h 168"/>
              <a:gd name="T46" fmla="*/ 2147483647 w 146"/>
              <a:gd name="T47" fmla="*/ 2147483647 h 168"/>
              <a:gd name="T48" fmla="*/ 2147483647 w 146"/>
              <a:gd name="T49" fmla="*/ 2147483647 h 168"/>
              <a:gd name="T50" fmla="*/ 2147483647 w 146"/>
              <a:gd name="T51" fmla="*/ 2147483647 h 168"/>
              <a:gd name="T52" fmla="*/ 2147483647 w 146"/>
              <a:gd name="T53" fmla="*/ 2147483647 h 168"/>
              <a:gd name="T54" fmla="*/ 2147483647 w 146"/>
              <a:gd name="T55" fmla="*/ 2147483647 h 168"/>
              <a:gd name="T56" fmla="*/ 2147483647 w 146"/>
              <a:gd name="T57" fmla="*/ 2147483647 h 168"/>
              <a:gd name="T58" fmla="*/ 2147483647 w 146"/>
              <a:gd name="T59" fmla="*/ 2147483647 h 168"/>
              <a:gd name="T60" fmla="*/ 2147483647 w 146"/>
              <a:gd name="T61" fmla="*/ 2147483647 h 168"/>
              <a:gd name="T62" fmla="*/ 2147483647 w 146"/>
              <a:gd name="T63" fmla="*/ 2147483647 h 168"/>
              <a:gd name="T64" fmla="*/ 2147483647 w 146"/>
              <a:gd name="T65" fmla="*/ 2147483647 h 168"/>
              <a:gd name="T66" fmla="*/ 2147483647 w 146"/>
              <a:gd name="T67" fmla="*/ 2147483647 h 168"/>
              <a:gd name="T68" fmla="*/ 2147483647 w 146"/>
              <a:gd name="T69" fmla="*/ 2147483647 h 168"/>
              <a:gd name="T70" fmla="*/ 2147483647 w 146"/>
              <a:gd name="T71" fmla="*/ 2147483647 h 168"/>
              <a:gd name="T72" fmla="*/ 2147483647 w 146"/>
              <a:gd name="T73" fmla="*/ 2147483647 h 168"/>
              <a:gd name="T74" fmla="*/ 2147483647 w 146"/>
              <a:gd name="T75" fmla="*/ 2147483647 h 168"/>
              <a:gd name="T76" fmla="*/ 2147483647 w 146"/>
              <a:gd name="T77" fmla="*/ 2147483647 h 168"/>
              <a:gd name="T78" fmla="*/ 2147483647 w 146"/>
              <a:gd name="T79" fmla="*/ 2147483647 h 168"/>
              <a:gd name="T80" fmla="*/ 2147483647 w 146"/>
              <a:gd name="T81" fmla="*/ 2147483647 h 168"/>
              <a:gd name="T82" fmla="*/ 2147483647 w 146"/>
              <a:gd name="T83" fmla="*/ 0 h 168"/>
              <a:gd name="T84" fmla="*/ 2147483647 w 146"/>
              <a:gd name="T85" fmla="*/ 2147483647 h 168"/>
              <a:gd name="T86" fmla="*/ 2147483647 w 146"/>
              <a:gd name="T87" fmla="*/ 2147483647 h 16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46"/>
              <a:gd name="T133" fmla="*/ 0 h 168"/>
              <a:gd name="T134" fmla="*/ 146 w 146"/>
              <a:gd name="T135" fmla="*/ 168 h 16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46" h="168">
                <a:moveTo>
                  <a:pt x="98" y="16"/>
                </a:moveTo>
                <a:lnTo>
                  <a:pt x="92" y="20"/>
                </a:lnTo>
                <a:lnTo>
                  <a:pt x="90" y="24"/>
                </a:lnTo>
                <a:lnTo>
                  <a:pt x="90" y="26"/>
                </a:lnTo>
                <a:lnTo>
                  <a:pt x="90" y="30"/>
                </a:lnTo>
                <a:lnTo>
                  <a:pt x="92" y="32"/>
                </a:lnTo>
                <a:lnTo>
                  <a:pt x="100" y="34"/>
                </a:lnTo>
                <a:lnTo>
                  <a:pt x="108" y="36"/>
                </a:lnTo>
                <a:lnTo>
                  <a:pt x="110" y="38"/>
                </a:lnTo>
                <a:lnTo>
                  <a:pt x="110" y="40"/>
                </a:lnTo>
                <a:lnTo>
                  <a:pt x="110" y="44"/>
                </a:lnTo>
                <a:lnTo>
                  <a:pt x="108" y="48"/>
                </a:lnTo>
                <a:lnTo>
                  <a:pt x="104" y="50"/>
                </a:lnTo>
                <a:lnTo>
                  <a:pt x="104" y="54"/>
                </a:lnTo>
                <a:lnTo>
                  <a:pt x="106" y="56"/>
                </a:lnTo>
                <a:lnTo>
                  <a:pt x="108" y="54"/>
                </a:lnTo>
                <a:lnTo>
                  <a:pt x="114" y="54"/>
                </a:lnTo>
                <a:lnTo>
                  <a:pt x="114" y="64"/>
                </a:lnTo>
                <a:lnTo>
                  <a:pt x="118" y="76"/>
                </a:lnTo>
                <a:lnTo>
                  <a:pt x="120" y="82"/>
                </a:lnTo>
                <a:lnTo>
                  <a:pt x="122" y="86"/>
                </a:lnTo>
                <a:lnTo>
                  <a:pt x="126" y="88"/>
                </a:lnTo>
                <a:lnTo>
                  <a:pt x="126" y="92"/>
                </a:lnTo>
                <a:lnTo>
                  <a:pt x="128" y="98"/>
                </a:lnTo>
                <a:lnTo>
                  <a:pt x="130" y="102"/>
                </a:lnTo>
                <a:lnTo>
                  <a:pt x="130" y="108"/>
                </a:lnTo>
                <a:lnTo>
                  <a:pt x="140" y="112"/>
                </a:lnTo>
                <a:lnTo>
                  <a:pt x="146" y="118"/>
                </a:lnTo>
                <a:lnTo>
                  <a:pt x="146" y="130"/>
                </a:lnTo>
                <a:lnTo>
                  <a:pt x="136" y="132"/>
                </a:lnTo>
                <a:lnTo>
                  <a:pt x="128" y="138"/>
                </a:lnTo>
                <a:lnTo>
                  <a:pt x="122" y="144"/>
                </a:lnTo>
                <a:lnTo>
                  <a:pt x="118" y="150"/>
                </a:lnTo>
                <a:lnTo>
                  <a:pt x="112" y="154"/>
                </a:lnTo>
                <a:lnTo>
                  <a:pt x="106" y="158"/>
                </a:lnTo>
                <a:lnTo>
                  <a:pt x="96" y="158"/>
                </a:lnTo>
                <a:lnTo>
                  <a:pt x="90" y="160"/>
                </a:lnTo>
                <a:lnTo>
                  <a:pt x="88" y="162"/>
                </a:lnTo>
                <a:lnTo>
                  <a:pt x="86" y="162"/>
                </a:lnTo>
                <a:lnTo>
                  <a:pt x="78" y="162"/>
                </a:lnTo>
                <a:lnTo>
                  <a:pt x="70" y="164"/>
                </a:lnTo>
                <a:lnTo>
                  <a:pt x="64" y="164"/>
                </a:lnTo>
                <a:lnTo>
                  <a:pt x="50" y="168"/>
                </a:lnTo>
                <a:lnTo>
                  <a:pt x="44" y="166"/>
                </a:lnTo>
                <a:lnTo>
                  <a:pt x="40" y="162"/>
                </a:lnTo>
                <a:lnTo>
                  <a:pt x="36" y="160"/>
                </a:lnTo>
                <a:lnTo>
                  <a:pt x="34" y="158"/>
                </a:lnTo>
                <a:lnTo>
                  <a:pt x="32" y="156"/>
                </a:lnTo>
                <a:lnTo>
                  <a:pt x="28" y="152"/>
                </a:lnTo>
                <a:lnTo>
                  <a:pt x="24" y="138"/>
                </a:lnTo>
                <a:lnTo>
                  <a:pt x="20" y="118"/>
                </a:lnTo>
                <a:lnTo>
                  <a:pt x="22" y="108"/>
                </a:lnTo>
                <a:lnTo>
                  <a:pt x="26" y="104"/>
                </a:lnTo>
                <a:lnTo>
                  <a:pt x="34" y="100"/>
                </a:lnTo>
                <a:lnTo>
                  <a:pt x="40" y="94"/>
                </a:lnTo>
                <a:lnTo>
                  <a:pt x="50" y="90"/>
                </a:lnTo>
                <a:lnTo>
                  <a:pt x="58" y="86"/>
                </a:lnTo>
                <a:lnTo>
                  <a:pt x="62" y="80"/>
                </a:lnTo>
                <a:lnTo>
                  <a:pt x="64" y="74"/>
                </a:lnTo>
                <a:lnTo>
                  <a:pt x="54" y="74"/>
                </a:lnTo>
                <a:lnTo>
                  <a:pt x="44" y="74"/>
                </a:lnTo>
                <a:lnTo>
                  <a:pt x="40" y="62"/>
                </a:lnTo>
                <a:lnTo>
                  <a:pt x="38" y="54"/>
                </a:lnTo>
                <a:lnTo>
                  <a:pt x="36" y="46"/>
                </a:lnTo>
                <a:lnTo>
                  <a:pt x="32" y="34"/>
                </a:lnTo>
                <a:lnTo>
                  <a:pt x="26" y="28"/>
                </a:lnTo>
                <a:lnTo>
                  <a:pt x="16" y="26"/>
                </a:lnTo>
                <a:lnTo>
                  <a:pt x="8" y="22"/>
                </a:lnTo>
                <a:lnTo>
                  <a:pt x="0" y="18"/>
                </a:lnTo>
                <a:lnTo>
                  <a:pt x="4" y="16"/>
                </a:lnTo>
                <a:lnTo>
                  <a:pt x="6" y="16"/>
                </a:lnTo>
                <a:lnTo>
                  <a:pt x="8" y="16"/>
                </a:lnTo>
                <a:lnTo>
                  <a:pt x="16" y="18"/>
                </a:lnTo>
                <a:lnTo>
                  <a:pt x="26" y="20"/>
                </a:lnTo>
                <a:lnTo>
                  <a:pt x="36" y="24"/>
                </a:lnTo>
                <a:lnTo>
                  <a:pt x="46" y="26"/>
                </a:lnTo>
                <a:lnTo>
                  <a:pt x="52" y="26"/>
                </a:lnTo>
                <a:lnTo>
                  <a:pt x="56" y="22"/>
                </a:lnTo>
                <a:lnTo>
                  <a:pt x="58" y="18"/>
                </a:lnTo>
                <a:lnTo>
                  <a:pt x="60" y="14"/>
                </a:lnTo>
                <a:lnTo>
                  <a:pt x="60" y="8"/>
                </a:lnTo>
                <a:lnTo>
                  <a:pt x="62" y="4"/>
                </a:lnTo>
                <a:lnTo>
                  <a:pt x="64" y="2"/>
                </a:lnTo>
                <a:lnTo>
                  <a:pt x="70" y="0"/>
                </a:lnTo>
                <a:lnTo>
                  <a:pt x="82" y="2"/>
                </a:lnTo>
                <a:lnTo>
                  <a:pt x="90" y="6"/>
                </a:lnTo>
                <a:lnTo>
                  <a:pt x="96" y="10"/>
                </a:lnTo>
                <a:lnTo>
                  <a:pt x="104" y="14"/>
                </a:lnTo>
                <a:lnTo>
                  <a:pt x="98" y="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7" name="íṡļidè">
            <a:extLst>
              <a:ext uri="{FF2B5EF4-FFF2-40B4-BE49-F238E27FC236}">
                <a16:creationId xmlns:a16="http://schemas.microsoft.com/office/drawing/2014/main" id="{D133E5B7-9E3E-4A93-96E2-35EA159242A7}"/>
              </a:ext>
            </a:extLst>
          </p:cNvPr>
          <p:cNvSpPr/>
          <p:nvPr/>
        </p:nvSpPr>
        <p:spPr bwMode="auto">
          <a:xfrm>
            <a:off x="9508493" y="1981041"/>
            <a:ext cx="37944" cy="8284"/>
          </a:xfrm>
          <a:custGeom>
            <a:avLst/>
            <a:gdLst>
              <a:gd name="T0" fmla="*/ 2147483647 w 42"/>
              <a:gd name="T1" fmla="*/ 2147483647 h 8"/>
              <a:gd name="T2" fmla="*/ 2147483647 w 42"/>
              <a:gd name="T3" fmla="*/ 2147483647 h 8"/>
              <a:gd name="T4" fmla="*/ 0 w 42"/>
              <a:gd name="T5" fmla="*/ 0 h 8"/>
              <a:gd name="T6" fmla="*/ 2147483647 w 42"/>
              <a:gd name="T7" fmla="*/ 2147483647 h 8"/>
              <a:gd name="T8" fmla="*/ 2147483647 w 42"/>
              <a:gd name="T9" fmla="*/ 2147483647 h 8"/>
              <a:gd name="T10" fmla="*/ 2147483647 w 42"/>
              <a:gd name="T11" fmla="*/ 2147483647 h 8"/>
              <a:gd name="T12" fmla="*/ 2147483647 w 42"/>
              <a:gd name="T13" fmla="*/ 2147483647 h 8"/>
              <a:gd name="T14" fmla="*/ 2147483647 w 42"/>
              <a:gd name="T15" fmla="*/ 2147483647 h 8"/>
              <a:gd name="T16" fmla="*/ 2147483647 w 42"/>
              <a:gd name="T17" fmla="*/ 2147483647 h 8"/>
              <a:gd name="T18" fmla="*/ 2147483647 w 42"/>
              <a:gd name="T19" fmla="*/ 0 h 8"/>
              <a:gd name="T20" fmla="*/ 2147483647 w 42"/>
              <a:gd name="T21" fmla="*/ 2147483647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"/>
              <a:gd name="T34" fmla="*/ 0 h 8"/>
              <a:gd name="T35" fmla="*/ 42 w 42"/>
              <a:gd name="T36" fmla="*/ 8 h 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" h="8">
                <a:moveTo>
                  <a:pt x="20" y="2"/>
                </a:moveTo>
                <a:lnTo>
                  <a:pt x="8" y="2"/>
                </a:lnTo>
                <a:lnTo>
                  <a:pt x="0" y="0"/>
                </a:lnTo>
                <a:lnTo>
                  <a:pt x="4" y="2"/>
                </a:lnTo>
                <a:lnTo>
                  <a:pt x="8" y="6"/>
                </a:lnTo>
                <a:lnTo>
                  <a:pt x="22" y="8"/>
                </a:lnTo>
                <a:lnTo>
                  <a:pt x="34" y="8"/>
                </a:lnTo>
                <a:lnTo>
                  <a:pt x="42" y="6"/>
                </a:lnTo>
                <a:lnTo>
                  <a:pt x="36" y="2"/>
                </a:lnTo>
                <a:lnTo>
                  <a:pt x="32" y="0"/>
                </a:lnTo>
                <a:lnTo>
                  <a:pt x="20" y="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8" name="ï$ļíḋè">
            <a:extLst>
              <a:ext uri="{FF2B5EF4-FFF2-40B4-BE49-F238E27FC236}">
                <a16:creationId xmlns:a16="http://schemas.microsoft.com/office/drawing/2014/main" id="{FA85C62D-6183-4076-B25F-3811741328AF}"/>
              </a:ext>
            </a:extLst>
          </p:cNvPr>
          <p:cNvSpPr/>
          <p:nvPr/>
        </p:nvSpPr>
        <p:spPr bwMode="auto">
          <a:xfrm>
            <a:off x="9221805" y="1900679"/>
            <a:ext cx="14756" cy="11599"/>
          </a:xfrm>
          <a:custGeom>
            <a:avLst/>
            <a:gdLst>
              <a:gd name="T0" fmla="*/ 2147483647 w 16"/>
              <a:gd name="T1" fmla="*/ 2147483647 h 10"/>
              <a:gd name="T2" fmla="*/ 2147483647 w 16"/>
              <a:gd name="T3" fmla="*/ 0 h 10"/>
              <a:gd name="T4" fmla="*/ 2147483647 w 16"/>
              <a:gd name="T5" fmla="*/ 0 h 10"/>
              <a:gd name="T6" fmla="*/ 2147483647 w 16"/>
              <a:gd name="T7" fmla="*/ 0 h 10"/>
              <a:gd name="T8" fmla="*/ 2147483647 w 16"/>
              <a:gd name="T9" fmla="*/ 2147483647 h 10"/>
              <a:gd name="T10" fmla="*/ 0 w 16"/>
              <a:gd name="T11" fmla="*/ 2147483647 h 10"/>
              <a:gd name="T12" fmla="*/ 2147483647 w 16"/>
              <a:gd name="T13" fmla="*/ 2147483647 h 10"/>
              <a:gd name="T14" fmla="*/ 2147483647 w 16"/>
              <a:gd name="T15" fmla="*/ 2147483647 h 10"/>
              <a:gd name="T16" fmla="*/ 2147483647 w 16"/>
              <a:gd name="T17" fmla="*/ 2147483647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10"/>
              <a:gd name="T29" fmla="*/ 16 w 16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10">
                <a:moveTo>
                  <a:pt x="16" y="6"/>
                </a:moveTo>
                <a:lnTo>
                  <a:pt x="12" y="0"/>
                </a:lnTo>
                <a:lnTo>
                  <a:pt x="6" y="0"/>
                </a:lnTo>
                <a:lnTo>
                  <a:pt x="4" y="0"/>
                </a:lnTo>
                <a:lnTo>
                  <a:pt x="2" y="2"/>
                </a:lnTo>
                <a:lnTo>
                  <a:pt x="0" y="10"/>
                </a:lnTo>
                <a:lnTo>
                  <a:pt x="16" y="10"/>
                </a:lnTo>
                <a:lnTo>
                  <a:pt x="14" y="4"/>
                </a:lnTo>
                <a:lnTo>
                  <a:pt x="16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9" name="íṩḷïḍé">
            <a:extLst>
              <a:ext uri="{FF2B5EF4-FFF2-40B4-BE49-F238E27FC236}">
                <a16:creationId xmlns:a16="http://schemas.microsoft.com/office/drawing/2014/main" id="{BC688E8F-16EC-44F2-9C15-4D32D6744EE9}"/>
              </a:ext>
            </a:extLst>
          </p:cNvPr>
          <p:cNvSpPr/>
          <p:nvPr/>
        </p:nvSpPr>
        <p:spPr bwMode="auto">
          <a:xfrm>
            <a:off x="9113595" y="1566800"/>
            <a:ext cx="97671" cy="152441"/>
          </a:xfrm>
          <a:custGeom>
            <a:avLst/>
            <a:gdLst>
              <a:gd name="T0" fmla="*/ 2147483647 w 110"/>
              <a:gd name="T1" fmla="*/ 2147483647 h 154"/>
              <a:gd name="T2" fmla="*/ 2147483647 w 110"/>
              <a:gd name="T3" fmla="*/ 2147483647 h 154"/>
              <a:gd name="T4" fmla="*/ 2147483647 w 110"/>
              <a:gd name="T5" fmla="*/ 2147483647 h 154"/>
              <a:gd name="T6" fmla="*/ 2147483647 w 110"/>
              <a:gd name="T7" fmla="*/ 2147483647 h 154"/>
              <a:gd name="T8" fmla="*/ 2147483647 w 110"/>
              <a:gd name="T9" fmla="*/ 2147483647 h 154"/>
              <a:gd name="T10" fmla="*/ 2147483647 w 110"/>
              <a:gd name="T11" fmla="*/ 2147483647 h 154"/>
              <a:gd name="T12" fmla="*/ 2147483647 w 110"/>
              <a:gd name="T13" fmla="*/ 2147483647 h 154"/>
              <a:gd name="T14" fmla="*/ 2147483647 w 110"/>
              <a:gd name="T15" fmla="*/ 2147483647 h 154"/>
              <a:gd name="T16" fmla="*/ 2147483647 w 110"/>
              <a:gd name="T17" fmla="*/ 2147483647 h 154"/>
              <a:gd name="T18" fmla="*/ 2147483647 w 110"/>
              <a:gd name="T19" fmla="*/ 2147483647 h 154"/>
              <a:gd name="T20" fmla="*/ 2147483647 w 110"/>
              <a:gd name="T21" fmla="*/ 2147483647 h 154"/>
              <a:gd name="T22" fmla="*/ 2147483647 w 110"/>
              <a:gd name="T23" fmla="*/ 2147483647 h 154"/>
              <a:gd name="T24" fmla="*/ 2147483647 w 110"/>
              <a:gd name="T25" fmla="*/ 2147483647 h 154"/>
              <a:gd name="T26" fmla="*/ 2147483647 w 110"/>
              <a:gd name="T27" fmla="*/ 2147483647 h 154"/>
              <a:gd name="T28" fmla="*/ 2147483647 w 110"/>
              <a:gd name="T29" fmla="*/ 2147483647 h 154"/>
              <a:gd name="T30" fmla="*/ 2147483647 w 110"/>
              <a:gd name="T31" fmla="*/ 2147483647 h 154"/>
              <a:gd name="T32" fmla="*/ 2147483647 w 110"/>
              <a:gd name="T33" fmla="*/ 2147483647 h 154"/>
              <a:gd name="T34" fmla="*/ 2147483647 w 110"/>
              <a:gd name="T35" fmla="*/ 2147483647 h 154"/>
              <a:gd name="T36" fmla="*/ 2147483647 w 110"/>
              <a:gd name="T37" fmla="*/ 2147483647 h 154"/>
              <a:gd name="T38" fmla="*/ 2147483647 w 110"/>
              <a:gd name="T39" fmla="*/ 2147483647 h 154"/>
              <a:gd name="T40" fmla="*/ 2147483647 w 110"/>
              <a:gd name="T41" fmla="*/ 2147483647 h 154"/>
              <a:gd name="T42" fmla="*/ 2147483647 w 110"/>
              <a:gd name="T43" fmla="*/ 2147483647 h 154"/>
              <a:gd name="T44" fmla="*/ 2147483647 w 110"/>
              <a:gd name="T45" fmla="*/ 2147483647 h 154"/>
              <a:gd name="T46" fmla="*/ 2147483647 w 110"/>
              <a:gd name="T47" fmla="*/ 2147483647 h 154"/>
              <a:gd name="T48" fmla="*/ 2147483647 w 110"/>
              <a:gd name="T49" fmla="*/ 2147483647 h 154"/>
              <a:gd name="T50" fmla="*/ 2147483647 w 110"/>
              <a:gd name="T51" fmla="*/ 2147483647 h 154"/>
              <a:gd name="T52" fmla="*/ 2147483647 w 110"/>
              <a:gd name="T53" fmla="*/ 2147483647 h 154"/>
              <a:gd name="T54" fmla="*/ 2147483647 w 110"/>
              <a:gd name="T55" fmla="*/ 2147483647 h 154"/>
              <a:gd name="T56" fmla="*/ 2147483647 w 110"/>
              <a:gd name="T57" fmla="*/ 2147483647 h 154"/>
              <a:gd name="T58" fmla="*/ 2147483647 w 110"/>
              <a:gd name="T59" fmla="*/ 2147483647 h 154"/>
              <a:gd name="T60" fmla="*/ 0 w 110"/>
              <a:gd name="T61" fmla="*/ 2147483647 h 154"/>
              <a:gd name="T62" fmla="*/ 2147483647 w 110"/>
              <a:gd name="T63" fmla="*/ 2147483647 h 154"/>
              <a:gd name="T64" fmla="*/ 2147483647 w 110"/>
              <a:gd name="T65" fmla="*/ 0 h 154"/>
              <a:gd name="T66" fmla="*/ 2147483647 w 110"/>
              <a:gd name="T67" fmla="*/ 2147483647 h 154"/>
              <a:gd name="T68" fmla="*/ 2147483647 w 110"/>
              <a:gd name="T69" fmla="*/ 2147483647 h 154"/>
              <a:gd name="T70" fmla="*/ 2147483647 w 110"/>
              <a:gd name="T71" fmla="*/ 2147483647 h 154"/>
              <a:gd name="T72" fmla="*/ 2147483647 w 110"/>
              <a:gd name="T73" fmla="*/ 2147483647 h 154"/>
              <a:gd name="T74" fmla="*/ 2147483647 w 110"/>
              <a:gd name="T75" fmla="*/ 2147483647 h 154"/>
              <a:gd name="T76" fmla="*/ 2147483647 w 110"/>
              <a:gd name="T77" fmla="*/ 2147483647 h 154"/>
              <a:gd name="T78" fmla="*/ 2147483647 w 110"/>
              <a:gd name="T79" fmla="*/ 2147483647 h 15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0"/>
              <a:gd name="T121" fmla="*/ 0 h 154"/>
              <a:gd name="T122" fmla="*/ 110 w 110"/>
              <a:gd name="T123" fmla="*/ 154 h 15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0" h="154">
                <a:moveTo>
                  <a:pt x="76" y="82"/>
                </a:moveTo>
                <a:lnTo>
                  <a:pt x="82" y="86"/>
                </a:lnTo>
                <a:lnTo>
                  <a:pt x="88" y="90"/>
                </a:lnTo>
                <a:lnTo>
                  <a:pt x="90" y="94"/>
                </a:lnTo>
                <a:lnTo>
                  <a:pt x="90" y="100"/>
                </a:lnTo>
                <a:lnTo>
                  <a:pt x="90" y="104"/>
                </a:lnTo>
                <a:lnTo>
                  <a:pt x="90" y="108"/>
                </a:lnTo>
                <a:lnTo>
                  <a:pt x="94" y="106"/>
                </a:lnTo>
                <a:lnTo>
                  <a:pt x="104" y="104"/>
                </a:lnTo>
                <a:lnTo>
                  <a:pt x="108" y="110"/>
                </a:lnTo>
                <a:lnTo>
                  <a:pt x="110" y="114"/>
                </a:lnTo>
                <a:lnTo>
                  <a:pt x="108" y="118"/>
                </a:lnTo>
                <a:lnTo>
                  <a:pt x="104" y="122"/>
                </a:lnTo>
                <a:lnTo>
                  <a:pt x="94" y="128"/>
                </a:lnTo>
                <a:lnTo>
                  <a:pt x="94" y="130"/>
                </a:lnTo>
                <a:lnTo>
                  <a:pt x="98" y="132"/>
                </a:lnTo>
                <a:lnTo>
                  <a:pt x="104" y="134"/>
                </a:lnTo>
                <a:lnTo>
                  <a:pt x="102" y="138"/>
                </a:lnTo>
                <a:lnTo>
                  <a:pt x="98" y="142"/>
                </a:lnTo>
                <a:lnTo>
                  <a:pt x="92" y="144"/>
                </a:lnTo>
                <a:lnTo>
                  <a:pt x="82" y="144"/>
                </a:lnTo>
                <a:lnTo>
                  <a:pt x="66" y="144"/>
                </a:lnTo>
                <a:lnTo>
                  <a:pt x="50" y="144"/>
                </a:lnTo>
                <a:lnTo>
                  <a:pt x="40" y="144"/>
                </a:lnTo>
                <a:lnTo>
                  <a:pt x="40" y="148"/>
                </a:lnTo>
                <a:lnTo>
                  <a:pt x="40" y="152"/>
                </a:lnTo>
                <a:lnTo>
                  <a:pt x="34" y="152"/>
                </a:lnTo>
                <a:lnTo>
                  <a:pt x="26" y="154"/>
                </a:lnTo>
                <a:lnTo>
                  <a:pt x="18" y="154"/>
                </a:lnTo>
                <a:lnTo>
                  <a:pt x="12" y="154"/>
                </a:lnTo>
                <a:lnTo>
                  <a:pt x="14" y="148"/>
                </a:lnTo>
                <a:lnTo>
                  <a:pt x="18" y="144"/>
                </a:lnTo>
                <a:lnTo>
                  <a:pt x="24" y="142"/>
                </a:lnTo>
                <a:lnTo>
                  <a:pt x="30" y="140"/>
                </a:lnTo>
                <a:lnTo>
                  <a:pt x="42" y="136"/>
                </a:lnTo>
                <a:lnTo>
                  <a:pt x="46" y="132"/>
                </a:lnTo>
                <a:lnTo>
                  <a:pt x="50" y="128"/>
                </a:lnTo>
                <a:lnTo>
                  <a:pt x="32" y="126"/>
                </a:lnTo>
                <a:lnTo>
                  <a:pt x="24" y="124"/>
                </a:lnTo>
                <a:lnTo>
                  <a:pt x="18" y="122"/>
                </a:lnTo>
                <a:lnTo>
                  <a:pt x="26" y="114"/>
                </a:lnTo>
                <a:lnTo>
                  <a:pt x="36" y="108"/>
                </a:lnTo>
                <a:lnTo>
                  <a:pt x="36" y="104"/>
                </a:lnTo>
                <a:lnTo>
                  <a:pt x="36" y="100"/>
                </a:lnTo>
                <a:lnTo>
                  <a:pt x="38" y="98"/>
                </a:lnTo>
                <a:lnTo>
                  <a:pt x="40" y="94"/>
                </a:lnTo>
                <a:lnTo>
                  <a:pt x="48" y="90"/>
                </a:lnTo>
                <a:lnTo>
                  <a:pt x="42" y="84"/>
                </a:lnTo>
                <a:lnTo>
                  <a:pt x="40" y="80"/>
                </a:lnTo>
                <a:lnTo>
                  <a:pt x="40" y="76"/>
                </a:lnTo>
                <a:lnTo>
                  <a:pt x="40" y="70"/>
                </a:lnTo>
                <a:lnTo>
                  <a:pt x="42" y="68"/>
                </a:lnTo>
                <a:lnTo>
                  <a:pt x="40" y="62"/>
                </a:lnTo>
                <a:lnTo>
                  <a:pt x="38" y="58"/>
                </a:lnTo>
                <a:lnTo>
                  <a:pt x="14" y="58"/>
                </a:lnTo>
                <a:lnTo>
                  <a:pt x="12" y="56"/>
                </a:lnTo>
                <a:lnTo>
                  <a:pt x="12" y="50"/>
                </a:lnTo>
                <a:lnTo>
                  <a:pt x="10" y="48"/>
                </a:lnTo>
                <a:lnTo>
                  <a:pt x="6" y="46"/>
                </a:lnTo>
                <a:lnTo>
                  <a:pt x="12" y="36"/>
                </a:lnTo>
                <a:lnTo>
                  <a:pt x="6" y="32"/>
                </a:lnTo>
                <a:lnTo>
                  <a:pt x="0" y="28"/>
                </a:lnTo>
                <a:lnTo>
                  <a:pt x="10" y="20"/>
                </a:lnTo>
                <a:lnTo>
                  <a:pt x="22" y="10"/>
                </a:lnTo>
                <a:lnTo>
                  <a:pt x="38" y="4"/>
                </a:lnTo>
                <a:lnTo>
                  <a:pt x="50" y="0"/>
                </a:lnTo>
                <a:lnTo>
                  <a:pt x="48" y="8"/>
                </a:lnTo>
                <a:lnTo>
                  <a:pt x="46" y="12"/>
                </a:lnTo>
                <a:lnTo>
                  <a:pt x="42" y="16"/>
                </a:lnTo>
                <a:lnTo>
                  <a:pt x="38" y="20"/>
                </a:lnTo>
                <a:lnTo>
                  <a:pt x="46" y="22"/>
                </a:lnTo>
                <a:lnTo>
                  <a:pt x="54" y="22"/>
                </a:lnTo>
                <a:lnTo>
                  <a:pt x="60" y="24"/>
                </a:lnTo>
                <a:lnTo>
                  <a:pt x="66" y="26"/>
                </a:lnTo>
                <a:lnTo>
                  <a:pt x="58" y="36"/>
                </a:lnTo>
                <a:lnTo>
                  <a:pt x="54" y="40"/>
                </a:lnTo>
                <a:lnTo>
                  <a:pt x="54" y="46"/>
                </a:lnTo>
                <a:lnTo>
                  <a:pt x="56" y="56"/>
                </a:lnTo>
                <a:lnTo>
                  <a:pt x="62" y="64"/>
                </a:lnTo>
                <a:lnTo>
                  <a:pt x="74" y="82"/>
                </a:lnTo>
                <a:lnTo>
                  <a:pt x="76" y="8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0" name="î$lïḓé">
            <a:extLst>
              <a:ext uri="{FF2B5EF4-FFF2-40B4-BE49-F238E27FC236}">
                <a16:creationId xmlns:a16="http://schemas.microsoft.com/office/drawing/2014/main" id="{AF932BC5-14B9-4A9B-9D8F-7C52F50F6E71}"/>
              </a:ext>
            </a:extLst>
          </p:cNvPr>
          <p:cNvSpPr/>
          <p:nvPr/>
        </p:nvSpPr>
        <p:spPr bwMode="auto">
          <a:xfrm>
            <a:off x="9070732" y="1633078"/>
            <a:ext cx="54106" cy="62136"/>
          </a:xfrm>
          <a:custGeom>
            <a:avLst/>
            <a:gdLst>
              <a:gd name="T0" fmla="*/ 2147483647 w 60"/>
              <a:gd name="T1" fmla="*/ 2147483647 h 64"/>
              <a:gd name="T2" fmla="*/ 2147483647 w 60"/>
              <a:gd name="T3" fmla="*/ 2147483647 h 64"/>
              <a:gd name="T4" fmla="*/ 2147483647 w 60"/>
              <a:gd name="T5" fmla="*/ 2147483647 h 64"/>
              <a:gd name="T6" fmla="*/ 2147483647 w 60"/>
              <a:gd name="T7" fmla="*/ 0 h 64"/>
              <a:gd name="T8" fmla="*/ 2147483647 w 60"/>
              <a:gd name="T9" fmla="*/ 0 h 64"/>
              <a:gd name="T10" fmla="*/ 2147483647 w 60"/>
              <a:gd name="T11" fmla="*/ 0 h 64"/>
              <a:gd name="T12" fmla="*/ 2147483647 w 60"/>
              <a:gd name="T13" fmla="*/ 2147483647 h 64"/>
              <a:gd name="T14" fmla="*/ 2147483647 w 60"/>
              <a:gd name="T15" fmla="*/ 2147483647 h 64"/>
              <a:gd name="T16" fmla="*/ 2147483647 w 60"/>
              <a:gd name="T17" fmla="*/ 2147483647 h 64"/>
              <a:gd name="T18" fmla="*/ 2147483647 w 60"/>
              <a:gd name="T19" fmla="*/ 2147483647 h 64"/>
              <a:gd name="T20" fmla="*/ 2147483647 w 60"/>
              <a:gd name="T21" fmla="*/ 2147483647 h 64"/>
              <a:gd name="T22" fmla="*/ 2147483647 w 60"/>
              <a:gd name="T23" fmla="*/ 2147483647 h 64"/>
              <a:gd name="T24" fmla="*/ 2147483647 w 60"/>
              <a:gd name="T25" fmla="*/ 2147483647 h 64"/>
              <a:gd name="T26" fmla="*/ 2147483647 w 60"/>
              <a:gd name="T27" fmla="*/ 2147483647 h 64"/>
              <a:gd name="T28" fmla="*/ 2147483647 w 60"/>
              <a:gd name="T29" fmla="*/ 2147483647 h 64"/>
              <a:gd name="T30" fmla="*/ 2147483647 w 60"/>
              <a:gd name="T31" fmla="*/ 2147483647 h 64"/>
              <a:gd name="T32" fmla="*/ 2147483647 w 60"/>
              <a:gd name="T33" fmla="*/ 2147483647 h 64"/>
              <a:gd name="T34" fmla="*/ 2147483647 w 60"/>
              <a:gd name="T35" fmla="*/ 2147483647 h 64"/>
              <a:gd name="T36" fmla="*/ 2147483647 w 60"/>
              <a:gd name="T37" fmla="*/ 2147483647 h 64"/>
              <a:gd name="T38" fmla="*/ 2147483647 w 60"/>
              <a:gd name="T39" fmla="*/ 2147483647 h 64"/>
              <a:gd name="T40" fmla="*/ 2147483647 w 60"/>
              <a:gd name="T41" fmla="*/ 2147483647 h 64"/>
              <a:gd name="T42" fmla="*/ 2147483647 w 60"/>
              <a:gd name="T43" fmla="*/ 2147483647 h 64"/>
              <a:gd name="T44" fmla="*/ 2147483647 w 60"/>
              <a:gd name="T45" fmla="*/ 2147483647 h 64"/>
              <a:gd name="T46" fmla="*/ 2147483647 w 60"/>
              <a:gd name="T47" fmla="*/ 2147483647 h 64"/>
              <a:gd name="T48" fmla="*/ 0 w 60"/>
              <a:gd name="T49" fmla="*/ 2147483647 h 64"/>
              <a:gd name="T50" fmla="*/ 2147483647 w 60"/>
              <a:gd name="T51" fmla="*/ 2147483647 h 64"/>
              <a:gd name="T52" fmla="*/ 2147483647 w 60"/>
              <a:gd name="T53" fmla="*/ 2147483647 h 64"/>
              <a:gd name="T54" fmla="*/ 2147483647 w 60"/>
              <a:gd name="T55" fmla="*/ 2147483647 h 64"/>
              <a:gd name="T56" fmla="*/ 2147483647 w 60"/>
              <a:gd name="T57" fmla="*/ 2147483647 h 64"/>
              <a:gd name="T58" fmla="*/ 2147483647 w 60"/>
              <a:gd name="T59" fmla="*/ 2147483647 h 64"/>
              <a:gd name="T60" fmla="*/ 2147483647 w 60"/>
              <a:gd name="T61" fmla="*/ 2147483647 h 64"/>
              <a:gd name="T62" fmla="*/ 2147483647 w 60"/>
              <a:gd name="T63" fmla="*/ 2147483647 h 64"/>
              <a:gd name="T64" fmla="*/ 2147483647 w 60"/>
              <a:gd name="T65" fmla="*/ 2147483647 h 64"/>
              <a:gd name="T66" fmla="*/ 2147483647 w 60"/>
              <a:gd name="T67" fmla="*/ 2147483647 h 64"/>
              <a:gd name="T68" fmla="*/ 2147483647 w 60"/>
              <a:gd name="T69" fmla="*/ 2147483647 h 64"/>
              <a:gd name="T70" fmla="*/ 2147483647 w 60"/>
              <a:gd name="T71" fmla="*/ 2147483647 h 6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64"/>
              <a:gd name="T110" fmla="*/ 60 w 60"/>
              <a:gd name="T111" fmla="*/ 64 h 6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64">
                <a:moveTo>
                  <a:pt x="32" y="20"/>
                </a:moveTo>
                <a:lnTo>
                  <a:pt x="32" y="4"/>
                </a:lnTo>
                <a:lnTo>
                  <a:pt x="32" y="2"/>
                </a:lnTo>
                <a:lnTo>
                  <a:pt x="34" y="0"/>
                </a:lnTo>
                <a:lnTo>
                  <a:pt x="44" y="0"/>
                </a:lnTo>
                <a:lnTo>
                  <a:pt x="56" y="0"/>
                </a:lnTo>
                <a:lnTo>
                  <a:pt x="60" y="2"/>
                </a:lnTo>
                <a:lnTo>
                  <a:pt x="60" y="6"/>
                </a:lnTo>
                <a:lnTo>
                  <a:pt x="58" y="14"/>
                </a:lnTo>
                <a:lnTo>
                  <a:pt x="54" y="18"/>
                </a:lnTo>
                <a:lnTo>
                  <a:pt x="50" y="20"/>
                </a:lnTo>
                <a:lnTo>
                  <a:pt x="48" y="24"/>
                </a:lnTo>
                <a:lnTo>
                  <a:pt x="50" y="26"/>
                </a:lnTo>
                <a:lnTo>
                  <a:pt x="52" y="30"/>
                </a:lnTo>
                <a:lnTo>
                  <a:pt x="54" y="32"/>
                </a:lnTo>
                <a:lnTo>
                  <a:pt x="56" y="36"/>
                </a:lnTo>
                <a:lnTo>
                  <a:pt x="54" y="42"/>
                </a:lnTo>
                <a:lnTo>
                  <a:pt x="50" y="46"/>
                </a:lnTo>
                <a:lnTo>
                  <a:pt x="38" y="54"/>
                </a:lnTo>
                <a:lnTo>
                  <a:pt x="24" y="62"/>
                </a:lnTo>
                <a:lnTo>
                  <a:pt x="16" y="64"/>
                </a:lnTo>
                <a:lnTo>
                  <a:pt x="10" y="64"/>
                </a:lnTo>
                <a:lnTo>
                  <a:pt x="6" y="64"/>
                </a:lnTo>
                <a:lnTo>
                  <a:pt x="4" y="62"/>
                </a:lnTo>
                <a:lnTo>
                  <a:pt x="0" y="56"/>
                </a:lnTo>
                <a:lnTo>
                  <a:pt x="2" y="52"/>
                </a:lnTo>
                <a:lnTo>
                  <a:pt x="6" y="48"/>
                </a:lnTo>
                <a:lnTo>
                  <a:pt x="14" y="40"/>
                </a:lnTo>
                <a:lnTo>
                  <a:pt x="6" y="34"/>
                </a:lnTo>
                <a:lnTo>
                  <a:pt x="2" y="30"/>
                </a:lnTo>
                <a:lnTo>
                  <a:pt x="6" y="26"/>
                </a:lnTo>
                <a:lnTo>
                  <a:pt x="4" y="20"/>
                </a:lnTo>
                <a:lnTo>
                  <a:pt x="10" y="18"/>
                </a:lnTo>
                <a:lnTo>
                  <a:pt x="20" y="16"/>
                </a:lnTo>
                <a:lnTo>
                  <a:pt x="26" y="18"/>
                </a:lnTo>
                <a:lnTo>
                  <a:pt x="32" y="2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1" name="iṡlidé">
            <a:extLst>
              <a:ext uri="{FF2B5EF4-FFF2-40B4-BE49-F238E27FC236}">
                <a16:creationId xmlns:a16="http://schemas.microsoft.com/office/drawing/2014/main" id="{29DB1DAD-A2B1-4D51-B596-2DD3511D7235}"/>
              </a:ext>
            </a:extLst>
          </p:cNvPr>
          <p:cNvSpPr/>
          <p:nvPr/>
        </p:nvSpPr>
        <p:spPr bwMode="auto">
          <a:xfrm>
            <a:off x="9308233" y="1847655"/>
            <a:ext cx="8432" cy="27339"/>
          </a:xfrm>
          <a:custGeom>
            <a:avLst/>
            <a:gdLst>
              <a:gd name="T0" fmla="*/ 0 w 10"/>
              <a:gd name="T1" fmla="*/ 2147483647 h 28"/>
              <a:gd name="T2" fmla="*/ 0 w 10"/>
              <a:gd name="T3" fmla="*/ 2147483647 h 28"/>
              <a:gd name="T4" fmla="*/ 2147483647 w 10"/>
              <a:gd name="T5" fmla="*/ 2147483647 h 28"/>
              <a:gd name="T6" fmla="*/ 2147483647 w 10"/>
              <a:gd name="T7" fmla="*/ 0 h 28"/>
              <a:gd name="T8" fmla="*/ 2147483647 w 10"/>
              <a:gd name="T9" fmla="*/ 2147483647 h 28"/>
              <a:gd name="T10" fmla="*/ 2147483647 w 10"/>
              <a:gd name="T11" fmla="*/ 2147483647 h 28"/>
              <a:gd name="T12" fmla="*/ 2147483647 w 10"/>
              <a:gd name="T13" fmla="*/ 2147483647 h 28"/>
              <a:gd name="T14" fmla="*/ 0 w 10"/>
              <a:gd name="T15" fmla="*/ 2147483647 h 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28"/>
              <a:gd name="T26" fmla="*/ 10 w 10"/>
              <a:gd name="T27" fmla="*/ 28 h 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28">
                <a:moveTo>
                  <a:pt x="0" y="28"/>
                </a:moveTo>
                <a:lnTo>
                  <a:pt x="0" y="12"/>
                </a:lnTo>
                <a:lnTo>
                  <a:pt x="2" y="6"/>
                </a:lnTo>
                <a:lnTo>
                  <a:pt x="6" y="0"/>
                </a:lnTo>
                <a:lnTo>
                  <a:pt x="8" y="6"/>
                </a:lnTo>
                <a:lnTo>
                  <a:pt x="10" y="10"/>
                </a:lnTo>
                <a:lnTo>
                  <a:pt x="10" y="28"/>
                </a:lnTo>
                <a:lnTo>
                  <a:pt x="0" y="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2" name="îṥ1îďè">
            <a:extLst>
              <a:ext uri="{FF2B5EF4-FFF2-40B4-BE49-F238E27FC236}">
                <a16:creationId xmlns:a16="http://schemas.microsoft.com/office/drawing/2014/main" id="{44942D89-8069-488E-BBE8-C2A2A01BB0A2}"/>
              </a:ext>
            </a:extLst>
          </p:cNvPr>
          <p:cNvSpPr/>
          <p:nvPr/>
        </p:nvSpPr>
        <p:spPr bwMode="auto">
          <a:xfrm>
            <a:off x="9295585" y="1879137"/>
            <a:ext cx="24594" cy="38939"/>
          </a:xfrm>
          <a:custGeom>
            <a:avLst/>
            <a:gdLst>
              <a:gd name="T0" fmla="*/ 2147483647 w 28"/>
              <a:gd name="T1" fmla="*/ 2147483647 h 40"/>
              <a:gd name="T2" fmla="*/ 2147483647 w 28"/>
              <a:gd name="T3" fmla="*/ 2147483647 h 40"/>
              <a:gd name="T4" fmla="*/ 2147483647 w 28"/>
              <a:gd name="T5" fmla="*/ 0 h 40"/>
              <a:gd name="T6" fmla="*/ 2147483647 w 28"/>
              <a:gd name="T7" fmla="*/ 2147483647 h 40"/>
              <a:gd name="T8" fmla="*/ 2147483647 w 28"/>
              <a:gd name="T9" fmla="*/ 2147483647 h 40"/>
              <a:gd name="T10" fmla="*/ 2147483647 w 28"/>
              <a:gd name="T11" fmla="*/ 2147483647 h 40"/>
              <a:gd name="T12" fmla="*/ 2147483647 w 28"/>
              <a:gd name="T13" fmla="*/ 2147483647 h 40"/>
              <a:gd name="T14" fmla="*/ 2147483647 w 28"/>
              <a:gd name="T15" fmla="*/ 2147483647 h 40"/>
              <a:gd name="T16" fmla="*/ 2147483647 w 28"/>
              <a:gd name="T17" fmla="*/ 2147483647 h 40"/>
              <a:gd name="T18" fmla="*/ 2147483647 w 28"/>
              <a:gd name="T19" fmla="*/ 2147483647 h 40"/>
              <a:gd name="T20" fmla="*/ 2147483647 w 28"/>
              <a:gd name="T21" fmla="*/ 2147483647 h 40"/>
              <a:gd name="T22" fmla="*/ 2147483647 w 28"/>
              <a:gd name="T23" fmla="*/ 2147483647 h 40"/>
              <a:gd name="T24" fmla="*/ 2147483647 w 28"/>
              <a:gd name="T25" fmla="*/ 2147483647 h 40"/>
              <a:gd name="T26" fmla="*/ 2147483647 w 28"/>
              <a:gd name="T27" fmla="*/ 2147483647 h 40"/>
              <a:gd name="T28" fmla="*/ 0 w 28"/>
              <a:gd name="T29" fmla="*/ 2147483647 h 40"/>
              <a:gd name="T30" fmla="*/ 2147483647 w 28"/>
              <a:gd name="T31" fmla="*/ 2147483647 h 40"/>
              <a:gd name="T32" fmla="*/ 2147483647 w 28"/>
              <a:gd name="T33" fmla="*/ 2147483647 h 40"/>
              <a:gd name="T34" fmla="*/ 2147483647 w 28"/>
              <a:gd name="T35" fmla="*/ 2147483647 h 4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8"/>
              <a:gd name="T55" fmla="*/ 0 h 40"/>
              <a:gd name="T56" fmla="*/ 28 w 28"/>
              <a:gd name="T57" fmla="*/ 40 h 4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8" h="40">
                <a:moveTo>
                  <a:pt x="12" y="8"/>
                </a:moveTo>
                <a:lnTo>
                  <a:pt x="16" y="4"/>
                </a:lnTo>
                <a:lnTo>
                  <a:pt x="20" y="0"/>
                </a:lnTo>
                <a:lnTo>
                  <a:pt x="24" y="4"/>
                </a:lnTo>
                <a:lnTo>
                  <a:pt x="28" y="8"/>
                </a:lnTo>
                <a:lnTo>
                  <a:pt x="28" y="34"/>
                </a:lnTo>
                <a:lnTo>
                  <a:pt x="24" y="36"/>
                </a:lnTo>
                <a:lnTo>
                  <a:pt x="20" y="38"/>
                </a:lnTo>
                <a:lnTo>
                  <a:pt x="14" y="40"/>
                </a:lnTo>
                <a:lnTo>
                  <a:pt x="10" y="36"/>
                </a:lnTo>
                <a:lnTo>
                  <a:pt x="10" y="34"/>
                </a:lnTo>
                <a:lnTo>
                  <a:pt x="10" y="30"/>
                </a:lnTo>
                <a:lnTo>
                  <a:pt x="10" y="14"/>
                </a:lnTo>
                <a:lnTo>
                  <a:pt x="4" y="12"/>
                </a:lnTo>
                <a:lnTo>
                  <a:pt x="0" y="8"/>
                </a:lnTo>
                <a:lnTo>
                  <a:pt x="4" y="6"/>
                </a:lnTo>
                <a:lnTo>
                  <a:pt x="8" y="6"/>
                </a:lnTo>
                <a:lnTo>
                  <a:pt x="12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3" name="íŝľîḋe">
            <a:extLst>
              <a:ext uri="{FF2B5EF4-FFF2-40B4-BE49-F238E27FC236}">
                <a16:creationId xmlns:a16="http://schemas.microsoft.com/office/drawing/2014/main" id="{4DAA05A9-1B97-4FE3-9928-18805DAAA640}"/>
              </a:ext>
            </a:extLst>
          </p:cNvPr>
          <p:cNvSpPr/>
          <p:nvPr/>
        </p:nvSpPr>
        <p:spPr bwMode="auto">
          <a:xfrm>
            <a:off x="9360231" y="1933818"/>
            <a:ext cx="35835" cy="24026"/>
          </a:xfrm>
          <a:custGeom>
            <a:avLst/>
            <a:gdLst>
              <a:gd name="T0" fmla="*/ 2147483647 w 41"/>
              <a:gd name="T1" fmla="*/ 2147483647 h 24"/>
              <a:gd name="T2" fmla="*/ 2147483647 w 41"/>
              <a:gd name="T3" fmla="*/ 2147483647 h 24"/>
              <a:gd name="T4" fmla="*/ 2147483647 w 41"/>
              <a:gd name="T5" fmla="*/ 2147483647 h 24"/>
              <a:gd name="T6" fmla="*/ 2147483647 w 41"/>
              <a:gd name="T7" fmla="*/ 2147483647 h 24"/>
              <a:gd name="T8" fmla="*/ 2147483647 w 41"/>
              <a:gd name="T9" fmla="*/ 2147483647 h 24"/>
              <a:gd name="T10" fmla="*/ 2147483647 w 41"/>
              <a:gd name="T11" fmla="*/ 2147483647 h 24"/>
              <a:gd name="T12" fmla="*/ 2147483647 w 41"/>
              <a:gd name="T13" fmla="*/ 2147483647 h 24"/>
              <a:gd name="T14" fmla="*/ 2147483647 w 41"/>
              <a:gd name="T15" fmla="*/ 2147483647 h 24"/>
              <a:gd name="T16" fmla="*/ 0 w 41"/>
              <a:gd name="T17" fmla="*/ 2147483647 h 24"/>
              <a:gd name="T18" fmla="*/ 0 w 41"/>
              <a:gd name="T19" fmla="*/ 2147483647 h 24"/>
              <a:gd name="T20" fmla="*/ 2147483647 w 41"/>
              <a:gd name="T21" fmla="*/ 0 h 24"/>
              <a:gd name="T22" fmla="*/ 2147483647 w 41"/>
              <a:gd name="T23" fmla="*/ 0 h 24"/>
              <a:gd name="T24" fmla="*/ 2147483647 w 41"/>
              <a:gd name="T25" fmla="*/ 2147483647 h 24"/>
              <a:gd name="T26" fmla="*/ 2147483647 w 41"/>
              <a:gd name="T27" fmla="*/ 2147483647 h 24"/>
              <a:gd name="T28" fmla="*/ 2147483647 w 41"/>
              <a:gd name="T29" fmla="*/ 2147483647 h 24"/>
              <a:gd name="T30" fmla="*/ 2147483647 w 41"/>
              <a:gd name="T31" fmla="*/ 0 h 24"/>
              <a:gd name="T32" fmla="*/ 2147483647 w 41"/>
              <a:gd name="T33" fmla="*/ 2147483647 h 24"/>
              <a:gd name="T34" fmla="*/ 2147483647 w 41"/>
              <a:gd name="T35" fmla="*/ 2147483647 h 2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1"/>
              <a:gd name="T55" fmla="*/ 0 h 24"/>
              <a:gd name="T56" fmla="*/ 41 w 41"/>
              <a:gd name="T57" fmla="*/ 24 h 2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1" h="24">
                <a:moveTo>
                  <a:pt x="41" y="12"/>
                </a:moveTo>
                <a:lnTo>
                  <a:pt x="39" y="16"/>
                </a:lnTo>
                <a:lnTo>
                  <a:pt x="39" y="18"/>
                </a:lnTo>
                <a:lnTo>
                  <a:pt x="39" y="22"/>
                </a:lnTo>
                <a:lnTo>
                  <a:pt x="39" y="24"/>
                </a:lnTo>
                <a:lnTo>
                  <a:pt x="31" y="22"/>
                </a:lnTo>
                <a:lnTo>
                  <a:pt x="17" y="16"/>
                </a:lnTo>
                <a:lnTo>
                  <a:pt x="4" y="10"/>
                </a:lnTo>
                <a:lnTo>
                  <a:pt x="0" y="6"/>
                </a:lnTo>
                <a:lnTo>
                  <a:pt x="0" y="2"/>
                </a:lnTo>
                <a:lnTo>
                  <a:pt x="2" y="0"/>
                </a:lnTo>
                <a:lnTo>
                  <a:pt x="9" y="0"/>
                </a:lnTo>
                <a:lnTo>
                  <a:pt x="19" y="2"/>
                </a:lnTo>
                <a:lnTo>
                  <a:pt x="27" y="4"/>
                </a:lnTo>
                <a:lnTo>
                  <a:pt x="33" y="2"/>
                </a:lnTo>
                <a:lnTo>
                  <a:pt x="41" y="0"/>
                </a:lnTo>
                <a:lnTo>
                  <a:pt x="41" y="4"/>
                </a:lnTo>
                <a:lnTo>
                  <a:pt x="41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4" name="îš1ïdê">
            <a:extLst>
              <a:ext uri="{FF2B5EF4-FFF2-40B4-BE49-F238E27FC236}">
                <a16:creationId xmlns:a16="http://schemas.microsoft.com/office/drawing/2014/main" id="{F38FA98F-146F-4493-BB02-0130A3E73893}"/>
              </a:ext>
            </a:extLst>
          </p:cNvPr>
          <p:cNvSpPr/>
          <p:nvPr/>
        </p:nvSpPr>
        <p:spPr bwMode="auto">
          <a:xfrm>
            <a:off x="9316665" y="1613195"/>
            <a:ext cx="21080" cy="28168"/>
          </a:xfrm>
          <a:custGeom>
            <a:avLst/>
            <a:gdLst>
              <a:gd name="T0" fmla="*/ 2147483647 w 24"/>
              <a:gd name="T1" fmla="*/ 2147483647 h 30"/>
              <a:gd name="T2" fmla="*/ 2147483647 w 24"/>
              <a:gd name="T3" fmla="*/ 2147483647 h 30"/>
              <a:gd name="T4" fmla="*/ 2147483647 w 24"/>
              <a:gd name="T5" fmla="*/ 2147483647 h 30"/>
              <a:gd name="T6" fmla="*/ 2147483647 w 24"/>
              <a:gd name="T7" fmla="*/ 2147483647 h 30"/>
              <a:gd name="T8" fmla="*/ 2147483647 w 24"/>
              <a:gd name="T9" fmla="*/ 2147483647 h 30"/>
              <a:gd name="T10" fmla="*/ 2147483647 w 24"/>
              <a:gd name="T11" fmla="*/ 2147483647 h 30"/>
              <a:gd name="T12" fmla="*/ 2147483647 w 24"/>
              <a:gd name="T13" fmla="*/ 2147483647 h 30"/>
              <a:gd name="T14" fmla="*/ 2147483647 w 24"/>
              <a:gd name="T15" fmla="*/ 2147483647 h 30"/>
              <a:gd name="T16" fmla="*/ 2147483647 w 24"/>
              <a:gd name="T17" fmla="*/ 2147483647 h 30"/>
              <a:gd name="T18" fmla="*/ 2147483647 w 24"/>
              <a:gd name="T19" fmla="*/ 2147483647 h 30"/>
              <a:gd name="T20" fmla="*/ 2147483647 w 24"/>
              <a:gd name="T21" fmla="*/ 2147483647 h 30"/>
              <a:gd name="T22" fmla="*/ 2147483647 w 24"/>
              <a:gd name="T23" fmla="*/ 2147483647 h 30"/>
              <a:gd name="T24" fmla="*/ 2147483647 w 24"/>
              <a:gd name="T25" fmla="*/ 2147483647 h 30"/>
              <a:gd name="T26" fmla="*/ 2147483647 w 24"/>
              <a:gd name="T27" fmla="*/ 2147483647 h 30"/>
              <a:gd name="T28" fmla="*/ 0 w 24"/>
              <a:gd name="T29" fmla="*/ 2147483647 h 30"/>
              <a:gd name="T30" fmla="*/ 0 w 24"/>
              <a:gd name="T31" fmla="*/ 2147483647 h 30"/>
              <a:gd name="T32" fmla="*/ 2147483647 w 24"/>
              <a:gd name="T33" fmla="*/ 2147483647 h 30"/>
              <a:gd name="T34" fmla="*/ 2147483647 w 24"/>
              <a:gd name="T35" fmla="*/ 0 h 30"/>
              <a:gd name="T36" fmla="*/ 2147483647 w 24"/>
              <a:gd name="T37" fmla="*/ 0 h 30"/>
              <a:gd name="T38" fmla="*/ 2147483647 w 24"/>
              <a:gd name="T39" fmla="*/ 0 h 30"/>
              <a:gd name="T40" fmla="*/ 2147483647 w 24"/>
              <a:gd name="T41" fmla="*/ 2147483647 h 3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"/>
              <a:gd name="T64" fmla="*/ 0 h 30"/>
              <a:gd name="T65" fmla="*/ 24 w 24"/>
              <a:gd name="T66" fmla="*/ 30 h 3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" h="30">
                <a:moveTo>
                  <a:pt x="12" y="4"/>
                </a:moveTo>
                <a:lnTo>
                  <a:pt x="12" y="12"/>
                </a:lnTo>
                <a:lnTo>
                  <a:pt x="18" y="8"/>
                </a:lnTo>
                <a:lnTo>
                  <a:pt x="24" y="4"/>
                </a:lnTo>
                <a:lnTo>
                  <a:pt x="24" y="16"/>
                </a:lnTo>
                <a:lnTo>
                  <a:pt x="22" y="20"/>
                </a:lnTo>
                <a:lnTo>
                  <a:pt x="18" y="26"/>
                </a:lnTo>
                <a:lnTo>
                  <a:pt x="16" y="30"/>
                </a:lnTo>
                <a:lnTo>
                  <a:pt x="14" y="30"/>
                </a:lnTo>
                <a:lnTo>
                  <a:pt x="14" y="28"/>
                </a:lnTo>
                <a:lnTo>
                  <a:pt x="12" y="24"/>
                </a:lnTo>
                <a:lnTo>
                  <a:pt x="10" y="20"/>
                </a:lnTo>
                <a:lnTo>
                  <a:pt x="6" y="14"/>
                </a:lnTo>
                <a:lnTo>
                  <a:pt x="2" y="10"/>
                </a:ln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12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5" name="iṩľíde">
            <a:extLst>
              <a:ext uri="{FF2B5EF4-FFF2-40B4-BE49-F238E27FC236}">
                <a16:creationId xmlns:a16="http://schemas.microsoft.com/office/drawing/2014/main" id="{4E19ED06-3FE6-4003-8C9D-33248C75A03A}"/>
              </a:ext>
            </a:extLst>
          </p:cNvPr>
          <p:cNvSpPr/>
          <p:nvPr/>
        </p:nvSpPr>
        <p:spPr bwMode="auto">
          <a:xfrm>
            <a:off x="9316665" y="1405245"/>
            <a:ext cx="132804" cy="222862"/>
          </a:xfrm>
          <a:custGeom>
            <a:avLst/>
            <a:gdLst>
              <a:gd name="T0" fmla="*/ 2147483647 w 149"/>
              <a:gd name="T1" fmla="*/ 2147483647 h 224"/>
              <a:gd name="T2" fmla="*/ 2147483647 w 149"/>
              <a:gd name="T3" fmla="*/ 2147483647 h 224"/>
              <a:gd name="T4" fmla="*/ 2147483647 w 149"/>
              <a:gd name="T5" fmla="*/ 2147483647 h 224"/>
              <a:gd name="T6" fmla="*/ 2147483647 w 149"/>
              <a:gd name="T7" fmla="*/ 2147483647 h 224"/>
              <a:gd name="T8" fmla="*/ 2147483647 w 149"/>
              <a:gd name="T9" fmla="*/ 2147483647 h 224"/>
              <a:gd name="T10" fmla="*/ 2147483647 w 149"/>
              <a:gd name="T11" fmla="*/ 2147483647 h 224"/>
              <a:gd name="T12" fmla="*/ 2147483647 w 149"/>
              <a:gd name="T13" fmla="*/ 2147483647 h 224"/>
              <a:gd name="T14" fmla="*/ 2147483647 w 149"/>
              <a:gd name="T15" fmla="*/ 2147483647 h 224"/>
              <a:gd name="T16" fmla="*/ 2147483647 w 149"/>
              <a:gd name="T17" fmla="*/ 2147483647 h 224"/>
              <a:gd name="T18" fmla="*/ 2147483647 w 149"/>
              <a:gd name="T19" fmla="*/ 2147483647 h 224"/>
              <a:gd name="T20" fmla="*/ 2147483647 w 149"/>
              <a:gd name="T21" fmla="*/ 2147483647 h 224"/>
              <a:gd name="T22" fmla="*/ 2147483647 w 149"/>
              <a:gd name="T23" fmla="*/ 2147483647 h 224"/>
              <a:gd name="T24" fmla="*/ 2147483647 w 149"/>
              <a:gd name="T25" fmla="*/ 2147483647 h 224"/>
              <a:gd name="T26" fmla="*/ 2147483647 w 149"/>
              <a:gd name="T27" fmla="*/ 2147483647 h 224"/>
              <a:gd name="T28" fmla="*/ 2147483647 w 149"/>
              <a:gd name="T29" fmla="*/ 2147483647 h 224"/>
              <a:gd name="T30" fmla="*/ 2147483647 w 149"/>
              <a:gd name="T31" fmla="*/ 2147483647 h 224"/>
              <a:gd name="T32" fmla="*/ 0 w 149"/>
              <a:gd name="T33" fmla="*/ 2147483647 h 224"/>
              <a:gd name="T34" fmla="*/ 2147483647 w 149"/>
              <a:gd name="T35" fmla="*/ 2147483647 h 224"/>
              <a:gd name="T36" fmla="*/ 2147483647 w 149"/>
              <a:gd name="T37" fmla="*/ 2147483647 h 224"/>
              <a:gd name="T38" fmla="*/ 2147483647 w 149"/>
              <a:gd name="T39" fmla="*/ 2147483647 h 224"/>
              <a:gd name="T40" fmla="*/ 2147483647 w 149"/>
              <a:gd name="T41" fmla="*/ 2147483647 h 224"/>
              <a:gd name="T42" fmla="*/ 2147483647 w 149"/>
              <a:gd name="T43" fmla="*/ 2147483647 h 224"/>
              <a:gd name="T44" fmla="*/ 2147483647 w 149"/>
              <a:gd name="T45" fmla="*/ 2147483647 h 224"/>
              <a:gd name="T46" fmla="*/ 2147483647 w 149"/>
              <a:gd name="T47" fmla="*/ 2147483647 h 224"/>
              <a:gd name="T48" fmla="*/ 2147483647 w 149"/>
              <a:gd name="T49" fmla="*/ 2147483647 h 224"/>
              <a:gd name="T50" fmla="*/ 2147483647 w 149"/>
              <a:gd name="T51" fmla="*/ 2147483647 h 224"/>
              <a:gd name="T52" fmla="*/ 2147483647 w 149"/>
              <a:gd name="T53" fmla="*/ 2147483647 h 224"/>
              <a:gd name="T54" fmla="*/ 2147483647 w 149"/>
              <a:gd name="T55" fmla="*/ 2147483647 h 224"/>
              <a:gd name="T56" fmla="*/ 2147483647 w 149"/>
              <a:gd name="T57" fmla="*/ 2147483647 h 224"/>
              <a:gd name="T58" fmla="*/ 2147483647 w 149"/>
              <a:gd name="T59" fmla="*/ 2147483647 h 224"/>
              <a:gd name="T60" fmla="*/ 2147483647 w 149"/>
              <a:gd name="T61" fmla="*/ 2147483647 h 224"/>
              <a:gd name="T62" fmla="*/ 2147483647 w 149"/>
              <a:gd name="T63" fmla="*/ 2147483647 h 224"/>
              <a:gd name="T64" fmla="*/ 2147483647 w 149"/>
              <a:gd name="T65" fmla="*/ 2147483647 h 224"/>
              <a:gd name="T66" fmla="*/ 2147483647 w 149"/>
              <a:gd name="T67" fmla="*/ 2147483647 h 224"/>
              <a:gd name="T68" fmla="*/ 2147483647 w 149"/>
              <a:gd name="T69" fmla="*/ 2147483647 h 224"/>
              <a:gd name="T70" fmla="*/ 2147483647 w 149"/>
              <a:gd name="T71" fmla="*/ 2147483647 h 224"/>
              <a:gd name="T72" fmla="*/ 2147483647 w 149"/>
              <a:gd name="T73" fmla="*/ 2147483647 h 224"/>
              <a:gd name="T74" fmla="*/ 2147483647 w 149"/>
              <a:gd name="T75" fmla="*/ 2147483647 h 224"/>
              <a:gd name="T76" fmla="*/ 2147483647 w 149"/>
              <a:gd name="T77" fmla="*/ 2147483647 h 224"/>
              <a:gd name="T78" fmla="*/ 2147483647 w 149"/>
              <a:gd name="T79" fmla="*/ 2147483647 h 224"/>
              <a:gd name="T80" fmla="*/ 2147483647 w 149"/>
              <a:gd name="T81" fmla="*/ 2147483647 h 22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49"/>
              <a:gd name="T124" fmla="*/ 0 h 224"/>
              <a:gd name="T125" fmla="*/ 149 w 149"/>
              <a:gd name="T126" fmla="*/ 224 h 22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49" h="224">
                <a:moveTo>
                  <a:pt x="149" y="56"/>
                </a:moveTo>
                <a:lnTo>
                  <a:pt x="145" y="44"/>
                </a:lnTo>
                <a:lnTo>
                  <a:pt x="143" y="36"/>
                </a:lnTo>
                <a:lnTo>
                  <a:pt x="141" y="28"/>
                </a:lnTo>
                <a:lnTo>
                  <a:pt x="137" y="16"/>
                </a:lnTo>
                <a:lnTo>
                  <a:pt x="131" y="10"/>
                </a:lnTo>
                <a:lnTo>
                  <a:pt x="121" y="8"/>
                </a:lnTo>
                <a:lnTo>
                  <a:pt x="113" y="4"/>
                </a:lnTo>
                <a:lnTo>
                  <a:pt x="105" y="0"/>
                </a:lnTo>
                <a:lnTo>
                  <a:pt x="97" y="4"/>
                </a:lnTo>
                <a:lnTo>
                  <a:pt x="89" y="6"/>
                </a:lnTo>
                <a:lnTo>
                  <a:pt x="77" y="6"/>
                </a:lnTo>
                <a:lnTo>
                  <a:pt x="65" y="8"/>
                </a:lnTo>
                <a:lnTo>
                  <a:pt x="59" y="12"/>
                </a:lnTo>
                <a:lnTo>
                  <a:pt x="50" y="22"/>
                </a:lnTo>
                <a:lnTo>
                  <a:pt x="42" y="32"/>
                </a:lnTo>
                <a:lnTo>
                  <a:pt x="36" y="42"/>
                </a:lnTo>
                <a:lnTo>
                  <a:pt x="32" y="54"/>
                </a:lnTo>
                <a:lnTo>
                  <a:pt x="30" y="64"/>
                </a:lnTo>
                <a:lnTo>
                  <a:pt x="30" y="76"/>
                </a:lnTo>
                <a:lnTo>
                  <a:pt x="22" y="76"/>
                </a:lnTo>
                <a:lnTo>
                  <a:pt x="12" y="76"/>
                </a:lnTo>
                <a:lnTo>
                  <a:pt x="8" y="78"/>
                </a:lnTo>
                <a:lnTo>
                  <a:pt x="6" y="82"/>
                </a:lnTo>
                <a:lnTo>
                  <a:pt x="4" y="86"/>
                </a:lnTo>
                <a:lnTo>
                  <a:pt x="4" y="90"/>
                </a:lnTo>
                <a:lnTo>
                  <a:pt x="4" y="98"/>
                </a:lnTo>
                <a:lnTo>
                  <a:pt x="8" y="108"/>
                </a:lnTo>
                <a:lnTo>
                  <a:pt x="12" y="122"/>
                </a:lnTo>
                <a:lnTo>
                  <a:pt x="12" y="130"/>
                </a:lnTo>
                <a:lnTo>
                  <a:pt x="12" y="132"/>
                </a:lnTo>
                <a:lnTo>
                  <a:pt x="14" y="134"/>
                </a:lnTo>
                <a:lnTo>
                  <a:pt x="20" y="138"/>
                </a:lnTo>
                <a:lnTo>
                  <a:pt x="0" y="168"/>
                </a:lnTo>
                <a:lnTo>
                  <a:pt x="4" y="172"/>
                </a:lnTo>
                <a:lnTo>
                  <a:pt x="14" y="182"/>
                </a:lnTo>
                <a:lnTo>
                  <a:pt x="28" y="202"/>
                </a:lnTo>
                <a:lnTo>
                  <a:pt x="30" y="204"/>
                </a:lnTo>
                <a:lnTo>
                  <a:pt x="30" y="208"/>
                </a:lnTo>
                <a:lnTo>
                  <a:pt x="28" y="216"/>
                </a:lnTo>
                <a:lnTo>
                  <a:pt x="30" y="218"/>
                </a:lnTo>
                <a:lnTo>
                  <a:pt x="30" y="222"/>
                </a:lnTo>
                <a:lnTo>
                  <a:pt x="32" y="224"/>
                </a:lnTo>
                <a:lnTo>
                  <a:pt x="38" y="224"/>
                </a:lnTo>
                <a:lnTo>
                  <a:pt x="50" y="224"/>
                </a:lnTo>
                <a:lnTo>
                  <a:pt x="52" y="216"/>
                </a:lnTo>
                <a:lnTo>
                  <a:pt x="57" y="214"/>
                </a:lnTo>
                <a:lnTo>
                  <a:pt x="63" y="212"/>
                </a:lnTo>
                <a:lnTo>
                  <a:pt x="73" y="212"/>
                </a:lnTo>
                <a:lnTo>
                  <a:pt x="73" y="208"/>
                </a:lnTo>
                <a:lnTo>
                  <a:pt x="79" y="208"/>
                </a:lnTo>
                <a:lnTo>
                  <a:pt x="81" y="204"/>
                </a:lnTo>
                <a:lnTo>
                  <a:pt x="81" y="200"/>
                </a:lnTo>
                <a:lnTo>
                  <a:pt x="83" y="200"/>
                </a:lnTo>
                <a:lnTo>
                  <a:pt x="79" y="196"/>
                </a:lnTo>
                <a:lnTo>
                  <a:pt x="79" y="170"/>
                </a:lnTo>
                <a:lnTo>
                  <a:pt x="85" y="166"/>
                </a:lnTo>
                <a:lnTo>
                  <a:pt x="89" y="164"/>
                </a:lnTo>
                <a:lnTo>
                  <a:pt x="95" y="160"/>
                </a:lnTo>
                <a:lnTo>
                  <a:pt x="99" y="156"/>
                </a:lnTo>
                <a:lnTo>
                  <a:pt x="79" y="156"/>
                </a:lnTo>
                <a:lnTo>
                  <a:pt x="95" y="154"/>
                </a:lnTo>
                <a:lnTo>
                  <a:pt x="101" y="152"/>
                </a:lnTo>
                <a:lnTo>
                  <a:pt x="105" y="150"/>
                </a:lnTo>
                <a:lnTo>
                  <a:pt x="105" y="146"/>
                </a:lnTo>
                <a:lnTo>
                  <a:pt x="87" y="140"/>
                </a:lnTo>
                <a:lnTo>
                  <a:pt x="81" y="134"/>
                </a:lnTo>
                <a:lnTo>
                  <a:pt x="79" y="130"/>
                </a:lnTo>
                <a:lnTo>
                  <a:pt x="77" y="124"/>
                </a:lnTo>
                <a:lnTo>
                  <a:pt x="79" y="114"/>
                </a:lnTo>
                <a:lnTo>
                  <a:pt x="85" y="104"/>
                </a:lnTo>
                <a:lnTo>
                  <a:pt x="91" y="98"/>
                </a:lnTo>
                <a:lnTo>
                  <a:pt x="99" y="92"/>
                </a:lnTo>
                <a:lnTo>
                  <a:pt x="113" y="84"/>
                </a:lnTo>
                <a:lnTo>
                  <a:pt x="119" y="78"/>
                </a:lnTo>
                <a:lnTo>
                  <a:pt x="121" y="72"/>
                </a:lnTo>
                <a:lnTo>
                  <a:pt x="121" y="66"/>
                </a:lnTo>
                <a:lnTo>
                  <a:pt x="121" y="62"/>
                </a:lnTo>
                <a:lnTo>
                  <a:pt x="123" y="60"/>
                </a:lnTo>
                <a:lnTo>
                  <a:pt x="129" y="58"/>
                </a:lnTo>
                <a:lnTo>
                  <a:pt x="137" y="56"/>
                </a:lnTo>
                <a:lnTo>
                  <a:pt x="141" y="56"/>
                </a:lnTo>
                <a:lnTo>
                  <a:pt x="149" y="5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6" name="ïṥļïďé">
            <a:extLst>
              <a:ext uri="{FF2B5EF4-FFF2-40B4-BE49-F238E27FC236}">
                <a16:creationId xmlns:a16="http://schemas.microsoft.com/office/drawing/2014/main" id="{F0DCE6B6-0932-4A46-B771-017FB1D6F53A}"/>
              </a:ext>
            </a:extLst>
          </p:cNvPr>
          <p:cNvSpPr/>
          <p:nvPr/>
        </p:nvSpPr>
        <p:spPr bwMode="auto">
          <a:xfrm>
            <a:off x="9249209" y="1372935"/>
            <a:ext cx="262095" cy="212093"/>
          </a:xfrm>
          <a:custGeom>
            <a:avLst/>
            <a:gdLst>
              <a:gd name="T0" fmla="*/ 2147483647 w 295"/>
              <a:gd name="T1" fmla="*/ 2147483647 h 214"/>
              <a:gd name="T2" fmla="*/ 2147483647 w 295"/>
              <a:gd name="T3" fmla="*/ 2147483647 h 214"/>
              <a:gd name="T4" fmla="*/ 2147483647 w 295"/>
              <a:gd name="T5" fmla="*/ 2147483647 h 214"/>
              <a:gd name="T6" fmla="*/ 2147483647 w 295"/>
              <a:gd name="T7" fmla="*/ 2147483647 h 214"/>
              <a:gd name="T8" fmla="*/ 2147483647 w 295"/>
              <a:gd name="T9" fmla="*/ 2147483647 h 214"/>
              <a:gd name="T10" fmla="*/ 2147483647 w 295"/>
              <a:gd name="T11" fmla="*/ 2147483647 h 214"/>
              <a:gd name="T12" fmla="*/ 2147483647 w 295"/>
              <a:gd name="T13" fmla="*/ 2147483647 h 214"/>
              <a:gd name="T14" fmla="*/ 2147483647 w 295"/>
              <a:gd name="T15" fmla="*/ 2147483647 h 214"/>
              <a:gd name="T16" fmla="*/ 2147483647 w 295"/>
              <a:gd name="T17" fmla="*/ 2147483647 h 214"/>
              <a:gd name="T18" fmla="*/ 2147483647 w 295"/>
              <a:gd name="T19" fmla="*/ 2147483647 h 214"/>
              <a:gd name="T20" fmla="*/ 2147483647 w 295"/>
              <a:gd name="T21" fmla="*/ 2147483647 h 214"/>
              <a:gd name="T22" fmla="*/ 2147483647 w 295"/>
              <a:gd name="T23" fmla="*/ 2147483647 h 214"/>
              <a:gd name="T24" fmla="*/ 2147483647 w 295"/>
              <a:gd name="T25" fmla="*/ 2147483647 h 214"/>
              <a:gd name="T26" fmla="*/ 2147483647 w 295"/>
              <a:gd name="T27" fmla="*/ 2147483647 h 214"/>
              <a:gd name="T28" fmla="*/ 2147483647 w 295"/>
              <a:gd name="T29" fmla="*/ 2147483647 h 214"/>
              <a:gd name="T30" fmla="*/ 2147483647 w 295"/>
              <a:gd name="T31" fmla="*/ 2147483647 h 214"/>
              <a:gd name="T32" fmla="*/ 2147483647 w 295"/>
              <a:gd name="T33" fmla="*/ 2147483647 h 214"/>
              <a:gd name="T34" fmla="*/ 2147483647 w 295"/>
              <a:gd name="T35" fmla="*/ 2147483647 h 214"/>
              <a:gd name="T36" fmla="*/ 2147483647 w 295"/>
              <a:gd name="T37" fmla="*/ 2147483647 h 214"/>
              <a:gd name="T38" fmla="*/ 2147483647 w 295"/>
              <a:gd name="T39" fmla="*/ 2147483647 h 214"/>
              <a:gd name="T40" fmla="*/ 2147483647 w 295"/>
              <a:gd name="T41" fmla="*/ 2147483647 h 214"/>
              <a:gd name="T42" fmla="*/ 2147483647 w 295"/>
              <a:gd name="T43" fmla="*/ 2147483647 h 214"/>
              <a:gd name="T44" fmla="*/ 0 w 295"/>
              <a:gd name="T45" fmla="*/ 2147483647 h 214"/>
              <a:gd name="T46" fmla="*/ 2147483647 w 295"/>
              <a:gd name="T47" fmla="*/ 2147483647 h 214"/>
              <a:gd name="T48" fmla="*/ 2147483647 w 295"/>
              <a:gd name="T49" fmla="*/ 2147483647 h 214"/>
              <a:gd name="T50" fmla="*/ 2147483647 w 295"/>
              <a:gd name="T51" fmla="*/ 2147483647 h 214"/>
              <a:gd name="T52" fmla="*/ 2147483647 w 295"/>
              <a:gd name="T53" fmla="*/ 2147483647 h 214"/>
              <a:gd name="T54" fmla="*/ 2147483647 w 295"/>
              <a:gd name="T55" fmla="*/ 2147483647 h 214"/>
              <a:gd name="T56" fmla="*/ 2147483647 w 295"/>
              <a:gd name="T57" fmla="*/ 2147483647 h 214"/>
              <a:gd name="T58" fmla="*/ 2147483647 w 295"/>
              <a:gd name="T59" fmla="*/ 2147483647 h 214"/>
              <a:gd name="T60" fmla="*/ 2147483647 w 295"/>
              <a:gd name="T61" fmla="*/ 2147483647 h 214"/>
              <a:gd name="T62" fmla="*/ 2147483647 w 295"/>
              <a:gd name="T63" fmla="*/ 2147483647 h 214"/>
              <a:gd name="T64" fmla="*/ 2147483647 w 295"/>
              <a:gd name="T65" fmla="*/ 2147483647 h 214"/>
              <a:gd name="T66" fmla="*/ 2147483647 w 295"/>
              <a:gd name="T67" fmla="*/ 2147483647 h 214"/>
              <a:gd name="T68" fmla="*/ 2147483647 w 295"/>
              <a:gd name="T69" fmla="*/ 2147483647 h 214"/>
              <a:gd name="T70" fmla="*/ 2147483647 w 295"/>
              <a:gd name="T71" fmla="*/ 2147483647 h 214"/>
              <a:gd name="T72" fmla="*/ 2147483647 w 295"/>
              <a:gd name="T73" fmla="*/ 2147483647 h 214"/>
              <a:gd name="T74" fmla="*/ 2147483647 w 295"/>
              <a:gd name="T75" fmla="*/ 2147483647 h 214"/>
              <a:gd name="T76" fmla="*/ 2147483647 w 295"/>
              <a:gd name="T77" fmla="*/ 2147483647 h 214"/>
              <a:gd name="T78" fmla="*/ 2147483647 w 295"/>
              <a:gd name="T79" fmla="*/ 2147483647 h 214"/>
              <a:gd name="T80" fmla="*/ 2147483647 w 295"/>
              <a:gd name="T81" fmla="*/ 2147483647 h 214"/>
              <a:gd name="T82" fmla="*/ 2147483647 w 295"/>
              <a:gd name="T83" fmla="*/ 0 h 214"/>
              <a:gd name="T84" fmla="*/ 2147483647 w 295"/>
              <a:gd name="T85" fmla="*/ 2147483647 h 214"/>
              <a:gd name="T86" fmla="*/ 2147483647 w 295"/>
              <a:gd name="T87" fmla="*/ 2147483647 h 214"/>
              <a:gd name="T88" fmla="*/ 2147483647 w 295"/>
              <a:gd name="T89" fmla="*/ 2147483647 h 214"/>
              <a:gd name="T90" fmla="*/ 2147483647 w 295"/>
              <a:gd name="T91" fmla="*/ 2147483647 h 214"/>
              <a:gd name="T92" fmla="*/ 2147483647 w 295"/>
              <a:gd name="T93" fmla="*/ 2147483647 h 214"/>
              <a:gd name="T94" fmla="*/ 2147483647 w 295"/>
              <a:gd name="T95" fmla="*/ 2147483647 h 21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95"/>
              <a:gd name="T145" fmla="*/ 0 h 214"/>
              <a:gd name="T146" fmla="*/ 295 w 295"/>
              <a:gd name="T147" fmla="*/ 214 h 21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95" h="214">
                <a:moveTo>
                  <a:pt x="285" y="28"/>
                </a:moveTo>
                <a:lnTo>
                  <a:pt x="277" y="24"/>
                </a:lnTo>
                <a:lnTo>
                  <a:pt x="271" y="20"/>
                </a:lnTo>
                <a:lnTo>
                  <a:pt x="263" y="16"/>
                </a:lnTo>
                <a:lnTo>
                  <a:pt x="251" y="14"/>
                </a:lnTo>
                <a:lnTo>
                  <a:pt x="245" y="16"/>
                </a:lnTo>
                <a:lnTo>
                  <a:pt x="243" y="18"/>
                </a:lnTo>
                <a:lnTo>
                  <a:pt x="241" y="22"/>
                </a:lnTo>
                <a:lnTo>
                  <a:pt x="241" y="28"/>
                </a:lnTo>
                <a:lnTo>
                  <a:pt x="239" y="32"/>
                </a:lnTo>
                <a:lnTo>
                  <a:pt x="237" y="36"/>
                </a:lnTo>
                <a:lnTo>
                  <a:pt x="233" y="40"/>
                </a:lnTo>
                <a:lnTo>
                  <a:pt x="227" y="40"/>
                </a:lnTo>
                <a:lnTo>
                  <a:pt x="217" y="38"/>
                </a:lnTo>
                <a:lnTo>
                  <a:pt x="207" y="34"/>
                </a:lnTo>
                <a:lnTo>
                  <a:pt x="197" y="32"/>
                </a:lnTo>
                <a:lnTo>
                  <a:pt x="189" y="30"/>
                </a:lnTo>
                <a:lnTo>
                  <a:pt x="187" y="30"/>
                </a:lnTo>
                <a:lnTo>
                  <a:pt x="185" y="30"/>
                </a:lnTo>
                <a:lnTo>
                  <a:pt x="181" y="32"/>
                </a:lnTo>
                <a:lnTo>
                  <a:pt x="173" y="36"/>
                </a:lnTo>
                <a:lnTo>
                  <a:pt x="165" y="38"/>
                </a:lnTo>
                <a:lnTo>
                  <a:pt x="153" y="38"/>
                </a:lnTo>
                <a:lnTo>
                  <a:pt x="141" y="40"/>
                </a:lnTo>
                <a:lnTo>
                  <a:pt x="135" y="44"/>
                </a:lnTo>
                <a:lnTo>
                  <a:pt x="126" y="54"/>
                </a:lnTo>
                <a:lnTo>
                  <a:pt x="118" y="64"/>
                </a:lnTo>
                <a:lnTo>
                  <a:pt x="112" y="74"/>
                </a:lnTo>
                <a:lnTo>
                  <a:pt x="108" y="86"/>
                </a:lnTo>
                <a:lnTo>
                  <a:pt x="106" y="96"/>
                </a:lnTo>
                <a:lnTo>
                  <a:pt x="106" y="108"/>
                </a:lnTo>
                <a:lnTo>
                  <a:pt x="98" y="108"/>
                </a:lnTo>
                <a:lnTo>
                  <a:pt x="88" y="108"/>
                </a:lnTo>
                <a:lnTo>
                  <a:pt x="84" y="110"/>
                </a:lnTo>
                <a:lnTo>
                  <a:pt x="82" y="114"/>
                </a:lnTo>
                <a:lnTo>
                  <a:pt x="80" y="118"/>
                </a:lnTo>
                <a:lnTo>
                  <a:pt x="80" y="122"/>
                </a:lnTo>
                <a:lnTo>
                  <a:pt x="80" y="130"/>
                </a:lnTo>
                <a:lnTo>
                  <a:pt x="84" y="140"/>
                </a:lnTo>
                <a:lnTo>
                  <a:pt x="88" y="154"/>
                </a:lnTo>
                <a:lnTo>
                  <a:pt x="88" y="162"/>
                </a:lnTo>
                <a:lnTo>
                  <a:pt x="88" y="164"/>
                </a:lnTo>
                <a:lnTo>
                  <a:pt x="90" y="166"/>
                </a:lnTo>
                <a:lnTo>
                  <a:pt x="96" y="170"/>
                </a:lnTo>
                <a:lnTo>
                  <a:pt x="76" y="200"/>
                </a:lnTo>
                <a:lnTo>
                  <a:pt x="70" y="198"/>
                </a:lnTo>
                <a:lnTo>
                  <a:pt x="68" y="196"/>
                </a:lnTo>
                <a:lnTo>
                  <a:pt x="64" y="188"/>
                </a:lnTo>
                <a:lnTo>
                  <a:pt x="62" y="192"/>
                </a:lnTo>
                <a:lnTo>
                  <a:pt x="62" y="196"/>
                </a:lnTo>
                <a:lnTo>
                  <a:pt x="50" y="206"/>
                </a:lnTo>
                <a:lnTo>
                  <a:pt x="42" y="210"/>
                </a:lnTo>
                <a:lnTo>
                  <a:pt x="36" y="214"/>
                </a:lnTo>
                <a:lnTo>
                  <a:pt x="26" y="212"/>
                </a:lnTo>
                <a:lnTo>
                  <a:pt x="18" y="208"/>
                </a:lnTo>
                <a:lnTo>
                  <a:pt x="10" y="204"/>
                </a:lnTo>
                <a:lnTo>
                  <a:pt x="8" y="202"/>
                </a:lnTo>
                <a:lnTo>
                  <a:pt x="8" y="200"/>
                </a:lnTo>
                <a:lnTo>
                  <a:pt x="10" y="196"/>
                </a:lnTo>
                <a:lnTo>
                  <a:pt x="12" y="194"/>
                </a:lnTo>
                <a:lnTo>
                  <a:pt x="6" y="192"/>
                </a:lnTo>
                <a:lnTo>
                  <a:pt x="2" y="190"/>
                </a:lnTo>
                <a:lnTo>
                  <a:pt x="2" y="188"/>
                </a:lnTo>
                <a:lnTo>
                  <a:pt x="2" y="184"/>
                </a:lnTo>
                <a:lnTo>
                  <a:pt x="4" y="178"/>
                </a:lnTo>
                <a:lnTo>
                  <a:pt x="8" y="174"/>
                </a:lnTo>
                <a:lnTo>
                  <a:pt x="4" y="168"/>
                </a:lnTo>
                <a:lnTo>
                  <a:pt x="2" y="160"/>
                </a:lnTo>
                <a:lnTo>
                  <a:pt x="0" y="144"/>
                </a:lnTo>
                <a:lnTo>
                  <a:pt x="10" y="144"/>
                </a:lnTo>
                <a:lnTo>
                  <a:pt x="16" y="140"/>
                </a:lnTo>
                <a:lnTo>
                  <a:pt x="22" y="136"/>
                </a:lnTo>
                <a:lnTo>
                  <a:pt x="24" y="128"/>
                </a:lnTo>
                <a:lnTo>
                  <a:pt x="32" y="128"/>
                </a:lnTo>
                <a:lnTo>
                  <a:pt x="38" y="124"/>
                </a:lnTo>
                <a:lnTo>
                  <a:pt x="44" y="122"/>
                </a:lnTo>
                <a:lnTo>
                  <a:pt x="52" y="122"/>
                </a:lnTo>
                <a:lnTo>
                  <a:pt x="54" y="120"/>
                </a:lnTo>
                <a:lnTo>
                  <a:pt x="58" y="116"/>
                </a:lnTo>
                <a:lnTo>
                  <a:pt x="60" y="118"/>
                </a:lnTo>
                <a:lnTo>
                  <a:pt x="64" y="118"/>
                </a:lnTo>
                <a:lnTo>
                  <a:pt x="70" y="118"/>
                </a:lnTo>
                <a:lnTo>
                  <a:pt x="72" y="116"/>
                </a:lnTo>
                <a:lnTo>
                  <a:pt x="62" y="116"/>
                </a:lnTo>
                <a:lnTo>
                  <a:pt x="60" y="114"/>
                </a:lnTo>
                <a:lnTo>
                  <a:pt x="58" y="110"/>
                </a:lnTo>
                <a:lnTo>
                  <a:pt x="60" y="106"/>
                </a:lnTo>
                <a:lnTo>
                  <a:pt x="66" y="102"/>
                </a:lnTo>
                <a:lnTo>
                  <a:pt x="76" y="98"/>
                </a:lnTo>
                <a:lnTo>
                  <a:pt x="80" y="94"/>
                </a:lnTo>
                <a:lnTo>
                  <a:pt x="86" y="86"/>
                </a:lnTo>
                <a:lnTo>
                  <a:pt x="92" y="70"/>
                </a:lnTo>
                <a:lnTo>
                  <a:pt x="94" y="68"/>
                </a:lnTo>
                <a:lnTo>
                  <a:pt x="96" y="68"/>
                </a:lnTo>
                <a:lnTo>
                  <a:pt x="102" y="64"/>
                </a:lnTo>
                <a:lnTo>
                  <a:pt x="106" y="60"/>
                </a:lnTo>
                <a:lnTo>
                  <a:pt x="108" y="56"/>
                </a:lnTo>
                <a:lnTo>
                  <a:pt x="108" y="52"/>
                </a:lnTo>
                <a:lnTo>
                  <a:pt x="112" y="50"/>
                </a:lnTo>
                <a:lnTo>
                  <a:pt x="116" y="48"/>
                </a:lnTo>
                <a:lnTo>
                  <a:pt x="116" y="40"/>
                </a:lnTo>
                <a:lnTo>
                  <a:pt x="106" y="44"/>
                </a:lnTo>
                <a:lnTo>
                  <a:pt x="104" y="44"/>
                </a:lnTo>
                <a:lnTo>
                  <a:pt x="100" y="42"/>
                </a:lnTo>
                <a:lnTo>
                  <a:pt x="106" y="42"/>
                </a:lnTo>
                <a:lnTo>
                  <a:pt x="106" y="40"/>
                </a:lnTo>
                <a:lnTo>
                  <a:pt x="112" y="38"/>
                </a:lnTo>
                <a:lnTo>
                  <a:pt x="114" y="34"/>
                </a:lnTo>
                <a:lnTo>
                  <a:pt x="116" y="34"/>
                </a:lnTo>
                <a:lnTo>
                  <a:pt x="120" y="36"/>
                </a:lnTo>
                <a:lnTo>
                  <a:pt x="135" y="36"/>
                </a:lnTo>
                <a:lnTo>
                  <a:pt x="135" y="28"/>
                </a:lnTo>
                <a:lnTo>
                  <a:pt x="135" y="26"/>
                </a:lnTo>
                <a:lnTo>
                  <a:pt x="139" y="26"/>
                </a:lnTo>
                <a:lnTo>
                  <a:pt x="145" y="28"/>
                </a:lnTo>
                <a:lnTo>
                  <a:pt x="155" y="22"/>
                </a:lnTo>
                <a:lnTo>
                  <a:pt x="161" y="16"/>
                </a:lnTo>
                <a:lnTo>
                  <a:pt x="165" y="12"/>
                </a:lnTo>
                <a:lnTo>
                  <a:pt x="167" y="14"/>
                </a:lnTo>
                <a:lnTo>
                  <a:pt x="169" y="16"/>
                </a:lnTo>
                <a:lnTo>
                  <a:pt x="175" y="18"/>
                </a:lnTo>
                <a:lnTo>
                  <a:pt x="181" y="16"/>
                </a:lnTo>
                <a:lnTo>
                  <a:pt x="185" y="12"/>
                </a:lnTo>
                <a:lnTo>
                  <a:pt x="189" y="8"/>
                </a:lnTo>
                <a:lnTo>
                  <a:pt x="209" y="4"/>
                </a:lnTo>
                <a:lnTo>
                  <a:pt x="227" y="0"/>
                </a:lnTo>
                <a:lnTo>
                  <a:pt x="233" y="2"/>
                </a:lnTo>
                <a:lnTo>
                  <a:pt x="239" y="4"/>
                </a:lnTo>
                <a:lnTo>
                  <a:pt x="243" y="8"/>
                </a:lnTo>
                <a:lnTo>
                  <a:pt x="245" y="12"/>
                </a:lnTo>
                <a:lnTo>
                  <a:pt x="249" y="6"/>
                </a:lnTo>
                <a:lnTo>
                  <a:pt x="251" y="2"/>
                </a:lnTo>
                <a:lnTo>
                  <a:pt x="257" y="2"/>
                </a:lnTo>
                <a:lnTo>
                  <a:pt x="265" y="2"/>
                </a:lnTo>
                <a:lnTo>
                  <a:pt x="271" y="4"/>
                </a:lnTo>
                <a:lnTo>
                  <a:pt x="279" y="6"/>
                </a:lnTo>
                <a:lnTo>
                  <a:pt x="289" y="6"/>
                </a:lnTo>
                <a:lnTo>
                  <a:pt x="289" y="14"/>
                </a:lnTo>
                <a:lnTo>
                  <a:pt x="277" y="14"/>
                </a:lnTo>
                <a:lnTo>
                  <a:pt x="281" y="16"/>
                </a:lnTo>
                <a:lnTo>
                  <a:pt x="287" y="18"/>
                </a:lnTo>
                <a:lnTo>
                  <a:pt x="291" y="18"/>
                </a:lnTo>
                <a:lnTo>
                  <a:pt x="295" y="14"/>
                </a:lnTo>
                <a:lnTo>
                  <a:pt x="295" y="26"/>
                </a:lnTo>
                <a:lnTo>
                  <a:pt x="279" y="30"/>
                </a:lnTo>
                <a:lnTo>
                  <a:pt x="285" y="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7" name="išlïḑé">
            <a:extLst>
              <a:ext uri="{FF2B5EF4-FFF2-40B4-BE49-F238E27FC236}">
                <a16:creationId xmlns:a16="http://schemas.microsoft.com/office/drawing/2014/main" id="{9428A53A-E889-43DA-A5BC-AEBD249E9A4A}"/>
              </a:ext>
            </a:extLst>
          </p:cNvPr>
          <p:cNvSpPr/>
          <p:nvPr/>
        </p:nvSpPr>
        <p:spPr bwMode="auto">
          <a:xfrm>
            <a:off x="9460712" y="1555201"/>
            <a:ext cx="50592" cy="33968"/>
          </a:xfrm>
          <a:custGeom>
            <a:avLst/>
            <a:gdLst>
              <a:gd name="T0" fmla="*/ 2147483647 w 58"/>
              <a:gd name="T1" fmla="*/ 2147483647 h 34"/>
              <a:gd name="T2" fmla="*/ 2147483647 w 58"/>
              <a:gd name="T3" fmla="*/ 2147483647 h 34"/>
              <a:gd name="T4" fmla="*/ 2147483647 w 58"/>
              <a:gd name="T5" fmla="*/ 2147483647 h 34"/>
              <a:gd name="T6" fmla="*/ 2147483647 w 58"/>
              <a:gd name="T7" fmla="*/ 2147483647 h 34"/>
              <a:gd name="T8" fmla="*/ 2147483647 w 58"/>
              <a:gd name="T9" fmla="*/ 2147483647 h 34"/>
              <a:gd name="T10" fmla="*/ 2147483647 w 58"/>
              <a:gd name="T11" fmla="*/ 2147483647 h 34"/>
              <a:gd name="T12" fmla="*/ 2147483647 w 58"/>
              <a:gd name="T13" fmla="*/ 2147483647 h 34"/>
              <a:gd name="T14" fmla="*/ 2147483647 w 58"/>
              <a:gd name="T15" fmla="*/ 2147483647 h 34"/>
              <a:gd name="T16" fmla="*/ 2147483647 w 58"/>
              <a:gd name="T17" fmla="*/ 2147483647 h 34"/>
              <a:gd name="T18" fmla="*/ 2147483647 w 58"/>
              <a:gd name="T19" fmla="*/ 0 h 34"/>
              <a:gd name="T20" fmla="*/ 2147483647 w 58"/>
              <a:gd name="T21" fmla="*/ 0 h 34"/>
              <a:gd name="T22" fmla="*/ 2147483647 w 58"/>
              <a:gd name="T23" fmla="*/ 2147483647 h 34"/>
              <a:gd name="T24" fmla="*/ 2147483647 w 58"/>
              <a:gd name="T25" fmla="*/ 2147483647 h 34"/>
              <a:gd name="T26" fmla="*/ 2147483647 w 58"/>
              <a:gd name="T27" fmla="*/ 2147483647 h 34"/>
              <a:gd name="T28" fmla="*/ 0 w 58"/>
              <a:gd name="T29" fmla="*/ 2147483647 h 34"/>
              <a:gd name="T30" fmla="*/ 2147483647 w 58"/>
              <a:gd name="T31" fmla="*/ 2147483647 h 34"/>
              <a:gd name="T32" fmla="*/ 2147483647 w 58"/>
              <a:gd name="T33" fmla="*/ 2147483647 h 34"/>
              <a:gd name="T34" fmla="*/ 2147483647 w 58"/>
              <a:gd name="T35" fmla="*/ 2147483647 h 34"/>
              <a:gd name="T36" fmla="*/ 2147483647 w 58"/>
              <a:gd name="T37" fmla="*/ 2147483647 h 34"/>
              <a:gd name="T38" fmla="*/ 2147483647 w 58"/>
              <a:gd name="T39" fmla="*/ 2147483647 h 34"/>
              <a:gd name="T40" fmla="*/ 2147483647 w 58"/>
              <a:gd name="T41" fmla="*/ 2147483647 h 34"/>
              <a:gd name="T42" fmla="*/ 2147483647 w 58"/>
              <a:gd name="T43" fmla="*/ 2147483647 h 34"/>
              <a:gd name="T44" fmla="*/ 2147483647 w 58"/>
              <a:gd name="T45" fmla="*/ 2147483647 h 34"/>
              <a:gd name="T46" fmla="*/ 2147483647 w 58"/>
              <a:gd name="T47" fmla="*/ 2147483647 h 34"/>
              <a:gd name="T48" fmla="*/ 2147483647 w 58"/>
              <a:gd name="T49" fmla="*/ 2147483647 h 34"/>
              <a:gd name="T50" fmla="*/ 2147483647 w 58"/>
              <a:gd name="T51" fmla="*/ 2147483647 h 34"/>
              <a:gd name="T52" fmla="*/ 2147483647 w 58"/>
              <a:gd name="T53" fmla="*/ 2147483647 h 34"/>
              <a:gd name="T54" fmla="*/ 2147483647 w 58"/>
              <a:gd name="T55" fmla="*/ 2147483647 h 34"/>
              <a:gd name="T56" fmla="*/ 2147483647 w 58"/>
              <a:gd name="T57" fmla="*/ 2147483647 h 34"/>
              <a:gd name="T58" fmla="*/ 2147483647 w 58"/>
              <a:gd name="T59" fmla="*/ 2147483647 h 3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8"/>
              <a:gd name="T91" fmla="*/ 0 h 34"/>
              <a:gd name="T92" fmla="*/ 58 w 58"/>
              <a:gd name="T93" fmla="*/ 34 h 3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8" h="34">
                <a:moveTo>
                  <a:pt x="58" y="34"/>
                </a:moveTo>
                <a:lnTo>
                  <a:pt x="52" y="24"/>
                </a:lnTo>
                <a:lnTo>
                  <a:pt x="48" y="16"/>
                </a:lnTo>
                <a:lnTo>
                  <a:pt x="52" y="16"/>
                </a:lnTo>
                <a:lnTo>
                  <a:pt x="54" y="14"/>
                </a:lnTo>
                <a:lnTo>
                  <a:pt x="54" y="4"/>
                </a:lnTo>
                <a:lnTo>
                  <a:pt x="48" y="6"/>
                </a:lnTo>
                <a:lnTo>
                  <a:pt x="44" y="6"/>
                </a:lnTo>
                <a:lnTo>
                  <a:pt x="40" y="4"/>
                </a:lnTo>
                <a:lnTo>
                  <a:pt x="32" y="0"/>
                </a:lnTo>
                <a:lnTo>
                  <a:pt x="24" y="0"/>
                </a:lnTo>
                <a:lnTo>
                  <a:pt x="14" y="2"/>
                </a:lnTo>
                <a:lnTo>
                  <a:pt x="6" y="6"/>
                </a:lnTo>
                <a:lnTo>
                  <a:pt x="2" y="8"/>
                </a:lnTo>
                <a:lnTo>
                  <a:pt x="0" y="10"/>
                </a:lnTo>
                <a:lnTo>
                  <a:pt x="2" y="16"/>
                </a:lnTo>
                <a:lnTo>
                  <a:pt x="6" y="20"/>
                </a:lnTo>
                <a:lnTo>
                  <a:pt x="10" y="22"/>
                </a:lnTo>
                <a:lnTo>
                  <a:pt x="18" y="24"/>
                </a:lnTo>
                <a:lnTo>
                  <a:pt x="26" y="22"/>
                </a:lnTo>
                <a:lnTo>
                  <a:pt x="30" y="22"/>
                </a:lnTo>
                <a:lnTo>
                  <a:pt x="34" y="24"/>
                </a:lnTo>
                <a:lnTo>
                  <a:pt x="36" y="28"/>
                </a:lnTo>
                <a:lnTo>
                  <a:pt x="38" y="32"/>
                </a:lnTo>
                <a:lnTo>
                  <a:pt x="42" y="34"/>
                </a:lnTo>
                <a:lnTo>
                  <a:pt x="44" y="34"/>
                </a:lnTo>
                <a:lnTo>
                  <a:pt x="46" y="30"/>
                </a:lnTo>
                <a:lnTo>
                  <a:pt x="50" y="30"/>
                </a:lnTo>
                <a:lnTo>
                  <a:pt x="54" y="32"/>
                </a:lnTo>
                <a:lnTo>
                  <a:pt x="58" y="3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8" name="íṧļíḍé">
            <a:extLst>
              <a:ext uri="{FF2B5EF4-FFF2-40B4-BE49-F238E27FC236}">
                <a16:creationId xmlns:a16="http://schemas.microsoft.com/office/drawing/2014/main" id="{7C8F4B61-57F3-4B93-98FA-89585298C578}"/>
              </a:ext>
            </a:extLst>
          </p:cNvPr>
          <p:cNvSpPr/>
          <p:nvPr/>
        </p:nvSpPr>
        <p:spPr bwMode="auto">
          <a:xfrm>
            <a:off x="9441037" y="1576742"/>
            <a:ext cx="75888" cy="51366"/>
          </a:xfrm>
          <a:custGeom>
            <a:avLst/>
            <a:gdLst>
              <a:gd name="T0" fmla="*/ 2147483647 w 86"/>
              <a:gd name="T1" fmla="*/ 2147483647 h 50"/>
              <a:gd name="T2" fmla="*/ 2147483647 w 86"/>
              <a:gd name="T3" fmla="*/ 2147483647 h 50"/>
              <a:gd name="T4" fmla="*/ 2147483647 w 86"/>
              <a:gd name="T5" fmla="*/ 2147483647 h 50"/>
              <a:gd name="T6" fmla="*/ 2147483647 w 86"/>
              <a:gd name="T7" fmla="*/ 2147483647 h 50"/>
              <a:gd name="T8" fmla="*/ 2147483647 w 86"/>
              <a:gd name="T9" fmla="*/ 2147483647 h 50"/>
              <a:gd name="T10" fmla="*/ 2147483647 w 86"/>
              <a:gd name="T11" fmla="*/ 2147483647 h 50"/>
              <a:gd name="T12" fmla="*/ 2147483647 w 86"/>
              <a:gd name="T13" fmla="*/ 2147483647 h 50"/>
              <a:gd name="T14" fmla="*/ 2147483647 w 86"/>
              <a:gd name="T15" fmla="*/ 2147483647 h 50"/>
              <a:gd name="T16" fmla="*/ 2147483647 w 86"/>
              <a:gd name="T17" fmla="*/ 2147483647 h 50"/>
              <a:gd name="T18" fmla="*/ 2147483647 w 86"/>
              <a:gd name="T19" fmla="*/ 2147483647 h 50"/>
              <a:gd name="T20" fmla="*/ 2147483647 w 86"/>
              <a:gd name="T21" fmla="*/ 2147483647 h 50"/>
              <a:gd name="T22" fmla="*/ 2147483647 w 86"/>
              <a:gd name="T23" fmla="*/ 2147483647 h 50"/>
              <a:gd name="T24" fmla="*/ 2147483647 w 86"/>
              <a:gd name="T25" fmla="*/ 2147483647 h 50"/>
              <a:gd name="T26" fmla="*/ 2147483647 w 86"/>
              <a:gd name="T27" fmla="*/ 2147483647 h 50"/>
              <a:gd name="T28" fmla="*/ 2147483647 w 86"/>
              <a:gd name="T29" fmla="*/ 2147483647 h 50"/>
              <a:gd name="T30" fmla="*/ 2147483647 w 86"/>
              <a:gd name="T31" fmla="*/ 2147483647 h 50"/>
              <a:gd name="T32" fmla="*/ 2147483647 w 86"/>
              <a:gd name="T33" fmla="*/ 2147483647 h 50"/>
              <a:gd name="T34" fmla="*/ 2147483647 w 86"/>
              <a:gd name="T35" fmla="*/ 0 h 50"/>
              <a:gd name="T36" fmla="*/ 2147483647 w 86"/>
              <a:gd name="T37" fmla="*/ 0 h 50"/>
              <a:gd name="T38" fmla="*/ 2147483647 w 86"/>
              <a:gd name="T39" fmla="*/ 2147483647 h 50"/>
              <a:gd name="T40" fmla="*/ 2147483647 w 86"/>
              <a:gd name="T41" fmla="*/ 2147483647 h 50"/>
              <a:gd name="T42" fmla="*/ 2147483647 w 86"/>
              <a:gd name="T43" fmla="*/ 2147483647 h 50"/>
              <a:gd name="T44" fmla="*/ 2147483647 w 86"/>
              <a:gd name="T45" fmla="*/ 2147483647 h 50"/>
              <a:gd name="T46" fmla="*/ 2147483647 w 86"/>
              <a:gd name="T47" fmla="*/ 2147483647 h 50"/>
              <a:gd name="T48" fmla="*/ 2147483647 w 86"/>
              <a:gd name="T49" fmla="*/ 2147483647 h 50"/>
              <a:gd name="T50" fmla="*/ 2147483647 w 86"/>
              <a:gd name="T51" fmla="*/ 2147483647 h 50"/>
              <a:gd name="T52" fmla="*/ 2147483647 w 86"/>
              <a:gd name="T53" fmla="*/ 2147483647 h 50"/>
              <a:gd name="T54" fmla="*/ 2147483647 w 86"/>
              <a:gd name="T55" fmla="*/ 2147483647 h 50"/>
              <a:gd name="T56" fmla="*/ 2147483647 w 86"/>
              <a:gd name="T57" fmla="*/ 2147483647 h 50"/>
              <a:gd name="T58" fmla="*/ 2147483647 w 86"/>
              <a:gd name="T59" fmla="*/ 2147483647 h 50"/>
              <a:gd name="T60" fmla="*/ 2147483647 w 86"/>
              <a:gd name="T61" fmla="*/ 2147483647 h 50"/>
              <a:gd name="T62" fmla="*/ 2147483647 w 86"/>
              <a:gd name="T63" fmla="*/ 2147483647 h 50"/>
              <a:gd name="T64" fmla="*/ 2147483647 w 86"/>
              <a:gd name="T65" fmla="*/ 2147483647 h 50"/>
              <a:gd name="T66" fmla="*/ 2147483647 w 86"/>
              <a:gd name="T67" fmla="*/ 2147483647 h 50"/>
              <a:gd name="T68" fmla="*/ 2147483647 w 86"/>
              <a:gd name="T69" fmla="*/ 2147483647 h 50"/>
              <a:gd name="T70" fmla="*/ 2147483647 w 86"/>
              <a:gd name="T71" fmla="*/ 2147483647 h 50"/>
              <a:gd name="T72" fmla="*/ 0 w 86"/>
              <a:gd name="T73" fmla="*/ 2147483647 h 50"/>
              <a:gd name="T74" fmla="*/ 2147483647 w 86"/>
              <a:gd name="T75" fmla="*/ 2147483647 h 50"/>
              <a:gd name="T76" fmla="*/ 2147483647 w 86"/>
              <a:gd name="T77" fmla="*/ 2147483647 h 50"/>
              <a:gd name="T78" fmla="*/ 2147483647 w 86"/>
              <a:gd name="T79" fmla="*/ 2147483647 h 50"/>
              <a:gd name="T80" fmla="*/ 2147483647 w 86"/>
              <a:gd name="T81" fmla="*/ 2147483647 h 50"/>
              <a:gd name="T82" fmla="*/ 2147483647 w 86"/>
              <a:gd name="T83" fmla="*/ 2147483647 h 50"/>
              <a:gd name="T84" fmla="*/ 2147483647 w 86"/>
              <a:gd name="T85" fmla="*/ 2147483647 h 50"/>
              <a:gd name="T86" fmla="*/ 2147483647 w 86"/>
              <a:gd name="T87" fmla="*/ 2147483647 h 50"/>
              <a:gd name="T88" fmla="*/ 2147483647 w 86"/>
              <a:gd name="T89" fmla="*/ 2147483647 h 50"/>
              <a:gd name="T90" fmla="*/ 2147483647 w 86"/>
              <a:gd name="T91" fmla="*/ 2147483647 h 50"/>
              <a:gd name="T92" fmla="*/ 2147483647 w 86"/>
              <a:gd name="T93" fmla="*/ 2147483647 h 50"/>
              <a:gd name="T94" fmla="*/ 2147483647 w 86"/>
              <a:gd name="T95" fmla="*/ 2147483647 h 50"/>
              <a:gd name="T96" fmla="*/ 2147483647 w 86"/>
              <a:gd name="T97" fmla="*/ 2147483647 h 50"/>
              <a:gd name="T98" fmla="*/ 2147483647 w 86"/>
              <a:gd name="T99" fmla="*/ 2147483647 h 50"/>
              <a:gd name="T100" fmla="*/ 2147483647 w 86"/>
              <a:gd name="T101" fmla="*/ 2147483647 h 50"/>
              <a:gd name="T102" fmla="*/ 2147483647 w 86"/>
              <a:gd name="T103" fmla="*/ 2147483647 h 5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6"/>
              <a:gd name="T157" fmla="*/ 0 h 50"/>
              <a:gd name="T158" fmla="*/ 86 w 86"/>
              <a:gd name="T159" fmla="*/ 50 h 5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6" h="50">
                <a:moveTo>
                  <a:pt x="68" y="50"/>
                </a:moveTo>
                <a:lnTo>
                  <a:pt x="74" y="50"/>
                </a:lnTo>
                <a:lnTo>
                  <a:pt x="80" y="48"/>
                </a:lnTo>
                <a:lnTo>
                  <a:pt x="84" y="46"/>
                </a:lnTo>
                <a:lnTo>
                  <a:pt x="86" y="42"/>
                </a:lnTo>
                <a:lnTo>
                  <a:pt x="86" y="38"/>
                </a:lnTo>
                <a:lnTo>
                  <a:pt x="84" y="30"/>
                </a:lnTo>
                <a:lnTo>
                  <a:pt x="84" y="26"/>
                </a:lnTo>
                <a:lnTo>
                  <a:pt x="80" y="12"/>
                </a:lnTo>
                <a:lnTo>
                  <a:pt x="76" y="10"/>
                </a:lnTo>
                <a:lnTo>
                  <a:pt x="72" y="8"/>
                </a:lnTo>
                <a:lnTo>
                  <a:pt x="68" y="8"/>
                </a:lnTo>
                <a:lnTo>
                  <a:pt x="66" y="12"/>
                </a:lnTo>
                <a:lnTo>
                  <a:pt x="64" y="12"/>
                </a:lnTo>
                <a:lnTo>
                  <a:pt x="60" y="10"/>
                </a:lnTo>
                <a:lnTo>
                  <a:pt x="58" y="6"/>
                </a:lnTo>
                <a:lnTo>
                  <a:pt x="56" y="2"/>
                </a:lnTo>
                <a:lnTo>
                  <a:pt x="52" y="0"/>
                </a:lnTo>
                <a:lnTo>
                  <a:pt x="48" y="0"/>
                </a:lnTo>
                <a:lnTo>
                  <a:pt x="40" y="2"/>
                </a:lnTo>
                <a:lnTo>
                  <a:pt x="42" y="4"/>
                </a:lnTo>
                <a:lnTo>
                  <a:pt x="44" y="12"/>
                </a:lnTo>
                <a:lnTo>
                  <a:pt x="42" y="16"/>
                </a:lnTo>
                <a:lnTo>
                  <a:pt x="42" y="18"/>
                </a:lnTo>
                <a:lnTo>
                  <a:pt x="38" y="22"/>
                </a:lnTo>
                <a:lnTo>
                  <a:pt x="32" y="24"/>
                </a:lnTo>
                <a:lnTo>
                  <a:pt x="30" y="24"/>
                </a:lnTo>
                <a:lnTo>
                  <a:pt x="28" y="22"/>
                </a:lnTo>
                <a:lnTo>
                  <a:pt x="24" y="18"/>
                </a:lnTo>
                <a:lnTo>
                  <a:pt x="18" y="12"/>
                </a:lnTo>
                <a:lnTo>
                  <a:pt x="16" y="10"/>
                </a:lnTo>
                <a:lnTo>
                  <a:pt x="12" y="10"/>
                </a:lnTo>
                <a:lnTo>
                  <a:pt x="8" y="10"/>
                </a:lnTo>
                <a:lnTo>
                  <a:pt x="6" y="12"/>
                </a:lnTo>
                <a:lnTo>
                  <a:pt x="2" y="20"/>
                </a:lnTo>
                <a:lnTo>
                  <a:pt x="2" y="26"/>
                </a:lnTo>
                <a:lnTo>
                  <a:pt x="0" y="30"/>
                </a:lnTo>
                <a:lnTo>
                  <a:pt x="2" y="38"/>
                </a:lnTo>
                <a:lnTo>
                  <a:pt x="2" y="36"/>
                </a:lnTo>
                <a:lnTo>
                  <a:pt x="4" y="34"/>
                </a:lnTo>
                <a:lnTo>
                  <a:pt x="12" y="34"/>
                </a:lnTo>
                <a:lnTo>
                  <a:pt x="24" y="34"/>
                </a:lnTo>
                <a:lnTo>
                  <a:pt x="28" y="36"/>
                </a:lnTo>
                <a:lnTo>
                  <a:pt x="34" y="38"/>
                </a:lnTo>
                <a:lnTo>
                  <a:pt x="42" y="36"/>
                </a:lnTo>
                <a:lnTo>
                  <a:pt x="50" y="32"/>
                </a:lnTo>
                <a:lnTo>
                  <a:pt x="54" y="38"/>
                </a:lnTo>
                <a:lnTo>
                  <a:pt x="58" y="40"/>
                </a:lnTo>
                <a:lnTo>
                  <a:pt x="58" y="44"/>
                </a:lnTo>
                <a:lnTo>
                  <a:pt x="60" y="48"/>
                </a:lnTo>
                <a:lnTo>
                  <a:pt x="66" y="50"/>
                </a:lnTo>
                <a:lnTo>
                  <a:pt x="68" y="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9" name="işḻiḍê">
            <a:extLst>
              <a:ext uri="{FF2B5EF4-FFF2-40B4-BE49-F238E27FC236}">
                <a16:creationId xmlns:a16="http://schemas.microsoft.com/office/drawing/2014/main" id="{F9E805B1-F66B-402C-86CC-925D6C6DB46A}"/>
              </a:ext>
            </a:extLst>
          </p:cNvPr>
          <p:cNvSpPr/>
          <p:nvPr/>
        </p:nvSpPr>
        <p:spPr bwMode="auto">
          <a:xfrm>
            <a:off x="9441037" y="1609052"/>
            <a:ext cx="56916" cy="46394"/>
          </a:xfrm>
          <a:custGeom>
            <a:avLst/>
            <a:gdLst>
              <a:gd name="T0" fmla="*/ 2147483647 w 64"/>
              <a:gd name="T1" fmla="*/ 2147483647 h 48"/>
              <a:gd name="T2" fmla="*/ 2147483647 w 64"/>
              <a:gd name="T3" fmla="*/ 2147483647 h 48"/>
              <a:gd name="T4" fmla="*/ 2147483647 w 64"/>
              <a:gd name="T5" fmla="*/ 2147483647 h 48"/>
              <a:gd name="T6" fmla="*/ 2147483647 w 64"/>
              <a:gd name="T7" fmla="*/ 2147483647 h 48"/>
              <a:gd name="T8" fmla="*/ 2147483647 w 64"/>
              <a:gd name="T9" fmla="*/ 2147483647 h 48"/>
              <a:gd name="T10" fmla="*/ 2147483647 w 64"/>
              <a:gd name="T11" fmla="*/ 0 h 48"/>
              <a:gd name="T12" fmla="*/ 2147483647 w 64"/>
              <a:gd name="T13" fmla="*/ 2147483647 h 48"/>
              <a:gd name="T14" fmla="*/ 2147483647 w 64"/>
              <a:gd name="T15" fmla="*/ 2147483647 h 48"/>
              <a:gd name="T16" fmla="*/ 2147483647 w 64"/>
              <a:gd name="T17" fmla="*/ 2147483647 h 48"/>
              <a:gd name="T18" fmla="*/ 2147483647 w 64"/>
              <a:gd name="T19" fmla="*/ 2147483647 h 48"/>
              <a:gd name="T20" fmla="*/ 2147483647 w 64"/>
              <a:gd name="T21" fmla="*/ 2147483647 h 48"/>
              <a:gd name="T22" fmla="*/ 2147483647 w 64"/>
              <a:gd name="T23" fmla="*/ 2147483647 h 48"/>
              <a:gd name="T24" fmla="*/ 2147483647 w 64"/>
              <a:gd name="T25" fmla="*/ 2147483647 h 48"/>
              <a:gd name="T26" fmla="*/ 0 w 64"/>
              <a:gd name="T27" fmla="*/ 2147483647 h 48"/>
              <a:gd name="T28" fmla="*/ 0 w 64"/>
              <a:gd name="T29" fmla="*/ 2147483647 h 48"/>
              <a:gd name="T30" fmla="*/ 2147483647 w 64"/>
              <a:gd name="T31" fmla="*/ 2147483647 h 48"/>
              <a:gd name="T32" fmla="*/ 2147483647 w 64"/>
              <a:gd name="T33" fmla="*/ 2147483647 h 48"/>
              <a:gd name="T34" fmla="*/ 2147483647 w 64"/>
              <a:gd name="T35" fmla="*/ 2147483647 h 48"/>
              <a:gd name="T36" fmla="*/ 2147483647 w 64"/>
              <a:gd name="T37" fmla="*/ 2147483647 h 48"/>
              <a:gd name="T38" fmla="*/ 2147483647 w 64"/>
              <a:gd name="T39" fmla="*/ 2147483647 h 48"/>
              <a:gd name="T40" fmla="*/ 2147483647 w 64"/>
              <a:gd name="T41" fmla="*/ 2147483647 h 48"/>
              <a:gd name="T42" fmla="*/ 2147483647 w 64"/>
              <a:gd name="T43" fmla="*/ 2147483647 h 48"/>
              <a:gd name="T44" fmla="*/ 2147483647 w 64"/>
              <a:gd name="T45" fmla="*/ 2147483647 h 48"/>
              <a:gd name="T46" fmla="*/ 2147483647 w 64"/>
              <a:gd name="T47" fmla="*/ 2147483647 h 48"/>
              <a:gd name="T48" fmla="*/ 2147483647 w 64"/>
              <a:gd name="T49" fmla="*/ 2147483647 h 48"/>
              <a:gd name="T50" fmla="*/ 2147483647 w 64"/>
              <a:gd name="T51" fmla="*/ 2147483647 h 48"/>
              <a:gd name="T52" fmla="*/ 2147483647 w 64"/>
              <a:gd name="T53" fmla="*/ 2147483647 h 48"/>
              <a:gd name="T54" fmla="*/ 2147483647 w 64"/>
              <a:gd name="T55" fmla="*/ 2147483647 h 48"/>
              <a:gd name="T56" fmla="*/ 2147483647 w 64"/>
              <a:gd name="T57" fmla="*/ 2147483647 h 48"/>
              <a:gd name="T58" fmla="*/ 2147483647 w 64"/>
              <a:gd name="T59" fmla="*/ 2147483647 h 48"/>
              <a:gd name="T60" fmla="*/ 2147483647 w 64"/>
              <a:gd name="T61" fmla="*/ 2147483647 h 48"/>
              <a:gd name="T62" fmla="*/ 2147483647 w 64"/>
              <a:gd name="T63" fmla="*/ 2147483647 h 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4"/>
              <a:gd name="T97" fmla="*/ 0 h 48"/>
              <a:gd name="T98" fmla="*/ 64 w 64"/>
              <a:gd name="T99" fmla="*/ 48 h 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4" h="48">
                <a:moveTo>
                  <a:pt x="64" y="18"/>
                </a:moveTo>
                <a:lnTo>
                  <a:pt x="60" y="16"/>
                </a:lnTo>
                <a:lnTo>
                  <a:pt x="58" y="12"/>
                </a:lnTo>
                <a:lnTo>
                  <a:pt x="58" y="8"/>
                </a:lnTo>
                <a:lnTo>
                  <a:pt x="54" y="6"/>
                </a:lnTo>
                <a:lnTo>
                  <a:pt x="50" y="0"/>
                </a:lnTo>
                <a:lnTo>
                  <a:pt x="42" y="4"/>
                </a:lnTo>
                <a:lnTo>
                  <a:pt x="34" y="6"/>
                </a:lnTo>
                <a:lnTo>
                  <a:pt x="28" y="4"/>
                </a:lnTo>
                <a:lnTo>
                  <a:pt x="24" y="2"/>
                </a:lnTo>
                <a:lnTo>
                  <a:pt x="12" y="2"/>
                </a:lnTo>
                <a:lnTo>
                  <a:pt x="4" y="2"/>
                </a:lnTo>
                <a:lnTo>
                  <a:pt x="2" y="4"/>
                </a:lnTo>
                <a:lnTo>
                  <a:pt x="0" y="6"/>
                </a:lnTo>
                <a:lnTo>
                  <a:pt x="0" y="20"/>
                </a:lnTo>
                <a:lnTo>
                  <a:pt x="8" y="20"/>
                </a:lnTo>
                <a:lnTo>
                  <a:pt x="16" y="20"/>
                </a:lnTo>
                <a:lnTo>
                  <a:pt x="22" y="22"/>
                </a:lnTo>
                <a:lnTo>
                  <a:pt x="28" y="24"/>
                </a:lnTo>
                <a:lnTo>
                  <a:pt x="26" y="36"/>
                </a:lnTo>
                <a:lnTo>
                  <a:pt x="30" y="40"/>
                </a:lnTo>
                <a:lnTo>
                  <a:pt x="32" y="40"/>
                </a:lnTo>
                <a:lnTo>
                  <a:pt x="34" y="42"/>
                </a:lnTo>
                <a:lnTo>
                  <a:pt x="38" y="46"/>
                </a:lnTo>
                <a:lnTo>
                  <a:pt x="40" y="48"/>
                </a:lnTo>
                <a:lnTo>
                  <a:pt x="44" y="46"/>
                </a:lnTo>
                <a:lnTo>
                  <a:pt x="50" y="46"/>
                </a:lnTo>
                <a:lnTo>
                  <a:pt x="56" y="34"/>
                </a:lnTo>
                <a:lnTo>
                  <a:pt x="58" y="30"/>
                </a:lnTo>
                <a:lnTo>
                  <a:pt x="64" y="24"/>
                </a:lnTo>
                <a:lnTo>
                  <a:pt x="64" y="20"/>
                </a:lnTo>
                <a:lnTo>
                  <a:pt x="64" y="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0" name="îśľíďé">
            <a:extLst>
              <a:ext uri="{FF2B5EF4-FFF2-40B4-BE49-F238E27FC236}">
                <a16:creationId xmlns:a16="http://schemas.microsoft.com/office/drawing/2014/main" id="{F743493C-DD98-4E00-86E0-5BA403E88EC7}"/>
              </a:ext>
            </a:extLst>
          </p:cNvPr>
          <p:cNvSpPr/>
          <p:nvPr/>
        </p:nvSpPr>
        <p:spPr bwMode="auto">
          <a:xfrm>
            <a:off x="9429794" y="1628936"/>
            <a:ext cx="36539" cy="15741"/>
          </a:xfrm>
          <a:custGeom>
            <a:avLst/>
            <a:gdLst>
              <a:gd name="T0" fmla="*/ 2147483647 w 40"/>
              <a:gd name="T1" fmla="*/ 2147483647 h 16"/>
              <a:gd name="T2" fmla="*/ 2147483647 w 40"/>
              <a:gd name="T3" fmla="*/ 2147483647 h 16"/>
              <a:gd name="T4" fmla="*/ 2147483647 w 40"/>
              <a:gd name="T5" fmla="*/ 2147483647 h 16"/>
              <a:gd name="T6" fmla="*/ 2147483647 w 40"/>
              <a:gd name="T7" fmla="*/ 0 h 16"/>
              <a:gd name="T8" fmla="*/ 2147483647 w 40"/>
              <a:gd name="T9" fmla="*/ 0 h 16"/>
              <a:gd name="T10" fmla="*/ 2147483647 w 40"/>
              <a:gd name="T11" fmla="*/ 0 h 16"/>
              <a:gd name="T12" fmla="*/ 2147483647 w 40"/>
              <a:gd name="T13" fmla="*/ 2147483647 h 16"/>
              <a:gd name="T14" fmla="*/ 2147483647 w 40"/>
              <a:gd name="T15" fmla="*/ 2147483647 h 16"/>
              <a:gd name="T16" fmla="*/ 2147483647 w 40"/>
              <a:gd name="T17" fmla="*/ 2147483647 h 16"/>
              <a:gd name="T18" fmla="*/ 2147483647 w 40"/>
              <a:gd name="T19" fmla="*/ 2147483647 h 16"/>
              <a:gd name="T20" fmla="*/ 0 w 40"/>
              <a:gd name="T21" fmla="*/ 2147483647 h 16"/>
              <a:gd name="T22" fmla="*/ 2147483647 w 40"/>
              <a:gd name="T23" fmla="*/ 2147483647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0"/>
              <a:gd name="T37" fmla="*/ 0 h 16"/>
              <a:gd name="T38" fmla="*/ 40 w 40"/>
              <a:gd name="T39" fmla="*/ 16 h 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0" h="16">
                <a:moveTo>
                  <a:pt x="38" y="16"/>
                </a:moveTo>
                <a:lnTo>
                  <a:pt x="40" y="4"/>
                </a:lnTo>
                <a:lnTo>
                  <a:pt x="34" y="2"/>
                </a:lnTo>
                <a:lnTo>
                  <a:pt x="28" y="0"/>
                </a:lnTo>
                <a:lnTo>
                  <a:pt x="20" y="0"/>
                </a:lnTo>
                <a:lnTo>
                  <a:pt x="14" y="0"/>
                </a:lnTo>
                <a:lnTo>
                  <a:pt x="12" y="6"/>
                </a:lnTo>
                <a:lnTo>
                  <a:pt x="8" y="6"/>
                </a:lnTo>
                <a:lnTo>
                  <a:pt x="4" y="8"/>
                </a:lnTo>
                <a:lnTo>
                  <a:pt x="2" y="12"/>
                </a:lnTo>
                <a:lnTo>
                  <a:pt x="0" y="16"/>
                </a:lnTo>
                <a:lnTo>
                  <a:pt x="38" y="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1" name="íṡļïḓè">
            <a:extLst>
              <a:ext uri="{FF2B5EF4-FFF2-40B4-BE49-F238E27FC236}">
                <a16:creationId xmlns:a16="http://schemas.microsoft.com/office/drawing/2014/main" id="{B0C6C67C-E447-41B9-B09B-66D8AE1A9E2C}"/>
              </a:ext>
            </a:extLst>
          </p:cNvPr>
          <p:cNvSpPr/>
          <p:nvPr/>
        </p:nvSpPr>
        <p:spPr bwMode="auto">
          <a:xfrm>
            <a:off x="9070732" y="1864225"/>
            <a:ext cx="36539" cy="88648"/>
          </a:xfrm>
          <a:custGeom>
            <a:avLst/>
            <a:gdLst>
              <a:gd name="T0" fmla="*/ 2147483647 w 40"/>
              <a:gd name="T1" fmla="*/ 2147483647 h 90"/>
              <a:gd name="T2" fmla="*/ 2147483647 w 40"/>
              <a:gd name="T3" fmla="*/ 2147483647 h 90"/>
              <a:gd name="T4" fmla="*/ 2147483647 w 40"/>
              <a:gd name="T5" fmla="*/ 2147483647 h 90"/>
              <a:gd name="T6" fmla="*/ 2147483647 w 40"/>
              <a:gd name="T7" fmla="*/ 2147483647 h 90"/>
              <a:gd name="T8" fmla="*/ 2147483647 w 40"/>
              <a:gd name="T9" fmla="*/ 2147483647 h 90"/>
              <a:gd name="T10" fmla="*/ 2147483647 w 40"/>
              <a:gd name="T11" fmla="*/ 2147483647 h 90"/>
              <a:gd name="T12" fmla="*/ 2147483647 w 40"/>
              <a:gd name="T13" fmla="*/ 2147483647 h 90"/>
              <a:gd name="T14" fmla="*/ 2147483647 w 40"/>
              <a:gd name="T15" fmla="*/ 2147483647 h 90"/>
              <a:gd name="T16" fmla="*/ 0 w 40"/>
              <a:gd name="T17" fmla="*/ 2147483647 h 90"/>
              <a:gd name="T18" fmla="*/ 0 w 40"/>
              <a:gd name="T19" fmla="*/ 2147483647 h 90"/>
              <a:gd name="T20" fmla="*/ 0 w 40"/>
              <a:gd name="T21" fmla="*/ 2147483647 h 90"/>
              <a:gd name="T22" fmla="*/ 2147483647 w 40"/>
              <a:gd name="T23" fmla="*/ 2147483647 h 90"/>
              <a:gd name="T24" fmla="*/ 2147483647 w 40"/>
              <a:gd name="T25" fmla="*/ 2147483647 h 90"/>
              <a:gd name="T26" fmla="*/ 2147483647 w 40"/>
              <a:gd name="T27" fmla="*/ 2147483647 h 90"/>
              <a:gd name="T28" fmla="*/ 2147483647 w 40"/>
              <a:gd name="T29" fmla="*/ 2147483647 h 90"/>
              <a:gd name="T30" fmla="*/ 2147483647 w 40"/>
              <a:gd name="T31" fmla="*/ 2147483647 h 90"/>
              <a:gd name="T32" fmla="*/ 2147483647 w 40"/>
              <a:gd name="T33" fmla="*/ 2147483647 h 90"/>
              <a:gd name="T34" fmla="*/ 2147483647 w 40"/>
              <a:gd name="T35" fmla="*/ 2147483647 h 90"/>
              <a:gd name="T36" fmla="*/ 2147483647 w 40"/>
              <a:gd name="T37" fmla="*/ 2147483647 h 90"/>
              <a:gd name="T38" fmla="*/ 2147483647 w 40"/>
              <a:gd name="T39" fmla="*/ 2147483647 h 90"/>
              <a:gd name="T40" fmla="*/ 2147483647 w 40"/>
              <a:gd name="T41" fmla="*/ 2147483647 h 90"/>
              <a:gd name="T42" fmla="*/ 2147483647 w 40"/>
              <a:gd name="T43" fmla="*/ 0 h 90"/>
              <a:gd name="T44" fmla="*/ 2147483647 w 40"/>
              <a:gd name="T45" fmla="*/ 2147483647 h 90"/>
              <a:gd name="T46" fmla="*/ 2147483647 w 40"/>
              <a:gd name="T47" fmla="*/ 2147483647 h 90"/>
              <a:gd name="T48" fmla="*/ 2147483647 w 40"/>
              <a:gd name="T49" fmla="*/ 2147483647 h 90"/>
              <a:gd name="T50" fmla="*/ 2147483647 w 40"/>
              <a:gd name="T51" fmla="*/ 2147483647 h 90"/>
              <a:gd name="T52" fmla="*/ 2147483647 w 40"/>
              <a:gd name="T53" fmla="*/ 2147483647 h 90"/>
              <a:gd name="T54" fmla="*/ 2147483647 w 40"/>
              <a:gd name="T55" fmla="*/ 2147483647 h 90"/>
              <a:gd name="T56" fmla="*/ 2147483647 w 40"/>
              <a:gd name="T57" fmla="*/ 2147483647 h 90"/>
              <a:gd name="T58" fmla="*/ 2147483647 w 40"/>
              <a:gd name="T59" fmla="*/ 2147483647 h 90"/>
              <a:gd name="T60" fmla="*/ 2147483647 w 40"/>
              <a:gd name="T61" fmla="*/ 2147483647 h 90"/>
              <a:gd name="T62" fmla="*/ 2147483647 w 40"/>
              <a:gd name="T63" fmla="*/ 2147483647 h 90"/>
              <a:gd name="T64" fmla="*/ 2147483647 w 40"/>
              <a:gd name="T65" fmla="*/ 2147483647 h 90"/>
              <a:gd name="T66" fmla="*/ 2147483647 w 40"/>
              <a:gd name="T67" fmla="*/ 2147483647 h 90"/>
              <a:gd name="T68" fmla="*/ 2147483647 w 40"/>
              <a:gd name="T69" fmla="*/ 2147483647 h 90"/>
              <a:gd name="T70" fmla="*/ 2147483647 w 40"/>
              <a:gd name="T71" fmla="*/ 2147483647 h 90"/>
              <a:gd name="T72" fmla="*/ 2147483647 w 40"/>
              <a:gd name="T73" fmla="*/ 2147483647 h 90"/>
              <a:gd name="T74" fmla="*/ 2147483647 w 40"/>
              <a:gd name="T75" fmla="*/ 2147483647 h 90"/>
              <a:gd name="T76" fmla="*/ 2147483647 w 40"/>
              <a:gd name="T77" fmla="*/ 2147483647 h 90"/>
              <a:gd name="T78" fmla="*/ 2147483647 w 40"/>
              <a:gd name="T79" fmla="*/ 2147483647 h 90"/>
              <a:gd name="T80" fmla="*/ 2147483647 w 40"/>
              <a:gd name="T81" fmla="*/ 2147483647 h 90"/>
              <a:gd name="T82" fmla="*/ 2147483647 w 40"/>
              <a:gd name="T83" fmla="*/ 2147483647 h 9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0"/>
              <a:gd name="T127" fmla="*/ 0 h 90"/>
              <a:gd name="T128" fmla="*/ 40 w 40"/>
              <a:gd name="T129" fmla="*/ 90 h 9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0" h="90">
                <a:moveTo>
                  <a:pt x="24" y="90"/>
                </a:moveTo>
                <a:lnTo>
                  <a:pt x="16" y="90"/>
                </a:lnTo>
                <a:lnTo>
                  <a:pt x="12" y="90"/>
                </a:lnTo>
                <a:lnTo>
                  <a:pt x="8" y="90"/>
                </a:lnTo>
                <a:lnTo>
                  <a:pt x="6" y="76"/>
                </a:lnTo>
                <a:lnTo>
                  <a:pt x="8" y="66"/>
                </a:lnTo>
                <a:lnTo>
                  <a:pt x="6" y="64"/>
                </a:lnTo>
                <a:lnTo>
                  <a:pt x="4" y="64"/>
                </a:lnTo>
                <a:lnTo>
                  <a:pt x="0" y="62"/>
                </a:lnTo>
                <a:lnTo>
                  <a:pt x="0" y="58"/>
                </a:lnTo>
                <a:lnTo>
                  <a:pt x="0" y="52"/>
                </a:lnTo>
                <a:lnTo>
                  <a:pt x="2" y="48"/>
                </a:lnTo>
                <a:lnTo>
                  <a:pt x="6" y="38"/>
                </a:lnTo>
                <a:lnTo>
                  <a:pt x="10" y="32"/>
                </a:lnTo>
                <a:lnTo>
                  <a:pt x="12" y="26"/>
                </a:lnTo>
                <a:lnTo>
                  <a:pt x="12" y="22"/>
                </a:lnTo>
                <a:lnTo>
                  <a:pt x="12" y="18"/>
                </a:lnTo>
                <a:lnTo>
                  <a:pt x="10" y="16"/>
                </a:lnTo>
                <a:lnTo>
                  <a:pt x="8" y="14"/>
                </a:lnTo>
                <a:lnTo>
                  <a:pt x="8" y="12"/>
                </a:lnTo>
                <a:lnTo>
                  <a:pt x="10" y="6"/>
                </a:lnTo>
                <a:lnTo>
                  <a:pt x="12" y="0"/>
                </a:lnTo>
                <a:lnTo>
                  <a:pt x="16" y="4"/>
                </a:lnTo>
                <a:lnTo>
                  <a:pt x="22" y="6"/>
                </a:lnTo>
                <a:lnTo>
                  <a:pt x="36" y="6"/>
                </a:lnTo>
                <a:lnTo>
                  <a:pt x="38" y="8"/>
                </a:lnTo>
                <a:lnTo>
                  <a:pt x="40" y="12"/>
                </a:lnTo>
                <a:lnTo>
                  <a:pt x="38" y="24"/>
                </a:lnTo>
                <a:lnTo>
                  <a:pt x="34" y="34"/>
                </a:lnTo>
                <a:lnTo>
                  <a:pt x="30" y="40"/>
                </a:lnTo>
                <a:lnTo>
                  <a:pt x="28" y="50"/>
                </a:lnTo>
                <a:lnTo>
                  <a:pt x="30" y="54"/>
                </a:lnTo>
                <a:lnTo>
                  <a:pt x="30" y="60"/>
                </a:lnTo>
                <a:lnTo>
                  <a:pt x="30" y="64"/>
                </a:lnTo>
                <a:lnTo>
                  <a:pt x="28" y="68"/>
                </a:lnTo>
                <a:lnTo>
                  <a:pt x="30" y="70"/>
                </a:lnTo>
                <a:lnTo>
                  <a:pt x="32" y="74"/>
                </a:lnTo>
                <a:lnTo>
                  <a:pt x="30" y="78"/>
                </a:lnTo>
                <a:lnTo>
                  <a:pt x="28" y="80"/>
                </a:lnTo>
                <a:lnTo>
                  <a:pt x="26" y="84"/>
                </a:lnTo>
                <a:lnTo>
                  <a:pt x="24" y="86"/>
                </a:lnTo>
                <a:lnTo>
                  <a:pt x="24" y="9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2" name="ïṩḷïḍè">
            <a:extLst>
              <a:ext uri="{FF2B5EF4-FFF2-40B4-BE49-F238E27FC236}">
                <a16:creationId xmlns:a16="http://schemas.microsoft.com/office/drawing/2014/main" id="{F927085A-FEE5-4603-B299-3E843F011D1E}"/>
              </a:ext>
            </a:extLst>
          </p:cNvPr>
          <p:cNvSpPr/>
          <p:nvPr/>
        </p:nvSpPr>
        <p:spPr bwMode="auto">
          <a:xfrm>
            <a:off x="9077056" y="1833572"/>
            <a:ext cx="154586" cy="137528"/>
          </a:xfrm>
          <a:custGeom>
            <a:avLst/>
            <a:gdLst>
              <a:gd name="T0" fmla="*/ 2147483647 w 174"/>
              <a:gd name="T1" fmla="*/ 2147483647 h 140"/>
              <a:gd name="T2" fmla="*/ 2147483647 w 174"/>
              <a:gd name="T3" fmla="*/ 2147483647 h 140"/>
              <a:gd name="T4" fmla="*/ 2147483647 w 174"/>
              <a:gd name="T5" fmla="*/ 2147483647 h 140"/>
              <a:gd name="T6" fmla="*/ 2147483647 w 174"/>
              <a:gd name="T7" fmla="*/ 2147483647 h 140"/>
              <a:gd name="T8" fmla="*/ 2147483647 w 174"/>
              <a:gd name="T9" fmla="*/ 2147483647 h 140"/>
              <a:gd name="T10" fmla="*/ 2147483647 w 174"/>
              <a:gd name="T11" fmla="*/ 2147483647 h 140"/>
              <a:gd name="T12" fmla="*/ 2147483647 w 174"/>
              <a:gd name="T13" fmla="*/ 2147483647 h 140"/>
              <a:gd name="T14" fmla="*/ 2147483647 w 174"/>
              <a:gd name="T15" fmla="*/ 2147483647 h 140"/>
              <a:gd name="T16" fmla="*/ 2147483647 w 174"/>
              <a:gd name="T17" fmla="*/ 2147483647 h 140"/>
              <a:gd name="T18" fmla="*/ 2147483647 w 174"/>
              <a:gd name="T19" fmla="*/ 2147483647 h 140"/>
              <a:gd name="T20" fmla="*/ 2147483647 w 174"/>
              <a:gd name="T21" fmla="*/ 2147483647 h 140"/>
              <a:gd name="T22" fmla="*/ 2147483647 w 174"/>
              <a:gd name="T23" fmla="*/ 2147483647 h 140"/>
              <a:gd name="T24" fmla="*/ 2147483647 w 174"/>
              <a:gd name="T25" fmla="*/ 2147483647 h 140"/>
              <a:gd name="T26" fmla="*/ 2147483647 w 174"/>
              <a:gd name="T27" fmla="*/ 2147483647 h 140"/>
              <a:gd name="T28" fmla="*/ 2147483647 w 174"/>
              <a:gd name="T29" fmla="*/ 2147483647 h 140"/>
              <a:gd name="T30" fmla="*/ 2147483647 w 174"/>
              <a:gd name="T31" fmla="*/ 2147483647 h 140"/>
              <a:gd name="T32" fmla="*/ 2147483647 w 174"/>
              <a:gd name="T33" fmla="*/ 2147483647 h 140"/>
              <a:gd name="T34" fmla="*/ 2147483647 w 174"/>
              <a:gd name="T35" fmla="*/ 2147483647 h 140"/>
              <a:gd name="T36" fmla="*/ 2147483647 w 174"/>
              <a:gd name="T37" fmla="*/ 2147483647 h 140"/>
              <a:gd name="T38" fmla="*/ 2147483647 w 174"/>
              <a:gd name="T39" fmla="*/ 2147483647 h 140"/>
              <a:gd name="T40" fmla="*/ 2147483647 w 174"/>
              <a:gd name="T41" fmla="*/ 2147483647 h 140"/>
              <a:gd name="T42" fmla="*/ 2147483647 w 174"/>
              <a:gd name="T43" fmla="*/ 2147483647 h 140"/>
              <a:gd name="T44" fmla="*/ 2147483647 w 174"/>
              <a:gd name="T45" fmla="*/ 2147483647 h 140"/>
              <a:gd name="T46" fmla="*/ 2147483647 w 174"/>
              <a:gd name="T47" fmla="*/ 2147483647 h 140"/>
              <a:gd name="T48" fmla="*/ 2147483647 w 174"/>
              <a:gd name="T49" fmla="*/ 2147483647 h 140"/>
              <a:gd name="T50" fmla="*/ 2147483647 w 174"/>
              <a:gd name="T51" fmla="*/ 2147483647 h 140"/>
              <a:gd name="T52" fmla="*/ 0 w 174"/>
              <a:gd name="T53" fmla="*/ 2147483647 h 140"/>
              <a:gd name="T54" fmla="*/ 0 w 174"/>
              <a:gd name="T55" fmla="*/ 2147483647 h 140"/>
              <a:gd name="T56" fmla="*/ 2147483647 w 174"/>
              <a:gd name="T57" fmla="*/ 2147483647 h 140"/>
              <a:gd name="T58" fmla="*/ 2147483647 w 174"/>
              <a:gd name="T59" fmla="*/ 0 h 140"/>
              <a:gd name="T60" fmla="*/ 2147483647 w 174"/>
              <a:gd name="T61" fmla="*/ 2147483647 h 140"/>
              <a:gd name="T62" fmla="*/ 2147483647 w 174"/>
              <a:gd name="T63" fmla="*/ 2147483647 h 140"/>
              <a:gd name="T64" fmla="*/ 2147483647 w 174"/>
              <a:gd name="T65" fmla="*/ 2147483647 h 140"/>
              <a:gd name="T66" fmla="*/ 2147483647 w 174"/>
              <a:gd name="T67" fmla="*/ 2147483647 h 140"/>
              <a:gd name="T68" fmla="*/ 2147483647 w 174"/>
              <a:gd name="T69" fmla="*/ 2147483647 h 140"/>
              <a:gd name="T70" fmla="*/ 2147483647 w 174"/>
              <a:gd name="T71" fmla="*/ 2147483647 h 1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74"/>
              <a:gd name="T109" fmla="*/ 0 h 140"/>
              <a:gd name="T110" fmla="*/ 174 w 174"/>
              <a:gd name="T111" fmla="*/ 140 h 1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74" h="140">
                <a:moveTo>
                  <a:pt x="174" y="32"/>
                </a:moveTo>
                <a:lnTo>
                  <a:pt x="174" y="34"/>
                </a:lnTo>
                <a:lnTo>
                  <a:pt x="168" y="38"/>
                </a:lnTo>
                <a:lnTo>
                  <a:pt x="164" y="44"/>
                </a:lnTo>
                <a:lnTo>
                  <a:pt x="146" y="52"/>
                </a:lnTo>
                <a:lnTo>
                  <a:pt x="138" y="56"/>
                </a:lnTo>
                <a:lnTo>
                  <a:pt x="134" y="62"/>
                </a:lnTo>
                <a:lnTo>
                  <a:pt x="128" y="68"/>
                </a:lnTo>
                <a:lnTo>
                  <a:pt x="126" y="80"/>
                </a:lnTo>
                <a:lnTo>
                  <a:pt x="128" y="86"/>
                </a:lnTo>
                <a:lnTo>
                  <a:pt x="132" y="90"/>
                </a:lnTo>
                <a:lnTo>
                  <a:pt x="124" y="96"/>
                </a:lnTo>
                <a:lnTo>
                  <a:pt x="112" y="108"/>
                </a:lnTo>
                <a:lnTo>
                  <a:pt x="106" y="118"/>
                </a:lnTo>
                <a:lnTo>
                  <a:pt x="102" y="122"/>
                </a:lnTo>
                <a:lnTo>
                  <a:pt x="102" y="126"/>
                </a:lnTo>
                <a:lnTo>
                  <a:pt x="70" y="126"/>
                </a:lnTo>
                <a:lnTo>
                  <a:pt x="64" y="128"/>
                </a:lnTo>
                <a:lnTo>
                  <a:pt x="62" y="132"/>
                </a:lnTo>
                <a:lnTo>
                  <a:pt x="56" y="134"/>
                </a:lnTo>
                <a:lnTo>
                  <a:pt x="54" y="136"/>
                </a:lnTo>
                <a:lnTo>
                  <a:pt x="50" y="140"/>
                </a:lnTo>
                <a:lnTo>
                  <a:pt x="48" y="140"/>
                </a:lnTo>
                <a:lnTo>
                  <a:pt x="42" y="140"/>
                </a:lnTo>
                <a:lnTo>
                  <a:pt x="38" y="136"/>
                </a:lnTo>
                <a:lnTo>
                  <a:pt x="36" y="130"/>
                </a:lnTo>
                <a:lnTo>
                  <a:pt x="36" y="124"/>
                </a:lnTo>
                <a:lnTo>
                  <a:pt x="34" y="122"/>
                </a:lnTo>
                <a:lnTo>
                  <a:pt x="30" y="120"/>
                </a:lnTo>
                <a:lnTo>
                  <a:pt x="24" y="120"/>
                </a:lnTo>
                <a:lnTo>
                  <a:pt x="18" y="120"/>
                </a:lnTo>
                <a:lnTo>
                  <a:pt x="20" y="116"/>
                </a:lnTo>
                <a:lnTo>
                  <a:pt x="22" y="112"/>
                </a:lnTo>
                <a:lnTo>
                  <a:pt x="24" y="108"/>
                </a:lnTo>
                <a:lnTo>
                  <a:pt x="26" y="104"/>
                </a:lnTo>
                <a:lnTo>
                  <a:pt x="24" y="100"/>
                </a:lnTo>
                <a:lnTo>
                  <a:pt x="22" y="98"/>
                </a:lnTo>
                <a:lnTo>
                  <a:pt x="24" y="94"/>
                </a:lnTo>
                <a:lnTo>
                  <a:pt x="24" y="90"/>
                </a:lnTo>
                <a:lnTo>
                  <a:pt x="24" y="84"/>
                </a:lnTo>
                <a:lnTo>
                  <a:pt x="22" y="80"/>
                </a:lnTo>
                <a:lnTo>
                  <a:pt x="24" y="70"/>
                </a:lnTo>
                <a:lnTo>
                  <a:pt x="28" y="64"/>
                </a:lnTo>
                <a:lnTo>
                  <a:pt x="32" y="54"/>
                </a:lnTo>
                <a:lnTo>
                  <a:pt x="34" y="42"/>
                </a:lnTo>
                <a:lnTo>
                  <a:pt x="32" y="38"/>
                </a:lnTo>
                <a:lnTo>
                  <a:pt x="30" y="36"/>
                </a:lnTo>
                <a:lnTo>
                  <a:pt x="16" y="36"/>
                </a:lnTo>
                <a:lnTo>
                  <a:pt x="10" y="34"/>
                </a:lnTo>
                <a:lnTo>
                  <a:pt x="6" y="30"/>
                </a:lnTo>
                <a:lnTo>
                  <a:pt x="6" y="26"/>
                </a:lnTo>
                <a:lnTo>
                  <a:pt x="4" y="22"/>
                </a:lnTo>
                <a:lnTo>
                  <a:pt x="2" y="18"/>
                </a:lnTo>
                <a:lnTo>
                  <a:pt x="0" y="16"/>
                </a:lnTo>
                <a:lnTo>
                  <a:pt x="0" y="12"/>
                </a:lnTo>
                <a:lnTo>
                  <a:pt x="0" y="10"/>
                </a:lnTo>
                <a:lnTo>
                  <a:pt x="4" y="8"/>
                </a:lnTo>
                <a:lnTo>
                  <a:pt x="12" y="6"/>
                </a:lnTo>
                <a:lnTo>
                  <a:pt x="12" y="2"/>
                </a:lnTo>
                <a:lnTo>
                  <a:pt x="14" y="0"/>
                </a:lnTo>
                <a:lnTo>
                  <a:pt x="20" y="0"/>
                </a:lnTo>
                <a:lnTo>
                  <a:pt x="40" y="2"/>
                </a:lnTo>
                <a:lnTo>
                  <a:pt x="60" y="4"/>
                </a:lnTo>
                <a:lnTo>
                  <a:pt x="80" y="8"/>
                </a:lnTo>
                <a:lnTo>
                  <a:pt x="102" y="10"/>
                </a:lnTo>
                <a:lnTo>
                  <a:pt x="124" y="16"/>
                </a:lnTo>
                <a:lnTo>
                  <a:pt x="136" y="18"/>
                </a:lnTo>
                <a:lnTo>
                  <a:pt x="150" y="20"/>
                </a:lnTo>
                <a:lnTo>
                  <a:pt x="152" y="20"/>
                </a:lnTo>
                <a:lnTo>
                  <a:pt x="154" y="22"/>
                </a:lnTo>
                <a:lnTo>
                  <a:pt x="160" y="26"/>
                </a:lnTo>
                <a:lnTo>
                  <a:pt x="174" y="3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3" name="ïŝlíḑè">
            <a:extLst>
              <a:ext uri="{FF2B5EF4-FFF2-40B4-BE49-F238E27FC236}">
                <a16:creationId xmlns:a16="http://schemas.microsoft.com/office/drawing/2014/main" id="{0F6E3923-840D-48CB-8554-B6115BCA3A86}"/>
              </a:ext>
            </a:extLst>
          </p:cNvPr>
          <p:cNvSpPr/>
          <p:nvPr/>
        </p:nvSpPr>
        <p:spPr bwMode="auto">
          <a:xfrm>
            <a:off x="9133269" y="1705156"/>
            <a:ext cx="159505" cy="160725"/>
          </a:xfrm>
          <a:custGeom>
            <a:avLst/>
            <a:gdLst>
              <a:gd name="T0" fmla="*/ 2147483647 w 178"/>
              <a:gd name="T1" fmla="*/ 2147483647 h 162"/>
              <a:gd name="T2" fmla="*/ 2147483647 w 178"/>
              <a:gd name="T3" fmla="*/ 2147483647 h 162"/>
              <a:gd name="T4" fmla="*/ 2147483647 w 178"/>
              <a:gd name="T5" fmla="*/ 2147483647 h 162"/>
              <a:gd name="T6" fmla="*/ 2147483647 w 178"/>
              <a:gd name="T7" fmla="*/ 2147483647 h 162"/>
              <a:gd name="T8" fmla="*/ 2147483647 w 178"/>
              <a:gd name="T9" fmla="*/ 2147483647 h 162"/>
              <a:gd name="T10" fmla="*/ 2147483647 w 178"/>
              <a:gd name="T11" fmla="*/ 2147483647 h 162"/>
              <a:gd name="T12" fmla="*/ 2147483647 w 178"/>
              <a:gd name="T13" fmla="*/ 2147483647 h 162"/>
              <a:gd name="T14" fmla="*/ 2147483647 w 178"/>
              <a:gd name="T15" fmla="*/ 2147483647 h 162"/>
              <a:gd name="T16" fmla="*/ 2147483647 w 178"/>
              <a:gd name="T17" fmla="*/ 2147483647 h 162"/>
              <a:gd name="T18" fmla="*/ 2147483647 w 178"/>
              <a:gd name="T19" fmla="*/ 2147483647 h 162"/>
              <a:gd name="T20" fmla="*/ 2147483647 w 178"/>
              <a:gd name="T21" fmla="*/ 2147483647 h 162"/>
              <a:gd name="T22" fmla="*/ 2147483647 w 178"/>
              <a:gd name="T23" fmla="*/ 2147483647 h 162"/>
              <a:gd name="T24" fmla="*/ 2147483647 w 178"/>
              <a:gd name="T25" fmla="*/ 2147483647 h 162"/>
              <a:gd name="T26" fmla="*/ 2147483647 w 178"/>
              <a:gd name="T27" fmla="*/ 2147483647 h 162"/>
              <a:gd name="T28" fmla="*/ 2147483647 w 178"/>
              <a:gd name="T29" fmla="*/ 2147483647 h 162"/>
              <a:gd name="T30" fmla="*/ 2147483647 w 178"/>
              <a:gd name="T31" fmla="*/ 2147483647 h 162"/>
              <a:gd name="T32" fmla="*/ 2147483647 w 178"/>
              <a:gd name="T33" fmla="*/ 2147483647 h 162"/>
              <a:gd name="T34" fmla="*/ 2147483647 w 178"/>
              <a:gd name="T35" fmla="*/ 2147483647 h 162"/>
              <a:gd name="T36" fmla="*/ 2147483647 w 178"/>
              <a:gd name="T37" fmla="*/ 2147483647 h 162"/>
              <a:gd name="T38" fmla="*/ 2147483647 w 178"/>
              <a:gd name="T39" fmla="*/ 2147483647 h 162"/>
              <a:gd name="T40" fmla="*/ 2147483647 w 178"/>
              <a:gd name="T41" fmla="*/ 2147483647 h 162"/>
              <a:gd name="T42" fmla="*/ 2147483647 w 178"/>
              <a:gd name="T43" fmla="*/ 2147483647 h 162"/>
              <a:gd name="T44" fmla="*/ 2147483647 w 178"/>
              <a:gd name="T45" fmla="*/ 2147483647 h 162"/>
              <a:gd name="T46" fmla="*/ 2147483647 w 178"/>
              <a:gd name="T47" fmla="*/ 2147483647 h 162"/>
              <a:gd name="T48" fmla="*/ 2147483647 w 178"/>
              <a:gd name="T49" fmla="*/ 2147483647 h 162"/>
              <a:gd name="T50" fmla="*/ 2147483647 w 178"/>
              <a:gd name="T51" fmla="*/ 2147483647 h 162"/>
              <a:gd name="T52" fmla="*/ 2147483647 w 178"/>
              <a:gd name="T53" fmla="*/ 2147483647 h 162"/>
              <a:gd name="T54" fmla="*/ 2147483647 w 178"/>
              <a:gd name="T55" fmla="*/ 2147483647 h 162"/>
              <a:gd name="T56" fmla="*/ 2147483647 w 178"/>
              <a:gd name="T57" fmla="*/ 2147483647 h 162"/>
              <a:gd name="T58" fmla="*/ 2147483647 w 178"/>
              <a:gd name="T59" fmla="*/ 2147483647 h 162"/>
              <a:gd name="T60" fmla="*/ 2147483647 w 178"/>
              <a:gd name="T61" fmla="*/ 2147483647 h 162"/>
              <a:gd name="T62" fmla="*/ 2147483647 w 178"/>
              <a:gd name="T63" fmla="*/ 0 h 162"/>
              <a:gd name="T64" fmla="*/ 2147483647 w 178"/>
              <a:gd name="T65" fmla="*/ 2147483647 h 162"/>
              <a:gd name="T66" fmla="*/ 2147483647 w 178"/>
              <a:gd name="T67" fmla="*/ 2147483647 h 162"/>
              <a:gd name="T68" fmla="*/ 2147483647 w 178"/>
              <a:gd name="T69" fmla="*/ 2147483647 h 162"/>
              <a:gd name="T70" fmla="*/ 2147483647 w 178"/>
              <a:gd name="T71" fmla="*/ 2147483647 h 162"/>
              <a:gd name="T72" fmla="*/ 2147483647 w 178"/>
              <a:gd name="T73" fmla="*/ 2147483647 h 162"/>
              <a:gd name="T74" fmla="*/ 2147483647 w 178"/>
              <a:gd name="T75" fmla="*/ 2147483647 h 162"/>
              <a:gd name="T76" fmla="*/ 2147483647 w 178"/>
              <a:gd name="T77" fmla="*/ 2147483647 h 162"/>
              <a:gd name="T78" fmla="*/ 2147483647 w 178"/>
              <a:gd name="T79" fmla="*/ 2147483647 h 162"/>
              <a:gd name="T80" fmla="*/ 2147483647 w 178"/>
              <a:gd name="T81" fmla="*/ 2147483647 h 162"/>
              <a:gd name="T82" fmla="*/ 2147483647 w 178"/>
              <a:gd name="T83" fmla="*/ 2147483647 h 162"/>
              <a:gd name="T84" fmla="*/ 2147483647 w 178"/>
              <a:gd name="T85" fmla="*/ 2147483647 h 162"/>
              <a:gd name="T86" fmla="*/ 2147483647 w 178"/>
              <a:gd name="T87" fmla="*/ 2147483647 h 162"/>
              <a:gd name="T88" fmla="*/ 2147483647 w 178"/>
              <a:gd name="T89" fmla="*/ 2147483647 h 162"/>
              <a:gd name="T90" fmla="*/ 2147483647 w 178"/>
              <a:gd name="T91" fmla="*/ 2147483647 h 162"/>
              <a:gd name="T92" fmla="*/ 2147483647 w 178"/>
              <a:gd name="T93" fmla="*/ 2147483647 h 162"/>
              <a:gd name="T94" fmla="*/ 2147483647 w 178"/>
              <a:gd name="T95" fmla="*/ 2147483647 h 162"/>
              <a:gd name="T96" fmla="*/ 2147483647 w 178"/>
              <a:gd name="T97" fmla="*/ 2147483647 h 162"/>
              <a:gd name="T98" fmla="*/ 2147483647 w 178"/>
              <a:gd name="T99" fmla="*/ 2147483647 h 162"/>
              <a:gd name="T100" fmla="*/ 2147483647 w 178"/>
              <a:gd name="T101" fmla="*/ 2147483647 h 162"/>
              <a:gd name="T102" fmla="*/ 2147483647 w 178"/>
              <a:gd name="T103" fmla="*/ 2147483647 h 162"/>
              <a:gd name="T104" fmla="*/ 2147483647 w 178"/>
              <a:gd name="T105" fmla="*/ 2147483647 h 16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8"/>
              <a:gd name="T160" fmla="*/ 0 h 162"/>
              <a:gd name="T161" fmla="*/ 178 w 178"/>
              <a:gd name="T162" fmla="*/ 162 h 16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8" h="162">
                <a:moveTo>
                  <a:pt x="178" y="128"/>
                </a:moveTo>
                <a:lnTo>
                  <a:pt x="174" y="128"/>
                </a:lnTo>
                <a:lnTo>
                  <a:pt x="168" y="132"/>
                </a:lnTo>
                <a:lnTo>
                  <a:pt x="162" y="136"/>
                </a:lnTo>
                <a:lnTo>
                  <a:pt x="158" y="140"/>
                </a:lnTo>
                <a:lnTo>
                  <a:pt x="154" y="142"/>
                </a:lnTo>
                <a:lnTo>
                  <a:pt x="146" y="140"/>
                </a:lnTo>
                <a:lnTo>
                  <a:pt x="138" y="138"/>
                </a:lnTo>
                <a:lnTo>
                  <a:pt x="132" y="134"/>
                </a:lnTo>
                <a:lnTo>
                  <a:pt x="126" y="134"/>
                </a:lnTo>
                <a:lnTo>
                  <a:pt x="120" y="134"/>
                </a:lnTo>
                <a:lnTo>
                  <a:pt x="114" y="138"/>
                </a:lnTo>
                <a:lnTo>
                  <a:pt x="110" y="142"/>
                </a:lnTo>
                <a:lnTo>
                  <a:pt x="110" y="150"/>
                </a:lnTo>
                <a:lnTo>
                  <a:pt x="110" y="162"/>
                </a:lnTo>
                <a:lnTo>
                  <a:pt x="96" y="156"/>
                </a:lnTo>
                <a:lnTo>
                  <a:pt x="90" y="152"/>
                </a:lnTo>
                <a:lnTo>
                  <a:pt x="88" y="150"/>
                </a:lnTo>
                <a:lnTo>
                  <a:pt x="86" y="150"/>
                </a:lnTo>
                <a:lnTo>
                  <a:pt x="72" y="148"/>
                </a:lnTo>
                <a:lnTo>
                  <a:pt x="60" y="146"/>
                </a:lnTo>
                <a:lnTo>
                  <a:pt x="38" y="140"/>
                </a:lnTo>
                <a:lnTo>
                  <a:pt x="42" y="138"/>
                </a:lnTo>
                <a:lnTo>
                  <a:pt x="44" y="136"/>
                </a:lnTo>
                <a:lnTo>
                  <a:pt x="46" y="126"/>
                </a:lnTo>
                <a:lnTo>
                  <a:pt x="48" y="114"/>
                </a:lnTo>
                <a:lnTo>
                  <a:pt x="48" y="106"/>
                </a:lnTo>
                <a:lnTo>
                  <a:pt x="48" y="92"/>
                </a:lnTo>
                <a:lnTo>
                  <a:pt x="44" y="80"/>
                </a:lnTo>
                <a:lnTo>
                  <a:pt x="38" y="68"/>
                </a:lnTo>
                <a:lnTo>
                  <a:pt x="34" y="64"/>
                </a:lnTo>
                <a:lnTo>
                  <a:pt x="30" y="62"/>
                </a:lnTo>
                <a:lnTo>
                  <a:pt x="12" y="60"/>
                </a:lnTo>
                <a:lnTo>
                  <a:pt x="8" y="58"/>
                </a:lnTo>
                <a:lnTo>
                  <a:pt x="4" y="54"/>
                </a:lnTo>
                <a:lnTo>
                  <a:pt x="2" y="50"/>
                </a:lnTo>
                <a:lnTo>
                  <a:pt x="0" y="44"/>
                </a:lnTo>
                <a:lnTo>
                  <a:pt x="6" y="42"/>
                </a:lnTo>
                <a:lnTo>
                  <a:pt x="12" y="40"/>
                </a:lnTo>
                <a:lnTo>
                  <a:pt x="16" y="36"/>
                </a:lnTo>
                <a:lnTo>
                  <a:pt x="20" y="36"/>
                </a:lnTo>
                <a:lnTo>
                  <a:pt x="24" y="36"/>
                </a:lnTo>
                <a:lnTo>
                  <a:pt x="28" y="38"/>
                </a:lnTo>
                <a:lnTo>
                  <a:pt x="32" y="40"/>
                </a:lnTo>
                <a:lnTo>
                  <a:pt x="38" y="42"/>
                </a:lnTo>
                <a:lnTo>
                  <a:pt x="42" y="42"/>
                </a:lnTo>
                <a:lnTo>
                  <a:pt x="44" y="40"/>
                </a:lnTo>
                <a:lnTo>
                  <a:pt x="44" y="36"/>
                </a:lnTo>
                <a:lnTo>
                  <a:pt x="44" y="34"/>
                </a:lnTo>
                <a:lnTo>
                  <a:pt x="40" y="32"/>
                </a:lnTo>
                <a:lnTo>
                  <a:pt x="40" y="26"/>
                </a:lnTo>
                <a:lnTo>
                  <a:pt x="46" y="26"/>
                </a:lnTo>
                <a:lnTo>
                  <a:pt x="50" y="28"/>
                </a:lnTo>
                <a:lnTo>
                  <a:pt x="56" y="30"/>
                </a:lnTo>
                <a:lnTo>
                  <a:pt x="62" y="30"/>
                </a:lnTo>
                <a:lnTo>
                  <a:pt x="66" y="30"/>
                </a:lnTo>
                <a:lnTo>
                  <a:pt x="66" y="28"/>
                </a:lnTo>
                <a:lnTo>
                  <a:pt x="68" y="22"/>
                </a:lnTo>
                <a:lnTo>
                  <a:pt x="72" y="18"/>
                </a:lnTo>
                <a:lnTo>
                  <a:pt x="80" y="14"/>
                </a:lnTo>
                <a:lnTo>
                  <a:pt x="86" y="10"/>
                </a:lnTo>
                <a:lnTo>
                  <a:pt x="86" y="6"/>
                </a:lnTo>
                <a:lnTo>
                  <a:pt x="88" y="2"/>
                </a:lnTo>
                <a:lnTo>
                  <a:pt x="98" y="0"/>
                </a:lnTo>
                <a:lnTo>
                  <a:pt x="100" y="4"/>
                </a:lnTo>
                <a:lnTo>
                  <a:pt x="106" y="8"/>
                </a:lnTo>
                <a:lnTo>
                  <a:pt x="112" y="10"/>
                </a:lnTo>
                <a:lnTo>
                  <a:pt x="120" y="12"/>
                </a:lnTo>
                <a:lnTo>
                  <a:pt x="120" y="16"/>
                </a:lnTo>
                <a:lnTo>
                  <a:pt x="122" y="18"/>
                </a:lnTo>
                <a:lnTo>
                  <a:pt x="126" y="20"/>
                </a:lnTo>
                <a:lnTo>
                  <a:pt x="130" y="20"/>
                </a:lnTo>
                <a:lnTo>
                  <a:pt x="130" y="22"/>
                </a:lnTo>
                <a:lnTo>
                  <a:pt x="132" y="22"/>
                </a:lnTo>
                <a:lnTo>
                  <a:pt x="136" y="26"/>
                </a:lnTo>
                <a:lnTo>
                  <a:pt x="140" y="28"/>
                </a:lnTo>
                <a:lnTo>
                  <a:pt x="150" y="28"/>
                </a:lnTo>
                <a:lnTo>
                  <a:pt x="154" y="30"/>
                </a:lnTo>
                <a:lnTo>
                  <a:pt x="160" y="32"/>
                </a:lnTo>
                <a:lnTo>
                  <a:pt x="168" y="34"/>
                </a:lnTo>
                <a:lnTo>
                  <a:pt x="176" y="36"/>
                </a:lnTo>
                <a:lnTo>
                  <a:pt x="174" y="44"/>
                </a:lnTo>
                <a:lnTo>
                  <a:pt x="172" y="54"/>
                </a:lnTo>
                <a:lnTo>
                  <a:pt x="168" y="60"/>
                </a:lnTo>
                <a:lnTo>
                  <a:pt x="166" y="62"/>
                </a:lnTo>
                <a:lnTo>
                  <a:pt x="164" y="64"/>
                </a:lnTo>
                <a:lnTo>
                  <a:pt x="162" y="68"/>
                </a:lnTo>
                <a:lnTo>
                  <a:pt x="158" y="70"/>
                </a:lnTo>
                <a:lnTo>
                  <a:pt x="154" y="74"/>
                </a:lnTo>
                <a:lnTo>
                  <a:pt x="150" y="82"/>
                </a:lnTo>
                <a:lnTo>
                  <a:pt x="150" y="88"/>
                </a:lnTo>
                <a:lnTo>
                  <a:pt x="154" y="88"/>
                </a:lnTo>
                <a:lnTo>
                  <a:pt x="154" y="86"/>
                </a:lnTo>
                <a:lnTo>
                  <a:pt x="154" y="84"/>
                </a:lnTo>
                <a:lnTo>
                  <a:pt x="158" y="86"/>
                </a:lnTo>
                <a:lnTo>
                  <a:pt x="160" y="84"/>
                </a:lnTo>
                <a:lnTo>
                  <a:pt x="162" y="94"/>
                </a:lnTo>
                <a:lnTo>
                  <a:pt x="162" y="96"/>
                </a:lnTo>
                <a:lnTo>
                  <a:pt x="164" y="98"/>
                </a:lnTo>
                <a:lnTo>
                  <a:pt x="166" y="100"/>
                </a:lnTo>
                <a:lnTo>
                  <a:pt x="166" y="102"/>
                </a:lnTo>
                <a:lnTo>
                  <a:pt x="158" y="108"/>
                </a:lnTo>
                <a:lnTo>
                  <a:pt x="166" y="118"/>
                </a:lnTo>
                <a:lnTo>
                  <a:pt x="170" y="124"/>
                </a:lnTo>
                <a:lnTo>
                  <a:pt x="176" y="128"/>
                </a:lnTo>
                <a:lnTo>
                  <a:pt x="178" y="1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4" name="íŝ1îde">
            <a:extLst>
              <a:ext uri="{FF2B5EF4-FFF2-40B4-BE49-F238E27FC236}">
                <a16:creationId xmlns:a16="http://schemas.microsoft.com/office/drawing/2014/main" id="{2A7A6ECD-69C8-4B20-B8F3-1BF2D67F659D}"/>
              </a:ext>
            </a:extLst>
          </p:cNvPr>
          <p:cNvSpPr/>
          <p:nvPr/>
        </p:nvSpPr>
        <p:spPr bwMode="auto">
          <a:xfrm>
            <a:off x="9219698" y="1700186"/>
            <a:ext cx="49187" cy="33140"/>
          </a:xfrm>
          <a:custGeom>
            <a:avLst/>
            <a:gdLst>
              <a:gd name="T0" fmla="*/ 2147483647 w 54"/>
              <a:gd name="T1" fmla="*/ 2147483647 h 34"/>
              <a:gd name="T2" fmla="*/ 2147483647 w 54"/>
              <a:gd name="T3" fmla="*/ 2147483647 h 34"/>
              <a:gd name="T4" fmla="*/ 2147483647 w 54"/>
              <a:gd name="T5" fmla="*/ 2147483647 h 34"/>
              <a:gd name="T6" fmla="*/ 2147483647 w 54"/>
              <a:gd name="T7" fmla="*/ 2147483647 h 34"/>
              <a:gd name="T8" fmla="*/ 2147483647 w 54"/>
              <a:gd name="T9" fmla="*/ 2147483647 h 34"/>
              <a:gd name="T10" fmla="*/ 2147483647 w 54"/>
              <a:gd name="T11" fmla="*/ 2147483647 h 34"/>
              <a:gd name="T12" fmla="*/ 2147483647 w 54"/>
              <a:gd name="T13" fmla="*/ 2147483647 h 34"/>
              <a:gd name="T14" fmla="*/ 2147483647 w 54"/>
              <a:gd name="T15" fmla="*/ 2147483647 h 34"/>
              <a:gd name="T16" fmla="*/ 2147483647 w 54"/>
              <a:gd name="T17" fmla="*/ 2147483647 h 34"/>
              <a:gd name="T18" fmla="*/ 2147483647 w 54"/>
              <a:gd name="T19" fmla="*/ 2147483647 h 34"/>
              <a:gd name="T20" fmla="*/ 2147483647 w 54"/>
              <a:gd name="T21" fmla="*/ 2147483647 h 34"/>
              <a:gd name="T22" fmla="*/ 2147483647 w 54"/>
              <a:gd name="T23" fmla="*/ 0 h 34"/>
              <a:gd name="T24" fmla="*/ 2147483647 w 54"/>
              <a:gd name="T25" fmla="*/ 2147483647 h 34"/>
              <a:gd name="T26" fmla="*/ 2147483647 w 54"/>
              <a:gd name="T27" fmla="*/ 2147483647 h 34"/>
              <a:gd name="T28" fmla="*/ 2147483647 w 54"/>
              <a:gd name="T29" fmla="*/ 0 h 34"/>
              <a:gd name="T30" fmla="*/ 0 w 54"/>
              <a:gd name="T31" fmla="*/ 2147483647 h 34"/>
              <a:gd name="T32" fmla="*/ 2147483647 w 54"/>
              <a:gd name="T33" fmla="*/ 2147483647 h 34"/>
              <a:gd name="T34" fmla="*/ 2147483647 w 54"/>
              <a:gd name="T35" fmla="*/ 2147483647 h 34"/>
              <a:gd name="T36" fmla="*/ 2147483647 w 54"/>
              <a:gd name="T37" fmla="*/ 2147483647 h 34"/>
              <a:gd name="T38" fmla="*/ 2147483647 w 54"/>
              <a:gd name="T39" fmla="*/ 2147483647 h 34"/>
              <a:gd name="T40" fmla="*/ 2147483647 w 54"/>
              <a:gd name="T41" fmla="*/ 2147483647 h 34"/>
              <a:gd name="T42" fmla="*/ 2147483647 w 54"/>
              <a:gd name="T43" fmla="*/ 2147483647 h 34"/>
              <a:gd name="T44" fmla="*/ 2147483647 w 54"/>
              <a:gd name="T45" fmla="*/ 2147483647 h 34"/>
              <a:gd name="T46" fmla="*/ 2147483647 w 54"/>
              <a:gd name="T47" fmla="*/ 2147483647 h 34"/>
              <a:gd name="T48" fmla="*/ 2147483647 w 54"/>
              <a:gd name="T49" fmla="*/ 2147483647 h 34"/>
              <a:gd name="T50" fmla="*/ 2147483647 w 54"/>
              <a:gd name="T51" fmla="*/ 2147483647 h 34"/>
              <a:gd name="T52" fmla="*/ 2147483647 w 54"/>
              <a:gd name="T53" fmla="*/ 2147483647 h 34"/>
              <a:gd name="T54" fmla="*/ 2147483647 w 54"/>
              <a:gd name="T55" fmla="*/ 2147483647 h 34"/>
              <a:gd name="T56" fmla="*/ 2147483647 w 54"/>
              <a:gd name="T57" fmla="*/ 2147483647 h 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4"/>
              <a:gd name="T88" fmla="*/ 0 h 34"/>
              <a:gd name="T89" fmla="*/ 54 w 54"/>
              <a:gd name="T90" fmla="*/ 34 h 3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4" h="34">
                <a:moveTo>
                  <a:pt x="46" y="34"/>
                </a:moveTo>
                <a:lnTo>
                  <a:pt x="46" y="32"/>
                </a:lnTo>
                <a:lnTo>
                  <a:pt x="46" y="30"/>
                </a:lnTo>
                <a:lnTo>
                  <a:pt x="44" y="28"/>
                </a:lnTo>
                <a:lnTo>
                  <a:pt x="46" y="26"/>
                </a:lnTo>
                <a:lnTo>
                  <a:pt x="48" y="22"/>
                </a:lnTo>
                <a:lnTo>
                  <a:pt x="52" y="20"/>
                </a:lnTo>
                <a:lnTo>
                  <a:pt x="54" y="16"/>
                </a:lnTo>
                <a:lnTo>
                  <a:pt x="52" y="12"/>
                </a:lnTo>
                <a:lnTo>
                  <a:pt x="50" y="10"/>
                </a:lnTo>
                <a:lnTo>
                  <a:pt x="44" y="6"/>
                </a:lnTo>
                <a:lnTo>
                  <a:pt x="30" y="0"/>
                </a:lnTo>
                <a:lnTo>
                  <a:pt x="16" y="4"/>
                </a:lnTo>
                <a:lnTo>
                  <a:pt x="12" y="2"/>
                </a:lnTo>
                <a:lnTo>
                  <a:pt x="10" y="0"/>
                </a:lnTo>
                <a:lnTo>
                  <a:pt x="0" y="6"/>
                </a:lnTo>
                <a:lnTo>
                  <a:pt x="2" y="10"/>
                </a:lnTo>
                <a:lnTo>
                  <a:pt x="8" y="14"/>
                </a:lnTo>
                <a:lnTo>
                  <a:pt x="14" y="16"/>
                </a:lnTo>
                <a:lnTo>
                  <a:pt x="22" y="18"/>
                </a:lnTo>
                <a:lnTo>
                  <a:pt x="22" y="22"/>
                </a:lnTo>
                <a:lnTo>
                  <a:pt x="24" y="24"/>
                </a:lnTo>
                <a:lnTo>
                  <a:pt x="28" y="26"/>
                </a:lnTo>
                <a:lnTo>
                  <a:pt x="32" y="26"/>
                </a:lnTo>
                <a:lnTo>
                  <a:pt x="32" y="28"/>
                </a:lnTo>
                <a:lnTo>
                  <a:pt x="34" y="28"/>
                </a:lnTo>
                <a:lnTo>
                  <a:pt x="38" y="32"/>
                </a:lnTo>
                <a:lnTo>
                  <a:pt x="42" y="34"/>
                </a:lnTo>
                <a:lnTo>
                  <a:pt x="46" y="3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5" name="íŝlîḍé">
            <a:extLst>
              <a:ext uri="{FF2B5EF4-FFF2-40B4-BE49-F238E27FC236}">
                <a16:creationId xmlns:a16="http://schemas.microsoft.com/office/drawing/2014/main" id="{4D1D7DA4-5766-46EB-ADC6-4FA1F0917D39}"/>
              </a:ext>
            </a:extLst>
          </p:cNvPr>
          <p:cNvSpPr/>
          <p:nvPr/>
        </p:nvSpPr>
        <p:spPr bwMode="auto">
          <a:xfrm>
            <a:off x="9230237" y="1657105"/>
            <a:ext cx="43566" cy="49709"/>
          </a:xfrm>
          <a:custGeom>
            <a:avLst/>
            <a:gdLst>
              <a:gd name="T0" fmla="*/ 2147483647 w 50"/>
              <a:gd name="T1" fmla="*/ 0 h 50"/>
              <a:gd name="T2" fmla="*/ 2147483647 w 50"/>
              <a:gd name="T3" fmla="*/ 2147483647 h 50"/>
              <a:gd name="T4" fmla="*/ 2147483647 w 50"/>
              <a:gd name="T5" fmla="*/ 2147483647 h 50"/>
              <a:gd name="T6" fmla="*/ 2147483647 w 50"/>
              <a:gd name="T7" fmla="*/ 2147483647 h 50"/>
              <a:gd name="T8" fmla="*/ 2147483647 w 50"/>
              <a:gd name="T9" fmla="*/ 2147483647 h 50"/>
              <a:gd name="T10" fmla="*/ 2147483647 w 50"/>
              <a:gd name="T11" fmla="*/ 2147483647 h 50"/>
              <a:gd name="T12" fmla="*/ 2147483647 w 50"/>
              <a:gd name="T13" fmla="*/ 2147483647 h 50"/>
              <a:gd name="T14" fmla="*/ 2147483647 w 50"/>
              <a:gd name="T15" fmla="*/ 2147483647 h 50"/>
              <a:gd name="T16" fmla="*/ 2147483647 w 50"/>
              <a:gd name="T17" fmla="*/ 2147483647 h 50"/>
              <a:gd name="T18" fmla="*/ 2147483647 w 50"/>
              <a:gd name="T19" fmla="*/ 2147483647 h 50"/>
              <a:gd name="T20" fmla="*/ 2147483647 w 50"/>
              <a:gd name="T21" fmla="*/ 2147483647 h 50"/>
              <a:gd name="T22" fmla="*/ 2147483647 w 50"/>
              <a:gd name="T23" fmla="*/ 2147483647 h 50"/>
              <a:gd name="T24" fmla="*/ 2147483647 w 50"/>
              <a:gd name="T25" fmla="*/ 2147483647 h 50"/>
              <a:gd name="T26" fmla="*/ 2147483647 w 50"/>
              <a:gd name="T27" fmla="*/ 2147483647 h 50"/>
              <a:gd name="T28" fmla="*/ 2147483647 w 50"/>
              <a:gd name="T29" fmla="*/ 2147483647 h 50"/>
              <a:gd name="T30" fmla="*/ 0 w 50"/>
              <a:gd name="T31" fmla="*/ 2147483647 h 50"/>
              <a:gd name="T32" fmla="*/ 2147483647 w 50"/>
              <a:gd name="T33" fmla="*/ 2147483647 h 50"/>
              <a:gd name="T34" fmla="*/ 2147483647 w 50"/>
              <a:gd name="T35" fmla="*/ 2147483647 h 50"/>
              <a:gd name="T36" fmla="*/ 2147483647 w 50"/>
              <a:gd name="T37" fmla="*/ 2147483647 h 50"/>
              <a:gd name="T38" fmla="*/ 2147483647 w 50"/>
              <a:gd name="T39" fmla="*/ 2147483647 h 50"/>
              <a:gd name="T40" fmla="*/ 2147483647 w 50"/>
              <a:gd name="T41" fmla="*/ 2147483647 h 50"/>
              <a:gd name="T42" fmla="*/ 2147483647 w 50"/>
              <a:gd name="T43" fmla="*/ 2147483647 h 50"/>
              <a:gd name="T44" fmla="*/ 2147483647 w 50"/>
              <a:gd name="T45" fmla="*/ 2147483647 h 50"/>
              <a:gd name="T46" fmla="*/ 2147483647 w 50"/>
              <a:gd name="T47" fmla="*/ 2147483647 h 50"/>
              <a:gd name="T48" fmla="*/ 2147483647 w 50"/>
              <a:gd name="T49" fmla="*/ 2147483647 h 50"/>
              <a:gd name="T50" fmla="*/ 2147483647 w 50"/>
              <a:gd name="T51" fmla="*/ 0 h 5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0"/>
              <a:gd name="T79" fmla="*/ 0 h 50"/>
              <a:gd name="T80" fmla="*/ 50 w 50"/>
              <a:gd name="T81" fmla="*/ 50 h 5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0" h="50">
                <a:moveTo>
                  <a:pt x="50" y="0"/>
                </a:moveTo>
                <a:lnTo>
                  <a:pt x="50" y="10"/>
                </a:lnTo>
                <a:lnTo>
                  <a:pt x="48" y="18"/>
                </a:lnTo>
                <a:lnTo>
                  <a:pt x="48" y="24"/>
                </a:lnTo>
                <a:lnTo>
                  <a:pt x="50" y="24"/>
                </a:lnTo>
                <a:lnTo>
                  <a:pt x="46" y="30"/>
                </a:lnTo>
                <a:lnTo>
                  <a:pt x="44" y="34"/>
                </a:lnTo>
                <a:lnTo>
                  <a:pt x="42" y="38"/>
                </a:lnTo>
                <a:lnTo>
                  <a:pt x="40" y="44"/>
                </a:lnTo>
                <a:lnTo>
                  <a:pt x="38" y="48"/>
                </a:lnTo>
                <a:lnTo>
                  <a:pt x="36" y="50"/>
                </a:lnTo>
                <a:lnTo>
                  <a:pt x="26" y="46"/>
                </a:lnTo>
                <a:lnTo>
                  <a:pt x="20" y="42"/>
                </a:lnTo>
                <a:lnTo>
                  <a:pt x="6" y="46"/>
                </a:lnTo>
                <a:lnTo>
                  <a:pt x="2" y="44"/>
                </a:lnTo>
                <a:lnTo>
                  <a:pt x="0" y="42"/>
                </a:lnTo>
                <a:lnTo>
                  <a:pt x="10" y="36"/>
                </a:lnTo>
                <a:lnTo>
                  <a:pt x="14" y="30"/>
                </a:lnTo>
                <a:lnTo>
                  <a:pt x="18" y="24"/>
                </a:lnTo>
                <a:lnTo>
                  <a:pt x="20" y="18"/>
                </a:lnTo>
                <a:lnTo>
                  <a:pt x="22" y="14"/>
                </a:lnTo>
                <a:lnTo>
                  <a:pt x="28" y="14"/>
                </a:lnTo>
                <a:lnTo>
                  <a:pt x="32" y="6"/>
                </a:lnTo>
                <a:lnTo>
                  <a:pt x="38" y="4"/>
                </a:lnTo>
                <a:lnTo>
                  <a:pt x="42" y="2"/>
                </a:lnTo>
                <a:lnTo>
                  <a:pt x="5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6" name="íşḻîḑe">
            <a:extLst>
              <a:ext uri="{FF2B5EF4-FFF2-40B4-BE49-F238E27FC236}">
                <a16:creationId xmlns:a16="http://schemas.microsoft.com/office/drawing/2014/main" id="{570677D0-42C6-4EC1-AF0D-1B843EBAB468}"/>
              </a:ext>
            </a:extLst>
          </p:cNvPr>
          <p:cNvSpPr/>
          <p:nvPr/>
        </p:nvSpPr>
        <p:spPr bwMode="auto">
          <a:xfrm>
            <a:off x="9289261" y="1589168"/>
            <a:ext cx="27404" cy="50538"/>
          </a:xfrm>
          <a:custGeom>
            <a:avLst/>
            <a:gdLst>
              <a:gd name="T0" fmla="*/ 2147483647 w 32"/>
              <a:gd name="T1" fmla="*/ 2147483647 h 52"/>
              <a:gd name="T2" fmla="*/ 2147483647 w 32"/>
              <a:gd name="T3" fmla="*/ 2147483647 h 52"/>
              <a:gd name="T4" fmla="*/ 2147483647 w 32"/>
              <a:gd name="T5" fmla="*/ 2147483647 h 52"/>
              <a:gd name="T6" fmla="*/ 2147483647 w 32"/>
              <a:gd name="T7" fmla="*/ 2147483647 h 52"/>
              <a:gd name="T8" fmla="*/ 2147483647 w 32"/>
              <a:gd name="T9" fmla="*/ 2147483647 h 52"/>
              <a:gd name="T10" fmla="*/ 2147483647 w 32"/>
              <a:gd name="T11" fmla="*/ 2147483647 h 52"/>
              <a:gd name="T12" fmla="*/ 2147483647 w 32"/>
              <a:gd name="T13" fmla="*/ 2147483647 h 52"/>
              <a:gd name="T14" fmla="*/ 2147483647 w 32"/>
              <a:gd name="T15" fmla="*/ 2147483647 h 52"/>
              <a:gd name="T16" fmla="*/ 0 w 32"/>
              <a:gd name="T17" fmla="*/ 2147483647 h 52"/>
              <a:gd name="T18" fmla="*/ 2147483647 w 32"/>
              <a:gd name="T19" fmla="*/ 2147483647 h 52"/>
              <a:gd name="T20" fmla="*/ 2147483647 w 32"/>
              <a:gd name="T21" fmla="*/ 2147483647 h 52"/>
              <a:gd name="T22" fmla="*/ 2147483647 w 32"/>
              <a:gd name="T23" fmla="*/ 2147483647 h 52"/>
              <a:gd name="T24" fmla="*/ 2147483647 w 32"/>
              <a:gd name="T25" fmla="*/ 0 h 52"/>
              <a:gd name="T26" fmla="*/ 2147483647 w 32"/>
              <a:gd name="T27" fmla="*/ 2147483647 h 52"/>
              <a:gd name="T28" fmla="*/ 2147483647 w 32"/>
              <a:gd name="T29" fmla="*/ 2147483647 h 52"/>
              <a:gd name="T30" fmla="*/ 2147483647 w 32"/>
              <a:gd name="T31" fmla="*/ 2147483647 h 52"/>
              <a:gd name="T32" fmla="*/ 2147483647 w 32"/>
              <a:gd name="T33" fmla="*/ 2147483647 h 52"/>
              <a:gd name="T34" fmla="*/ 2147483647 w 32"/>
              <a:gd name="T35" fmla="*/ 2147483647 h 52"/>
              <a:gd name="T36" fmla="*/ 2147483647 w 32"/>
              <a:gd name="T37" fmla="*/ 2147483647 h 52"/>
              <a:gd name="T38" fmla="*/ 2147483647 w 32"/>
              <a:gd name="T39" fmla="*/ 2147483647 h 52"/>
              <a:gd name="T40" fmla="*/ 2147483647 w 32"/>
              <a:gd name="T41" fmla="*/ 2147483647 h 52"/>
              <a:gd name="T42" fmla="*/ 2147483647 w 32"/>
              <a:gd name="T43" fmla="*/ 2147483647 h 52"/>
              <a:gd name="T44" fmla="*/ 2147483647 w 32"/>
              <a:gd name="T45" fmla="*/ 2147483647 h 52"/>
              <a:gd name="T46" fmla="*/ 2147483647 w 32"/>
              <a:gd name="T47" fmla="*/ 2147483647 h 52"/>
              <a:gd name="T48" fmla="*/ 2147483647 w 32"/>
              <a:gd name="T49" fmla="*/ 2147483647 h 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2"/>
              <a:gd name="T76" fmla="*/ 0 h 52"/>
              <a:gd name="T77" fmla="*/ 32 w 32"/>
              <a:gd name="T78" fmla="*/ 52 h 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2" h="52">
                <a:moveTo>
                  <a:pt x="22" y="52"/>
                </a:moveTo>
                <a:lnTo>
                  <a:pt x="8" y="52"/>
                </a:lnTo>
                <a:lnTo>
                  <a:pt x="10" y="52"/>
                </a:lnTo>
                <a:lnTo>
                  <a:pt x="12" y="50"/>
                </a:lnTo>
                <a:lnTo>
                  <a:pt x="6" y="50"/>
                </a:lnTo>
                <a:lnTo>
                  <a:pt x="6" y="42"/>
                </a:lnTo>
                <a:lnTo>
                  <a:pt x="4" y="38"/>
                </a:lnTo>
                <a:lnTo>
                  <a:pt x="2" y="32"/>
                </a:lnTo>
                <a:lnTo>
                  <a:pt x="0" y="26"/>
                </a:lnTo>
                <a:lnTo>
                  <a:pt x="2" y="22"/>
                </a:lnTo>
                <a:lnTo>
                  <a:pt x="4" y="18"/>
                </a:lnTo>
                <a:lnTo>
                  <a:pt x="12" y="12"/>
                </a:lnTo>
                <a:lnTo>
                  <a:pt x="28" y="0"/>
                </a:lnTo>
                <a:lnTo>
                  <a:pt x="28" y="14"/>
                </a:lnTo>
                <a:lnTo>
                  <a:pt x="26" y="16"/>
                </a:lnTo>
                <a:lnTo>
                  <a:pt x="28" y="18"/>
                </a:lnTo>
                <a:lnTo>
                  <a:pt x="32" y="20"/>
                </a:lnTo>
                <a:lnTo>
                  <a:pt x="30" y="24"/>
                </a:lnTo>
                <a:lnTo>
                  <a:pt x="28" y="28"/>
                </a:lnTo>
                <a:lnTo>
                  <a:pt x="26" y="28"/>
                </a:lnTo>
                <a:lnTo>
                  <a:pt x="22" y="30"/>
                </a:lnTo>
                <a:lnTo>
                  <a:pt x="24" y="36"/>
                </a:lnTo>
                <a:lnTo>
                  <a:pt x="28" y="40"/>
                </a:lnTo>
                <a:lnTo>
                  <a:pt x="22" y="40"/>
                </a:lnTo>
                <a:lnTo>
                  <a:pt x="22" y="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7" name="iṥḻiḑê">
            <a:extLst>
              <a:ext uri="{FF2B5EF4-FFF2-40B4-BE49-F238E27FC236}">
                <a16:creationId xmlns:a16="http://schemas.microsoft.com/office/drawing/2014/main" id="{FC83CA62-EC8F-4DC7-BF69-B8A60C3D82B6}"/>
              </a:ext>
            </a:extLst>
          </p:cNvPr>
          <p:cNvSpPr/>
          <p:nvPr/>
        </p:nvSpPr>
        <p:spPr bwMode="auto">
          <a:xfrm>
            <a:off x="9261155" y="1639706"/>
            <a:ext cx="113832" cy="129244"/>
          </a:xfrm>
          <a:custGeom>
            <a:avLst/>
            <a:gdLst>
              <a:gd name="T0" fmla="*/ 2147483647 w 127"/>
              <a:gd name="T1" fmla="*/ 2147483647 h 130"/>
              <a:gd name="T2" fmla="*/ 2147483647 w 127"/>
              <a:gd name="T3" fmla="*/ 2147483647 h 130"/>
              <a:gd name="T4" fmla="*/ 2147483647 w 127"/>
              <a:gd name="T5" fmla="*/ 2147483647 h 130"/>
              <a:gd name="T6" fmla="*/ 2147483647 w 127"/>
              <a:gd name="T7" fmla="*/ 2147483647 h 130"/>
              <a:gd name="T8" fmla="*/ 2147483647 w 127"/>
              <a:gd name="T9" fmla="*/ 2147483647 h 130"/>
              <a:gd name="T10" fmla="*/ 2147483647 w 127"/>
              <a:gd name="T11" fmla="*/ 2147483647 h 130"/>
              <a:gd name="T12" fmla="*/ 2147483647 w 127"/>
              <a:gd name="T13" fmla="*/ 2147483647 h 130"/>
              <a:gd name="T14" fmla="*/ 2147483647 w 127"/>
              <a:gd name="T15" fmla="*/ 2147483647 h 130"/>
              <a:gd name="T16" fmla="*/ 2147483647 w 127"/>
              <a:gd name="T17" fmla="*/ 2147483647 h 130"/>
              <a:gd name="T18" fmla="*/ 2147483647 w 127"/>
              <a:gd name="T19" fmla="*/ 2147483647 h 130"/>
              <a:gd name="T20" fmla="*/ 2147483647 w 127"/>
              <a:gd name="T21" fmla="*/ 2147483647 h 130"/>
              <a:gd name="T22" fmla="*/ 2147483647 w 127"/>
              <a:gd name="T23" fmla="*/ 2147483647 h 130"/>
              <a:gd name="T24" fmla="*/ 2147483647 w 127"/>
              <a:gd name="T25" fmla="*/ 2147483647 h 130"/>
              <a:gd name="T26" fmla="*/ 2147483647 w 127"/>
              <a:gd name="T27" fmla="*/ 2147483647 h 130"/>
              <a:gd name="T28" fmla="*/ 2147483647 w 127"/>
              <a:gd name="T29" fmla="*/ 2147483647 h 130"/>
              <a:gd name="T30" fmla="*/ 2147483647 w 127"/>
              <a:gd name="T31" fmla="*/ 2147483647 h 130"/>
              <a:gd name="T32" fmla="*/ 2147483647 w 127"/>
              <a:gd name="T33" fmla="*/ 2147483647 h 130"/>
              <a:gd name="T34" fmla="*/ 2147483647 w 127"/>
              <a:gd name="T35" fmla="*/ 2147483647 h 130"/>
              <a:gd name="T36" fmla="*/ 2147483647 w 127"/>
              <a:gd name="T37" fmla="*/ 2147483647 h 130"/>
              <a:gd name="T38" fmla="*/ 2147483647 w 127"/>
              <a:gd name="T39" fmla="*/ 0 h 130"/>
              <a:gd name="T40" fmla="*/ 2147483647 w 127"/>
              <a:gd name="T41" fmla="*/ 2147483647 h 130"/>
              <a:gd name="T42" fmla="*/ 2147483647 w 127"/>
              <a:gd name="T43" fmla="*/ 2147483647 h 130"/>
              <a:gd name="T44" fmla="*/ 2147483647 w 127"/>
              <a:gd name="T45" fmla="*/ 2147483647 h 130"/>
              <a:gd name="T46" fmla="*/ 2147483647 w 127"/>
              <a:gd name="T47" fmla="*/ 2147483647 h 130"/>
              <a:gd name="T48" fmla="*/ 2147483647 w 127"/>
              <a:gd name="T49" fmla="*/ 2147483647 h 130"/>
              <a:gd name="T50" fmla="*/ 2147483647 w 127"/>
              <a:gd name="T51" fmla="*/ 2147483647 h 130"/>
              <a:gd name="T52" fmla="*/ 2147483647 w 127"/>
              <a:gd name="T53" fmla="*/ 2147483647 h 130"/>
              <a:gd name="T54" fmla="*/ 2147483647 w 127"/>
              <a:gd name="T55" fmla="*/ 2147483647 h 130"/>
              <a:gd name="T56" fmla="*/ 2147483647 w 127"/>
              <a:gd name="T57" fmla="*/ 2147483647 h 130"/>
              <a:gd name="T58" fmla="*/ 2147483647 w 127"/>
              <a:gd name="T59" fmla="*/ 2147483647 h 130"/>
              <a:gd name="T60" fmla="*/ 2147483647 w 127"/>
              <a:gd name="T61" fmla="*/ 2147483647 h 130"/>
              <a:gd name="T62" fmla="*/ 0 w 127"/>
              <a:gd name="T63" fmla="*/ 2147483647 h 130"/>
              <a:gd name="T64" fmla="*/ 2147483647 w 127"/>
              <a:gd name="T65" fmla="*/ 2147483647 h 130"/>
              <a:gd name="T66" fmla="*/ 2147483647 w 127"/>
              <a:gd name="T67" fmla="*/ 2147483647 h 130"/>
              <a:gd name="T68" fmla="*/ 2147483647 w 127"/>
              <a:gd name="T69" fmla="*/ 2147483647 h 130"/>
              <a:gd name="T70" fmla="*/ 2147483647 w 127"/>
              <a:gd name="T71" fmla="*/ 2147483647 h 130"/>
              <a:gd name="T72" fmla="*/ 2147483647 w 127"/>
              <a:gd name="T73" fmla="*/ 2147483647 h 130"/>
              <a:gd name="T74" fmla="*/ 2147483647 w 127"/>
              <a:gd name="T75" fmla="*/ 2147483647 h 130"/>
              <a:gd name="T76" fmla="*/ 2147483647 w 127"/>
              <a:gd name="T77" fmla="*/ 2147483647 h 13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27"/>
              <a:gd name="T118" fmla="*/ 0 h 130"/>
              <a:gd name="T119" fmla="*/ 127 w 127"/>
              <a:gd name="T120" fmla="*/ 130 h 13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27" h="130">
                <a:moveTo>
                  <a:pt x="24" y="128"/>
                </a:moveTo>
                <a:lnTo>
                  <a:pt x="22" y="128"/>
                </a:lnTo>
                <a:lnTo>
                  <a:pt x="32" y="126"/>
                </a:lnTo>
                <a:lnTo>
                  <a:pt x="40" y="126"/>
                </a:lnTo>
                <a:lnTo>
                  <a:pt x="48" y="128"/>
                </a:lnTo>
                <a:lnTo>
                  <a:pt x="52" y="130"/>
                </a:lnTo>
                <a:lnTo>
                  <a:pt x="58" y="130"/>
                </a:lnTo>
                <a:lnTo>
                  <a:pt x="62" y="130"/>
                </a:lnTo>
                <a:lnTo>
                  <a:pt x="74" y="130"/>
                </a:lnTo>
                <a:lnTo>
                  <a:pt x="80" y="130"/>
                </a:lnTo>
                <a:lnTo>
                  <a:pt x="88" y="126"/>
                </a:lnTo>
                <a:lnTo>
                  <a:pt x="102" y="126"/>
                </a:lnTo>
                <a:lnTo>
                  <a:pt x="100" y="122"/>
                </a:lnTo>
                <a:lnTo>
                  <a:pt x="102" y="116"/>
                </a:lnTo>
                <a:lnTo>
                  <a:pt x="106" y="114"/>
                </a:lnTo>
                <a:lnTo>
                  <a:pt x="110" y="110"/>
                </a:lnTo>
                <a:lnTo>
                  <a:pt x="114" y="108"/>
                </a:lnTo>
                <a:lnTo>
                  <a:pt x="108" y="102"/>
                </a:lnTo>
                <a:lnTo>
                  <a:pt x="100" y="96"/>
                </a:lnTo>
                <a:lnTo>
                  <a:pt x="92" y="90"/>
                </a:lnTo>
                <a:lnTo>
                  <a:pt x="92" y="84"/>
                </a:lnTo>
                <a:lnTo>
                  <a:pt x="90" y="80"/>
                </a:lnTo>
                <a:lnTo>
                  <a:pt x="119" y="70"/>
                </a:lnTo>
                <a:lnTo>
                  <a:pt x="121" y="70"/>
                </a:lnTo>
                <a:lnTo>
                  <a:pt x="127" y="70"/>
                </a:lnTo>
                <a:lnTo>
                  <a:pt x="127" y="60"/>
                </a:lnTo>
                <a:lnTo>
                  <a:pt x="121" y="46"/>
                </a:lnTo>
                <a:lnTo>
                  <a:pt x="114" y="34"/>
                </a:lnTo>
                <a:lnTo>
                  <a:pt x="114" y="16"/>
                </a:lnTo>
                <a:lnTo>
                  <a:pt x="110" y="12"/>
                </a:lnTo>
                <a:lnTo>
                  <a:pt x="108" y="8"/>
                </a:lnTo>
                <a:lnTo>
                  <a:pt x="102" y="6"/>
                </a:lnTo>
                <a:lnTo>
                  <a:pt x="96" y="4"/>
                </a:lnTo>
                <a:lnTo>
                  <a:pt x="92" y="4"/>
                </a:lnTo>
                <a:lnTo>
                  <a:pt x="86" y="8"/>
                </a:lnTo>
                <a:lnTo>
                  <a:pt x="80" y="10"/>
                </a:lnTo>
                <a:lnTo>
                  <a:pt x="76" y="16"/>
                </a:lnTo>
                <a:lnTo>
                  <a:pt x="70" y="12"/>
                </a:lnTo>
                <a:lnTo>
                  <a:pt x="66" y="8"/>
                </a:lnTo>
                <a:lnTo>
                  <a:pt x="52" y="0"/>
                </a:lnTo>
                <a:lnTo>
                  <a:pt x="38" y="0"/>
                </a:lnTo>
                <a:lnTo>
                  <a:pt x="40" y="8"/>
                </a:lnTo>
                <a:lnTo>
                  <a:pt x="42" y="12"/>
                </a:lnTo>
                <a:lnTo>
                  <a:pt x="50" y="20"/>
                </a:lnTo>
                <a:lnTo>
                  <a:pt x="46" y="20"/>
                </a:lnTo>
                <a:lnTo>
                  <a:pt x="42" y="16"/>
                </a:lnTo>
                <a:lnTo>
                  <a:pt x="38" y="16"/>
                </a:lnTo>
                <a:lnTo>
                  <a:pt x="38" y="18"/>
                </a:lnTo>
                <a:lnTo>
                  <a:pt x="36" y="20"/>
                </a:lnTo>
                <a:lnTo>
                  <a:pt x="34" y="20"/>
                </a:lnTo>
                <a:lnTo>
                  <a:pt x="30" y="18"/>
                </a:lnTo>
                <a:lnTo>
                  <a:pt x="26" y="18"/>
                </a:lnTo>
                <a:lnTo>
                  <a:pt x="22" y="16"/>
                </a:lnTo>
                <a:lnTo>
                  <a:pt x="14" y="18"/>
                </a:lnTo>
                <a:lnTo>
                  <a:pt x="14" y="28"/>
                </a:lnTo>
                <a:lnTo>
                  <a:pt x="12" y="36"/>
                </a:lnTo>
                <a:lnTo>
                  <a:pt x="12" y="42"/>
                </a:lnTo>
                <a:lnTo>
                  <a:pt x="14" y="42"/>
                </a:lnTo>
                <a:lnTo>
                  <a:pt x="10" y="48"/>
                </a:lnTo>
                <a:lnTo>
                  <a:pt x="8" y="52"/>
                </a:lnTo>
                <a:lnTo>
                  <a:pt x="6" y="56"/>
                </a:lnTo>
                <a:lnTo>
                  <a:pt x="4" y="62"/>
                </a:lnTo>
                <a:lnTo>
                  <a:pt x="2" y="66"/>
                </a:lnTo>
                <a:lnTo>
                  <a:pt x="0" y="68"/>
                </a:lnTo>
                <a:lnTo>
                  <a:pt x="4" y="72"/>
                </a:lnTo>
                <a:lnTo>
                  <a:pt x="8" y="76"/>
                </a:lnTo>
                <a:lnTo>
                  <a:pt x="6" y="78"/>
                </a:lnTo>
                <a:lnTo>
                  <a:pt x="6" y="80"/>
                </a:lnTo>
                <a:lnTo>
                  <a:pt x="10" y="88"/>
                </a:lnTo>
                <a:lnTo>
                  <a:pt x="10" y="92"/>
                </a:lnTo>
                <a:lnTo>
                  <a:pt x="10" y="94"/>
                </a:lnTo>
                <a:lnTo>
                  <a:pt x="10" y="96"/>
                </a:lnTo>
                <a:lnTo>
                  <a:pt x="20" y="98"/>
                </a:lnTo>
                <a:lnTo>
                  <a:pt x="24" y="100"/>
                </a:lnTo>
                <a:lnTo>
                  <a:pt x="32" y="102"/>
                </a:lnTo>
                <a:lnTo>
                  <a:pt x="30" y="112"/>
                </a:lnTo>
                <a:lnTo>
                  <a:pt x="28" y="120"/>
                </a:lnTo>
                <a:lnTo>
                  <a:pt x="24" y="126"/>
                </a:lnTo>
                <a:lnTo>
                  <a:pt x="24" y="1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8" name="ïṡļídé">
            <a:extLst>
              <a:ext uri="{FF2B5EF4-FFF2-40B4-BE49-F238E27FC236}">
                <a16:creationId xmlns:a16="http://schemas.microsoft.com/office/drawing/2014/main" id="{E6E5BF15-798C-4276-AC64-5C9E66451797}"/>
              </a:ext>
            </a:extLst>
          </p:cNvPr>
          <p:cNvSpPr/>
          <p:nvPr/>
        </p:nvSpPr>
        <p:spPr bwMode="auto">
          <a:xfrm>
            <a:off x="9267478" y="1764808"/>
            <a:ext cx="52700" cy="28997"/>
          </a:xfrm>
          <a:custGeom>
            <a:avLst/>
            <a:gdLst>
              <a:gd name="T0" fmla="*/ 2147483647 w 60"/>
              <a:gd name="T1" fmla="*/ 2147483647 h 30"/>
              <a:gd name="T2" fmla="*/ 2147483647 w 60"/>
              <a:gd name="T3" fmla="*/ 2147483647 h 30"/>
              <a:gd name="T4" fmla="*/ 2147483647 w 60"/>
              <a:gd name="T5" fmla="*/ 0 h 30"/>
              <a:gd name="T6" fmla="*/ 2147483647 w 60"/>
              <a:gd name="T7" fmla="*/ 0 h 30"/>
              <a:gd name="T8" fmla="*/ 2147483647 w 60"/>
              <a:gd name="T9" fmla="*/ 2147483647 h 30"/>
              <a:gd name="T10" fmla="*/ 2147483647 w 60"/>
              <a:gd name="T11" fmla="*/ 2147483647 h 30"/>
              <a:gd name="T12" fmla="*/ 2147483647 w 60"/>
              <a:gd name="T13" fmla="*/ 0 h 30"/>
              <a:gd name="T14" fmla="*/ 2147483647 w 60"/>
              <a:gd name="T15" fmla="*/ 2147483647 h 30"/>
              <a:gd name="T16" fmla="*/ 2147483647 w 60"/>
              <a:gd name="T17" fmla="*/ 2147483647 h 30"/>
              <a:gd name="T18" fmla="*/ 2147483647 w 60"/>
              <a:gd name="T19" fmla="*/ 2147483647 h 30"/>
              <a:gd name="T20" fmla="*/ 2147483647 w 60"/>
              <a:gd name="T21" fmla="*/ 2147483647 h 30"/>
              <a:gd name="T22" fmla="*/ 2147483647 w 60"/>
              <a:gd name="T23" fmla="*/ 2147483647 h 30"/>
              <a:gd name="T24" fmla="*/ 0 w 60"/>
              <a:gd name="T25" fmla="*/ 2147483647 h 30"/>
              <a:gd name="T26" fmla="*/ 0 w 60"/>
              <a:gd name="T27" fmla="*/ 2147483647 h 30"/>
              <a:gd name="T28" fmla="*/ 2147483647 w 60"/>
              <a:gd name="T29" fmla="*/ 2147483647 h 30"/>
              <a:gd name="T30" fmla="*/ 2147483647 w 60"/>
              <a:gd name="T31" fmla="*/ 2147483647 h 30"/>
              <a:gd name="T32" fmla="*/ 2147483647 w 60"/>
              <a:gd name="T33" fmla="*/ 2147483647 h 30"/>
              <a:gd name="T34" fmla="*/ 2147483647 w 60"/>
              <a:gd name="T35" fmla="*/ 2147483647 h 30"/>
              <a:gd name="T36" fmla="*/ 2147483647 w 60"/>
              <a:gd name="T37" fmla="*/ 2147483647 h 30"/>
              <a:gd name="T38" fmla="*/ 2147483647 w 60"/>
              <a:gd name="T39" fmla="*/ 2147483647 h 30"/>
              <a:gd name="T40" fmla="*/ 2147483647 w 60"/>
              <a:gd name="T41" fmla="*/ 2147483647 h 30"/>
              <a:gd name="T42" fmla="*/ 2147483647 w 60"/>
              <a:gd name="T43" fmla="*/ 2147483647 h 30"/>
              <a:gd name="T44" fmla="*/ 2147483647 w 60"/>
              <a:gd name="T45" fmla="*/ 2147483647 h 30"/>
              <a:gd name="T46" fmla="*/ 2147483647 w 60"/>
              <a:gd name="T47" fmla="*/ 2147483647 h 30"/>
              <a:gd name="T48" fmla="*/ 2147483647 w 60"/>
              <a:gd name="T49" fmla="*/ 2147483647 h 30"/>
              <a:gd name="T50" fmla="*/ 2147483647 w 60"/>
              <a:gd name="T51" fmla="*/ 2147483647 h 30"/>
              <a:gd name="T52" fmla="*/ 2147483647 w 60"/>
              <a:gd name="T53" fmla="*/ 2147483647 h 30"/>
              <a:gd name="T54" fmla="*/ 2147483647 w 60"/>
              <a:gd name="T55" fmla="*/ 2147483647 h 30"/>
              <a:gd name="T56" fmla="*/ 2147483647 w 60"/>
              <a:gd name="T57" fmla="*/ 2147483647 h 30"/>
              <a:gd name="T58" fmla="*/ 2147483647 w 60"/>
              <a:gd name="T59" fmla="*/ 2147483647 h 30"/>
              <a:gd name="T60" fmla="*/ 2147483647 w 60"/>
              <a:gd name="T61" fmla="*/ 2147483647 h 30"/>
              <a:gd name="T62" fmla="*/ 2147483647 w 60"/>
              <a:gd name="T63" fmla="*/ 2147483647 h 30"/>
              <a:gd name="T64" fmla="*/ 2147483647 w 60"/>
              <a:gd name="T65" fmla="*/ 2147483647 h 30"/>
              <a:gd name="T66" fmla="*/ 2147483647 w 60"/>
              <a:gd name="T67" fmla="*/ 2147483647 h 30"/>
              <a:gd name="T68" fmla="*/ 2147483647 w 60"/>
              <a:gd name="T69" fmla="*/ 2147483647 h 30"/>
              <a:gd name="T70" fmla="*/ 2147483647 w 60"/>
              <a:gd name="T71" fmla="*/ 2147483647 h 3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30"/>
              <a:gd name="T110" fmla="*/ 60 w 60"/>
              <a:gd name="T111" fmla="*/ 30 h 3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30">
                <a:moveTo>
                  <a:pt x="50" y="4"/>
                </a:moveTo>
                <a:lnTo>
                  <a:pt x="44" y="2"/>
                </a:lnTo>
                <a:lnTo>
                  <a:pt x="34" y="0"/>
                </a:lnTo>
                <a:lnTo>
                  <a:pt x="26" y="0"/>
                </a:lnTo>
                <a:lnTo>
                  <a:pt x="16" y="2"/>
                </a:lnTo>
                <a:lnTo>
                  <a:pt x="18" y="2"/>
                </a:lnTo>
                <a:lnTo>
                  <a:pt x="18" y="0"/>
                </a:lnTo>
                <a:lnTo>
                  <a:pt x="16" y="2"/>
                </a:lnTo>
                <a:lnTo>
                  <a:pt x="14" y="4"/>
                </a:lnTo>
                <a:lnTo>
                  <a:pt x="12" y="8"/>
                </a:lnTo>
                <a:lnTo>
                  <a:pt x="8" y="10"/>
                </a:lnTo>
                <a:lnTo>
                  <a:pt x="4" y="14"/>
                </a:lnTo>
                <a:lnTo>
                  <a:pt x="0" y="22"/>
                </a:lnTo>
                <a:lnTo>
                  <a:pt x="0" y="28"/>
                </a:lnTo>
                <a:lnTo>
                  <a:pt x="4" y="28"/>
                </a:lnTo>
                <a:lnTo>
                  <a:pt x="4" y="26"/>
                </a:lnTo>
                <a:lnTo>
                  <a:pt x="4" y="24"/>
                </a:lnTo>
                <a:lnTo>
                  <a:pt x="8" y="26"/>
                </a:lnTo>
                <a:lnTo>
                  <a:pt x="10" y="24"/>
                </a:lnTo>
                <a:lnTo>
                  <a:pt x="12" y="30"/>
                </a:lnTo>
                <a:lnTo>
                  <a:pt x="26" y="30"/>
                </a:lnTo>
                <a:lnTo>
                  <a:pt x="28" y="28"/>
                </a:lnTo>
                <a:lnTo>
                  <a:pt x="30" y="26"/>
                </a:lnTo>
                <a:lnTo>
                  <a:pt x="32" y="26"/>
                </a:lnTo>
                <a:lnTo>
                  <a:pt x="36" y="28"/>
                </a:lnTo>
                <a:lnTo>
                  <a:pt x="40" y="30"/>
                </a:lnTo>
                <a:lnTo>
                  <a:pt x="44" y="30"/>
                </a:lnTo>
                <a:lnTo>
                  <a:pt x="44" y="26"/>
                </a:lnTo>
                <a:lnTo>
                  <a:pt x="48" y="24"/>
                </a:lnTo>
                <a:lnTo>
                  <a:pt x="54" y="22"/>
                </a:lnTo>
                <a:lnTo>
                  <a:pt x="60" y="20"/>
                </a:lnTo>
                <a:lnTo>
                  <a:pt x="60" y="14"/>
                </a:lnTo>
                <a:lnTo>
                  <a:pt x="58" y="14"/>
                </a:lnTo>
                <a:lnTo>
                  <a:pt x="54" y="12"/>
                </a:lnTo>
                <a:lnTo>
                  <a:pt x="50" y="8"/>
                </a:lnTo>
                <a:lnTo>
                  <a:pt x="50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9" name="îśḷiďe">
            <a:extLst>
              <a:ext uri="{FF2B5EF4-FFF2-40B4-BE49-F238E27FC236}">
                <a16:creationId xmlns:a16="http://schemas.microsoft.com/office/drawing/2014/main" id="{2142615C-5B28-486C-A698-25E8D391724C}"/>
              </a:ext>
            </a:extLst>
          </p:cNvPr>
          <p:cNvSpPr/>
          <p:nvPr/>
        </p:nvSpPr>
        <p:spPr bwMode="auto">
          <a:xfrm>
            <a:off x="9311747" y="1740781"/>
            <a:ext cx="95562" cy="44738"/>
          </a:xfrm>
          <a:custGeom>
            <a:avLst/>
            <a:gdLst>
              <a:gd name="T0" fmla="*/ 2147483647 w 107"/>
              <a:gd name="T1" fmla="*/ 2147483647 h 46"/>
              <a:gd name="T2" fmla="*/ 2147483647 w 107"/>
              <a:gd name="T3" fmla="*/ 2147483647 h 46"/>
              <a:gd name="T4" fmla="*/ 2147483647 w 107"/>
              <a:gd name="T5" fmla="*/ 2147483647 h 46"/>
              <a:gd name="T6" fmla="*/ 2147483647 w 107"/>
              <a:gd name="T7" fmla="*/ 2147483647 h 46"/>
              <a:gd name="T8" fmla="*/ 2147483647 w 107"/>
              <a:gd name="T9" fmla="*/ 0 h 46"/>
              <a:gd name="T10" fmla="*/ 2147483647 w 107"/>
              <a:gd name="T11" fmla="*/ 2147483647 h 46"/>
              <a:gd name="T12" fmla="*/ 2147483647 w 107"/>
              <a:gd name="T13" fmla="*/ 2147483647 h 46"/>
              <a:gd name="T14" fmla="*/ 2147483647 w 107"/>
              <a:gd name="T15" fmla="*/ 2147483647 h 46"/>
              <a:gd name="T16" fmla="*/ 2147483647 w 107"/>
              <a:gd name="T17" fmla="*/ 2147483647 h 46"/>
              <a:gd name="T18" fmla="*/ 2147483647 w 107"/>
              <a:gd name="T19" fmla="*/ 2147483647 h 46"/>
              <a:gd name="T20" fmla="*/ 2147483647 w 107"/>
              <a:gd name="T21" fmla="*/ 2147483647 h 46"/>
              <a:gd name="T22" fmla="*/ 2147483647 w 107"/>
              <a:gd name="T23" fmla="*/ 2147483647 h 46"/>
              <a:gd name="T24" fmla="*/ 2147483647 w 107"/>
              <a:gd name="T25" fmla="*/ 2147483647 h 46"/>
              <a:gd name="T26" fmla="*/ 2147483647 w 107"/>
              <a:gd name="T27" fmla="*/ 2147483647 h 46"/>
              <a:gd name="T28" fmla="*/ 2147483647 w 107"/>
              <a:gd name="T29" fmla="*/ 2147483647 h 46"/>
              <a:gd name="T30" fmla="*/ 2147483647 w 107"/>
              <a:gd name="T31" fmla="*/ 2147483647 h 46"/>
              <a:gd name="T32" fmla="*/ 2147483647 w 107"/>
              <a:gd name="T33" fmla="*/ 2147483647 h 46"/>
              <a:gd name="T34" fmla="*/ 2147483647 w 107"/>
              <a:gd name="T35" fmla="*/ 2147483647 h 46"/>
              <a:gd name="T36" fmla="*/ 2147483647 w 107"/>
              <a:gd name="T37" fmla="*/ 2147483647 h 46"/>
              <a:gd name="T38" fmla="*/ 2147483647 w 107"/>
              <a:gd name="T39" fmla="*/ 2147483647 h 46"/>
              <a:gd name="T40" fmla="*/ 2147483647 w 107"/>
              <a:gd name="T41" fmla="*/ 2147483647 h 46"/>
              <a:gd name="T42" fmla="*/ 2147483647 w 107"/>
              <a:gd name="T43" fmla="*/ 2147483647 h 46"/>
              <a:gd name="T44" fmla="*/ 2147483647 w 107"/>
              <a:gd name="T45" fmla="*/ 2147483647 h 46"/>
              <a:gd name="T46" fmla="*/ 2147483647 w 107"/>
              <a:gd name="T47" fmla="*/ 2147483647 h 46"/>
              <a:gd name="T48" fmla="*/ 2147483647 w 107"/>
              <a:gd name="T49" fmla="*/ 2147483647 h 46"/>
              <a:gd name="T50" fmla="*/ 2147483647 w 107"/>
              <a:gd name="T51" fmla="*/ 2147483647 h 46"/>
              <a:gd name="T52" fmla="*/ 2147483647 w 107"/>
              <a:gd name="T53" fmla="*/ 2147483647 h 46"/>
              <a:gd name="T54" fmla="*/ 2147483647 w 107"/>
              <a:gd name="T55" fmla="*/ 2147483647 h 46"/>
              <a:gd name="T56" fmla="*/ 0 w 107"/>
              <a:gd name="T57" fmla="*/ 2147483647 h 46"/>
              <a:gd name="T58" fmla="*/ 0 w 107"/>
              <a:gd name="T59" fmla="*/ 2147483647 h 46"/>
              <a:gd name="T60" fmla="*/ 2147483647 w 107"/>
              <a:gd name="T61" fmla="*/ 2147483647 h 46"/>
              <a:gd name="T62" fmla="*/ 2147483647 w 107"/>
              <a:gd name="T63" fmla="*/ 2147483647 h 46"/>
              <a:gd name="T64" fmla="*/ 2147483647 w 107"/>
              <a:gd name="T65" fmla="*/ 2147483647 h 46"/>
              <a:gd name="T66" fmla="*/ 2147483647 w 107"/>
              <a:gd name="T67" fmla="*/ 2147483647 h 46"/>
              <a:gd name="T68" fmla="*/ 2147483647 w 107"/>
              <a:gd name="T69" fmla="*/ 2147483647 h 46"/>
              <a:gd name="T70" fmla="*/ 2147483647 w 107"/>
              <a:gd name="T71" fmla="*/ 2147483647 h 46"/>
              <a:gd name="T72" fmla="*/ 2147483647 w 107"/>
              <a:gd name="T73" fmla="*/ 2147483647 h 46"/>
              <a:gd name="T74" fmla="*/ 2147483647 w 107"/>
              <a:gd name="T75" fmla="*/ 2147483647 h 46"/>
              <a:gd name="T76" fmla="*/ 2147483647 w 107"/>
              <a:gd name="T77" fmla="*/ 2147483647 h 46"/>
              <a:gd name="T78" fmla="*/ 2147483647 w 107"/>
              <a:gd name="T79" fmla="*/ 2147483647 h 46"/>
              <a:gd name="T80" fmla="*/ 2147483647 w 107"/>
              <a:gd name="T81" fmla="*/ 2147483647 h 46"/>
              <a:gd name="T82" fmla="*/ 2147483647 w 107"/>
              <a:gd name="T83" fmla="*/ 2147483647 h 4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7"/>
              <a:gd name="T127" fmla="*/ 0 h 46"/>
              <a:gd name="T128" fmla="*/ 107 w 107"/>
              <a:gd name="T129" fmla="*/ 46 h 4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7" h="46">
                <a:moveTo>
                  <a:pt x="65" y="8"/>
                </a:moveTo>
                <a:lnTo>
                  <a:pt x="69" y="6"/>
                </a:lnTo>
                <a:lnTo>
                  <a:pt x="71" y="4"/>
                </a:lnTo>
                <a:lnTo>
                  <a:pt x="75" y="2"/>
                </a:lnTo>
                <a:lnTo>
                  <a:pt x="79" y="0"/>
                </a:lnTo>
                <a:lnTo>
                  <a:pt x="85" y="2"/>
                </a:lnTo>
                <a:lnTo>
                  <a:pt x="91" y="4"/>
                </a:lnTo>
                <a:lnTo>
                  <a:pt x="95" y="6"/>
                </a:lnTo>
                <a:lnTo>
                  <a:pt x="101" y="6"/>
                </a:lnTo>
                <a:lnTo>
                  <a:pt x="103" y="14"/>
                </a:lnTo>
                <a:lnTo>
                  <a:pt x="107" y="18"/>
                </a:lnTo>
                <a:lnTo>
                  <a:pt x="101" y="24"/>
                </a:lnTo>
                <a:lnTo>
                  <a:pt x="99" y="30"/>
                </a:lnTo>
                <a:lnTo>
                  <a:pt x="95" y="38"/>
                </a:lnTo>
                <a:lnTo>
                  <a:pt x="93" y="40"/>
                </a:lnTo>
                <a:lnTo>
                  <a:pt x="79" y="42"/>
                </a:lnTo>
                <a:lnTo>
                  <a:pt x="75" y="44"/>
                </a:lnTo>
                <a:lnTo>
                  <a:pt x="73" y="44"/>
                </a:lnTo>
                <a:lnTo>
                  <a:pt x="65" y="46"/>
                </a:lnTo>
                <a:lnTo>
                  <a:pt x="52" y="44"/>
                </a:lnTo>
                <a:lnTo>
                  <a:pt x="42" y="40"/>
                </a:lnTo>
                <a:lnTo>
                  <a:pt x="36" y="38"/>
                </a:lnTo>
                <a:lnTo>
                  <a:pt x="26" y="36"/>
                </a:lnTo>
                <a:lnTo>
                  <a:pt x="22" y="36"/>
                </a:lnTo>
                <a:lnTo>
                  <a:pt x="22" y="38"/>
                </a:lnTo>
                <a:lnTo>
                  <a:pt x="10" y="38"/>
                </a:lnTo>
                <a:lnTo>
                  <a:pt x="8" y="38"/>
                </a:lnTo>
                <a:lnTo>
                  <a:pt x="4" y="36"/>
                </a:lnTo>
                <a:lnTo>
                  <a:pt x="0" y="32"/>
                </a:lnTo>
                <a:lnTo>
                  <a:pt x="0" y="28"/>
                </a:lnTo>
                <a:lnTo>
                  <a:pt x="6" y="28"/>
                </a:lnTo>
                <a:lnTo>
                  <a:pt x="18" y="28"/>
                </a:lnTo>
                <a:lnTo>
                  <a:pt x="24" y="28"/>
                </a:lnTo>
                <a:lnTo>
                  <a:pt x="32" y="24"/>
                </a:lnTo>
                <a:lnTo>
                  <a:pt x="46" y="24"/>
                </a:lnTo>
                <a:lnTo>
                  <a:pt x="44" y="20"/>
                </a:lnTo>
                <a:lnTo>
                  <a:pt x="46" y="14"/>
                </a:lnTo>
                <a:lnTo>
                  <a:pt x="50" y="12"/>
                </a:lnTo>
                <a:lnTo>
                  <a:pt x="54" y="8"/>
                </a:lnTo>
                <a:lnTo>
                  <a:pt x="58" y="6"/>
                </a:lnTo>
                <a:lnTo>
                  <a:pt x="56" y="6"/>
                </a:lnTo>
                <a:lnTo>
                  <a:pt x="65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0" name="íṥlîḑe">
            <a:extLst>
              <a:ext uri="{FF2B5EF4-FFF2-40B4-BE49-F238E27FC236}">
                <a16:creationId xmlns:a16="http://schemas.microsoft.com/office/drawing/2014/main" id="{1416CD40-0FB3-45F0-89DB-9925BE1FC144}"/>
              </a:ext>
            </a:extLst>
          </p:cNvPr>
          <p:cNvSpPr/>
          <p:nvPr/>
        </p:nvSpPr>
        <p:spPr bwMode="auto">
          <a:xfrm>
            <a:off x="9273803" y="1775578"/>
            <a:ext cx="165127" cy="161554"/>
          </a:xfrm>
          <a:custGeom>
            <a:avLst/>
            <a:gdLst>
              <a:gd name="T0" fmla="*/ 2147483647 w 185"/>
              <a:gd name="T1" fmla="*/ 2147483647 h 162"/>
              <a:gd name="T2" fmla="*/ 0 w 185"/>
              <a:gd name="T3" fmla="*/ 2147483647 h 162"/>
              <a:gd name="T4" fmla="*/ 2147483647 w 185"/>
              <a:gd name="T5" fmla="*/ 2147483647 h 162"/>
              <a:gd name="T6" fmla="*/ 2147483647 w 185"/>
              <a:gd name="T7" fmla="*/ 2147483647 h 162"/>
              <a:gd name="T8" fmla="*/ 2147483647 w 185"/>
              <a:gd name="T9" fmla="*/ 2147483647 h 162"/>
              <a:gd name="T10" fmla="*/ 2147483647 w 185"/>
              <a:gd name="T11" fmla="*/ 2147483647 h 162"/>
              <a:gd name="T12" fmla="*/ 2147483647 w 185"/>
              <a:gd name="T13" fmla="*/ 2147483647 h 162"/>
              <a:gd name="T14" fmla="*/ 2147483647 w 185"/>
              <a:gd name="T15" fmla="*/ 2147483647 h 162"/>
              <a:gd name="T16" fmla="*/ 2147483647 w 185"/>
              <a:gd name="T17" fmla="*/ 2147483647 h 162"/>
              <a:gd name="T18" fmla="*/ 2147483647 w 185"/>
              <a:gd name="T19" fmla="*/ 2147483647 h 162"/>
              <a:gd name="T20" fmla="*/ 2147483647 w 185"/>
              <a:gd name="T21" fmla="*/ 2147483647 h 162"/>
              <a:gd name="T22" fmla="*/ 2147483647 w 185"/>
              <a:gd name="T23" fmla="*/ 0 h 162"/>
              <a:gd name="T24" fmla="*/ 2147483647 w 185"/>
              <a:gd name="T25" fmla="*/ 2147483647 h 162"/>
              <a:gd name="T26" fmla="*/ 2147483647 w 185"/>
              <a:gd name="T27" fmla="*/ 2147483647 h 162"/>
              <a:gd name="T28" fmla="*/ 2147483647 w 185"/>
              <a:gd name="T29" fmla="*/ 2147483647 h 162"/>
              <a:gd name="T30" fmla="*/ 2147483647 w 185"/>
              <a:gd name="T31" fmla="*/ 2147483647 h 162"/>
              <a:gd name="T32" fmla="*/ 2147483647 w 185"/>
              <a:gd name="T33" fmla="*/ 2147483647 h 162"/>
              <a:gd name="T34" fmla="*/ 2147483647 w 185"/>
              <a:gd name="T35" fmla="*/ 2147483647 h 162"/>
              <a:gd name="T36" fmla="*/ 2147483647 w 185"/>
              <a:gd name="T37" fmla="*/ 2147483647 h 162"/>
              <a:gd name="T38" fmla="*/ 2147483647 w 185"/>
              <a:gd name="T39" fmla="*/ 2147483647 h 162"/>
              <a:gd name="T40" fmla="*/ 2147483647 w 185"/>
              <a:gd name="T41" fmla="*/ 2147483647 h 162"/>
              <a:gd name="T42" fmla="*/ 2147483647 w 185"/>
              <a:gd name="T43" fmla="*/ 2147483647 h 162"/>
              <a:gd name="T44" fmla="*/ 2147483647 w 185"/>
              <a:gd name="T45" fmla="*/ 2147483647 h 162"/>
              <a:gd name="T46" fmla="*/ 2147483647 w 185"/>
              <a:gd name="T47" fmla="*/ 2147483647 h 162"/>
              <a:gd name="T48" fmla="*/ 2147483647 w 185"/>
              <a:gd name="T49" fmla="*/ 2147483647 h 162"/>
              <a:gd name="T50" fmla="*/ 2147483647 w 185"/>
              <a:gd name="T51" fmla="*/ 2147483647 h 162"/>
              <a:gd name="T52" fmla="*/ 2147483647 w 185"/>
              <a:gd name="T53" fmla="*/ 2147483647 h 162"/>
              <a:gd name="T54" fmla="*/ 2147483647 w 185"/>
              <a:gd name="T55" fmla="*/ 2147483647 h 162"/>
              <a:gd name="T56" fmla="*/ 2147483647 w 185"/>
              <a:gd name="T57" fmla="*/ 2147483647 h 162"/>
              <a:gd name="T58" fmla="*/ 2147483647 w 185"/>
              <a:gd name="T59" fmla="*/ 2147483647 h 162"/>
              <a:gd name="T60" fmla="*/ 2147483647 w 185"/>
              <a:gd name="T61" fmla="*/ 2147483647 h 162"/>
              <a:gd name="T62" fmla="*/ 2147483647 w 185"/>
              <a:gd name="T63" fmla="*/ 2147483647 h 162"/>
              <a:gd name="T64" fmla="*/ 2147483647 w 185"/>
              <a:gd name="T65" fmla="*/ 2147483647 h 162"/>
              <a:gd name="T66" fmla="*/ 2147483647 w 185"/>
              <a:gd name="T67" fmla="*/ 2147483647 h 162"/>
              <a:gd name="T68" fmla="*/ 2147483647 w 185"/>
              <a:gd name="T69" fmla="*/ 2147483647 h 162"/>
              <a:gd name="T70" fmla="*/ 2147483647 w 185"/>
              <a:gd name="T71" fmla="*/ 2147483647 h 162"/>
              <a:gd name="T72" fmla="*/ 2147483647 w 185"/>
              <a:gd name="T73" fmla="*/ 2147483647 h 162"/>
              <a:gd name="T74" fmla="*/ 2147483647 w 185"/>
              <a:gd name="T75" fmla="*/ 2147483647 h 162"/>
              <a:gd name="T76" fmla="*/ 2147483647 w 185"/>
              <a:gd name="T77" fmla="*/ 2147483647 h 162"/>
              <a:gd name="T78" fmla="*/ 2147483647 w 185"/>
              <a:gd name="T79" fmla="*/ 2147483647 h 162"/>
              <a:gd name="T80" fmla="*/ 2147483647 w 185"/>
              <a:gd name="T81" fmla="*/ 2147483647 h 162"/>
              <a:gd name="T82" fmla="*/ 2147483647 w 185"/>
              <a:gd name="T83" fmla="*/ 2147483647 h 162"/>
              <a:gd name="T84" fmla="*/ 2147483647 w 185"/>
              <a:gd name="T85" fmla="*/ 2147483647 h 162"/>
              <a:gd name="T86" fmla="*/ 2147483647 w 185"/>
              <a:gd name="T87" fmla="*/ 2147483647 h 162"/>
              <a:gd name="T88" fmla="*/ 2147483647 w 185"/>
              <a:gd name="T89" fmla="*/ 2147483647 h 162"/>
              <a:gd name="T90" fmla="*/ 2147483647 w 185"/>
              <a:gd name="T91" fmla="*/ 2147483647 h 162"/>
              <a:gd name="T92" fmla="*/ 2147483647 w 185"/>
              <a:gd name="T93" fmla="*/ 2147483647 h 162"/>
              <a:gd name="T94" fmla="*/ 2147483647 w 185"/>
              <a:gd name="T95" fmla="*/ 2147483647 h 162"/>
              <a:gd name="T96" fmla="*/ 2147483647 w 185"/>
              <a:gd name="T97" fmla="*/ 2147483647 h 16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85"/>
              <a:gd name="T148" fmla="*/ 0 h 162"/>
              <a:gd name="T149" fmla="*/ 185 w 185"/>
              <a:gd name="T150" fmla="*/ 162 h 16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85" h="162">
                <a:moveTo>
                  <a:pt x="18" y="56"/>
                </a:moveTo>
                <a:lnTo>
                  <a:pt x="12" y="52"/>
                </a:lnTo>
                <a:lnTo>
                  <a:pt x="8" y="46"/>
                </a:lnTo>
                <a:lnTo>
                  <a:pt x="0" y="36"/>
                </a:lnTo>
                <a:lnTo>
                  <a:pt x="8" y="30"/>
                </a:lnTo>
                <a:lnTo>
                  <a:pt x="8" y="28"/>
                </a:lnTo>
                <a:lnTo>
                  <a:pt x="6" y="26"/>
                </a:lnTo>
                <a:lnTo>
                  <a:pt x="4" y="24"/>
                </a:lnTo>
                <a:lnTo>
                  <a:pt x="4" y="22"/>
                </a:lnTo>
                <a:lnTo>
                  <a:pt x="4" y="18"/>
                </a:lnTo>
                <a:lnTo>
                  <a:pt x="18" y="18"/>
                </a:lnTo>
                <a:lnTo>
                  <a:pt x="20" y="16"/>
                </a:lnTo>
                <a:lnTo>
                  <a:pt x="22" y="14"/>
                </a:lnTo>
                <a:lnTo>
                  <a:pt x="24" y="14"/>
                </a:lnTo>
                <a:lnTo>
                  <a:pt x="28" y="16"/>
                </a:lnTo>
                <a:lnTo>
                  <a:pt x="32" y="18"/>
                </a:lnTo>
                <a:lnTo>
                  <a:pt x="36" y="18"/>
                </a:lnTo>
                <a:lnTo>
                  <a:pt x="36" y="14"/>
                </a:lnTo>
                <a:lnTo>
                  <a:pt x="40" y="12"/>
                </a:lnTo>
                <a:lnTo>
                  <a:pt x="46" y="10"/>
                </a:lnTo>
                <a:lnTo>
                  <a:pt x="52" y="8"/>
                </a:lnTo>
                <a:lnTo>
                  <a:pt x="52" y="2"/>
                </a:lnTo>
                <a:lnTo>
                  <a:pt x="64" y="2"/>
                </a:lnTo>
                <a:lnTo>
                  <a:pt x="64" y="0"/>
                </a:lnTo>
                <a:lnTo>
                  <a:pt x="68" y="0"/>
                </a:lnTo>
                <a:lnTo>
                  <a:pt x="74" y="2"/>
                </a:lnTo>
                <a:lnTo>
                  <a:pt x="80" y="2"/>
                </a:lnTo>
                <a:lnTo>
                  <a:pt x="94" y="8"/>
                </a:lnTo>
                <a:lnTo>
                  <a:pt x="96" y="8"/>
                </a:lnTo>
                <a:lnTo>
                  <a:pt x="96" y="16"/>
                </a:lnTo>
                <a:lnTo>
                  <a:pt x="88" y="24"/>
                </a:lnTo>
                <a:lnTo>
                  <a:pt x="86" y="28"/>
                </a:lnTo>
                <a:lnTo>
                  <a:pt x="86" y="32"/>
                </a:lnTo>
                <a:lnTo>
                  <a:pt x="84" y="38"/>
                </a:lnTo>
                <a:lnTo>
                  <a:pt x="84" y="44"/>
                </a:lnTo>
                <a:lnTo>
                  <a:pt x="84" y="48"/>
                </a:lnTo>
                <a:lnTo>
                  <a:pt x="88" y="52"/>
                </a:lnTo>
                <a:lnTo>
                  <a:pt x="96" y="58"/>
                </a:lnTo>
                <a:lnTo>
                  <a:pt x="107" y="62"/>
                </a:lnTo>
                <a:lnTo>
                  <a:pt x="109" y="64"/>
                </a:lnTo>
                <a:lnTo>
                  <a:pt x="115" y="68"/>
                </a:lnTo>
                <a:lnTo>
                  <a:pt x="119" y="72"/>
                </a:lnTo>
                <a:lnTo>
                  <a:pt x="121" y="80"/>
                </a:lnTo>
                <a:lnTo>
                  <a:pt x="125" y="86"/>
                </a:lnTo>
                <a:lnTo>
                  <a:pt x="131" y="90"/>
                </a:lnTo>
                <a:lnTo>
                  <a:pt x="135" y="92"/>
                </a:lnTo>
                <a:lnTo>
                  <a:pt x="137" y="92"/>
                </a:lnTo>
                <a:lnTo>
                  <a:pt x="139" y="90"/>
                </a:lnTo>
                <a:lnTo>
                  <a:pt x="141" y="94"/>
                </a:lnTo>
                <a:lnTo>
                  <a:pt x="145" y="98"/>
                </a:lnTo>
                <a:lnTo>
                  <a:pt x="149" y="102"/>
                </a:lnTo>
                <a:lnTo>
                  <a:pt x="161" y="108"/>
                </a:lnTo>
                <a:lnTo>
                  <a:pt x="173" y="114"/>
                </a:lnTo>
                <a:lnTo>
                  <a:pt x="179" y="120"/>
                </a:lnTo>
                <a:lnTo>
                  <a:pt x="185" y="124"/>
                </a:lnTo>
                <a:lnTo>
                  <a:pt x="179" y="124"/>
                </a:lnTo>
                <a:lnTo>
                  <a:pt x="173" y="124"/>
                </a:lnTo>
                <a:lnTo>
                  <a:pt x="169" y="122"/>
                </a:lnTo>
                <a:lnTo>
                  <a:pt x="163" y="118"/>
                </a:lnTo>
                <a:lnTo>
                  <a:pt x="159" y="118"/>
                </a:lnTo>
                <a:lnTo>
                  <a:pt x="153" y="120"/>
                </a:lnTo>
                <a:lnTo>
                  <a:pt x="153" y="124"/>
                </a:lnTo>
                <a:lnTo>
                  <a:pt x="153" y="126"/>
                </a:lnTo>
                <a:lnTo>
                  <a:pt x="155" y="128"/>
                </a:lnTo>
                <a:lnTo>
                  <a:pt x="159" y="132"/>
                </a:lnTo>
                <a:lnTo>
                  <a:pt x="161" y="136"/>
                </a:lnTo>
                <a:lnTo>
                  <a:pt x="163" y="138"/>
                </a:lnTo>
                <a:lnTo>
                  <a:pt x="163" y="140"/>
                </a:lnTo>
                <a:lnTo>
                  <a:pt x="163" y="144"/>
                </a:lnTo>
                <a:lnTo>
                  <a:pt x="161" y="146"/>
                </a:lnTo>
                <a:lnTo>
                  <a:pt x="155" y="144"/>
                </a:lnTo>
                <a:lnTo>
                  <a:pt x="155" y="152"/>
                </a:lnTo>
                <a:lnTo>
                  <a:pt x="155" y="154"/>
                </a:lnTo>
                <a:lnTo>
                  <a:pt x="151" y="158"/>
                </a:lnTo>
                <a:lnTo>
                  <a:pt x="147" y="162"/>
                </a:lnTo>
                <a:lnTo>
                  <a:pt x="141" y="162"/>
                </a:lnTo>
                <a:lnTo>
                  <a:pt x="141" y="156"/>
                </a:lnTo>
                <a:lnTo>
                  <a:pt x="145" y="152"/>
                </a:lnTo>
                <a:lnTo>
                  <a:pt x="147" y="148"/>
                </a:lnTo>
                <a:lnTo>
                  <a:pt x="147" y="142"/>
                </a:lnTo>
                <a:lnTo>
                  <a:pt x="147" y="136"/>
                </a:lnTo>
                <a:lnTo>
                  <a:pt x="145" y="132"/>
                </a:lnTo>
                <a:lnTo>
                  <a:pt x="141" y="126"/>
                </a:lnTo>
                <a:lnTo>
                  <a:pt x="135" y="124"/>
                </a:lnTo>
                <a:lnTo>
                  <a:pt x="129" y="120"/>
                </a:lnTo>
                <a:lnTo>
                  <a:pt x="119" y="112"/>
                </a:lnTo>
                <a:lnTo>
                  <a:pt x="107" y="104"/>
                </a:lnTo>
                <a:lnTo>
                  <a:pt x="84" y="92"/>
                </a:lnTo>
                <a:lnTo>
                  <a:pt x="74" y="84"/>
                </a:lnTo>
                <a:lnTo>
                  <a:pt x="64" y="74"/>
                </a:lnTo>
                <a:lnTo>
                  <a:pt x="56" y="64"/>
                </a:lnTo>
                <a:lnTo>
                  <a:pt x="52" y="50"/>
                </a:lnTo>
                <a:lnTo>
                  <a:pt x="42" y="48"/>
                </a:lnTo>
                <a:lnTo>
                  <a:pt x="36" y="44"/>
                </a:lnTo>
                <a:lnTo>
                  <a:pt x="30" y="46"/>
                </a:lnTo>
                <a:lnTo>
                  <a:pt x="28" y="50"/>
                </a:lnTo>
                <a:lnTo>
                  <a:pt x="24" y="54"/>
                </a:lnTo>
                <a:lnTo>
                  <a:pt x="20" y="56"/>
                </a:lnTo>
                <a:lnTo>
                  <a:pt x="18" y="5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1" name="ís1iḍè">
            <a:extLst>
              <a:ext uri="{FF2B5EF4-FFF2-40B4-BE49-F238E27FC236}">
                <a16:creationId xmlns:a16="http://schemas.microsoft.com/office/drawing/2014/main" id="{AB71DCD1-F2B1-429F-9CC3-8ED1B3034A09}"/>
              </a:ext>
            </a:extLst>
          </p:cNvPr>
          <p:cNvSpPr/>
          <p:nvPr/>
        </p:nvSpPr>
        <p:spPr bwMode="auto">
          <a:xfrm>
            <a:off x="9363041" y="1638049"/>
            <a:ext cx="125778" cy="98590"/>
          </a:xfrm>
          <a:custGeom>
            <a:avLst/>
            <a:gdLst>
              <a:gd name="T0" fmla="*/ 2147483647 w 141"/>
              <a:gd name="T1" fmla="*/ 2147483647 h 100"/>
              <a:gd name="T2" fmla="*/ 2147483647 w 141"/>
              <a:gd name="T3" fmla="*/ 2147483647 h 100"/>
              <a:gd name="T4" fmla="*/ 2147483647 w 141"/>
              <a:gd name="T5" fmla="*/ 2147483647 h 100"/>
              <a:gd name="T6" fmla="*/ 2147483647 w 141"/>
              <a:gd name="T7" fmla="*/ 2147483647 h 100"/>
              <a:gd name="T8" fmla="*/ 2147483647 w 141"/>
              <a:gd name="T9" fmla="*/ 2147483647 h 100"/>
              <a:gd name="T10" fmla="*/ 2147483647 w 141"/>
              <a:gd name="T11" fmla="*/ 2147483647 h 100"/>
              <a:gd name="T12" fmla="*/ 2147483647 w 141"/>
              <a:gd name="T13" fmla="*/ 2147483647 h 100"/>
              <a:gd name="T14" fmla="*/ 2147483647 w 141"/>
              <a:gd name="T15" fmla="*/ 2147483647 h 100"/>
              <a:gd name="T16" fmla="*/ 2147483647 w 141"/>
              <a:gd name="T17" fmla="*/ 2147483647 h 100"/>
              <a:gd name="T18" fmla="*/ 2147483647 w 141"/>
              <a:gd name="T19" fmla="*/ 2147483647 h 100"/>
              <a:gd name="T20" fmla="*/ 2147483647 w 141"/>
              <a:gd name="T21" fmla="*/ 2147483647 h 100"/>
              <a:gd name="T22" fmla="*/ 2147483647 w 141"/>
              <a:gd name="T23" fmla="*/ 2147483647 h 100"/>
              <a:gd name="T24" fmla="*/ 2147483647 w 141"/>
              <a:gd name="T25" fmla="*/ 2147483647 h 100"/>
              <a:gd name="T26" fmla="*/ 2147483647 w 141"/>
              <a:gd name="T27" fmla="*/ 2147483647 h 100"/>
              <a:gd name="T28" fmla="*/ 2147483647 w 141"/>
              <a:gd name="T29" fmla="*/ 2147483647 h 100"/>
              <a:gd name="T30" fmla="*/ 2147483647 w 141"/>
              <a:gd name="T31" fmla="*/ 2147483647 h 100"/>
              <a:gd name="T32" fmla="*/ 2147483647 w 141"/>
              <a:gd name="T33" fmla="*/ 2147483647 h 100"/>
              <a:gd name="T34" fmla="*/ 2147483647 w 141"/>
              <a:gd name="T35" fmla="*/ 2147483647 h 100"/>
              <a:gd name="T36" fmla="*/ 2147483647 w 141"/>
              <a:gd name="T37" fmla="*/ 2147483647 h 100"/>
              <a:gd name="T38" fmla="*/ 2147483647 w 141"/>
              <a:gd name="T39" fmla="*/ 2147483647 h 100"/>
              <a:gd name="T40" fmla="*/ 2147483647 w 141"/>
              <a:gd name="T41" fmla="*/ 2147483647 h 100"/>
              <a:gd name="T42" fmla="*/ 2147483647 w 141"/>
              <a:gd name="T43" fmla="*/ 2147483647 h 100"/>
              <a:gd name="T44" fmla="*/ 2147483647 w 141"/>
              <a:gd name="T45" fmla="*/ 2147483647 h 100"/>
              <a:gd name="T46" fmla="*/ 2147483647 w 141"/>
              <a:gd name="T47" fmla="*/ 2147483647 h 100"/>
              <a:gd name="T48" fmla="*/ 0 w 141"/>
              <a:gd name="T49" fmla="*/ 2147483647 h 100"/>
              <a:gd name="T50" fmla="*/ 0 w 141"/>
              <a:gd name="T51" fmla="*/ 2147483647 h 100"/>
              <a:gd name="T52" fmla="*/ 2147483647 w 141"/>
              <a:gd name="T53" fmla="*/ 2147483647 h 100"/>
              <a:gd name="T54" fmla="*/ 2147483647 w 141"/>
              <a:gd name="T55" fmla="*/ 2147483647 h 100"/>
              <a:gd name="T56" fmla="*/ 2147483647 w 141"/>
              <a:gd name="T57" fmla="*/ 2147483647 h 100"/>
              <a:gd name="T58" fmla="*/ 2147483647 w 141"/>
              <a:gd name="T59" fmla="*/ 0 h 100"/>
              <a:gd name="T60" fmla="*/ 2147483647 w 141"/>
              <a:gd name="T61" fmla="*/ 0 h 100"/>
              <a:gd name="T62" fmla="*/ 2147483647 w 141"/>
              <a:gd name="T63" fmla="*/ 2147483647 h 100"/>
              <a:gd name="T64" fmla="*/ 2147483647 w 141"/>
              <a:gd name="T65" fmla="*/ 2147483647 h 100"/>
              <a:gd name="T66" fmla="*/ 2147483647 w 141"/>
              <a:gd name="T67" fmla="*/ 2147483647 h 100"/>
              <a:gd name="T68" fmla="*/ 2147483647 w 141"/>
              <a:gd name="T69" fmla="*/ 2147483647 h 100"/>
              <a:gd name="T70" fmla="*/ 2147483647 w 141"/>
              <a:gd name="T71" fmla="*/ 2147483647 h 100"/>
              <a:gd name="T72" fmla="*/ 2147483647 w 141"/>
              <a:gd name="T73" fmla="*/ 2147483647 h 100"/>
              <a:gd name="T74" fmla="*/ 2147483647 w 141"/>
              <a:gd name="T75" fmla="*/ 2147483647 h 100"/>
              <a:gd name="T76" fmla="*/ 2147483647 w 141"/>
              <a:gd name="T77" fmla="*/ 2147483647 h 100"/>
              <a:gd name="T78" fmla="*/ 2147483647 w 141"/>
              <a:gd name="T79" fmla="*/ 2147483647 h 100"/>
              <a:gd name="T80" fmla="*/ 2147483647 w 141"/>
              <a:gd name="T81" fmla="*/ 2147483647 h 100"/>
              <a:gd name="T82" fmla="*/ 2147483647 w 141"/>
              <a:gd name="T83" fmla="*/ 2147483647 h 100"/>
              <a:gd name="T84" fmla="*/ 2147483647 w 141"/>
              <a:gd name="T85" fmla="*/ 2147483647 h 100"/>
              <a:gd name="T86" fmla="*/ 2147483647 w 141"/>
              <a:gd name="T87" fmla="*/ 2147483647 h 100"/>
              <a:gd name="T88" fmla="*/ 2147483647 w 141"/>
              <a:gd name="T89" fmla="*/ 2147483647 h 100"/>
              <a:gd name="T90" fmla="*/ 2147483647 w 141"/>
              <a:gd name="T91" fmla="*/ 2147483647 h 100"/>
              <a:gd name="T92" fmla="*/ 2147483647 w 141"/>
              <a:gd name="T93" fmla="*/ 2147483647 h 100"/>
              <a:gd name="T94" fmla="*/ 2147483647 w 141"/>
              <a:gd name="T95" fmla="*/ 2147483647 h 100"/>
              <a:gd name="T96" fmla="*/ 2147483647 w 141"/>
              <a:gd name="T97" fmla="*/ 2147483647 h 100"/>
              <a:gd name="T98" fmla="*/ 2147483647 w 141"/>
              <a:gd name="T99" fmla="*/ 2147483647 h 100"/>
              <a:gd name="T100" fmla="*/ 2147483647 w 141"/>
              <a:gd name="T101" fmla="*/ 2147483647 h 100"/>
              <a:gd name="T102" fmla="*/ 2147483647 w 141"/>
              <a:gd name="T103" fmla="*/ 2147483647 h 100"/>
              <a:gd name="T104" fmla="*/ 2147483647 w 141"/>
              <a:gd name="T105" fmla="*/ 2147483647 h 100"/>
              <a:gd name="T106" fmla="*/ 2147483647 w 141"/>
              <a:gd name="T107" fmla="*/ 2147483647 h 100"/>
              <a:gd name="T108" fmla="*/ 2147483647 w 141"/>
              <a:gd name="T109" fmla="*/ 2147483647 h 1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41"/>
              <a:gd name="T166" fmla="*/ 0 h 100"/>
              <a:gd name="T167" fmla="*/ 141 w 141"/>
              <a:gd name="T168" fmla="*/ 100 h 1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41" h="100">
                <a:moveTo>
                  <a:pt x="121" y="100"/>
                </a:moveTo>
                <a:lnTo>
                  <a:pt x="117" y="100"/>
                </a:lnTo>
                <a:lnTo>
                  <a:pt x="111" y="100"/>
                </a:lnTo>
                <a:lnTo>
                  <a:pt x="101" y="98"/>
                </a:lnTo>
                <a:lnTo>
                  <a:pt x="91" y="100"/>
                </a:lnTo>
                <a:lnTo>
                  <a:pt x="85" y="100"/>
                </a:lnTo>
                <a:lnTo>
                  <a:pt x="83" y="100"/>
                </a:lnTo>
                <a:lnTo>
                  <a:pt x="81" y="96"/>
                </a:lnTo>
                <a:lnTo>
                  <a:pt x="75" y="96"/>
                </a:lnTo>
                <a:lnTo>
                  <a:pt x="71" y="96"/>
                </a:lnTo>
                <a:lnTo>
                  <a:pt x="69" y="96"/>
                </a:lnTo>
                <a:lnTo>
                  <a:pt x="67" y="94"/>
                </a:lnTo>
                <a:lnTo>
                  <a:pt x="65" y="88"/>
                </a:lnTo>
                <a:lnTo>
                  <a:pt x="61" y="86"/>
                </a:lnTo>
                <a:lnTo>
                  <a:pt x="55" y="84"/>
                </a:lnTo>
                <a:lnTo>
                  <a:pt x="47" y="82"/>
                </a:lnTo>
                <a:lnTo>
                  <a:pt x="43" y="78"/>
                </a:lnTo>
                <a:lnTo>
                  <a:pt x="41" y="82"/>
                </a:lnTo>
                <a:lnTo>
                  <a:pt x="37" y="82"/>
                </a:lnTo>
                <a:lnTo>
                  <a:pt x="35" y="82"/>
                </a:lnTo>
                <a:lnTo>
                  <a:pt x="35" y="78"/>
                </a:lnTo>
                <a:lnTo>
                  <a:pt x="13" y="72"/>
                </a:lnTo>
                <a:lnTo>
                  <a:pt x="13" y="62"/>
                </a:lnTo>
                <a:lnTo>
                  <a:pt x="7" y="48"/>
                </a:lnTo>
                <a:lnTo>
                  <a:pt x="0" y="36"/>
                </a:lnTo>
                <a:lnTo>
                  <a:pt x="0" y="18"/>
                </a:lnTo>
                <a:lnTo>
                  <a:pt x="5" y="18"/>
                </a:lnTo>
                <a:lnTo>
                  <a:pt x="13" y="16"/>
                </a:lnTo>
                <a:lnTo>
                  <a:pt x="25" y="10"/>
                </a:lnTo>
                <a:lnTo>
                  <a:pt x="41" y="0"/>
                </a:lnTo>
                <a:lnTo>
                  <a:pt x="59" y="0"/>
                </a:lnTo>
                <a:lnTo>
                  <a:pt x="61" y="4"/>
                </a:lnTo>
                <a:lnTo>
                  <a:pt x="61" y="6"/>
                </a:lnTo>
                <a:lnTo>
                  <a:pt x="65" y="8"/>
                </a:lnTo>
                <a:lnTo>
                  <a:pt x="75" y="6"/>
                </a:lnTo>
                <a:lnTo>
                  <a:pt x="113" y="6"/>
                </a:lnTo>
                <a:lnTo>
                  <a:pt x="117" y="10"/>
                </a:lnTo>
                <a:lnTo>
                  <a:pt x="119" y="12"/>
                </a:lnTo>
                <a:lnTo>
                  <a:pt x="123" y="14"/>
                </a:lnTo>
                <a:lnTo>
                  <a:pt x="125" y="16"/>
                </a:lnTo>
                <a:lnTo>
                  <a:pt x="129" y="22"/>
                </a:lnTo>
                <a:lnTo>
                  <a:pt x="131" y="28"/>
                </a:lnTo>
                <a:lnTo>
                  <a:pt x="131" y="34"/>
                </a:lnTo>
                <a:lnTo>
                  <a:pt x="135" y="40"/>
                </a:lnTo>
                <a:lnTo>
                  <a:pt x="129" y="44"/>
                </a:lnTo>
                <a:lnTo>
                  <a:pt x="127" y="46"/>
                </a:lnTo>
                <a:lnTo>
                  <a:pt x="125" y="46"/>
                </a:lnTo>
                <a:lnTo>
                  <a:pt x="125" y="50"/>
                </a:lnTo>
                <a:lnTo>
                  <a:pt x="127" y="54"/>
                </a:lnTo>
                <a:lnTo>
                  <a:pt x="133" y="62"/>
                </a:lnTo>
                <a:lnTo>
                  <a:pt x="141" y="76"/>
                </a:lnTo>
                <a:lnTo>
                  <a:pt x="135" y="80"/>
                </a:lnTo>
                <a:lnTo>
                  <a:pt x="131" y="88"/>
                </a:lnTo>
                <a:lnTo>
                  <a:pt x="121" y="98"/>
                </a:lnTo>
                <a:lnTo>
                  <a:pt x="121" y="1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2" name="íśliḋê">
            <a:extLst>
              <a:ext uri="{FF2B5EF4-FFF2-40B4-BE49-F238E27FC236}">
                <a16:creationId xmlns:a16="http://schemas.microsoft.com/office/drawing/2014/main" id="{FC3F42D8-CBD0-4441-AF99-9DAA9751FFBD}"/>
              </a:ext>
            </a:extLst>
          </p:cNvPr>
          <p:cNvSpPr/>
          <p:nvPr/>
        </p:nvSpPr>
        <p:spPr bwMode="auto">
          <a:xfrm>
            <a:off x="9442443" y="1855940"/>
            <a:ext cx="25296" cy="51366"/>
          </a:xfrm>
          <a:custGeom>
            <a:avLst/>
            <a:gdLst>
              <a:gd name="T0" fmla="*/ 2147483647 w 28"/>
              <a:gd name="T1" fmla="*/ 2147483647 h 52"/>
              <a:gd name="T2" fmla="*/ 2147483647 w 28"/>
              <a:gd name="T3" fmla="*/ 2147483647 h 52"/>
              <a:gd name="T4" fmla="*/ 2147483647 w 28"/>
              <a:gd name="T5" fmla="*/ 2147483647 h 52"/>
              <a:gd name="T6" fmla="*/ 2147483647 w 28"/>
              <a:gd name="T7" fmla="*/ 2147483647 h 52"/>
              <a:gd name="T8" fmla="*/ 2147483647 w 28"/>
              <a:gd name="T9" fmla="*/ 2147483647 h 52"/>
              <a:gd name="T10" fmla="*/ 2147483647 w 28"/>
              <a:gd name="T11" fmla="*/ 2147483647 h 52"/>
              <a:gd name="T12" fmla="*/ 2147483647 w 28"/>
              <a:gd name="T13" fmla="*/ 2147483647 h 52"/>
              <a:gd name="T14" fmla="*/ 2147483647 w 28"/>
              <a:gd name="T15" fmla="*/ 2147483647 h 52"/>
              <a:gd name="T16" fmla="*/ 2147483647 w 28"/>
              <a:gd name="T17" fmla="*/ 2147483647 h 52"/>
              <a:gd name="T18" fmla="*/ 0 w 28"/>
              <a:gd name="T19" fmla="*/ 2147483647 h 52"/>
              <a:gd name="T20" fmla="*/ 2147483647 w 28"/>
              <a:gd name="T21" fmla="*/ 2147483647 h 52"/>
              <a:gd name="T22" fmla="*/ 2147483647 w 28"/>
              <a:gd name="T23" fmla="*/ 2147483647 h 52"/>
              <a:gd name="T24" fmla="*/ 2147483647 w 28"/>
              <a:gd name="T25" fmla="*/ 0 h 52"/>
              <a:gd name="T26" fmla="*/ 2147483647 w 28"/>
              <a:gd name="T27" fmla="*/ 0 h 52"/>
              <a:gd name="T28" fmla="*/ 2147483647 w 28"/>
              <a:gd name="T29" fmla="*/ 0 h 52"/>
              <a:gd name="T30" fmla="*/ 2147483647 w 28"/>
              <a:gd name="T31" fmla="*/ 2147483647 h 52"/>
              <a:gd name="T32" fmla="*/ 2147483647 w 28"/>
              <a:gd name="T33" fmla="*/ 2147483647 h 52"/>
              <a:gd name="T34" fmla="*/ 2147483647 w 28"/>
              <a:gd name="T35" fmla="*/ 2147483647 h 52"/>
              <a:gd name="T36" fmla="*/ 2147483647 w 28"/>
              <a:gd name="T37" fmla="*/ 2147483647 h 52"/>
              <a:gd name="T38" fmla="*/ 2147483647 w 28"/>
              <a:gd name="T39" fmla="*/ 2147483647 h 52"/>
              <a:gd name="T40" fmla="*/ 2147483647 w 28"/>
              <a:gd name="T41" fmla="*/ 2147483647 h 52"/>
              <a:gd name="T42" fmla="*/ 2147483647 w 28"/>
              <a:gd name="T43" fmla="*/ 2147483647 h 5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"/>
              <a:gd name="T67" fmla="*/ 0 h 52"/>
              <a:gd name="T68" fmla="*/ 28 w 28"/>
              <a:gd name="T69" fmla="*/ 52 h 5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" h="52">
                <a:moveTo>
                  <a:pt x="28" y="30"/>
                </a:moveTo>
                <a:lnTo>
                  <a:pt x="28" y="38"/>
                </a:lnTo>
                <a:lnTo>
                  <a:pt x="24" y="42"/>
                </a:lnTo>
                <a:lnTo>
                  <a:pt x="20" y="46"/>
                </a:lnTo>
                <a:lnTo>
                  <a:pt x="16" y="52"/>
                </a:lnTo>
                <a:lnTo>
                  <a:pt x="12" y="46"/>
                </a:lnTo>
                <a:lnTo>
                  <a:pt x="8" y="42"/>
                </a:lnTo>
                <a:lnTo>
                  <a:pt x="6" y="26"/>
                </a:lnTo>
                <a:lnTo>
                  <a:pt x="4" y="16"/>
                </a:lnTo>
                <a:lnTo>
                  <a:pt x="0" y="8"/>
                </a:lnTo>
                <a:lnTo>
                  <a:pt x="2" y="6"/>
                </a:lnTo>
                <a:lnTo>
                  <a:pt x="2" y="2"/>
                </a:lnTo>
                <a:lnTo>
                  <a:pt x="2" y="0"/>
                </a:lnTo>
                <a:lnTo>
                  <a:pt x="6" y="0"/>
                </a:lnTo>
                <a:lnTo>
                  <a:pt x="10" y="0"/>
                </a:lnTo>
                <a:lnTo>
                  <a:pt x="12" y="2"/>
                </a:lnTo>
                <a:lnTo>
                  <a:pt x="18" y="8"/>
                </a:lnTo>
                <a:lnTo>
                  <a:pt x="18" y="16"/>
                </a:lnTo>
                <a:lnTo>
                  <a:pt x="18" y="22"/>
                </a:lnTo>
                <a:lnTo>
                  <a:pt x="22" y="28"/>
                </a:lnTo>
                <a:lnTo>
                  <a:pt x="26" y="28"/>
                </a:lnTo>
                <a:lnTo>
                  <a:pt x="28" y="3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3" name="íś1iďé">
            <a:extLst>
              <a:ext uri="{FF2B5EF4-FFF2-40B4-BE49-F238E27FC236}">
                <a16:creationId xmlns:a16="http://schemas.microsoft.com/office/drawing/2014/main" id="{2198E3C2-8D17-4D6F-B00D-F78B175ACAB4}"/>
              </a:ext>
            </a:extLst>
          </p:cNvPr>
          <p:cNvSpPr/>
          <p:nvPr/>
        </p:nvSpPr>
        <p:spPr bwMode="auto">
          <a:xfrm>
            <a:off x="9456496" y="1870853"/>
            <a:ext cx="84320" cy="96933"/>
          </a:xfrm>
          <a:custGeom>
            <a:avLst/>
            <a:gdLst>
              <a:gd name="T0" fmla="*/ 2147483647 w 94"/>
              <a:gd name="T1" fmla="*/ 2147483647 h 98"/>
              <a:gd name="T2" fmla="*/ 2147483647 w 94"/>
              <a:gd name="T3" fmla="*/ 2147483647 h 98"/>
              <a:gd name="T4" fmla="*/ 2147483647 w 94"/>
              <a:gd name="T5" fmla="*/ 2147483647 h 98"/>
              <a:gd name="T6" fmla="*/ 2147483647 w 94"/>
              <a:gd name="T7" fmla="*/ 2147483647 h 98"/>
              <a:gd name="T8" fmla="*/ 2147483647 w 94"/>
              <a:gd name="T9" fmla="*/ 2147483647 h 98"/>
              <a:gd name="T10" fmla="*/ 2147483647 w 94"/>
              <a:gd name="T11" fmla="*/ 2147483647 h 98"/>
              <a:gd name="T12" fmla="*/ 2147483647 w 94"/>
              <a:gd name="T13" fmla="*/ 2147483647 h 98"/>
              <a:gd name="T14" fmla="*/ 2147483647 w 94"/>
              <a:gd name="T15" fmla="*/ 2147483647 h 98"/>
              <a:gd name="T16" fmla="*/ 2147483647 w 94"/>
              <a:gd name="T17" fmla="*/ 2147483647 h 98"/>
              <a:gd name="T18" fmla="*/ 2147483647 w 94"/>
              <a:gd name="T19" fmla="*/ 0 h 98"/>
              <a:gd name="T20" fmla="*/ 2147483647 w 94"/>
              <a:gd name="T21" fmla="*/ 2147483647 h 98"/>
              <a:gd name="T22" fmla="*/ 2147483647 w 94"/>
              <a:gd name="T23" fmla="*/ 2147483647 h 98"/>
              <a:gd name="T24" fmla="*/ 2147483647 w 94"/>
              <a:gd name="T25" fmla="*/ 2147483647 h 98"/>
              <a:gd name="T26" fmla="*/ 2147483647 w 94"/>
              <a:gd name="T27" fmla="*/ 2147483647 h 98"/>
              <a:gd name="T28" fmla="*/ 2147483647 w 94"/>
              <a:gd name="T29" fmla="*/ 2147483647 h 98"/>
              <a:gd name="T30" fmla="*/ 2147483647 w 94"/>
              <a:gd name="T31" fmla="*/ 2147483647 h 98"/>
              <a:gd name="T32" fmla="*/ 2147483647 w 94"/>
              <a:gd name="T33" fmla="*/ 2147483647 h 98"/>
              <a:gd name="T34" fmla="*/ 2147483647 w 94"/>
              <a:gd name="T35" fmla="*/ 2147483647 h 98"/>
              <a:gd name="T36" fmla="*/ 2147483647 w 94"/>
              <a:gd name="T37" fmla="*/ 2147483647 h 98"/>
              <a:gd name="T38" fmla="*/ 2147483647 w 94"/>
              <a:gd name="T39" fmla="*/ 2147483647 h 98"/>
              <a:gd name="T40" fmla="*/ 2147483647 w 94"/>
              <a:gd name="T41" fmla="*/ 2147483647 h 98"/>
              <a:gd name="T42" fmla="*/ 2147483647 w 94"/>
              <a:gd name="T43" fmla="*/ 2147483647 h 98"/>
              <a:gd name="T44" fmla="*/ 2147483647 w 94"/>
              <a:gd name="T45" fmla="*/ 2147483647 h 98"/>
              <a:gd name="T46" fmla="*/ 2147483647 w 94"/>
              <a:gd name="T47" fmla="*/ 2147483647 h 98"/>
              <a:gd name="T48" fmla="*/ 2147483647 w 94"/>
              <a:gd name="T49" fmla="*/ 2147483647 h 98"/>
              <a:gd name="T50" fmla="*/ 2147483647 w 94"/>
              <a:gd name="T51" fmla="*/ 2147483647 h 98"/>
              <a:gd name="T52" fmla="*/ 2147483647 w 94"/>
              <a:gd name="T53" fmla="*/ 2147483647 h 98"/>
              <a:gd name="T54" fmla="*/ 2147483647 w 94"/>
              <a:gd name="T55" fmla="*/ 2147483647 h 98"/>
              <a:gd name="T56" fmla="*/ 2147483647 w 94"/>
              <a:gd name="T57" fmla="*/ 2147483647 h 98"/>
              <a:gd name="T58" fmla="*/ 2147483647 w 94"/>
              <a:gd name="T59" fmla="*/ 2147483647 h 98"/>
              <a:gd name="T60" fmla="*/ 2147483647 w 94"/>
              <a:gd name="T61" fmla="*/ 2147483647 h 98"/>
              <a:gd name="T62" fmla="*/ 2147483647 w 94"/>
              <a:gd name="T63" fmla="*/ 2147483647 h 98"/>
              <a:gd name="T64" fmla="*/ 2147483647 w 94"/>
              <a:gd name="T65" fmla="*/ 2147483647 h 98"/>
              <a:gd name="T66" fmla="*/ 2147483647 w 94"/>
              <a:gd name="T67" fmla="*/ 2147483647 h 98"/>
              <a:gd name="T68" fmla="*/ 2147483647 w 94"/>
              <a:gd name="T69" fmla="*/ 2147483647 h 98"/>
              <a:gd name="T70" fmla="*/ 2147483647 w 94"/>
              <a:gd name="T71" fmla="*/ 2147483647 h 9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4"/>
              <a:gd name="T109" fmla="*/ 0 h 98"/>
              <a:gd name="T110" fmla="*/ 94 w 94"/>
              <a:gd name="T111" fmla="*/ 98 h 9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4" h="98">
                <a:moveTo>
                  <a:pt x="12" y="14"/>
                </a:moveTo>
                <a:lnTo>
                  <a:pt x="20" y="12"/>
                </a:lnTo>
                <a:lnTo>
                  <a:pt x="30" y="10"/>
                </a:lnTo>
                <a:lnTo>
                  <a:pt x="36" y="8"/>
                </a:lnTo>
                <a:lnTo>
                  <a:pt x="38" y="6"/>
                </a:lnTo>
                <a:lnTo>
                  <a:pt x="38" y="2"/>
                </a:lnTo>
                <a:lnTo>
                  <a:pt x="38" y="4"/>
                </a:lnTo>
                <a:lnTo>
                  <a:pt x="42" y="4"/>
                </a:lnTo>
                <a:lnTo>
                  <a:pt x="48" y="4"/>
                </a:lnTo>
                <a:lnTo>
                  <a:pt x="54" y="2"/>
                </a:lnTo>
                <a:lnTo>
                  <a:pt x="60" y="0"/>
                </a:lnTo>
                <a:lnTo>
                  <a:pt x="64" y="2"/>
                </a:lnTo>
                <a:lnTo>
                  <a:pt x="66" y="4"/>
                </a:lnTo>
                <a:lnTo>
                  <a:pt x="70" y="6"/>
                </a:lnTo>
                <a:lnTo>
                  <a:pt x="76" y="6"/>
                </a:lnTo>
                <a:lnTo>
                  <a:pt x="78" y="6"/>
                </a:lnTo>
                <a:lnTo>
                  <a:pt x="80" y="4"/>
                </a:lnTo>
                <a:lnTo>
                  <a:pt x="84" y="4"/>
                </a:lnTo>
                <a:lnTo>
                  <a:pt x="86" y="0"/>
                </a:lnTo>
                <a:lnTo>
                  <a:pt x="88" y="0"/>
                </a:lnTo>
                <a:lnTo>
                  <a:pt x="90" y="2"/>
                </a:lnTo>
                <a:lnTo>
                  <a:pt x="90" y="4"/>
                </a:lnTo>
                <a:lnTo>
                  <a:pt x="94" y="6"/>
                </a:lnTo>
                <a:lnTo>
                  <a:pt x="94" y="16"/>
                </a:lnTo>
                <a:lnTo>
                  <a:pt x="58" y="16"/>
                </a:lnTo>
                <a:lnTo>
                  <a:pt x="60" y="20"/>
                </a:lnTo>
                <a:lnTo>
                  <a:pt x="62" y="24"/>
                </a:lnTo>
                <a:lnTo>
                  <a:pt x="58" y="24"/>
                </a:lnTo>
                <a:lnTo>
                  <a:pt x="56" y="26"/>
                </a:lnTo>
                <a:lnTo>
                  <a:pt x="56" y="28"/>
                </a:lnTo>
                <a:lnTo>
                  <a:pt x="50" y="28"/>
                </a:lnTo>
                <a:lnTo>
                  <a:pt x="46" y="26"/>
                </a:lnTo>
                <a:lnTo>
                  <a:pt x="40" y="20"/>
                </a:lnTo>
                <a:lnTo>
                  <a:pt x="38" y="22"/>
                </a:lnTo>
                <a:lnTo>
                  <a:pt x="38" y="24"/>
                </a:lnTo>
                <a:lnTo>
                  <a:pt x="40" y="28"/>
                </a:lnTo>
                <a:lnTo>
                  <a:pt x="40" y="32"/>
                </a:lnTo>
                <a:lnTo>
                  <a:pt x="44" y="38"/>
                </a:lnTo>
                <a:lnTo>
                  <a:pt x="48" y="44"/>
                </a:lnTo>
                <a:lnTo>
                  <a:pt x="54" y="48"/>
                </a:lnTo>
                <a:lnTo>
                  <a:pt x="66" y="56"/>
                </a:lnTo>
                <a:lnTo>
                  <a:pt x="70" y="60"/>
                </a:lnTo>
                <a:lnTo>
                  <a:pt x="74" y="64"/>
                </a:lnTo>
                <a:lnTo>
                  <a:pt x="66" y="64"/>
                </a:lnTo>
                <a:lnTo>
                  <a:pt x="64" y="68"/>
                </a:lnTo>
                <a:lnTo>
                  <a:pt x="60" y="68"/>
                </a:lnTo>
                <a:lnTo>
                  <a:pt x="56" y="66"/>
                </a:lnTo>
                <a:lnTo>
                  <a:pt x="52" y="64"/>
                </a:lnTo>
                <a:lnTo>
                  <a:pt x="54" y="70"/>
                </a:lnTo>
                <a:lnTo>
                  <a:pt x="58" y="74"/>
                </a:lnTo>
                <a:lnTo>
                  <a:pt x="52" y="76"/>
                </a:lnTo>
                <a:lnTo>
                  <a:pt x="46" y="74"/>
                </a:lnTo>
                <a:lnTo>
                  <a:pt x="48" y="82"/>
                </a:lnTo>
                <a:lnTo>
                  <a:pt x="50" y="84"/>
                </a:lnTo>
                <a:lnTo>
                  <a:pt x="52" y="90"/>
                </a:lnTo>
                <a:lnTo>
                  <a:pt x="54" y="98"/>
                </a:lnTo>
                <a:lnTo>
                  <a:pt x="48" y="92"/>
                </a:lnTo>
                <a:lnTo>
                  <a:pt x="42" y="90"/>
                </a:lnTo>
                <a:lnTo>
                  <a:pt x="38" y="88"/>
                </a:lnTo>
                <a:lnTo>
                  <a:pt x="38" y="84"/>
                </a:lnTo>
                <a:lnTo>
                  <a:pt x="34" y="84"/>
                </a:lnTo>
                <a:lnTo>
                  <a:pt x="30" y="82"/>
                </a:lnTo>
                <a:lnTo>
                  <a:pt x="26" y="82"/>
                </a:lnTo>
                <a:lnTo>
                  <a:pt x="24" y="78"/>
                </a:lnTo>
                <a:lnTo>
                  <a:pt x="20" y="68"/>
                </a:lnTo>
                <a:lnTo>
                  <a:pt x="18" y="58"/>
                </a:lnTo>
                <a:lnTo>
                  <a:pt x="14" y="48"/>
                </a:lnTo>
                <a:lnTo>
                  <a:pt x="12" y="46"/>
                </a:lnTo>
                <a:lnTo>
                  <a:pt x="0" y="36"/>
                </a:lnTo>
                <a:lnTo>
                  <a:pt x="4" y="30"/>
                </a:lnTo>
                <a:lnTo>
                  <a:pt x="8" y="26"/>
                </a:lnTo>
                <a:lnTo>
                  <a:pt x="12" y="22"/>
                </a:lnTo>
                <a:lnTo>
                  <a:pt x="12" y="1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4" name="íṧļîďe">
            <a:extLst>
              <a:ext uri="{FF2B5EF4-FFF2-40B4-BE49-F238E27FC236}">
                <a16:creationId xmlns:a16="http://schemas.microsoft.com/office/drawing/2014/main" id="{81A171C1-3DFD-4010-9C7F-A7498D12ED5C}"/>
              </a:ext>
            </a:extLst>
          </p:cNvPr>
          <p:cNvSpPr/>
          <p:nvPr/>
        </p:nvSpPr>
        <p:spPr bwMode="auto">
          <a:xfrm>
            <a:off x="9401688" y="1725868"/>
            <a:ext cx="69563" cy="38939"/>
          </a:xfrm>
          <a:custGeom>
            <a:avLst/>
            <a:gdLst>
              <a:gd name="T0" fmla="*/ 2147483647 w 78"/>
              <a:gd name="T1" fmla="*/ 0 h 40"/>
              <a:gd name="T2" fmla="*/ 2147483647 w 78"/>
              <a:gd name="T3" fmla="*/ 2147483647 h 40"/>
              <a:gd name="T4" fmla="*/ 2147483647 w 78"/>
              <a:gd name="T5" fmla="*/ 2147483647 h 40"/>
              <a:gd name="T6" fmla="*/ 2147483647 w 78"/>
              <a:gd name="T7" fmla="*/ 2147483647 h 40"/>
              <a:gd name="T8" fmla="*/ 2147483647 w 78"/>
              <a:gd name="T9" fmla="*/ 2147483647 h 40"/>
              <a:gd name="T10" fmla="*/ 2147483647 w 78"/>
              <a:gd name="T11" fmla="*/ 2147483647 h 40"/>
              <a:gd name="T12" fmla="*/ 2147483647 w 78"/>
              <a:gd name="T13" fmla="*/ 2147483647 h 40"/>
              <a:gd name="T14" fmla="*/ 2147483647 w 78"/>
              <a:gd name="T15" fmla="*/ 2147483647 h 40"/>
              <a:gd name="T16" fmla="*/ 2147483647 w 78"/>
              <a:gd name="T17" fmla="*/ 2147483647 h 40"/>
              <a:gd name="T18" fmla="*/ 2147483647 w 78"/>
              <a:gd name="T19" fmla="*/ 2147483647 h 40"/>
              <a:gd name="T20" fmla="*/ 2147483647 w 78"/>
              <a:gd name="T21" fmla="*/ 2147483647 h 40"/>
              <a:gd name="T22" fmla="*/ 2147483647 w 78"/>
              <a:gd name="T23" fmla="*/ 2147483647 h 40"/>
              <a:gd name="T24" fmla="*/ 2147483647 w 78"/>
              <a:gd name="T25" fmla="*/ 2147483647 h 40"/>
              <a:gd name="T26" fmla="*/ 2147483647 w 78"/>
              <a:gd name="T27" fmla="*/ 2147483647 h 40"/>
              <a:gd name="T28" fmla="*/ 2147483647 w 78"/>
              <a:gd name="T29" fmla="*/ 2147483647 h 40"/>
              <a:gd name="T30" fmla="*/ 2147483647 w 78"/>
              <a:gd name="T31" fmla="*/ 2147483647 h 40"/>
              <a:gd name="T32" fmla="*/ 2147483647 w 78"/>
              <a:gd name="T33" fmla="*/ 2147483647 h 40"/>
              <a:gd name="T34" fmla="*/ 2147483647 w 78"/>
              <a:gd name="T35" fmla="*/ 2147483647 h 40"/>
              <a:gd name="T36" fmla="*/ 2147483647 w 78"/>
              <a:gd name="T37" fmla="*/ 2147483647 h 40"/>
              <a:gd name="T38" fmla="*/ 2147483647 w 78"/>
              <a:gd name="T39" fmla="*/ 2147483647 h 40"/>
              <a:gd name="T40" fmla="*/ 2147483647 w 78"/>
              <a:gd name="T41" fmla="*/ 2147483647 h 40"/>
              <a:gd name="T42" fmla="*/ 2147483647 w 78"/>
              <a:gd name="T43" fmla="*/ 2147483647 h 40"/>
              <a:gd name="T44" fmla="*/ 2147483647 w 78"/>
              <a:gd name="T45" fmla="*/ 2147483647 h 40"/>
              <a:gd name="T46" fmla="*/ 2147483647 w 78"/>
              <a:gd name="T47" fmla="*/ 2147483647 h 40"/>
              <a:gd name="T48" fmla="*/ 2147483647 w 78"/>
              <a:gd name="T49" fmla="*/ 2147483647 h 40"/>
              <a:gd name="T50" fmla="*/ 2147483647 w 78"/>
              <a:gd name="T51" fmla="*/ 2147483647 h 40"/>
              <a:gd name="T52" fmla="*/ 2147483647 w 78"/>
              <a:gd name="T53" fmla="*/ 2147483647 h 40"/>
              <a:gd name="T54" fmla="*/ 0 w 78"/>
              <a:gd name="T55" fmla="*/ 2147483647 h 40"/>
              <a:gd name="T56" fmla="*/ 2147483647 w 78"/>
              <a:gd name="T57" fmla="*/ 2147483647 h 40"/>
              <a:gd name="T58" fmla="*/ 2147483647 w 78"/>
              <a:gd name="T59" fmla="*/ 2147483647 h 40"/>
              <a:gd name="T60" fmla="*/ 2147483647 w 78"/>
              <a:gd name="T61" fmla="*/ 2147483647 h 40"/>
              <a:gd name="T62" fmla="*/ 2147483647 w 78"/>
              <a:gd name="T63" fmla="*/ 2147483647 h 40"/>
              <a:gd name="T64" fmla="*/ 2147483647 w 78"/>
              <a:gd name="T65" fmla="*/ 2147483647 h 40"/>
              <a:gd name="T66" fmla="*/ 2147483647 w 78"/>
              <a:gd name="T67" fmla="*/ 2147483647 h 40"/>
              <a:gd name="T68" fmla="*/ 2147483647 w 78"/>
              <a:gd name="T69" fmla="*/ 0 h 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8"/>
              <a:gd name="T106" fmla="*/ 0 h 40"/>
              <a:gd name="T107" fmla="*/ 78 w 78"/>
              <a:gd name="T108" fmla="*/ 40 h 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8" h="40">
                <a:moveTo>
                  <a:pt x="22" y="0"/>
                </a:moveTo>
                <a:lnTo>
                  <a:pt x="24" y="6"/>
                </a:lnTo>
                <a:lnTo>
                  <a:pt x="26" y="8"/>
                </a:lnTo>
                <a:lnTo>
                  <a:pt x="28" y="8"/>
                </a:lnTo>
                <a:lnTo>
                  <a:pt x="32" y="8"/>
                </a:lnTo>
                <a:lnTo>
                  <a:pt x="38" y="8"/>
                </a:lnTo>
                <a:lnTo>
                  <a:pt x="40" y="12"/>
                </a:lnTo>
                <a:lnTo>
                  <a:pt x="42" y="12"/>
                </a:lnTo>
                <a:lnTo>
                  <a:pt x="48" y="12"/>
                </a:lnTo>
                <a:lnTo>
                  <a:pt x="58" y="10"/>
                </a:lnTo>
                <a:lnTo>
                  <a:pt x="68" y="12"/>
                </a:lnTo>
                <a:lnTo>
                  <a:pt x="74" y="12"/>
                </a:lnTo>
                <a:lnTo>
                  <a:pt x="78" y="12"/>
                </a:lnTo>
                <a:lnTo>
                  <a:pt x="78" y="16"/>
                </a:lnTo>
                <a:lnTo>
                  <a:pt x="76" y="24"/>
                </a:lnTo>
                <a:lnTo>
                  <a:pt x="76" y="26"/>
                </a:lnTo>
                <a:lnTo>
                  <a:pt x="72" y="26"/>
                </a:lnTo>
                <a:lnTo>
                  <a:pt x="64" y="24"/>
                </a:lnTo>
                <a:lnTo>
                  <a:pt x="56" y="24"/>
                </a:lnTo>
                <a:lnTo>
                  <a:pt x="52" y="24"/>
                </a:lnTo>
                <a:lnTo>
                  <a:pt x="50" y="26"/>
                </a:lnTo>
                <a:lnTo>
                  <a:pt x="46" y="30"/>
                </a:lnTo>
                <a:lnTo>
                  <a:pt x="36" y="34"/>
                </a:lnTo>
                <a:lnTo>
                  <a:pt x="20" y="40"/>
                </a:lnTo>
                <a:lnTo>
                  <a:pt x="12" y="38"/>
                </a:lnTo>
                <a:lnTo>
                  <a:pt x="6" y="34"/>
                </a:lnTo>
                <a:lnTo>
                  <a:pt x="2" y="30"/>
                </a:lnTo>
                <a:lnTo>
                  <a:pt x="0" y="22"/>
                </a:lnTo>
                <a:lnTo>
                  <a:pt x="6" y="16"/>
                </a:lnTo>
                <a:lnTo>
                  <a:pt x="12" y="14"/>
                </a:lnTo>
                <a:lnTo>
                  <a:pt x="18" y="12"/>
                </a:lnTo>
                <a:lnTo>
                  <a:pt x="18" y="10"/>
                </a:lnTo>
                <a:lnTo>
                  <a:pt x="18" y="6"/>
                </a:lnTo>
                <a:lnTo>
                  <a:pt x="20" y="6"/>
                </a:lnTo>
                <a:lnTo>
                  <a:pt x="22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5" name="ï$1ïḋê">
            <a:extLst>
              <a:ext uri="{FF2B5EF4-FFF2-40B4-BE49-F238E27FC236}">
                <a16:creationId xmlns:a16="http://schemas.microsoft.com/office/drawing/2014/main" id="{C4A114A5-39E5-44B3-9256-060BAACC24E7}"/>
              </a:ext>
            </a:extLst>
          </p:cNvPr>
          <p:cNvSpPr/>
          <p:nvPr/>
        </p:nvSpPr>
        <p:spPr bwMode="auto">
          <a:xfrm>
            <a:off x="9341258" y="1710127"/>
            <a:ext cx="80104" cy="38939"/>
          </a:xfrm>
          <a:custGeom>
            <a:avLst/>
            <a:gdLst>
              <a:gd name="T0" fmla="*/ 2147483647 w 89"/>
              <a:gd name="T1" fmla="*/ 2147483647 h 40"/>
              <a:gd name="T2" fmla="*/ 2147483647 w 89"/>
              <a:gd name="T3" fmla="*/ 2147483647 h 40"/>
              <a:gd name="T4" fmla="*/ 2147483647 w 89"/>
              <a:gd name="T5" fmla="*/ 2147483647 h 40"/>
              <a:gd name="T6" fmla="*/ 2147483647 w 89"/>
              <a:gd name="T7" fmla="*/ 2147483647 h 40"/>
              <a:gd name="T8" fmla="*/ 2147483647 w 89"/>
              <a:gd name="T9" fmla="*/ 2147483647 h 40"/>
              <a:gd name="T10" fmla="*/ 2147483647 w 89"/>
              <a:gd name="T11" fmla="*/ 2147483647 h 40"/>
              <a:gd name="T12" fmla="*/ 2147483647 w 89"/>
              <a:gd name="T13" fmla="*/ 2147483647 h 40"/>
              <a:gd name="T14" fmla="*/ 2147483647 w 89"/>
              <a:gd name="T15" fmla="*/ 2147483647 h 40"/>
              <a:gd name="T16" fmla="*/ 2147483647 w 89"/>
              <a:gd name="T17" fmla="*/ 2147483647 h 40"/>
              <a:gd name="T18" fmla="*/ 2147483647 w 89"/>
              <a:gd name="T19" fmla="*/ 0 h 40"/>
              <a:gd name="T20" fmla="*/ 2147483647 w 89"/>
              <a:gd name="T21" fmla="*/ 0 h 40"/>
              <a:gd name="T22" fmla="*/ 2147483647 w 89"/>
              <a:gd name="T23" fmla="*/ 0 h 40"/>
              <a:gd name="T24" fmla="*/ 0 w 89"/>
              <a:gd name="T25" fmla="*/ 2147483647 h 40"/>
              <a:gd name="T26" fmla="*/ 2147483647 w 89"/>
              <a:gd name="T27" fmla="*/ 2147483647 h 40"/>
              <a:gd name="T28" fmla="*/ 2147483647 w 89"/>
              <a:gd name="T29" fmla="*/ 2147483647 h 40"/>
              <a:gd name="T30" fmla="*/ 2147483647 w 89"/>
              <a:gd name="T31" fmla="*/ 2147483647 h 40"/>
              <a:gd name="T32" fmla="*/ 2147483647 w 89"/>
              <a:gd name="T33" fmla="*/ 2147483647 h 40"/>
              <a:gd name="T34" fmla="*/ 2147483647 w 89"/>
              <a:gd name="T35" fmla="*/ 2147483647 h 40"/>
              <a:gd name="T36" fmla="*/ 2147483647 w 89"/>
              <a:gd name="T37" fmla="*/ 2147483647 h 40"/>
              <a:gd name="T38" fmla="*/ 2147483647 w 89"/>
              <a:gd name="T39" fmla="*/ 2147483647 h 40"/>
              <a:gd name="T40" fmla="*/ 2147483647 w 89"/>
              <a:gd name="T41" fmla="*/ 2147483647 h 40"/>
              <a:gd name="T42" fmla="*/ 2147483647 w 89"/>
              <a:gd name="T43" fmla="*/ 2147483647 h 40"/>
              <a:gd name="T44" fmla="*/ 2147483647 w 89"/>
              <a:gd name="T45" fmla="*/ 2147483647 h 40"/>
              <a:gd name="T46" fmla="*/ 2147483647 w 89"/>
              <a:gd name="T47" fmla="*/ 2147483647 h 40"/>
              <a:gd name="T48" fmla="*/ 2147483647 w 89"/>
              <a:gd name="T49" fmla="*/ 2147483647 h 40"/>
              <a:gd name="T50" fmla="*/ 2147483647 w 89"/>
              <a:gd name="T51" fmla="*/ 2147483647 h 40"/>
              <a:gd name="T52" fmla="*/ 2147483647 w 89"/>
              <a:gd name="T53" fmla="*/ 2147483647 h 40"/>
              <a:gd name="T54" fmla="*/ 2147483647 w 89"/>
              <a:gd name="T55" fmla="*/ 2147483647 h 40"/>
              <a:gd name="T56" fmla="*/ 2147483647 w 89"/>
              <a:gd name="T57" fmla="*/ 2147483647 h 40"/>
              <a:gd name="T58" fmla="*/ 2147483647 w 89"/>
              <a:gd name="T59" fmla="*/ 2147483647 h 40"/>
              <a:gd name="T60" fmla="*/ 2147483647 w 89"/>
              <a:gd name="T61" fmla="*/ 2147483647 h 40"/>
              <a:gd name="T62" fmla="*/ 2147483647 w 89"/>
              <a:gd name="T63" fmla="*/ 2147483647 h 40"/>
              <a:gd name="T64" fmla="*/ 2147483647 w 89"/>
              <a:gd name="T65" fmla="*/ 2147483647 h 40"/>
              <a:gd name="T66" fmla="*/ 2147483647 w 89"/>
              <a:gd name="T67" fmla="*/ 2147483647 h 40"/>
              <a:gd name="T68" fmla="*/ 2147483647 w 89"/>
              <a:gd name="T69" fmla="*/ 2147483647 h 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9"/>
              <a:gd name="T106" fmla="*/ 0 h 40"/>
              <a:gd name="T107" fmla="*/ 89 w 89"/>
              <a:gd name="T108" fmla="*/ 40 h 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9" h="40">
                <a:moveTo>
                  <a:pt x="89" y="16"/>
                </a:moveTo>
                <a:lnTo>
                  <a:pt x="85" y="14"/>
                </a:lnTo>
                <a:lnTo>
                  <a:pt x="79" y="12"/>
                </a:lnTo>
                <a:lnTo>
                  <a:pt x="71" y="10"/>
                </a:lnTo>
                <a:lnTo>
                  <a:pt x="67" y="6"/>
                </a:lnTo>
                <a:lnTo>
                  <a:pt x="65" y="10"/>
                </a:lnTo>
                <a:lnTo>
                  <a:pt x="61" y="10"/>
                </a:lnTo>
                <a:lnTo>
                  <a:pt x="59" y="10"/>
                </a:lnTo>
                <a:lnTo>
                  <a:pt x="59" y="6"/>
                </a:lnTo>
                <a:lnTo>
                  <a:pt x="37" y="0"/>
                </a:lnTo>
                <a:lnTo>
                  <a:pt x="31" y="0"/>
                </a:lnTo>
                <a:lnTo>
                  <a:pt x="29" y="0"/>
                </a:lnTo>
                <a:lnTo>
                  <a:pt x="0" y="10"/>
                </a:lnTo>
                <a:lnTo>
                  <a:pt x="2" y="14"/>
                </a:lnTo>
                <a:lnTo>
                  <a:pt x="2" y="20"/>
                </a:lnTo>
                <a:lnTo>
                  <a:pt x="10" y="26"/>
                </a:lnTo>
                <a:lnTo>
                  <a:pt x="18" y="32"/>
                </a:lnTo>
                <a:lnTo>
                  <a:pt x="24" y="38"/>
                </a:lnTo>
                <a:lnTo>
                  <a:pt x="31" y="40"/>
                </a:lnTo>
                <a:lnTo>
                  <a:pt x="35" y="38"/>
                </a:lnTo>
                <a:lnTo>
                  <a:pt x="37" y="36"/>
                </a:lnTo>
                <a:lnTo>
                  <a:pt x="41" y="34"/>
                </a:lnTo>
                <a:lnTo>
                  <a:pt x="45" y="32"/>
                </a:lnTo>
                <a:lnTo>
                  <a:pt x="51" y="34"/>
                </a:lnTo>
                <a:lnTo>
                  <a:pt x="55" y="36"/>
                </a:lnTo>
                <a:lnTo>
                  <a:pt x="61" y="38"/>
                </a:lnTo>
                <a:lnTo>
                  <a:pt x="65" y="38"/>
                </a:lnTo>
                <a:lnTo>
                  <a:pt x="67" y="38"/>
                </a:lnTo>
                <a:lnTo>
                  <a:pt x="73" y="32"/>
                </a:lnTo>
                <a:lnTo>
                  <a:pt x="79" y="30"/>
                </a:lnTo>
                <a:lnTo>
                  <a:pt x="85" y="28"/>
                </a:lnTo>
                <a:lnTo>
                  <a:pt x="85" y="26"/>
                </a:lnTo>
                <a:lnTo>
                  <a:pt x="85" y="22"/>
                </a:lnTo>
                <a:lnTo>
                  <a:pt x="87" y="22"/>
                </a:lnTo>
                <a:lnTo>
                  <a:pt x="89" y="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6" name="ïṥḻïḓè">
            <a:extLst>
              <a:ext uri="{FF2B5EF4-FFF2-40B4-BE49-F238E27FC236}">
                <a16:creationId xmlns:a16="http://schemas.microsoft.com/office/drawing/2014/main" id="{C409A75B-E0A2-496A-88A3-81BF8C782D44}"/>
              </a:ext>
            </a:extLst>
          </p:cNvPr>
          <p:cNvSpPr/>
          <p:nvPr/>
        </p:nvSpPr>
        <p:spPr bwMode="auto">
          <a:xfrm>
            <a:off x="9528167" y="1746580"/>
            <a:ext cx="44268" cy="48880"/>
          </a:xfrm>
          <a:custGeom>
            <a:avLst/>
            <a:gdLst>
              <a:gd name="T0" fmla="*/ 2147483647 w 50"/>
              <a:gd name="T1" fmla="*/ 2147483647 h 50"/>
              <a:gd name="T2" fmla="*/ 2147483647 w 50"/>
              <a:gd name="T3" fmla="*/ 2147483647 h 50"/>
              <a:gd name="T4" fmla="*/ 2147483647 w 50"/>
              <a:gd name="T5" fmla="*/ 2147483647 h 50"/>
              <a:gd name="T6" fmla="*/ 2147483647 w 50"/>
              <a:gd name="T7" fmla="*/ 2147483647 h 50"/>
              <a:gd name="T8" fmla="*/ 2147483647 w 50"/>
              <a:gd name="T9" fmla="*/ 2147483647 h 50"/>
              <a:gd name="T10" fmla="*/ 0 w 50"/>
              <a:gd name="T11" fmla="*/ 2147483647 h 50"/>
              <a:gd name="T12" fmla="*/ 2147483647 w 50"/>
              <a:gd name="T13" fmla="*/ 0 h 50"/>
              <a:gd name="T14" fmla="*/ 2147483647 w 50"/>
              <a:gd name="T15" fmla="*/ 2147483647 h 50"/>
              <a:gd name="T16" fmla="*/ 2147483647 w 50"/>
              <a:gd name="T17" fmla="*/ 2147483647 h 50"/>
              <a:gd name="T18" fmla="*/ 2147483647 w 50"/>
              <a:gd name="T19" fmla="*/ 2147483647 h 50"/>
              <a:gd name="T20" fmla="*/ 2147483647 w 50"/>
              <a:gd name="T21" fmla="*/ 2147483647 h 50"/>
              <a:gd name="T22" fmla="*/ 2147483647 w 50"/>
              <a:gd name="T23" fmla="*/ 2147483647 h 50"/>
              <a:gd name="T24" fmla="*/ 2147483647 w 50"/>
              <a:gd name="T25" fmla="*/ 2147483647 h 50"/>
              <a:gd name="T26" fmla="*/ 2147483647 w 50"/>
              <a:gd name="T27" fmla="*/ 2147483647 h 50"/>
              <a:gd name="T28" fmla="*/ 2147483647 w 50"/>
              <a:gd name="T29" fmla="*/ 2147483647 h 50"/>
              <a:gd name="T30" fmla="*/ 2147483647 w 50"/>
              <a:gd name="T31" fmla="*/ 2147483647 h 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0"/>
              <a:gd name="T49" fmla="*/ 0 h 50"/>
              <a:gd name="T50" fmla="*/ 50 w 50"/>
              <a:gd name="T51" fmla="*/ 50 h 5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0" h="50">
                <a:moveTo>
                  <a:pt x="26" y="50"/>
                </a:moveTo>
                <a:lnTo>
                  <a:pt x="22" y="34"/>
                </a:lnTo>
                <a:lnTo>
                  <a:pt x="18" y="24"/>
                </a:lnTo>
                <a:lnTo>
                  <a:pt x="14" y="16"/>
                </a:lnTo>
                <a:lnTo>
                  <a:pt x="8" y="10"/>
                </a:lnTo>
                <a:lnTo>
                  <a:pt x="0" y="8"/>
                </a:lnTo>
                <a:lnTo>
                  <a:pt x="16" y="0"/>
                </a:lnTo>
                <a:lnTo>
                  <a:pt x="24" y="2"/>
                </a:lnTo>
                <a:lnTo>
                  <a:pt x="32" y="6"/>
                </a:lnTo>
                <a:lnTo>
                  <a:pt x="40" y="18"/>
                </a:lnTo>
                <a:lnTo>
                  <a:pt x="44" y="24"/>
                </a:lnTo>
                <a:lnTo>
                  <a:pt x="50" y="36"/>
                </a:lnTo>
                <a:lnTo>
                  <a:pt x="34" y="34"/>
                </a:lnTo>
                <a:lnTo>
                  <a:pt x="34" y="44"/>
                </a:lnTo>
                <a:lnTo>
                  <a:pt x="26" y="48"/>
                </a:lnTo>
                <a:lnTo>
                  <a:pt x="26" y="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7" name="ïṧḻiďê">
            <a:extLst>
              <a:ext uri="{FF2B5EF4-FFF2-40B4-BE49-F238E27FC236}">
                <a16:creationId xmlns:a16="http://schemas.microsoft.com/office/drawing/2014/main" id="{554C00AB-96DA-4130-91AE-DFA67C4C3161}"/>
              </a:ext>
            </a:extLst>
          </p:cNvPr>
          <p:cNvSpPr/>
          <p:nvPr/>
        </p:nvSpPr>
        <p:spPr bwMode="auto">
          <a:xfrm>
            <a:off x="9394661" y="1749066"/>
            <a:ext cx="85726" cy="49709"/>
          </a:xfrm>
          <a:custGeom>
            <a:avLst/>
            <a:gdLst>
              <a:gd name="T0" fmla="*/ 2147483647 w 96"/>
              <a:gd name="T1" fmla="*/ 2147483647 h 50"/>
              <a:gd name="T2" fmla="*/ 2147483647 w 96"/>
              <a:gd name="T3" fmla="*/ 2147483647 h 50"/>
              <a:gd name="T4" fmla="*/ 2147483647 w 96"/>
              <a:gd name="T5" fmla="*/ 2147483647 h 50"/>
              <a:gd name="T6" fmla="*/ 2147483647 w 96"/>
              <a:gd name="T7" fmla="*/ 2147483647 h 50"/>
              <a:gd name="T8" fmla="*/ 2147483647 w 96"/>
              <a:gd name="T9" fmla="*/ 2147483647 h 50"/>
              <a:gd name="T10" fmla="*/ 2147483647 w 96"/>
              <a:gd name="T11" fmla="*/ 2147483647 h 50"/>
              <a:gd name="T12" fmla="*/ 2147483647 w 96"/>
              <a:gd name="T13" fmla="*/ 2147483647 h 50"/>
              <a:gd name="T14" fmla="*/ 2147483647 w 96"/>
              <a:gd name="T15" fmla="*/ 2147483647 h 50"/>
              <a:gd name="T16" fmla="*/ 2147483647 w 96"/>
              <a:gd name="T17" fmla="*/ 2147483647 h 50"/>
              <a:gd name="T18" fmla="*/ 2147483647 w 96"/>
              <a:gd name="T19" fmla="*/ 2147483647 h 50"/>
              <a:gd name="T20" fmla="*/ 0 w 96"/>
              <a:gd name="T21" fmla="*/ 2147483647 h 50"/>
              <a:gd name="T22" fmla="*/ 2147483647 w 96"/>
              <a:gd name="T23" fmla="*/ 2147483647 h 50"/>
              <a:gd name="T24" fmla="*/ 2147483647 w 96"/>
              <a:gd name="T25" fmla="*/ 2147483647 h 50"/>
              <a:gd name="T26" fmla="*/ 2147483647 w 96"/>
              <a:gd name="T27" fmla="*/ 2147483647 h 50"/>
              <a:gd name="T28" fmla="*/ 2147483647 w 96"/>
              <a:gd name="T29" fmla="*/ 2147483647 h 50"/>
              <a:gd name="T30" fmla="*/ 2147483647 w 96"/>
              <a:gd name="T31" fmla="*/ 2147483647 h 50"/>
              <a:gd name="T32" fmla="*/ 2147483647 w 96"/>
              <a:gd name="T33" fmla="*/ 2147483647 h 50"/>
              <a:gd name="T34" fmla="*/ 2147483647 w 96"/>
              <a:gd name="T35" fmla="*/ 2147483647 h 50"/>
              <a:gd name="T36" fmla="*/ 2147483647 w 96"/>
              <a:gd name="T37" fmla="*/ 2147483647 h 50"/>
              <a:gd name="T38" fmla="*/ 2147483647 w 96"/>
              <a:gd name="T39" fmla="*/ 2147483647 h 50"/>
              <a:gd name="T40" fmla="*/ 2147483647 w 96"/>
              <a:gd name="T41" fmla="*/ 0 h 50"/>
              <a:gd name="T42" fmla="*/ 2147483647 w 96"/>
              <a:gd name="T43" fmla="*/ 0 h 50"/>
              <a:gd name="T44" fmla="*/ 2147483647 w 96"/>
              <a:gd name="T45" fmla="*/ 0 h 50"/>
              <a:gd name="T46" fmla="*/ 2147483647 w 96"/>
              <a:gd name="T47" fmla="*/ 2147483647 h 50"/>
              <a:gd name="T48" fmla="*/ 2147483647 w 96"/>
              <a:gd name="T49" fmla="*/ 2147483647 h 50"/>
              <a:gd name="T50" fmla="*/ 2147483647 w 96"/>
              <a:gd name="T51" fmla="*/ 2147483647 h 50"/>
              <a:gd name="T52" fmla="*/ 2147483647 w 96"/>
              <a:gd name="T53" fmla="*/ 2147483647 h 50"/>
              <a:gd name="T54" fmla="*/ 2147483647 w 96"/>
              <a:gd name="T55" fmla="*/ 2147483647 h 50"/>
              <a:gd name="T56" fmla="*/ 2147483647 w 96"/>
              <a:gd name="T57" fmla="*/ 2147483647 h 50"/>
              <a:gd name="T58" fmla="*/ 2147483647 w 96"/>
              <a:gd name="T59" fmla="*/ 2147483647 h 50"/>
              <a:gd name="T60" fmla="*/ 2147483647 w 96"/>
              <a:gd name="T61" fmla="*/ 2147483647 h 50"/>
              <a:gd name="T62" fmla="*/ 2147483647 w 96"/>
              <a:gd name="T63" fmla="*/ 2147483647 h 50"/>
              <a:gd name="T64" fmla="*/ 2147483647 w 96"/>
              <a:gd name="T65" fmla="*/ 2147483647 h 50"/>
              <a:gd name="T66" fmla="*/ 2147483647 w 96"/>
              <a:gd name="T67" fmla="*/ 2147483647 h 50"/>
              <a:gd name="T68" fmla="*/ 2147483647 w 96"/>
              <a:gd name="T69" fmla="*/ 2147483647 h 50"/>
              <a:gd name="T70" fmla="*/ 2147483647 w 96"/>
              <a:gd name="T71" fmla="*/ 2147483647 h 50"/>
              <a:gd name="T72" fmla="*/ 2147483647 w 96"/>
              <a:gd name="T73" fmla="*/ 2147483647 h 50"/>
              <a:gd name="T74" fmla="*/ 2147483647 w 96"/>
              <a:gd name="T75" fmla="*/ 2147483647 h 50"/>
              <a:gd name="T76" fmla="*/ 2147483647 w 96"/>
              <a:gd name="T77" fmla="*/ 2147483647 h 5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6"/>
              <a:gd name="T118" fmla="*/ 0 h 50"/>
              <a:gd name="T119" fmla="*/ 96 w 96"/>
              <a:gd name="T120" fmla="*/ 50 h 5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6" h="50">
                <a:moveTo>
                  <a:pt x="58" y="46"/>
                </a:moveTo>
                <a:lnTo>
                  <a:pt x="56" y="44"/>
                </a:lnTo>
                <a:lnTo>
                  <a:pt x="54" y="42"/>
                </a:lnTo>
                <a:lnTo>
                  <a:pt x="44" y="46"/>
                </a:lnTo>
                <a:lnTo>
                  <a:pt x="38" y="48"/>
                </a:lnTo>
                <a:lnTo>
                  <a:pt x="30" y="50"/>
                </a:lnTo>
                <a:lnTo>
                  <a:pt x="26" y="50"/>
                </a:lnTo>
                <a:lnTo>
                  <a:pt x="22" y="48"/>
                </a:lnTo>
                <a:lnTo>
                  <a:pt x="16" y="44"/>
                </a:lnTo>
                <a:lnTo>
                  <a:pt x="8" y="38"/>
                </a:lnTo>
                <a:lnTo>
                  <a:pt x="0" y="32"/>
                </a:lnTo>
                <a:lnTo>
                  <a:pt x="2" y="30"/>
                </a:lnTo>
                <a:lnTo>
                  <a:pt x="6" y="22"/>
                </a:lnTo>
                <a:lnTo>
                  <a:pt x="8" y="16"/>
                </a:lnTo>
                <a:lnTo>
                  <a:pt x="14" y="10"/>
                </a:lnTo>
                <a:lnTo>
                  <a:pt x="20" y="14"/>
                </a:lnTo>
                <a:lnTo>
                  <a:pt x="28" y="16"/>
                </a:lnTo>
                <a:lnTo>
                  <a:pt x="44" y="10"/>
                </a:lnTo>
                <a:lnTo>
                  <a:pt x="54" y="6"/>
                </a:lnTo>
                <a:lnTo>
                  <a:pt x="58" y="2"/>
                </a:lnTo>
                <a:lnTo>
                  <a:pt x="60" y="0"/>
                </a:lnTo>
                <a:lnTo>
                  <a:pt x="64" y="0"/>
                </a:lnTo>
                <a:lnTo>
                  <a:pt x="72" y="0"/>
                </a:lnTo>
                <a:lnTo>
                  <a:pt x="80" y="2"/>
                </a:lnTo>
                <a:lnTo>
                  <a:pt x="84" y="2"/>
                </a:lnTo>
                <a:lnTo>
                  <a:pt x="86" y="4"/>
                </a:lnTo>
                <a:lnTo>
                  <a:pt x="90" y="6"/>
                </a:lnTo>
                <a:lnTo>
                  <a:pt x="96" y="8"/>
                </a:lnTo>
                <a:lnTo>
                  <a:pt x="94" y="14"/>
                </a:lnTo>
                <a:lnTo>
                  <a:pt x="90" y="16"/>
                </a:lnTo>
                <a:lnTo>
                  <a:pt x="86" y="18"/>
                </a:lnTo>
                <a:lnTo>
                  <a:pt x="82" y="22"/>
                </a:lnTo>
                <a:lnTo>
                  <a:pt x="82" y="30"/>
                </a:lnTo>
                <a:lnTo>
                  <a:pt x="80" y="36"/>
                </a:lnTo>
                <a:lnTo>
                  <a:pt x="78" y="38"/>
                </a:lnTo>
                <a:lnTo>
                  <a:pt x="74" y="42"/>
                </a:lnTo>
                <a:lnTo>
                  <a:pt x="68" y="42"/>
                </a:lnTo>
                <a:lnTo>
                  <a:pt x="62" y="42"/>
                </a:lnTo>
                <a:lnTo>
                  <a:pt x="58" y="4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8" name="íṣ1ïḓé">
            <a:extLst>
              <a:ext uri="{FF2B5EF4-FFF2-40B4-BE49-F238E27FC236}">
                <a16:creationId xmlns:a16="http://schemas.microsoft.com/office/drawing/2014/main" id="{90CA3884-C5AB-433F-A619-12D542700B51}"/>
              </a:ext>
            </a:extLst>
          </p:cNvPr>
          <p:cNvSpPr/>
          <p:nvPr/>
        </p:nvSpPr>
        <p:spPr bwMode="auto">
          <a:xfrm>
            <a:off x="9469144" y="1673674"/>
            <a:ext cx="231880" cy="146642"/>
          </a:xfrm>
          <a:custGeom>
            <a:avLst/>
            <a:gdLst>
              <a:gd name="T0" fmla="*/ 2147483647 w 260"/>
              <a:gd name="T1" fmla="*/ 2147483647 h 148"/>
              <a:gd name="T2" fmla="*/ 2147483647 w 260"/>
              <a:gd name="T3" fmla="*/ 2147483647 h 148"/>
              <a:gd name="T4" fmla="*/ 2147483647 w 260"/>
              <a:gd name="T5" fmla="*/ 2147483647 h 148"/>
              <a:gd name="T6" fmla="*/ 2147483647 w 260"/>
              <a:gd name="T7" fmla="*/ 2147483647 h 148"/>
              <a:gd name="T8" fmla="*/ 2147483647 w 260"/>
              <a:gd name="T9" fmla="*/ 2147483647 h 148"/>
              <a:gd name="T10" fmla="*/ 2147483647 w 260"/>
              <a:gd name="T11" fmla="*/ 2147483647 h 148"/>
              <a:gd name="T12" fmla="*/ 2147483647 w 260"/>
              <a:gd name="T13" fmla="*/ 2147483647 h 148"/>
              <a:gd name="T14" fmla="*/ 2147483647 w 260"/>
              <a:gd name="T15" fmla="*/ 2147483647 h 148"/>
              <a:gd name="T16" fmla="*/ 2147483647 w 260"/>
              <a:gd name="T17" fmla="*/ 2147483647 h 148"/>
              <a:gd name="T18" fmla="*/ 2147483647 w 260"/>
              <a:gd name="T19" fmla="*/ 2147483647 h 148"/>
              <a:gd name="T20" fmla="*/ 2147483647 w 260"/>
              <a:gd name="T21" fmla="*/ 2147483647 h 148"/>
              <a:gd name="T22" fmla="*/ 2147483647 w 260"/>
              <a:gd name="T23" fmla="*/ 2147483647 h 148"/>
              <a:gd name="T24" fmla="*/ 2147483647 w 260"/>
              <a:gd name="T25" fmla="*/ 2147483647 h 148"/>
              <a:gd name="T26" fmla="*/ 2147483647 w 260"/>
              <a:gd name="T27" fmla="*/ 2147483647 h 148"/>
              <a:gd name="T28" fmla="*/ 2147483647 w 260"/>
              <a:gd name="T29" fmla="*/ 2147483647 h 148"/>
              <a:gd name="T30" fmla="*/ 2147483647 w 260"/>
              <a:gd name="T31" fmla="*/ 2147483647 h 148"/>
              <a:gd name="T32" fmla="*/ 2147483647 w 260"/>
              <a:gd name="T33" fmla="*/ 2147483647 h 148"/>
              <a:gd name="T34" fmla="*/ 2147483647 w 260"/>
              <a:gd name="T35" fmla="*/ 2147483647 h 148"/>
              <a:gd name="T36" fmla="*/ 2147483647 w 260"/>
              <a:gd name="T37" fmla="*/ 2147483647 h 148"/>
              <a:gd name="T38" fmla="*/ 2147483647 w 260"/>
              <a:gd name="T39" fmla="*/ 2147483647 h 148"/>
              <a:gd name="T40" fmla="*/ 2147483647 w 260"/>
              <a:gd name="T41" fmla="*/ 2147483647 h 148"/>
              <a:gd name="T42" fmla="*/ 2147483647 w 260"/>
              <a:gd name="T43" fmla="*/ 2147483647 h 148"/>
              <a:gd name="T44" fmla="*/ 2147483647 w 260"/>
              <a:gd name="T45" fmla="*/ 2147483647 h 148"/>
              <a:gd name="T46" fmla="*/ 2147483647 w 260"/>
              <a:gd name="T47" fmla="*/ 2147483647 h 148"/>
              <a:gd name="T48" fmla="*/ 2147483647 w 260"/>
              <a:gd name="T49" fmla="*/ 2147483647 h 148"/>
              <a:gd name="T50" fmla="*/ 2147483647 w 260"/>
              <a:gd name="T51" fmla="*/ 2147483647 h 148"/>
              <a:gd name="T52" fmla="*/ 2147483647 w 260"/>
              <a:gd name="T53" fmla="*/ 2147483647 h 148"/>
              <a:gd name="T54" fmla="*/ 2147483647 w 260"/>
              <a:gd name="T55" fmla="*/ 2147483647 h 148"/>
              <a:gd name="T56" fmla="*/ 2147483647 w 260"/>
              <a:gd name="T57" fmla="*/ 2147483647 h 148"/>
              <a:gd name="T58" fmla="*/ 2147483647 w 260"/>
              <a:gd name="T59" fmla="*/ 2147483647 h 148"/>
              <a:gd name="T60" fmla="*/ 2147483647 w 260"/>
              <a:gd name="T61" fmla="*/ 2147483647 h 148"/>
              <a:gd name="T62" fmla="*/ 2147483647 w 260"/>
              <a:gd name="T63" fmla="*/ 2147483647 h 148"/>
              <a:gd name="T64" fmla="*/ 2147483647 w 260"/>
              <a:gd name="T65" fmla="*/ 2147483647 h 148"/>
              <a:gd name="T66" fmla="*/ 2147483647 w 260"/>
              <a:gd name="T67" fmla="*/ 2147483647 h 148"/>
              <a:gd name="T68" fmla="*/ 2147483647 w 260"/>
              <a:gd name="T69" fmla="*/ 2147483647 h 148"/>
              <a:gd name="T70" fmla="*/ 2147483647 w 260"/>
              <a:gd name="T71" fmla="*/ 2147483647 h 148"/>
              <a:gd name="T72" fmla="*/ 2147483647 w 260"/>
              <a:gd name="T73" fmla="*/ 2147483647 h 148"/>
              <a:gd name="T74" fmla="*/ 2147483647 w 260"/>
              <a:gd name="T75" fmla="*/ 2147483647 h 148"/>
              <a:gd name="T76" fmla="*/ 2147483647 w 260"/>
              <a:gd name="T77" fmla="*/ 2147483647 h 148"/>
              <a:gd name="T78" fmla="*/ 2147483647 w 260"/>
              <a:gd name="T79" fmla="*/ 2147483647 h 148"/>
              <a:gd name="T80" fmla="*/ 2147483647 w 260"/>
              <a:gd name="T81" fmla="*/ 2147483647 h 148"/>
              <a:gd name="T82" fmla="*/ 2147483647 w 260"/>
              <a:gd name="T83" fmla="*/ 2147483647 h 148"/>
              <a:gd name="T84" fmla="*/ 2147483647 w 260"/>
              <a:gd name="T85" fmla="*/ 2147483647 h 148"/>
              <a:gd name="T86" fmla="*/ 2147483647 w 260"/>
              <a:gd name="T87" fmla="*/ 2147483647 h 148"/>
              <a:gd name="T88" fmla="*/ 2147483647 w 260"/>
              <a:gd name="T89" fmla="*/ 2147483647 h 148"/>
              <a:gd name="T90" fmla="*/ 2147483647 w 260"/>
              <a:gd name="T91" fmla="*/ 2147483647 h 148"/>
              <a:gd name="T92" fmla="*/ 2147483647 w 260"/>
              <a:gd name="T93" fmla="*/ 2147483647 h 148"/>
              <a:gd name="T94" fmla="*/ 2147483647 w 260"/>
              <a:gd name="T95" fmla="*/ 2147483647 h 148"/>
              <a:gd name="T96" fmla="*/ 2147483647 w 260"/>
              <a:gd name="T97" fmla="*/ 2147483647 h 14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60"/>
              <a:gd name="T148" fmla="*/ 0 h 148"/>
              <a:gd name="T149" fmla="*/ 260 w 260"/>
              <a:gd name="T150" fmla="*/ 148 h 14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60" h="148">
                <a:moveTo>
                  <a:pt x="66" y="82"/>
                </a:moveTo>
                <a:lnTo>
                  <a:pt x="60" y="84"/>
                </a:lnTo>
                <a:lnTo>
                  <a:pt x="54" y="88"/>
                </a:lnTo>
                <a:lnTo>
                  <a:pt x="44" y="90"/>
                </a:lnTo>
                <a:lnTo>
                  <a:pt x="36" y="90"/>
                </a:lnTo>
                <a:lnTo>
                  <a:pt x="26" y="88"/>
                </a:lnTo>
                <a:lnTo>
                  <a:pt x="18" y="84"/>
                </a:lnTo>
                <a:lnTo>
                  <a:pt x="12" y="84"/>
                </a:lnTo>
                <a:lnTo>
                  <a:pt x="6" y="82"/>
                </a:lnTo>
                <a:lnTo>
                  <a:pt x="2" y="80"/>
                </a:lnTo>
                <a:lnTo>
                  <a:pt x="0" y="78"/>
                </a:lnTo>
                <a:lnTo>
                  <a:pt x="2" y="66"/>
                </a:lnTo>
                <a:lnTo>
                  <a:pt x="2" y="62"/>
                </a:lnTo>
                <a:lnTo>
                  <a:pt x="12" y="52"/>
                </a:lnTo>
                <a:lnTo>
                  <a:pt x="16" y="44"/>
                </a:lnTo>
                <a:lnTo>
                  <a:pt x="22" y="38"/>
                </a:lnTo>
                <a:lnTo>
                  <a:pt x="16" y="30"/>
                </a:lnTo>
                <a:lnTo>
                  <a:pt x="8" y="20"/>
                </a:lnTo>
                <a:lnTo>
                  <a:pt x="6" y="14"/>
                </a:lnTo>
                <a:lnTo>
                  <a:pt x="24" y="10"/>
                </a:lnTo>
                <a:lnTo>
                  <a:pt x="46" y="10"/>
                </a:lnTo>
                <a:lnTo>
                  <a:pt x="64" y="10"/>
                </a:lnTo>
                <a:lnTo>
                  <a:pt x="80" y="16"/>
                </a:lnTo>
                <a:lnTo>
                  <a:pt x="96" y="14"/>
                </a:lnTo>
                <a:lnTo>
                  <a:pt x="112" y="16"/>
                </a:lnTo>
                <a:lnTo>
                  <a:pt x="116" y="8"/>
                </a:lnTo>
                <a:lnTo>
                  <a:pt x="128" y="6"/>
                </a:lnTo>
                <a:lnTo>
                  <a:pt x="138" y="6"/>
                </a:lnTo>
                <a:lnTo>
                  <a:pt x="156" y="0"/>
                </a:lnTo>
                <a:lnTo>
                  <a:pt x="166" y="8"/>
                </a:lnTo>
                <a:lnTo>
                  <a:pt x="166" y="14"/>
                </a:lnTo>
                <a:lnTo>
                  <a:pt x="168" y="22"/>
                </a:lnTo>
                <a:lnTo>
                  <a:pt x="184" y="24"/>
                </a:lnTo>
                <a:lnTo>
                  <a:pt x="186" y="30"/>
                </a:lnTo>
                <a:lnTo>
                  <a:pt x="188" y="36"/>
                </a:lnTo>
                <a:lnTo>
                  <a:pt x="198" y="36"/>
                </a:lnTo>
                <a:lnTo>
                  <a:pt x="202" y="40"/>
                </a:lnTo>
                <a:lnTo>
                  <a:pt x="216" y="36"/>
                </a:lnTo>
                <a:lnTo>
                  <a:pt x="222" y="44"/>
                </a:lnTo>
                <a:lnTo>
                  <a:pt x="234" y="48"/>
                </a:lnTo>
                <a:lnTo>
                  <a:pt x="248" y="50"/>
                </a:lnTo>
                <a:lnTo>
                  <a:pt x="260" y="56"/>
                </a:lnTo>
                <a:lnTo>
                  <a:pt x="260" y="58"/>
                </a:lnTo>
                <a:lnTo>
                  <a:pt x="254" y="64"/>
                </a:lnTo>
                <a:lnTo>
                  <a:pt x="258" y="72"/>
                </a:lnTo>
                <a:lnTo>
                  <a:pt x="260" y="78"/>
                </a:lnTo>
                <a:lnTo>
                  <a:pt x="260" y="84"/>
                </a:lnTo>
                <a:lnTo>
                  <a:pt x="244" y="84"/>
                </a:lnTo>
                <a:lnTo>
                  <a:pt x="240" y="88"/>
                </a:lnTo>
                <a:lnTo>
                  <a:pt x="236" y="92"/>
                </a:lnTo>
                <a:lnTo>
                  <a:pt x="236" y="100"/>
                </a:lnTo>
                <a:lnTo>
                  <a:pt x="226" y="100"/>
                </a:lnTo>
                <a:lnTo>
                  <a:pt x="216" y="100"/>
                </a:lnTo>
                <a:lnTo>
                  <a:pt x="208" y="106"/>
                </a:lnTo>
                <a:lnTo>
                  <a:pt x="204" y="108"/>
                </a:lnTo>
                <a:lnTo>
                  <a:pt x="190" y="112"/>
                </a:lnTo>
                <a:lnTo>
                  <a:pt x="182" y="116"/>
                </a:lnTo>
                <a:lnTo>
                  <a:pt x="184" y="118"/>
                </a:lnTo>
                <a:lnTo>
                  <a:pt x="186" y="122"/>
                </a:lnTo>
                <a:lnTo>
                  <a:pt x="194" y="128"/>
                </a:lnTo>
                <a:lnTo>
                  <a:pt x="204" y="130"/>
                </a:lnTo>
                <a:lnTo>
                  <a:pt x="212" y="138"/>
                </a:lnTo>
                <a:lnTo>
                  <a:pt x="204" y="138"/>
                </a:lnTo>
                <a:lnTo>
                  <a:pt x="200" y="140"/>
                </a:lnTo>
                <a:lnTo>
                  <a:pt x="192" y="144"/>
                </a:lnTo>
                <a:lnTo>
                  <a:pt x="186" y="146"/>
                </a:lnTo>
                <a:lnTo>
                  <a:pt x="176" y="148"/>
                </a:lnTo>
                <a:lnTo>
                  <a:pt x="174" y="138"/>
                </a:lnTo>
                <a:lnTo>
                  <a:pt x="170" y="134"/>
                </a:lnTo>
                <a:lnTo>
                  <a:pt x="160" y="128"/>
                </a:lnTo>
                <a:lnTo>
                  <a:pt x="166" y="120"/>
                </a:lnTo>
                <a:lnTo>
                  <a:pt x="172" y="118"/>
                </a:lnTo>
                <a:lnTo>
                  <a:pt x="164" y="118"/>
                </a:lnTo>
                <a:lnTo>
                  <a:pt x="160" y="118"/>
                </a:lnTo>
                <a:lnTo>
                  <a:pt x="152" y="116"/>
                </a:lnTo>
                <a:lnTo>
                  <a:pt x="146" y="114"/>
                </a:lnTo>
                <a:lnTo>
                  <a:pt x="144" y="112"/>
                </a:lnTo>
                <a:lnTo>
                  <a:pt x="140" y="108"/>
                </a:lnTo>
                <a:lnTo>
                  <a:pt x="132" y="108"/>
                </a:lnTo>
                <a:lnTo>
                  <a:pt x="130" y="112"/>
                </a:lnTo>
                <a:lnTo>
                  <a:pt x="128" y="116"/>
                </a:lnTo>
                <a:lnTo>
                  <a:pt x="124" y="120"/>
                </a:lnTo>
                <a:lnTo>
                  <a:pt x="118" y="126"/>
                </a:lnTo>
                <a:lnTo>
                  <a:pt x="114" y="128"/>
                </a:lnTo>
                <a:lnTo>
                  <a:pt x="110" y="126"/>
                </a:lnTo>
                <a:lnTo>
                  <a:pt x="102" y="128"/>
                </a:lnTo>
                <a:lnTo>
                  <a:pt x="94" y="132"/>
                </a:lnTo>
                <a:lnTo>
                  <a:pt x="92" y="124"/>
                </a:lnTo>
                <a:lnTo>
                  <a:pt x="100" y="118"/>
                </a:lnTo>
                <a:lnTo>
                  <a:pt x="100" y="108"/>
                </a:lnTo>
                <a:lnTo>
                  <a:pt x="106" y="108"/>
                </a:lnTo>
                <a:lnTo>
                  <a:pt x="116" y="110"/>
                </a:lnTo>
                <a:lnTo>
                  <a:pt x="110" y="98"/>
                </a:lnTo>
                <a:lnTo>
                  <a:pt x="106" y="92"/>
                </a:lnTo>
                <a:lnTo>
                  <a:pt x="98" y="80"/>
                </a:lnTo>
                <a:lnTo>
                  <a:pt x="90" y="76"/>
                </a:lnTo>
                <a:lnTo>
                  <a:pt x="82" y="74"/>
                </a:lnTo>
                <a:lnTo>
                  <a:pt x="74" y="78"/>
                </a:lnTo>
                <a:lnTo>
                  <a:pt x="66" y="8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9" name="iṡḷîdê">
            <a:extLst>
              <a:ext uri="{FF2B5EF4-FFF2-40B4-BE49-F238E27FC236}">
                <a16:creationId xmlns:a16="http://schemas.microsoft.com/office/drawing/2014/main" id="{56019FDC-CF37-44AD-8898-3D7DC0E83F10}"/>
              </a:ext>
            </a:extLst>
          </p:cNvPr>
          <p:cNvSpPr/>
          <p:nvPr/>
        </p:nvSpPr>
        <p:spPr bwMode="auto">
          <a:xfrm>
            <a:off x="9474765" y="1609052"/>
            <a:ext cx="118048" cy="80364"/>
          </a:xfrm>
          <a:custGeom>
            <a:avLst/>
            <a:gdLst>
              <a:gd name="T0" fmla="*/ 2147483647 w 132"/>
              <a:gd name="T1" fmla="*/ 2147483647 h 82"/>
              <a:gd name="T2" fmla="*/ 2147483647 w 132"/>
              <a:gd name="T3" fmla="*/ 2147483647 h 82"/>
              <a:gd name="T4" fmla="*/ 2147483647 w 132"/>
              <a:gd name="T5" fmla="*/ 2147483647 h 82"/>
              <a:gd name="T6" fmla="*/ 2147483647 w 132"/>
              <a:gd name="T7" fmla="*/ 2147483647 h 82"/>
              <a:gd name="T8" fmla="*/ 2147483647 w 132"/>
              <a:gd name="T9" fmla="*/ 2147483647 h 82"/>
              <a:gd name="T10" fmla="*/ 2147483647 w 132"/>
              <a:gd name="T11" fmla="*/ 2147483647 h 82"/>
              <a:gd name="T12" fmla="*/ 2147483647 w 132"/>
              <a:gd name="T13" fmla="*/ 2147483647 h 82"/>
              <a:gd name="T14" fmla="*/ 2147483647 w 132"/>
              <a:gd name="T15" fmla="*/ 2147483647 h 82"/>
              <a:gd name="T16" fmla="*/ 2147483647 w 132"/>
              <a:gd name="T17" fmla="*/ 2147483647 h 82"/>
              <a:gd name="T18" fmla="*/ 2147483647 w 132"/>
              <a:gd name="T19" fmla="*/ 2147483647 h 82"/>
              <a:gd name="T20" fmla="*/ 2147483647 w 132"/>
              <a:gd name="T21" fmla="*/ 2147483647 h 82"/>
              <a:gd name="T22" fmla="*/ 2147483647 w 132"/>
              <a:gd name="T23" fmla="*/ 2147483647 h 82"/>
              <a:gd name="T24" fmla="*/ 2147483647 w 132"/>
              <a:gd name="T25" fmla="*/ 2147483647 h 82"/>
              <a:gd name="T26" fmla="*/ 0 w 132"/>
              <a:gd name="T27" fmla="*/ 2147483647 h 82"/>
              <a:gd name="T28" fmla="*/ 0 w 132"/>
              <a:gd name="T29" fmla="*/ 2147483647 h 82"/>
              <a:gd name="T30" fmla="*/ 2147483647 w 132"/>
              <a:gd name="T31" fmla="*/ 2147483647 h 82"/>
              <a:gd name="T32" fmla="*/ 2147483647 w 132"/>
              <a:gd name="T33" fmla="*/ 2147483647 h 82"/>
              <a:gd name="T34" fmla="*/ 2147483647 w 132"/>
              <a:gd name="T35" fmla="*/ 2147483647 h 82"/>
              <a:gd name="T36" fmla="*/ 2147483647 w 132"/>
              <a:gd name="T37" fmla="*/ 2147483647 h 82"/>
              <a:gd name="T38" fmla="*/ 2147483647 w 132"/>
              <a:gd name="T39" fmla="*/ 2147483647 h 82"/>
              <a:gd name="T40" fmla="*/ 2147483647 w 132"/>
              <a:gd name="T41" fmla="*/ 2147483647 h 82"/>
              <a:gd name="T42" fmla="*/ 2147483647 w 132"/>
              <a:gd name="T43" fmla="*/ 2147483647 h 82"/>
              <a:gd name="T44" fmla="*/ 2147483647 w 132"/>
              <a:gd name="T45" fmla="*/ 2147483647 h 82"/>
              <a:gd name="T46" fmla="*/ 2147483647 w 132"/>
              <a:gd name="T47" fmla="*/ 2147483647 h 82"/>
              <a:gd name="T48" fmla="*/ 2147483647 w 132"/>
              <a:gd name="T49" fmla="*/ 2147483647 h 82"/>
              <a:gd name="T50" fmla="*/ 2147483647 w 132"/>
              <a:gd name="T51" fmla="*/ 2147483647 h 82"/>
              <a:gd name="T52" fmla="*/ 2147483647 w 132"/>
              <a:gd name="T53" fmla="*/ 2147483647 h 82"/>
              <a:gd name="T54" fmla="*/ 2147483647 w 132"/>
              <a:gd name="T55" fmla="*/ 2147483647 h 82"/>
              <a:gd name="T56" fmla="*/ 2147483647 w 132"/>
              <a:gd name="T57" fmla="*/ 0 h 82"/>
              <a:gd name="T58" fmla="*/ 2147483647 w 132"/>
              <a:gd name="T59" fmla="*/ 2147483647 h 82"/>
              <a:gd name="T60" fmla="*/ 2147483647 w 132"/>
              <a:gd name="T61" fmla="*/ 2147483647 h 82"/>
              <a:gd name="T62" fmla="*/ 2147483647 w 132"/>
              <a:gd name="T63" fmla="*/ 2147483647 h 82"/>
              <a:gd name="T64" fmla="*/ 2147483647 w 132"/>
              <a:gd name="T65" fmla="*/ 2147483647 h 82"/>
              <a:gd name="T66" fmla="*/ 2147483647 w 132"/>
              <a:gd name="T67" fmla="*/ 2147483647 h 82"/>
              <a:gd name="T68" fmla="*/ 2147483647 w 132"/>
              <a:gd name="T69" fmla="*/ 2147483647 h 82"/>
              <a:gd name="T70" fmla="*/ 2147483647 w 132"/>
              <a:gd name="T71" fmla="*/ 2147483647 h 82"/>
              <a:gd name="T72" fmla="*/ 2147483647 w 132"/>
              <a:gd name="T73" fmla="*/ 2147483647 h 82"/>
              <a:gd name="T74" fmla="*/ 2147483647 w 132"/>
              <a:gd name="T75" fmla="*/ 2147483647 h 82"/>
              <a:gd name="T76" fmla="*/ 2147483647 w 132"/>
              <a:gd name="T77" fmla="*/ 2147483647 h 82"/>
              <a:gd name="T78" fmla="*/ 2147483647 w 132"/>
              <a:gd name="T79" fmla="*/ 2147483647 h 82"/>
              <a:gd name="T80" fmla="*/ 2147483647 w 132"/>
              <a:gd name="T81" fmla="*/ 2147483647 h 82"/>
              <a:gd name="T82" fmla="*/ 2147483647 w 132"/>
              <a:gd name="T83" fmla="*/ 2147483647 h 82"/>
              <a:gd name="T84" fmla="*/ 2147483647 w 132"/>
              <a:gd name="T85" fmla="*/ 2147483647 h 8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2"/>
              <a:gd name="T130" fmla="*/ 0 h 82"/>
              <a:gd name="T131" fmla="*/ 132 w 132"/>
              <a:gd name="T132" fmla="*/ 82 h 8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2" h="82">
                <a:moveTo>
                  <a:pt x="122" y="72"/>
                </a:moveTo>
                <a:lnTo>
                  <a:pt x="110" y="74"/>
                </a:lnTo>
                <a:lnTo>
                  <a:pt x="106" y="82"/>
                </a:lnTo>
                <a:lnTo>
                  <a:pt x="98" y="82"/>
                </a:lnTo>
                <a:lnTo>
                  <a:pt x="90" y="80"/>
                </a:lnTo>
                <a:lnTo>
                  <a:pt x="80" y="82"/>
                </a:lnTo>
                <a:lnTo>
                  <a:pt x="74" y="82"/>
                </a:lnTo>
                <a:lnTo>
                  <a:pt x="62" y="78"/>
                </a:lnTo>
                <a:lnTo>
                  <a:pt x="58" y="76"/>
                </a:lnTo>
                <a:lnTo>
                  <a:pt x="40" y="76"/>
                </a:lnTo>
                <a:lnTo>
                  <a:pt x="30" y="76"/>
                </a:lnTo>
                <a:lnTo>
                  <a:pt x="22" y="76"/>
                </a:lnTo>
                <a:lnTo>
                  <a:pt x="16" y="78"/>
                </a:lnTo>
                <a:lnTo>
                  <a:pt x="0" y="80"/>
                </a:lnTo>
                <a:lnTo>
                  <a:pt x="0" y="76"/>
                </a:lnTo>
                <a:lnTo>
                  <a:pt x="10" y="70"/>
                </a:lnTo>
                <a:lnTo>
                  <a:pt x="6" y="64"/>
                </a:lnTo>
                <a:lnTo>
                  <a:pt x="4" y="52"/>
                </a:lnTo>
                <a:lnTo>
                  <a:pt x="2" y="48"/>
                </a:lnTo>
                <a:lnTo>
                  <a:pt x="12" y="46"/>
                </a:lnTo>
                <a:lnTo>
                  <a:pt x="18" y="34"/>
                </a:lnTo>
                <a:lnTo>
                  <a:pt x="26" y="24"/>
                </a:lnTo>
                <a:lnTo>
                  <a:pt x="26" y="18"/>
                </a:lnTo>
                <a:lnTo>
                  <a:pt x="30" y="18"/>
                </a:lnTo>
                <a:lnTo>
                  <a:pt x="36" y="18"/>
                </a:lnTo>
                <a:lnTo>
                  <a:pt x="46" y="14"/>
                </a:lnTo>
                <a:lnTo>
                  <a:pt x="48" y="6"/>
                </a:lnTo>
                <a:lnTo>
                  <a:pt x="60" y="4"/>
                </a:lnTo>
                <a:lnTo>
                  <a:pt x="68" y="0"/>
                </a:lnTo>
                <a:lnTo>
                  <a:pt x="76" y="4"/>
                </a:lnTo>
                <a:lnTo>
                  <a:pt x="98" y="4"/>
                </a:lnTo>
                <a:lnTo>
                  <a:pt x="106" y="16"/>
                </a:lnTo>
                <a:lnTo>
                  <a:pt x="106" y="24"/>
                </a:lnTo>
                <a:lnTo>
                  <a:pt x="112" y="28"/>
                </a:lnTo>
                <a:lnTo>
                  <a:pt x="116" y="34"/>
                </a:lnTo>
                <a:lnTo>
                  <a:pt x="120" y="40"/>
                </a:lnTo>
                <a:lnTo>
                  <a:pt x="122" y="42"/>
                </a:lnTo>
                <a:lnTo>
                  <a:pt x="130" y="44"/>
                </a:lnTo>
                <a:lnTo>
                  <a:pt x="132" y="50"/>
                </a:lnTo>
                <a:lnTo>
                  <a:pt x="126" y="52"/>
                </a:lnTo>
                <a:lnTo>
                  <a:pt x="114" y="54"/>
                </a:lnTo>
                <a:lnTo>
                  <a:pt x="118" y="62"/>
                </a:lnTo>
                <a:lnTo>
                  <a:pt x="122" y="7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0" name="íŝliḋe">
            <a:extLst>
              <a:ext uri="{FF2B5EF4-FFF2-40B4-BE49-F238E27FC236}">
                <a16:creationId xmlns:a16="http://schemas.microsoft.com/office/drawing/2014/main" id="{247FB369-469D-424C-B293-81F84C8C9F20}"/>
              </a:ext>
            </a:extLst>
          </p:cNvPr>
          <p:cNvSpPr/>
          <p:nvPr/>
        </p:nvSpPr>
        <p:spPr bwMode="auto">
          <a:xfrm>
            <a:off x="9360231" y="1779720"/>
            <a:ext cx="43566" cy="36453"/>
          </a:xfrm>
          <a:custGeom>
            <a:avLst/>
            <a:gdLst>
              <a:gd name="T0" fmla="*/ 0 w 49"/>
              <a:gd name="T1" fmla="*/ 2147483647 h 36"/>
              <a:gd name="T2" fmla="*/ 2147483647 w 49"/>
              <a:gd name="T3" fmla="*/ 2147483647 h 36"/>
              <a:gd name="T4" fmla="*/ 2147483647 w 49"/>
              <a:gd name="T5" fmla="*/ 2147483647 h 36"/>
              <a:gd name="T6" fmla="*/ 2147483647 w 49"/>
              <a:gd name="T7" fmla="*/ 2147483647 h 36"/>
              <a:gd name="T8" fmla="*/ 2147483647 w 49"/>
              <a:gd name="T9" fmla="*/ 0 h 36"/>
              <a:gd name="T10" fmla="*/ 2147483647 w 49"/>
              <a:gd name="T11" fmla="*/ 2147483647 h 36"/>
              <a:gd name="T12" fmla="*/ 2147483647 w 49"/>
              <a:gd name="T13" fmla="*/ 2147483647 h 36"/>
              <a:gd name="T14" fmla="*/ 2147483647 w 49"/>
              <a:gd name="T15" fmla="*/ 2147483647 h 36"/>
              <a:gd name="T16" fmla="*/ 2147483647 w 49"/>
              <a:gd name="T17" fmla="*/ 2147483647 h 36"/>
              <a:gd name="T18" fmla="*/ 2147483647 w 49"/>
              <a:gd name="T19" fmla="*/ 2147483647 h 36"/>
              <a:gd name="T20" fmla="*/ 2147483647 w 49"/>
              <a:gd name="T21" fmla="*/ 2147483647 h 36"/>
              <a:gd name="T22" fmla="*/ 2147483647 w 49"/>
              <a:gd name="T23" fmla="*/ 2147483647 h 36"/>
              <a:gd name="T24" fmla="*/ 2147483647 w 49"/>
              <a:gd name="T25" fmla="*/ 2147483647 h 36"/>
              <a:gd name="T26" fmla="*/ 2147483647 w 49"/>
              <a:gd name="T27" fmla="*/ 2147483647 h 36"/>
              <a:gd name="T28" fmla="*/ 2147483647 w 49"/>
              <a:gd name="T29" fmla="*/ 2147483647 h 36"/>
              <a:gd name="T30" fmla="*/ 0 w 49"/>
              <a:gd name="T31" fmla="*/ 2147483647 h 36"/>
              <a:gd name="T32" fmla="*/ 0 w 49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"/>
              <a:gd name="T52" fmla="*/ 0 h 36"/>
              <a:gd name="T53" fmla="*/ 49 w 49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" h="36">
                <a:moveTo>
                  <a:pt x="0" y="4"/>
                </a:moveTo>
                <a:lnTo>
                  <a:pt x="13" y="6"/>
                </a:lnTo>
                <a:lnTo>
                  <a:pt x="21" y="4"/>
                </a:lnTo>
                <a:lnTo>
                  <a:pt x="25" y="2"/>
                </a:lnTo>
                <a:lnTo>
                  <a:pt x="39" y="0"/>
                </a:lnTo>
                <a:lnTo>
                  <a:pt x="49" y="6"/>
                </a:lnTo>
                <a:lnTo>
                  <a:pt x="35" y="10"/>
                </a:lnTo>
                <a:lnTo>
                  <a:pt x="33" y="16"/>
                </a:lnTo>
                <a:lnTo>
                  <a:pt x="29" y="24"/>
                </a:lnTo>
                <a:lnTo>
                  <a:pt x="21" y="24"/>
                </a:lnTo>
                <a:lnTo>
                  <a:pt x="17" y="28"/>
                </a:lnTo>
                <a:lnTo>
                  <a:pt x="15" y="36"/>
                </a:lnTo>
                <a:lnTo>
                  <a:pt x="11" y="32"/>
                </a:lnTo>
                <a:lnTo>
                  <a:pt x="7" y="26"/>
                </a:lnTo>
                <a:lnTo>
                  <a:pt x="4" y="18"/>
                </a:lnTo>
                <a:lnTo>
                  <a:pt x="0" y="14"/>
                </a:lnTo>
                <a:lnTo>
                  <a:pt x="0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1" name="íŝ1idé">
            <a:extLst>
              <a:ext uri="{FF2B5EF4-FFF2-40B4-BE49-F238E27FC236}">
                <a16:creationId xmlns:a16="http://schemas.microsoft.com/office/drawing/2014/main" id="{075DD921-0E9E-4968-A3FB-C5D8632A12ED}"/>
              </a:ext>
            </a:extLst>
          </p:cNvPr>
          <p:cNvSpPr/>
          <p:nvPr/>
        </p:nvSpPr>
        <p:spPr bwMode="auto">
          <a:xfrm>
            <a:off x="9458604" y="1860911"/>
            <a:ext cx="31620" cy="23198"/>
          </a:xfrm>
          <a:custGeom>
            <a:avLst/>
            <a:gdLst>
              <a:gd name="T0" fmla="*/ 2147483647 w 36"/>
              <a:gd name="T1" fmla="*/ 0 h 24"/>
              <a:gd name="T2" fmla="*/ 2147483647 w 36"/>
              <a:gd name="T3" fmla="*/ 2147483647 h 24"/>
              <a:gd name="T4" fmla="*/ 2147483647 w 36"/>
              <a:gd name="T5" fmla="*/ 2147483647 h 24"/>
              <a:gd name="T6" fmla="*/ 2147483647 w 36"/>
              <a:gd name="T7" fmla="*/ 2147483647 h 24"/>
              <a:gd name="T8" fmla="*/ 2147483647 w 36"/>
              <a:gd name="T9" fmla="*/ 2147483647 h 24"/>
              <a:gd name="T10" fmla="*/ 2147483647 w 36"/>
              <a:gd name="T11" fmla="*/ 2147483647 h 24"/>
              <a:gd name="T12" fmla="*/ 2147483647 w 36"/>
              <a:gd name="T13" fmla="*/ 2147483647 h 24"/>
              <a:gd name="T14" fmla="*/ 0 w 36"/>
              <a:gd name="T15" fmla="*/ 2147483647 h 24"/>
              <a:gd name="T16" fmla="*/ 0 w 36"/>
              <a:gd name="T17" fmla="*/ 2147483647 h 24"/>
              <a:gd name="T18" fmla="*/ 2147483647 w 36"/>
              <a:gd name="T19" fmla="*/ 2147483647 h 24"/>
              <a:gd name="T20" fmla="*/ 2147483647 w 36"/>
              <a:gd name="T21" fmla="*/ 0 h 24"/>
              <a:gd name="T22" fmla="*/ 2147483647 w 36"/>
              <a:gd name="T23" fmla="*/ 0 h 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"/>
              <a:gd name="T37" fmla="*/ 0 h 24"/>
              <a:gd name="T38" fmla="*/ 36 w 36"/>
              <a:gd name="T39" fmla="*/ 24 h 2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" h="24">
                <a:moveTo>
                  <a:pt x="26" y="0"/>
                </a:moveTo>
                <a:lnTo>
                  <a:pt x="36" y="4"/>
                </a:lnTo>
                <a:lnTo>
                  <a:pt x="36" y="16"/>
                </a:lnTo>
                <a:lnTo>
                  <a:pt x="30" y="20"/>
                </a:lnTo>
                <a:lnTo>
                  <a:pt x="10" y="24"/>
                </a:lnTo>
                <a:lnTo>
                  <a:pt x="6" y="22"/>
                </a:lnTo>
                <a:lnTo>
                  <a:pt x="4" y="22"/>
                </a:lnTo>
                <a:lnTo>
                  <a:pt x="0" y="16"/>
                </a:lnTo>
                <a:lnTo>
                  <a:pt x="0" y="2"/>
                </a:lnTo>
                <a:lnTo>
                  <a:pt x="8" y="2"/>
                </a:lnTo>
                <a:lnTo>
                  <a:pt x="12" y="0"/>
                </a:lnTo>
                <a:lnTo>
                  <a:pt x="2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2" name="iṩļîḋe">
            <a:extLst>
              <a:ext uri="{FF2B5EF4-FFF2-40B4-BE49-F238E27FC236}">
                <a16:creationId xmlns:a16="http://schemas.microsoft.com/office/drawing/2014/main" id="{AF3ACDFD-6B8C-4258-A92B-878A3A4F4838}"/>
              </a:ext>
            </a:extLst>
          </p:cNvPr>
          <p:cNvSpPr/>
          <p:nvPr/>
        </p:nvSpPr>
        <p:spPr bwMode="auto">
          <a:xfrm>
            <a:off x="9445956" y="1754865"/>
            <a:ext cx="126480" cy="78706"/>
          </a:xfrm>
          <a:custGeom>
            <a:avLst/>
            <a:gdLst>
              <a:gd name="T0" fmla="*/ 2147483647 w 142"/>
              <a:gd name="T1" fmla="*/ 2147483647 h 80"/>
              <a:gd name="T2" fmla="*/ 2147483647 w 142"/>
              <a:gd name="T3" fmla="*/ 2147483647 h 80"/>
              <a:gd name="T4" fmla="*/ 2147483647 w 142"/>
              <a:gd name="T5" fmla="*/ 2147483647 h 80"/>
              <a:gd name="T6" fmla="*/ 2147483647 w 142"/>
              <a:gd name="T7" fmla="*/ 2147483647 h 80"/>
              <a:gd name="T8" fmla="*/ 2147483647 w 142"/>
              <a:gd name="T9" fmla="*/ 2147483647 h 80"/>
              <a:gd name="T10" fmla="*/ 2147483647 w 142"/>
              <a:gd name="T11" fmla="*/ 2147483647 h 80"/>
              <a:gd name="T12" fmla="*/ 2147483647 w 142"/>
              <a:gd name="T13" fmla="*/ 2147483647 h 80"/>
              <a:gd name="T14" fmla="*/ 2147483647 w 142"/>
              <a:gd name="T15" fmla="*/ 2147483647 h 80"/>
              <a:gd name="T16" fmla="*/ 2147483647 w 142"/>
              <a:gd name="T17" fmla="*/ 2147483647 h 80"/>
              <a:gd name="T18" fmla="*/ 2147483647 w 142"/>
              <a:gd name="T19" fmla="*/ 2147483647 h 80"/>
              <a:gd name="T20" fmla="*/ 2147483647 w 142"/>
              <a:gd name="T21" fmla="*/ 2147483647 h 80"/>
              <a:gd name="T22" fmla="*/ 0 w 142"/>
              <a:gd name="T23" fmla="*/ 2147483647 h 80"/>
              <a:gd name="T24" fmla="*/ 2147483647 w 142"/>
              <a:gd name="T25" fmla="*/ 2147483647 h 80"/>
              <a:gd name="T26" fmla="*/ 2147483647 w 142"/>
              <a:gd name="T27" fmla="*/ 2147483647 h 80"/>
              <a:gd name="T28" fmla="*/ 2147483647 w 142"/>
              <a:gd name="T29" fmla="*/ 2147483647 h 80"/>
              <a:gd name="T30" fmla="*/ 2147483647 w 142"/>
              <a:gd name="T31" fmla="*/ 2147483647 h 80"/>
              <a:gd name="T32" fmla="*/ 2147483647 w 142"/>
              <a:gd name="T33" fmla="*/ 2147483647 h 80"/>
              <a:gd name="T34" fmla="*/ 2147483647 w 142"/>
              <a:gd name="T35" fmla="*/ 2147483647 h 80"/>
              <a:gd name="T36" fmla="*/ 2147483647 w 142"/>
              <a:gd name="T37" fmla="*/ 2147483647 h 80"/>
              <a:gd name="T38" fmla="*/ 2147483647 w 142"/>
              <a:gd name="T39" fmla="*/ 2147483647 h 80"/>
              <a:gd name="T40" fmla="*/ 2147483647 w 142"/>
              <a:gd name="T41" fmla="*/ 2147483647 h 80"/>
              <a:gd name="T42" fmla="*/ 2147483647 w 142"/>
              <a:gd name="T43" fmla="*/ 2147483647 h 80"/>
              <a:gd name="T44" fmla="*/ 2147483647 w 142"/>
              <a:gd name="T45" fmla="*/ 2147483647 h 80"/>
              <a:gd name="T46" fmla="*/ 2147483647 w 142"/>
              <a:gd name="T47" fmla="*/ 2147483647 h 80"/>
              <a:gd name="T48" fmla="*/ 2147483647 w 142"/>
              <a:gd name="T49" fmla="*/ 2147483647 h 80"/>
              <a:gd name="T50" fmla="*/ 2147483647 w 142"/>
              <a:gd name="T51" fmla="*/ 2147483647 h 80"/>
              <a:gd name="T52" fmla="*/ 2147483647 w 142"/>
              <a:gd name="T53" fmla="*/ 2147483647 h 80"/>
              <a:gd name="T54" fmla="*/ 2147483647 w 142"/>
              <a:gd name="T55" fmla="*/ 2147483647 h 80"/>
              <a:gd name="T56" fmla="*/ 2147483647 w 142"/>
              <a:gd name="T57" fmla="*/ 0 h 80"/>
              <a:gd name="T58" fmla="*/ 2147483647 w 142"/>
              <a:gd name="T59" fmla="*/ 2147483647 h 80"/>
              <a:gd name="T60" fmla="*/ 2147483647 w 142"/>
              <a:gd name="T61" fmla="*/ 2147483647 h 80"/>
              <a:gd name="T62" fmla="*/ 2147483647 w 142"/>
              <a:gd name="T63" fmla="*/ 2147483647 h 80"/>
              <a:gd name="T64" fmla="*/ 2147483647 w 142"/>
              <a:gd name="T65" fmla="*/ 2147483647 h 80"/>
              <a:gd name="T66" fmla="*/ 2147483647 w 142"/>
              <a:gd name="T67" fmla="*/ 2147483647 h 80"/>
              <a:gd name="T68" fmla="*/ 2147483647 w 142"/>
              <a:gd name="T69" fmla="*/ 2147483647 h 80"/>
              <a:gd name="T70" fmla="*/ 2147483647 w 142"/>
              <a:gd name="T71" fmla="*/ 2147483647 h 80"/>
              <a:gd name="T72" fmla="*/ 2147483647 w 142"/>
              <a:gd name="T73" fmla="*/ 2147483647 h 80"/>
              <a:gd name="T74" fmla="*/ 2147483647 w 142"/>
              <a:gd name="T75" fmla="*/ 2147483647 h 80"/>
              <a:gd name="T76" fmla="*/ 2147483647 w 142"/>
              <a:gd name="T77" fmla="*/ 2147483647 h 80"/>
              <a:gd name="T78" fmla="*/ 2147483647 w 142"/>
              <a:gd name="T79" fmla="*/ 2147483647 h 80"/>
              <a:gd name="T80" fmla="*/ 2147483647 w 142"/>
              <a:gd name="T81" fmla="*/ 2147483647 h 80"/>
              <a:gd name="T82" fmla="*/ 2147483647 w 142"/>
              <a:gd name="T83" fmla="*/ 2147483647 h 80"/>
              <a:gd name="T84" fmla="*/ 2147483647 w 142"/>
              <a:gd name="T85" fmla="*/ 2147483647 h 80"/>
              <a:gd name="T86" fmla="*/ 2147483647 w 142"/>
              <a:gd name="T87" fmla="*/ 2147483647 h 80"/>
              <a:gd name="T88" fmla="*/ 2147483647 w 142"/>
              <a:gd name="T89" fmla="*/ 2147483647 h 80"/>
              <a:gd name="T90" fmla="*/ 2147483647 w 142"/>
              <a:gd name="T91" fmla="*/ 2147483647 h 80"/>
              <a:gd name="T92" fmla="*/ 2147483647 w 142"/>
              <a:gd name="T93" fmla="*/ 2147483647 h 80"/>
              <a:gd name="T94" fmla="*/ 2147483647 w 142"/>
              <a:gd name="T95" fmla="*/ 2147483647 h 80"/>
              <a:gd name="T96" fmla="*/ 2147483647 w 142"/>
              <a:gd name="T97" fmla="*/ 2147483647 h 80"/>
              <a:gd name="T98" fmla="*/ 2147483647 w 142"/>
              <a:gd name="T99" fmla="*/ 2147483647 h 80"/>
              <a:gd name="T100" fmla="*/ 2147483647 w 142"/>
              <a:gd name="T101" fmla="*/ 2147483647 h 80"/>
              <a:gd name="T102" fmla="*/ 2147483647 w 142"/>
              <a:gd name="T103" fmla="*/ 2147483647 h 80"/>
              <a:gd name="T104" fmla="*/ 2147483647 w 142"/>
              <a:gd name="T105" fmla="*/ 2147483647 h 80"/>
              <a:gd name="T106" fmla="*/ 2147483647 w 142"/>
              <a:gd name="T107" fmla="*/ 2147483647 h 80"/>
              <a:gd name="T108" fmla="*/ 2147483647 w 142"/>
              <a:gd name="T109" fmla="*/ 2147483647 h 80"/>
              <a:gd name="T110" fmla="*/ 2147483647 w 142"/>
              <a:gd name="T111" fmla="*/ 2147483647 h 80"/>
              <a:gd name="T112" fmla="*/ 2147483647 w 142"/>
              <a:gd name="T113" fmla="*/ 2147483647 h 80"/>
              <a:gd name="T114" fmla="*/ 2147483647 w 142"/>
              <a:gd name="T115" fmla="*/ 2147483647 h 80"/>
              <a:gd name="T116" fmla="*/ 2147483647 w 142"/>
              <a:gd name="T117" fmla="*/ 2147483647 h 80"/>
              <a:gd name="T118" fmla="*/ 2147483647 w 142"/>
              <a:gd name="T119" fmla="*/ 2147483647 h 80"/>
              <a:gd name="T120" fmla="*/ 2147483647 w 142"/>
              <a:gd name="T121" fmla="*/ 2147483647 h 80"/>
              <a:gd name="T122" fmla="*/ 2147483647 w 142"/>
              <a:gd name="T123" fmla="*/ 2147483647 h 8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2"/>
              <a:gd name="T187" fmla="*/ 0 h 80"/>
              <a:gd name="T188" fmla="*/ 142 w 142"/>
              <a:gd name="T189" fmla="*/ 80 h 8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2" h="80">
                <a:moveTo>
                  <a:pt x="36" y="68"/>
                </a:moveTo>
                <a:lnTo>
                  <a:pt x="28" y="64"/>
                </a:lnTo>
                <a:lnTo>
                  <a:pt x="26" y="64"/>
                </a:lnTo>
                <a:lnTo>
                  <a:pt x="24" y="62"/>
                </a:lnTo>
                <a:lnTo>
                  <a:pt x="22" y="58"/>
                </a:lnTo>
                <a:lnTo>
                  <a:pt x="20" y="54"/>
                </a:lnTo>
                <a:lnTo>
                  <a:pt x="16" y="52"/>
                </a:lnTo>
                <a:lnTo>
                  <a:pt x="14" y="52"/>
                </a:lnTo>
                <a:lnTo>
                  <a:pt x="14" y="48"/>
                </a:lnTo>
                <a:lnTo>
                  <a:pt x="10" y="46"/>
                </a:lnTo>
                <a:lnTo>
                  <a:pt x="8" y="40"/>
                </a:lnTo>
                <a:lnTo>
                  <a:pt x="0" y="40"/>
                </a:lnTo>
                <a:lnTo>
                  <a:pt x="4" y="36"/>
                </a:lnTo>
                <a:lnTo>
                  <a:pt x="10" y="36"/>
                </a:lnTo>
                <a:lnTo>
                  <a:pt x="16" y="36"/>
                </a:lnTo>
                <a:lnTo>
                  <a:pt x="20" y="32"/>
                </a:lnTo>
                <a:lnTo>
                  <a:pt x="22" y="30"/>
                </a:lnTo>
                <a:lnTo>
                  <a:pt x="24" y="24"/>
                </a:lnTo>
                <a:lnTo>
                  <a:pt x="24" y="16"/>
                </a:lnTo>
                <a:lnTo>
                  <a:pt x="28" y="12"/>
                </a:lnTo>
                <a:lnTo>
                  <a:pt x="32" y="10"/>
                </a:lnTo>
                <a:lnTo>
                  <a:pt x="36" y="8"/>
                </a:lnTo>
                <a:lnTo>
                  <a:pt x="38" y="2"/>
                </a:lnTo>
                <a:lnTo>
                  <a:pt x="56" y="6"/>
                </a:lnTo>
                <a:lnTo>
                  <a:pt x="70" y="10"/>
                </a:lnTo>
                <a:lnTo>
                  <a:pt x="76" y="8"/>
                </a:lnTo>
                <a:lnTo>
                  <a:pt x="80" y="6"/>
                </a:lnTo>
                <a:lnTo>
                  <a:pt x="86" y="2"/>
                </a:lnTo>
                <a:lnTo>
                  <a:pt x="92" y="0"/>
                </a:lnTo>
                <a:lnTo>
                  <a:pt x="100" y="2"/>
                </a:lnTo>
                <a:lnTo>
                  <a:pt x="106" y="8"/>
                </a:lnTo>
                <a:lnTo>
                  <a:pt x="108" y="12"/>
                </a:lnTo>
                <a:lnTo>
                  <a:pt x="112" y="20"/>
                </a:lnTo>
                <a:lnTo>
                  <a:pt x="116" y="36"/>
                </a:lnTo>
                <a:lnTo>
                  <a:pt x="118" y="44"/>
                </a:lnTo>
                <a:lnTo>
                  <a:pt x="120" y="50"/>
                </a:lnTo>
                <a:lnTo>
                  <a:pt x="128" y="46"/>
                </a:lnTo>
                <a:lnTo>
                  <a:pt x="136" y="44"/>
                </a:lnTo>
                <a:lnTo>
                  <a:pt x="140" y="46"/>
                </a:lnTo>
                <a:lnTo>
                  <a:pt x="142" y="50"/>
                </a:lnTo>
                <a:lnTo>
                  <a:pt x="142" y="54"/>
                </a:lnTo>
                <a:lnTo>
                  <a:pt x="140" y="56"/>
                </a:lnTo>
                <a:lnTo>
                  <a:pt x="138" y="56"/>
                </a:lnTo>
                <a:lnTo>
                  <a:pt x="132" y="56"/>
                </a:lnTo>
                <a:lnTo>
                  <a:pt x="130" y="68"/>
                </a:lnTo>
                <a:lnTo>
                  <a:pt x="126" y="80"/>
                </a:lnTo>
                <a:lnTo>
                  <a:pt x="116" y="74"/>
                </a:lnTo>
                <a:lnTo>
                  <a:pt x="110" y="72"/>
                </a:lnTo>
                <a:lnTo>
                  <a:pt x="106" y="72"/>
                </a:lnTo>
                <a:lnTo>
                  <a:pt x="100" y="74"/>
                </a:lnTo>
                <a:lnTo>
                  <a:pt x="96" y="76"/>
                </a:lnTo>
                <a:lnTo>
                  <a:pt x="92" y="80"/>
                </a:lnTo>
                <a:lnTo>
                  <a:pt x="86" y="80"/>
                </a:lnTo>
                <a:lnTo>
                  <a:pt x="64" y="80"/>
                </a:lnTo>
                <a:lnTo>
                  <a:pt x="60" y="78"/>
                </a:lnTo>
                <a:lnTo>
                  <a:pt x="54" y="78"/>
                </a:lnTo>
                <a:lnTo>
                  <a:pt x="50" y="78"/>
                </a:lnTo>
                <a:lnTo>
                  <a:pt x="46" y="76"/>
                </a:lnTo>
                <a:lnTo>
                  <a:pt x="44" y="76"/>
                </a:lnTo>
                <a:lnTo>
                  <a:pt x="42" y="74"/>
                </a:lnTo>
                <a:lnTo>
                  <a:pt x="42" y="72"/>
                </a:lnTo>
                <a:lnTo>
                  <a:pt x="36" y="6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3" name="î$ḻïdè">
            <a:extLst>
              <a:ext uri="{FF2B5EF4-FFF2-40B4-BE49-F238E27FC236}">
                <a16:creationId xmlns:a16="http://schemas.microsoft.com/office/drawing/2014/main" id="{717A3797-695D-4BEB-A46B-DD53D6B303B5}"/>
              </a:ext>
            </a:extLst>
          </p:cNvPr>
          <p:cNvSpPr/>
          <p:nvPr/>
        </p:nvSpPr>
        <p:spPr bwMode="auto">
          <a:xfrm>
            <a:off x="9428389" y="1788005"/>
            <a:ext cx="60430" cy="76221"/>
          </a:xfrm>
          <a:custGeom>
            <a:avLst/>
            <a:gdLst>
              <a:gd name="T0" fmla="*/ 2147483647 w 68"/>
              <a:gd name="T1" fmla="*/ 2147483647 h 76"/>
              <a:gd name="T2" fmla="*/ 2147483647 w 68"/>
              <a:gd name="T3" fmla="*/ 2147483647 h 76"/>
              <a:gd name="T4" fmla="*/ 2147483647 w 68"/>
              <a:gd name="T5" fmla="*/ 0 h 76"/>
              <a:gd name="T6" fmla="*/ 2147483647 w 68"/>
              <a:gd name="T7" fmla="*/ 2147483647 h 76"/>
              <a:gd name="T8" fmla="*/ 2147483647 w 68"/>
              <a:gd name="T9" fmla="*/ 2147483647 h 76"/>
              <a:gd name="T10" fmla="*/ 2147483647 w 68"/>
              <a:gd name="T11" fmla="*/ 2147483647 h 76"/>
              <a:gd name="T12" fmla="*/ 2147483647 w 68"/>
              <a:gd name="T13" fmla="*/ 2147483647 h 76"/>
              <a:gd name="T14" fmla="*/ 2147483647 w 68"/>
              <a:gd name="T15" fmla="*/ 2147483647 h 76"/>
              <a:gd name="T16" fmla="*/ 2147483647 w 68"/>
              <a:gd name="T17" fmla="*/ 2147483647 h 76"/>
              <a:gd name="T18" fmla="*/ 2147483647 w 68"/>
              <a:gd name="T19" fmla="*/ 2147483647 h 76"/>
              <a:gd name="T20" fmla="*/ 2147483647 w 68"/>
              <a:gd name="T21" fmla="*/ 2147483647 h 76"/>
              <a:gd name="T22" fmla="*/ 2147483647 w 68"/>
              <a:gd name="T23" fmla="*/ 2147483647 h 76"/>
              <a:gd name="T24" fmla="*/ 2147483647 w 68"/>
              <a:gd name="T25" fmla="*/ 2147483647 h 76"/>
              <a:gd name="T26" fmla="*/ 2147483647 w 68"/>
              <a:gd name="T27" fmla="*/ 2147483647 h 76"/>
              <a:gd name="T28" fmla="*/ 2147483647 w 68"/>
              <a:gd name="T29" fmla="*/ 2147483647 h 76"/>
              <a:gd name="T30" fmla="*/ 2147483647 w 68"/>
              <a:gd name="T31" fmla="*/ 2147483647 h 76"/>
              <a:gd name="T32" fmla="*/ 2147483647 w 68"/>
              <a:gd name="T33" fmla="*/ 2147483647 h 76"/>
              <a:gd name="T34" fmla="*/ 2147483647 w 68"/>
              <a:gd name="T35" fmla="*/ 2147483647 h 76"/>
              <a:gd name="T36" fmla="*/ 2147483647 w 68"/>
              <a:gd name="T37" fmla="*/ 2147483647 h 76"/>
              <a:gd name="T38" fmla="*/ 2147483647 w 68"/>
              <a:gd name="T39" fmla="*/ 2147483647 h 76"/>
              <a:gd name="T40" fmla="*/ 2147483647 w 68"/>
              <a:gd name="T41" fmla="*/ 2147483647 h 76"/>
              <a:gd name="T42" fmla="*/ 2147483647 w 68"/>
              <a:gd name="T43" fmla="*/ 2147483647 h 76"/>
              <a:gd name="T44" fmla="*/ 2147483647 w 68"/>
              <a:gd name="T45" fmla="*/ 2147483647 h 76"/>
              <a:gd name="T46" fmla="*/ 2147483647 w 68"/>
              <a:gd name="T47" fmla="*/ 2147483647 h 76"/>
              <a:gd name="T48" fmla="*/ 2147483647 w 68"/>
              <a:gd name="T49" fmla="*/ 2147483647 h 76"/>
              <a:gd name="T50" fmla="*/ 2147483647 w 68"/>
              <a:gd name="T51" fmla="*/ 2147483647 h 76"/>
              <a:gd name="T52" fmla="*/ 2147483647 w 68"/>
              <a:gd name="T53" fmla="*/ 2147483647 h 76"/>
              <a:gd name="T54" fmla="*/ 2147483647 w 68"/>
              <a:gd name="T55" fmla="*/ 2147483647 h 76"/>
              <a:gd name="T56" fmla="*/ 2147483647 w 68"/>
              <a:gd name="T57" fmla="*/ 2147483647 h 76"/>
              <a:gd name="T58" fmla="*/ 0 w 68"/>
              <a:gd name="T59" fmla="*/ 2147483647 h 76"/>
              <a:gd name="T60" fmla="*/ 2147483647 w 68"/>
              <a:gd name="T61" fmla="*/ 2147483647 h 76"/>
              <a:gd name="T62" fmla="*/ 2147483647 w 68"/>
              <a:gd name="T63" fmla="*/ 2147483647 h 76"/>
              <a:gd name="T64" fmla="*/ 2147483647 w 68"/>
              <a:gd name="T65" fmla="*/ 2147483647 h 76"/>
              <a:gd name="T66" fmla="*/ 2147483647 w 68"/>
              <a:gd name="T67" fmla="*/ 2147483647 h 76"/>
              <a:gd name="T68" fmla="*/ 2147483647 w 68"/>
              <a:gd name="T69" fmla="*/ 2147483647 h 76"/>
              <a:gd name="T70" fmla="*/ 2147483647 w 68"/>
              <a:gd name="T71" fmla="*/ 2147483647 h 76"/>
              <a:gd name="T72" fmla="*/ 2147483647 w 68"/>
              <a:gd name="T73" fmla="*/ 2147483647 h 7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8"/>
              <a:gd name="T112" fmla="*/ 0 h 76"/>
              <a:gd name="T113" fmla="*/ 68 w 68"/>
              <a:gd name="T114" fmla="*/ 76 h 7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8" h="76">
                <a:moveTo>
                  <a:pt x="2" y="8"/>
                </a:moveTo>
                <a:lnTo>
                  <a:pt x="6" y="6"/>
                </a:lnTo>
                <a:lnTo>
                  <a:pt x="16" y="0"/>
                </a:lnTo>
                <a:lnTo>
                  <a:pt x="20" y="6"/>
                </a:lnTo>
                <a:lnTo>
                  <a:pt x="28" y="6"/>
                </a:lnTo>
                <a:lnTo>
                  <a:pt x="30" y="12"/>
                </a:lnTo>
                <a:lnTo>
                  <a:pt x="34" y="14"/>
                </a:lnTo>
                <a:lnTo>
                  <a:pt x="34" y="18"/>
                </a:lnTo>
                <a:lnTo>
                  <a:pt x="36" y="18"/>
                </a:lnTo>
                <a:lnTo>
                  <a:pt x="40" y="20"/>
                </a:lnTo>
                <a:lnTo>
                  <a:pt x="42" y="28"/>
                </a:lnTo>
                <a:lnTo>
                  <a:pt x="48" y="30"/>
                </a:lnTo>
                <a:lnTo>
                  <a:pt x="56" y="34"/>
                </a:lnTo>
                <a:lnTo>
                  <a:pt x="62" y="38"/>
                </a:lnTo>
                <a:lnTo>
                  <a:pt x="62" y="44"/>
                </a:lnTo>
                <a:lnTo>
                  <a:pt x="64" y="48"/>
                </a:lnTo>
                <a:lnTo>
                  <a:pt x="68" y="56"/>
                </a:lnTo>
                <a:lnTo>
                  <a:pt x="64" y="62"/>
                </a:lnTo>
                <a:lnTo>
                  <a:pt x="60" y="70"/>
                </a:lnTo>
                <a:lnTo>
                  <a:pt x="60" y="74"/>
                </a:lnTo>
                <a:lnTo>
                  <a:pt x="46" y="74"/>
                </a:lnTo>
                <a:lnTo>
                  <a:pt x="42" y="76"/>
                </a:lnTo>
                <a:lnTo>
                  <a:pt x="34" y="76"/>
                </a:lnTo>
                <a:lnTo>
                  <a:pt x="26" y="68"/>
                </a:lnTo>
                <a:lnTo>
                  <a:pt x="18" y="68"/>
                </a:lnTo>
                <a:lnTo>
                  <a:pt x="18" y="70"/>
                </a:lnTo>
                <a:lnTo>
                  <a:pt x="16" y="74"/>
                </a:lnTo>
                <a:lnTo>
                  <a:pt x="16" y="76"/>
                </a:lnTo>
                <a:lnTo>
                  <a:pt x="10" y="66"/>
                </a:lnTo>
                <a:lnTo>
                  <a:pt x="0" y="60"/>
                </a:lnTo>
                <a:lnTo>
                  <a:pt x="4" y="52"/>
                </a:lnTo>
                <a:lnTo>
                  <a:pt x="12" y="50"/>
                </a:lnTo>
                <a:lnTo>
                  <a:pt x="14" y="44"/>
                </a:lnTo>
                <a:lnTo>
                  <a:pt x="8" y="38"/>
                </a:lnTo>
                <a:lnTo>
                  <a:pt x="6" y="28"/>
                </a:lnTo>
                <a:lnTo>
                  <a:pt x="8" y="22"/>
                </a:lnTo>
                <a:lnTo>
                  <a:pt x="2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4" name="ïSľîḓê">
            <a:extLst>
              <a:ext uri="{FF2B5EF4-FFF2-40B4-BE49-F238E27FC236}">
                <a16:creationId xmlns:a16="http://schemas.microsoft.com/office/drawing/2014/main" id="{DF0E5CD0-27BB-4ABB-9B0D-6E4BF1390451}"/>
              </a:ext>
            </a:extLst>
          </p:cNvPr>
          <p:cNvSpPr/>
          <p:nvPr/>
        </p:nvSpPr>
        <p:spPr bwMode="auto">
          <a:xfrm>
            <a:off x="9481792" y="1825287"/>
            <a:ext cx="77996" cy="50538"/>
          </a:xfrm>
          <a:custGeom>
            <a:avLst/>
            <a:gdLst>
              <a:gd name="T0" fmla="*/ 2147483647 w 88"/>
              <a:gd name="T1" fmla="*/ 2147483647 h 52"/>
              <a:gd name="T2" fmla="*/ 2147483647 w 88"/>
              <a:gd name="T3" fmla="*/ 2147483647 h 52"/>
              <a:gd name="T4" fmla="*/ 2147483647 w 88"/>
              <a:gd name="T5" fmla="*/ 2147483647 h 52"/>
              <a:gd name="T6" fmla="*/ 0 w 88"/>
              <a:gd name="T7" fmla="*/ 2147483647 h 52"/>
              <a:gd name="T8" fmla="*/ 2147483647 w 88"/>
              <a:gd name="T9" fmla="*/ 2147483647 h 52"/>
              <a:gd name="T10" fmla="*/ 2147483647 w 88"/>
              <a:gd name="T11" fmla="*/ 2147483647 h 52"/>
              <a:gd name="T12" fmla="*/ 2147483647 w 88"/>
              <a:gd name="T13" fmla="*/ 2147483647 h 52"/>
              <a:gd name="T14" fmla="*/ 2147483647 w 88"/>
              <a:gd name="T15" fmla="*/ 2147483647 h 52"/>
              <a:gd name="T16" fmla="*/ 2147483647 w 88"/>
              <a:gd name="T17" fmla="*/ 2147483647 h 52"/>
              <a:gd name="T18" fmla="*/ 2147483647 w 88"/>
              <a:gd name="T19" fmla="*/ 2147483647 h 52"/>
              <a:gd name="T20" fmla="*/ 2147483647 w 88"/>
              <a:gd name="T21" fmla="*/ 2147483647 h 52"/>
              <a:gd name="T22" fmla="*/ 2147483647 w 88"/>
              <a:gd name="T23" fmla="*/ 2147483647 h 52"/>
              <a:gd name="T24" fmla="*/ 2147483647 w 88"/>
              <a:gd name="T25" fmla="*/ 2147483647 h 52"/>
              <a:gd name="T26" fmla="*/ 2147483647 w 88"/>
              <a:gd name="T27" fmla="*/ 2147483647 h 52"/>
              <a:gd name="T28" fmla="*/ 2147483647 w 88"/>
              <a:gd name="T29" fmla="*/ 2147483647 h 52"/>
              <a:gd name="T30" fmla="*/ 2147483647 w 88"/>
              <a:gd name="T31" fmla="*/ 2147483647 h 52"/>
              <a:gd name="T32" fmla="*/ 2147483647 w 88"/>
              <a:gd name="T33" fmla="*/ 2147483647 h 52"/>
              <a:gd name="T34" fmla="*/ 2147483647 w 88"/>
              <a:gd name="T35" fmla="*/ 2147483647 h 52"/>
              <a:gd name="T36" fmla="*/ 2147483647 w 88"/>
              <a:gd name="T37" fmla="*/ 2147483647 h 52"/>
              <a:gd name="T38" fmla="*/ 2147483647 w 88"/>
              <a:gd name="T39" fmla="*/ 2147483647 h 52"/>
              <a:gd name="T40" fmla="*/ 2147483647 w 88"/>
              <a:gd name="T41" fmla="*/ 2147483647 h 52"/>
              <a:gd name="T42" fmla="*/ 2147483647 w 88"/>
              <a:gd name="T43" fmla="*/ 0 h 52"/>
              <a:gd name="T44" fmla="*/ 2147483647 w 88"/>
              <a:gd name="T45" fmla="*/ 0 h 52"/>
              <a:gd name="T46" fmla="*/ 2147483647 w 88"/>
              <a:gd name="T47" fmla="*/ 2147483647 h 52"/>
              <a:gd name="T48" fmla="*/ 2147483647 w 88"/>
              <a:gd name="T49" fmla="*/ 2147483647 h 52"/>
              <a:gd name="T50" fmla="*/ 2147483647 w 88"/>
              <a:gd name="T51" fmla="*/ 2147483647 h 52"/>
              <a:gd name="T52" fmla="*/ 2147483647 w 88"/>
              <a:gd name="T53" fmla="*/ 2147483647 h 52"/>
              <a:gd name="T54" fmla="*/ 2147483647 w 88"/>
              <a:gd name="T55" fmla="*/ 2147483647 h 52"/>
              <a:gd name="T56" fmla="*/ 2147483647 w 88"/>
              <a:gd name="T57" fmla="*/ 2147483647 h 52"/>
              <a:gd name="T58" fmla="*/ 2147483647 w 88"/>
              <a:gd name="T59" fmla="*/ 2147483647 h 52"/>
              <a:gd name="T60" fmla="*/ 2147483647 w 88"/>
              <a:gd name="T61" fmla="*/ 2147483647 h 52"/>
              <a:gd name="T62" fmla="*/ 2147483647 w 88"/>
              <a:gd name="T63" fmla="*/ 2147483647 h 52"/>
              <a:gd name="T64" fmla="*/ 2147483647 w 88"/>
              <a:gd name="T65" fmla="*/ 2147483647 h 52"/>
              <a:gd name="T66" fmla="*/ 2147483647 w 88"/>
              <a:gd name="T67" fmla="*/ 2147483647 h 52"/>
              <a:gd name="T68" fmla="*/ 2147483647 w 88"/>
              <a:gd name="T69" fmla="*/ 2147483647 h 52"/>
              <a:gd name="T70" fmla="*/ 2147483647 w 88"/>
              <a:gd name="T71" fmla="*/ 2147483647 h 52"/>
              <a:gd name="T72" fmla="*/ 2147483647 w 88"/>
              <a:gd name="T73" fmla="*/ 2147483647 h 52"/>
              <a:gd name="T74" fmla="*/ 2147483647 w 88"/>
              <a:gd name="T75" fmla="*/ 2147483647 h 52"/>
              <a:gd name="T76" fmla="*/ 2147483647 w 88"/>
              <a:gd name="T77" fmla="*/ 2147483647 h 52"/>
              <a:gd name="T78" fmla="*/ 2147483647 w 88"/>
              <a:gd name="T79" fmla="*/ 2147483647 h 52"/>
              <a:gd name="T80" fmla="*/ 2147483647 w 88"/>
              <a:gd name="T81" fmla="*/ 2147483647 h 52"/>
              <a:gd name="T82" fmla="*/ 2147483647 w 88"/>
              <a:gd name="T83" fmla="*/ 2147483647 h 52"/>
              <a:gd name="T84" fmla="*/ 2147483647 w 88"/>
              <a:gd name="T85" fmla="*/ 2147483647 h 52"/>
              <a:gd name="T86" fmla="*/ 2147483647 w 88"/>
              <a:gd name="T87" fmla="*/ 2147483647 h 52"/>
              <a:gd name="T88" fmla="*/ 2147483647 w 88"/>
              <a:gd name="T89" fmla="*/ 2147483647 h 52"/>
              <a:gd name="T90" fmla="*/ 2147483647 w 88"/>
              <a:gd name="T91" fmla="*/ 2147483647 h 52"/>
              <a:gd name="T92" fmla="*/ 2147483647 w 88"/>
              <a:gd name="T93" fmla="*/ 2147483647 h 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8"/>
              <a:gd name="T142" fmla="*/ 0 h 52"/>
              <a:gd name="T143" fmla="*/ 88 w 88"/>
              <a:gd name="T144" fmla="*/ 52 h 5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8" h="52">
                <a:moveTo>
                  <a:pt x="10" y="48"/>
                </a:moveTo>
                <a:lnTo>
                  <a:pt x="8" y="40"/>
                </a:lnTo>
                <a:lnTo>
                  <a:pt x="6" y="38"/>
                </a:lnTo>
                <a:lnTo>
                  <a:pt x="0" y="36"/>
                </a:lnTo>
                <a:lnTo>
                  <a:pt x="2" y="32"/>
                </a:lnTo>
                <a:lnTo>
                  <a:pt x="4" y="24"/>
                </a:lnTo>
                <a:lnTo>
                  <a:pt x="8" y="18"/>
                </a:lnTo>
                <a:lnTo>
                  <a:pt x="4" y="12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4" y="4"/>
                </a:lnTo>
                <a:lnTo>
                  <a:pt x="6" y="4"/>
                </a:lnTo>
                <a:lnTo>
                  <a:pt x="10" y="6"/>
                </a:lnTo>
                <a:lnTo>
                  <a:pt x="14" y="6"/>
                </a:lnTo>
                <a:lnTo>
                  <a:pt x="20" y="6"/>
                </a:lnTo>
                <a:lnTo>
                  <a:pt x="24" y="8"/>
                </a:lnTo>
                <a:lnTo>
                  <a:pt x="46" y="8"/>
                </a:lnTo>
                <a:lnTo>
                  <a:pt x="52" y="8"/>
                </a:lnTo>
                <a:lnTo>
                  <a:pt x="56" y="4"/>
                </a:lnTo>
                <a:lnTo>
                  <a:pt x="60" y="2"/>
                </a:lnTo>
                <a:lnTo>
                  <a:pt x="66" y="0"/>
                </a:lnTo>
                <a:lnTo>
                  <a:pt x="70" y="0"/>
                </a:lnTo>
                <a:lnTo>
                  <a:pt x="76" y="2"/>
                </a:lnTo>
                <a:lnTo>
                  <a:pt x="86" y="8"/>
                </a:lnTo>
                <a:lnTo>
                  <a:pt x="84" y="14"/>
                </a:lnTo>
                <a:lnTo>
                  <a:pt x="84" y="22"/>
                </a:lnTo>
                <a:lnTo>
                  <a:pt x="84" y="30"/>
                </a:lnTo>
                <a:lnTo>
                  <a:pt x="88" y="38"/>
                </a:lnTo>
                <a:lnTo>
                  <a:pt x="70" y="40"/>
                </a:lnTo>
                <a:lnTo>
                  <a:pt x="64" y="42"/>
                </a:lnTo>
                <a:lnTo>
                  <a:pt x="62" y="44"/>
                </a:lnTo>
                <a:lnTo>
                  <a:pt x="60" y="46"/>
                </a:lnTo>
                <a:lnTo>
                  <a:pt x="58" y="46"/>
                </a:lnTo>
                <a:lnTo>
                  <a:pt x="56" y="50"/>
                </a:lnTo>
                <a:lnTo>
                  <a:pt x="52" y="50"/>
                </a:lnTo>
                <a:lnTo>
                  <a:pt x="50" y="52"/>
                </a:lnTo>
                <a:lnTo>
                  <a:pt x="48" y="52"/>
                </a:lnTo>
                <a:lnTo>
                  <a:pt x="42" y="52"/>
                </a:lnTo>
                <a:lnTo>
                  <a:pt x="38" y="50"/>
                </a:lnTo>
                <a:lnTo>
                  <a:pt x="36" y="48"/>
                </a:lnTo>
                <a:lnTo>
                  <a:pt x="32" y="46"/>
                </a:lnTo>
                <a:lnTo>
                  <a:pt x="26" y="48"/>
                </a:lnTo>
                <a:lnTo>
                  <a:pt x="20" y="50"/>
                </a:lnTo>
                <a:lnTo>
                  <a:pt x="14" y="50"/>
                </a:lnTo>
                <a:lnTo>
                  <a:pt x="10" y="50"/>
                </a:lnTo>
                <a:lnTo>
                  <a:pt x="10" y="4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5" name="iśľiḍe">
            <a:extLst>
              <a:ext uri="{FF2B5EF4-FFF2-40B4-BE49-F238E27FC236}">
                <a16:creationId xmlns:a16="http://schemas.microsoft.com/office/drawing/2014/main" id="{3A362BED-B031-45DB-9E70-F100B2004C41}"/>
              </a:ext>
            </a:extLst>
          </p:cNvPr>
          <p:cNvSpPr/>
          <p:nvPr/>
        </p:nvSpPr>
        <p:spPr bwMode="auto">
          <a:xfrm>
            <a:off x="9313854" y="1634735"/>
            <a:ext cx="11243" cy="3314"/>
          </a:xfrm>
          <a:custGeom>
            <a:avLst/>
            <a:gdLst>
              <a:gd name="T0" fmla="*/ 0 w 14"/>
              <a:gd name="T1" fmla="*/ 2147483647 h 4"/>
              <a:gd name="T2" fmla="*/ 2147483647 w 14"/>
              <a:gd name="T3" fmla="*/ 2147483647 h 4"/>
              <a:gd name="T4" fmla="*/ 2147483647 w 14"/>
              <a:gd name="T5" fmla="*/ 2147483647 h 4"/>
              <a:gd name="T6" fmla="*/ 2147483647 w 14"/>
              <a:gd name="T7" fmla="*/ 2147483647 h 4"/>
              <a:gd name="T8" fmla="*/ 2147483647 w 14"/>
              <a:gd name="T9" fmla="*/ 0 h 4"/>
              <a:gd name="T10" fmla="*/ 2147483647 w 14"/>
              <a:gd name="T11" fmla="*/ 0 h 4"/>
              <a:gd name="T12" fmla="*/ 0 w 14"/>
              <a:gd name="T13" fmla="*/ 2147483647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4"/>
              <a:gd name="T23" fmla="*/ 14 w 14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4">
                <a:moveTo>
                  <a:pt x="0" y="2"/>
                </a:moveTo>
                <a:lnTo>
                  <a:pt x="6" y="4"/>
                </a:lnTo>
                <a:lnTo>
                  <a:pt x="8" y="4"/>
                </a:lnTo>
                <a:lnTo>
                  <a:pt x="14" y="2"/>
                </a:lnTo>
                <a:lnTo>
                  <a:pt x="8" y="0"/>
                </a:lnTo>
                <a:lnTo>
                  <a:pt x="4" y="0"/>
                </a:lnTo>
                <a:lnTo>
                  <a:pt x="0" y="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6" name="íšļïḓè">
            <a:extLst>
              <a:ext uri="{FF2B5EF4-FFF2-40B4-BE49-F238E27FC236}">
                <a16:creationId xmlns:a16="http://schemas.microsoft.com/office/drawing/2014/main" id="{D945F671-CC05-4CE5-A37A-9EE400C9B0D1}"/>
              </a:ext>
            </a:extLst>
          </p:cNvPr>
          <p:cNvSpPr/>
          <p:nvPr/>
        </p:nvSpPr>
        <p:spPr bwMode="auto">
          <a:xfrm>
            <a:off x="9204942" y="1853454"/>
            <a:ext cx="13351" cy="7457"/>
          </a:xfrm>
          <a:custGeom>
            <a:avLst/>
            <a:gdLst>
              <a:gd name="T0" fmla="*/ 2147483647 w 16"/>
              <a:gd name="T1" fmla="*/ 2147483647 h 8"/>
              <a:gd name="T2" fmla="*/ 2147483647 w 16"/>
              <a:gd name="T3" fmla="*/ 2147483647 h 8"/>
              <a:gd name="T4" fmla="*/ 2147483647 w 16"/>
              <a:gd name="T5" fmla="*/ 2147483647 h 8"/>
              <a:gd name="T6" fmla="*/ 2147483647 w 16"/>
              <a:gd name="T7" fmla="*/ 2147483647 h 8"/>
              <a:gd name="T8" fmla="*/ 0 w 16"/>
              <a:gd name="T9" fmla="*/ 2147483647 h 8"/>
              <a:gd name="T10" fmla="*/ 0 w 16"/>
              <a:gd name="T11" fmla="*/ 2147483647 h 8"/>
              <a:gd name="T12" fmla="*/ 2147483647 w 16"/>
              <a:gd name="T13" fmla="*/ 0 h 8"/>
              <a:gd name="T14" fmla="*/ 2147483647 w 16"/>
              <a:gd name="T15" fmla="*/ 0 h 8"/>
              <a:gd name="T16" fmla="*/ 2147483647 w 16"/>
              <a:gd name="T17" fmla="*/ 0 h 8"/>
              <a:gd name="T18" fmla="*/ 2147483647 w 16"/>
              <a:gd name="T19" fmla="*/ 2147483647 h 8"/>
              <a:gd name="T20" fmla="*/ 2147483647 w 16"/>
              <a:gd name="T21" fmla="*/ 2147483647 h 8"/>
              <a:gd name="T22" fmla="*/ 2147483647 w 16"/>
              <a:gd name="T23" fmla="*/ 2147483647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"/>
              <a:gd name="T37" fmla="*/ 0 h 8"/>
              <a:gd name="T38" fmla="*/ 16 w 16"/>
              <a:gd name="T39" fmla="*/ 8 h 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" h="8">
                <a:moveTo>
                  <a:pt x="14" y="4"/>
                </a:moveTo>
                <a:lnTo>
                  <a:pt x="12" y="6"/>
                </a:lnTo>
                <a:lnTo>
                  <a:pt x="6" y="8"/>
                </a:lnTo>
                <a:lnTo>
                  <a:pt x="2" y="8"/>
                </a:lnTo>
                <a:lnTo>
                  <a:pt x="0" y="6"/>
                </a:lnTo>
                <a:lnTo>
                  <a:pt x="0" y="4"/>
                </a:lnTo>
                <a:lnTo>
                  <a:pt x="2" y="0"/>
                </a:lnTo>
                <a:lnTo>
                  <a:pt x="6" y="0"/>
                </a:lnTo>
                <a:lnTo>
                  <a:pt x="8" y="0"/>
                </a:lnTo>
                <a:lnTo>
                  <a:pt x="10" y="2"/>
                </a:lnTo>
                <a:lnTo>
                  <a:pt x="16" y="6"/>
                </a:lnTo>
                <a:lnTo>
                  <a:pt x="14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7" name="ï$ľîḓè">
            <a:extLst>
              <a:ext uri="{FF2B5EF4-FFF2-40B4-BE49-F238E27FC236}">
                <a16:creationId xmlns:a16="http://schemas.microsoft.com/office/drawing/2014/main" id="{6D7A2E47-AAF8-4033-85EC-E572E831A4F0}"/>
              </a:ext>
            </a:extLst>
          </p:cNvPr>
          <p:cNvSpPr/>
          <p:nvPr/>
        </p:nvSpPr>
        <p:spPr bwMode="auto">
          <a:xfrm>
            <a:off x="9259749" y="1719241"/>
            <a:ext cx="10539" cy="15741"/>
          </a:xfrm>
          <a:custGeom>
            <a:avLst/>
            <a:gdLst>
              <a:gd name="T0" fmla="*/ 2147483647 w 12"/>
              <a:gd name="T1" fmla="*/ 0 h 16"/>
              <a:gd name="T2" fmla="*/ 2147483647 w 12"/>
              <a:gd name="T3" fmla="*/ 2147483647 h 16"/>
              <a:gd name="T4" fmla="*/ 2147483647 w 12"/>
              <a:gd name="T5" fmla="*/ 2147483647 h 16"/>
              <a:gd name="T6" fmla="*/ 2147483647 w 12"/>
              <a:gd name="T7" fmla="*/ 2147483647 h 16"/>
              <a:gd name="T8" fmla="*/ 0 w 12"/>
              <a:gd name="T9" fmla="*/ 2147483647 h 16"/>
              <a:gd name="T10" fmla="*/ 2147483647 w 12"/>
              <a:gd name="T11" fmla="*/ 2147483647 h 16"/>
              <a:gd name="T12" fmla="*/ 2147483647 w 12"/>
              <a:gd name="T13" fmla="*/ 2147483647 h 16"/>
              <a:gd name="T14" fmla="*/ 2147483647 w 12"/>
              <a:gd name="T15" fmla="*/ 2147483647 h 16"/>
              <a:gd name="T16" fmla="*/ 2147483647 w 12"/>
              <a:gd name="T17" fmla="*/ 2147483647 h 16"/>
              <a:gd name="T18" fmla="*/ 2147483647 w 12"/>
              <a:gd name="T19" fmla="*/ 2147483647 h 16"/>
              <a:gd name="T20" fmla="*/ 2147483647 w 12"/>
              <a:gd name="T21" fmla="*/ 2147483647 h 16"/>
              <a:gd name="T22" fmla="*/ 2147483647 w 12"/>
              <a:gd name="T23" fmla="*/ 0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"/>
              <a:gd name="T37" fmla="*/ 0 h 16"/>
              <a:gd name="T38" fmla="*/ 12 w 12"/>
              <a:gd name="T39" fmla="*/ 16 h 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" h="16">
                <a:moveTo>
                  <a:pt x="8" y="0"/>
                </a:moveTo>
                <a:lnTo>
                  <a:pt x="6" y="2"/>
                </a:lnTo>
                <a:lnTo>
                  <a:pt x="4" y="4"/>
                </a:lnTo>
                <a:lnTo>
                  <a:pt x="2" y="6"/>
                </a:lnTo>
                <a:lnTo>
                  <a:pt x="0" y="8"/>
                </a:lnTo>
                <a:lnTo>
                  <a:pt x="2" y="12"/>
                </a:lnTo>
                <a:lnTo>
                  <a:pt x="2" y="14"/>
                </a:lnTo>
                <a:lnTo>
                  <a:pt x="8" y="14"/>
                </a:lnTo>
                <a:lnTo>
                  <a:pt x="12" y="16"/>
                </a:lnTo>
                <a:lnTo>
                  <a:pt x="12" y="12"/>
                </a:lnTo>
                <a:lnTo>
                  <a:pt x="12" y="8"/>
                </a:lnTo>
                <a:lnTo>
                  <a:pt x="8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8" name="iṩ1îďê">
            <a:extLst>
              <a:ext uri="{FF2B5EF4-FFF2-40B4-BE49-F238E27FC236}">
                <a16:creationId xmlns:a16="http://schemas.microsoft.com/office/drawing/2014/main" id="{F58A7ED5-DA34-45A6-B72F-4C99AD98DCA0}"/>
              </a:ext>
            </a:extLst>
          </p:cNvPr>
          <p:cNvSpPr/>
          <p:nvPr/>
        </p:nvSpPr>
        <p:spPr bwMode="auto">
          <a:xfrm>
            <a:off x="9672214" y="2043177"/>
            <a:ext cx="295823" cy="294112"/>
          </a:xfrm>
          <a:custGeom>
            <a:avLst/>
            <a:gdLst>
              <a:gd name="T0" fmla="*/ 2147483647 w 332"/>
              <a:gd name="T1" fmla="*/ 2147483647 h 298"/>
              <a:gd name="T2" fmla="*/ 2147483647 w 332"/>
              <a:gd name="T3" fmla="*/ 2147483647 h 298"/>
              <a:gd name="T4" fmla="*/ 2147483647 w 332"/>
              <a:gd name="T5" fmla="*/ 2147483647 h 298"/>
              <a:gd name="T6" fmla="*/ 2147483647 w 332"/>
              <a:gd name="T7" fmla="*/ 2147483647 h 298"/>
              <a:gd name="T8" fmla="*/ 2147483647 w 332"/>
              <a:gd name="T9" fmla="*/ 2147483647 h 298"/>
              <a:gd name="T10" fmla="*/ 2147483647 w 332"/>
              <a:gd name="T11" fmla="*/ 2147483647 h 298"/>
              <a:gd name="T12" fmla="*/ 2147483647 w 332"/>
              <a:gd name="T13" fmla="*/ 2147483647 h 298"/>
              <a:gd name="T14" fmla="*/ 2147483647 w 332"/>
              <a:gd name="T15" fmla="*/ 2147483647 h 298"/>
              <a:gd name="T16" fmla="*/ 2147483647 w 332"/>
              <a:gd name="T17" fmla="*/ 2147483647 h 298"/>
              <a:gd name="T18" fmla="*/ 2147483647 w 332"/>
              <a:gd name="T19" fmla="*/ 2147483647 h 298"/>
              <a:gd name="T20" fmla="*/ 2147483647 w 332"/>
              <a:gd name="T21" fmla="*/ 2147483647 h 298"/>
              <a:gd name="T22" fmla="*/ 2147483647 w 332"/>
              <a:gd name="T23" fmla="*/ 2147483647 h 298"/>
              <a:gd name="T24" fmla="*/ 2147483647 w 332"/>
              <a:gd name="T25" fmla="*/ 2147483647 h 298"/>
              <a:gd name="T26" fmla="*/ 2147483647 w 332"/>
              <a:gd name="T27" fmla="*/ 2147483647 h 298"/>
              <a:gd name="T28" fmla="*/ 2147483647 w 332"/>
              <a:gd name="T29" fmla="*/ 2147483647 h 298"/>
              <a:gd name="T30" fmla="*/ 2147483647 w 332"/>
              <a:gd name="T31" fmla="*/ 2147483647 h 298"/>
              <a:gd name="T32" fmla="*/ 2147483647 w 332"/>
              <a:gd name="T33" fmla="*/ 2147483647 h 298"/>
              <a:gd name="T34" fmla="*/ 2147483647 w 332"/>
              <a:gd name="T35" fmla="*/ 2147483647 h 298"/>
              <a:gd name="T36" fmla="*/ 2147483647 w 332"/>
              <a:gd name="T37" fmla="*/ 2147483647 h 298"/>
              <a:gd name="T38" fmla="*/ 2147483647 w 332"/>
              <a:gd name="T39" fmla="*/ 2147483647 h 298"/>
              <a:gd name="T40" fmla="*/ 2147483647 w 332"/>
              <a:gd name="T41" fmla="*/ 2147483647 h 298"/>
              <a:gd name="T42" fmla="*/ 2147483647 w 332"/>
              <a:gd name="T43" fmla="*/ 2147483647 h 298"/>
              <a:gd name="T44" fmla="*/ 2147483647 w 332"/>
              <a:gd name="T45" fmla="*/ 2147483647 h 298"/>
              <a:gd name="T46" fmla="*/ 2147483647 w 332"/>
              <a:gd name="T47" fmla="*/ 2147483647 h 298"/>
              <a:gd name="T48" fmla="*/ 2147483647 w 332"/>
              <a:gd name="T49" fmla="*/ 2147483647 h 298"/>
              <a:gd name="T50" fmla="*/ 2147483647 w 332"/>
              <a:gd name="T51" fmla="*/ 2147483647 h 298"/>
              <a:gd name="T52" fmla="*/ 2147483647 w 332"/>
              <a:gd name="T53" fmla="*/ 2147483647 h 298"/>
              <a:gd name="T54" fmla="*/ 2147483647 w 332"/>
              <a:gd name="T55" fmla="*/ 2147483647 h 298"/>
              <a:gd name="T56" fmla="*/ 2147483647 w 332"/>
              <a:gd name="T57" fmla="*/ 2147483647 h 298"/>
              <a:gd name="T58" fmla="*/ 2147483647 w 332"/>
              <a:gd name="T59" fmla="*/ 2147483647 h 298"/>
              <a:gd name="T60" fmla="*/ 2147483647 w 332"/>
              <a:gd name="T61" fmla="*/ 2147483647 h 298"/>
              <a:gd name="T62" fmla="*/ 2147483647 w 332"/>
              <a:gd name="T63" fmla="*/ 0 h 298"/>
              <a:gd name="T64" fmla="*/ 2147483647 w 332"/>
              <a:gd name="T65" fmla="*/ 2147483647 h 298"/>
              <a:gd name="T66" fmla="*/ 2147483647 w 332"/>
              <a:gd name="T67" fmla="*/ 2147483647 h 298"/>
              <a:gd name="T68" fmla="*/ 2147483647 w 332"/>
              <a:gd name="T69" fmla="*/ 2147483647 h 298"/>
              <a:gd name="T70" fmla="*/ 2147483647 w 332"/>
              <a:gd name="T71" fmla="*/ 2147483647 h 298"/>
              <a:gd name="T72" fmla="*/ 2147483647 w 332"/>
              <a:gd name="T73" fmla="*/ 2147483647 h 298"/>
              <a:gd name="T74" fmla="*/ 2147483647 w 332"/>
              <a:gd name="T75" fmla="*/ 2147483647 h 2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32"/>
              <a:gd name="T115" fmla="*/ 0 h 298"/>
              <a:gd name="T116" fmla="*/ 332 w 332"/>
              <a:gd name="T117" fmla="*/ 298 h 29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32" h="298">
                <a:moveTo>
                  <a:pt x="222" y="62"/>
                </a:moveTo>
                <a:lnTo>
                  <a:pt x="224" y="72"/>
                </a:lnTo>
                <a:lnTo>
                  <a:pt x="226" y="78"/>
                </a:lnTo>
                <a:lnTo>
                  <a:pt x="230" y="80"/>
                </a:lnTo>
                <a:lnTo>
                  <a:pt x="234" y="84"/>
                </a:lnTo>
                <a:lnTo>
                  <a:pt x="236" y="88"/>
                </a:lnTo>
                <a:lnTo>
                  <a:pt x="242" y="96"/>
                </a:lnTo>
                <a:lnTo>
                  <a:pt x="244" y="102"/>
                </a:lnTo>
                <a:lnTo>
                  <a:pt x="248" y="110"/>
                </a:lnTo>
                <a:lnTo>
                  <a:pt x="254" y="118"/>
                </a:lnTo>
                <a:lnTo>
                  <a:pt x="258" y="126"/>
                </a:lnTo>
                <a:lnTo>
                  <a:pt x="260" y="130"/>
                </a:lnTo>
                <a:lnTo>
                  <a:pt x="258" y="136"/>
                </a:lnTo>
                <a:lnTo>
                  <a:pt x="268" y="144"/>
                </a:lnTo>
                <a:lnTo>
                  <a:pt x="280" y="148"/>
                </a:lnTo>
                <a:lnTo>
                  <a:pt x="280" y="156"/>
                </a:lnTo>
                <a:lnTo>
                  <a:pt x="324" y="158"/>
                </a:lnTo>
                <a:lnTo>
                  <a:pt x="332" y="164"/>
                </a:lnTo>
                <a:lnTo>
                  <a:pt x="332" y="198"/>
                </a:lnTo>
                <a:lnTo>
                  <a:pt x="282" y="242"/>
                </a:lnTo>
                <a:lnTo>
                  <a:pt x="234" y="254"/>
                </a:lnTo>
                <a:lnTo>
                  <a:pt x="190" y="298"/>
                </a:lnTo>
                <a:lnTo>
                  <a:pt x="188" y="276"/>
                </a:lnTo>
                <a:lnTo>
                  <a:pt x="168" y="270"/>
                </a:lnTo>
                <a:lnTo>
                  <a:pt x="164" y="268"/>
                </a:lnTo>
                <a:lnTo>
                  <a:pt x="162" y="270"/>
                </a:lnTo>
                <a:lnTo>
                  <a:pt x="156" y="268"/>
                </a:lnTo>
                <a:lnTo>
                  <a:pt x="152" y="264"/>
                </a:lnTo>
                <a:lnTo>
                  <a:pt x="150" y="266"/>
                </a:lnTo>
                <a:lnTo>
                  <a:pt x="148" y="270"/>
                </a:lnTo>
                <a:lnTo>
                  <a:pt x="146" y="276"/>
                </a:lnTo>
                <a:lnTo>
                  <a:pt x="144" y="280"/>
                </a:lnTo>
                <a:lnTo>
                  <a:pt x="142" y="274"/>
                </a:lnTo>
                <a:lnTo>
                  <a:pt x="134" y="264"/>
                </a:lnTo>
                <a:lnTo>
                  <a:pt x="124" y="254"/>
                </a:lnTo>
                <a:lnTo>
                  <a:pt x="118" y="248"/>
                </a:lnTo>
                <a:lnTo>
                  <a:pt x="116" y="240"/>
                </a:lnTo>
                <a:lnTo>
                  <a:pt x="108" y="228"/>
                </a:lnTo>
                <a:lnTo>
                  <a:pt x="102" y="220"/>
                </a:lnTo>
                <a:lnTo>
                  <a:pt x="98" y="214"/>
                </a:lnTo>
                <a:lnTo>
                  <a:pt x="90" y="210"/>
                </a:lnTo>
                <a:lnTo>
                  <a:pt x="82" y="200"/>
                </a:lnTo>
                <a:lnTo>
                  <a:pt x="84" y="200"/>
                </a:lnTo>
                <a:lnTo>
                  <a:pt x="82" y="200"/>
                </a:lnTo>
                <a:lnTo>
                  <a:pt x="76" y="200"/>
                </a:lnTo>
                <a:lnTo>
                  <a:pt x="76" y="162"/>
                </a:lnTo>
                <a:lnTo>
                  <a:pt x="68" y="152"/>
                </a:lnTo>
                <a:lnTo>
                  <a:pt x="58" y="142"/>
                </a:lnTo>
                <a:lnTo>
                  <a:pt x="48" y="134"/>
                </a:lnTo>
                <a:lnTo>
                  <a:pt x="42" y="124"/>
                </a:lnTo>
                <a:lnTo>
                  <a:pt x="24" y="92"/>
                </a:lnTo>
                <a:lnTo>
                  <a:pt x="16" y="76"/>
                </a:lnTo>
                <a:lnTo>
                  <a:pt x="10" y="72"/>
                </a:lnTo>
                <a:lnTo>
                  <a:pt x="4" y="66"/>
                </a:lnTo>
                <a:lnTo>
                  <a:pt x="0" y="54"/>
                </a:lnTo>
                <a:lnTo>
                  <a:pt x="16" y="56"/>
                </a:lnTo>
                <a:lnTo>
                  <a:pt x="20" y="52"/>
                </a:lnTo>
                <a:lnTo>
                  <a:pt x="24" y="46"/>
                </a:lnTo>
                <a:lnTo>
                  <a:pt x="30" y="42"/>
                </a:lnTo>
                <a:lnTo>
                  <a:pt x="34" y="42"/>
                </a:lnTo>
                <a:lnTo>
                  <a:pt x="38" y="36"/>
                </a:lnTo>
                <a:lnTo>
                  <a:pt x="44" y="36"/>
                </a:lnTo>
                <a:lnTo>
                  <a:pt x="32" y="10"/>
                </a:lnTo>
                <a:lnTo>
                  <a:pt x="62" y="0"/>
                </a:lnTo>
                <a:lnTo>
                  <a:pt x="118" y="24"/>
                </a:lnTo>
                <a:lnTo>
                  <a:pt x="122" y="26"/>
                </a:lnTo>
                <a:lnTo>
                  <a:pt x="124" y="30"/>
                </a:lnTo>
                <a:lnTo>
                  <a:pt x="128" y="32"/>
                </a:lnTo>
                <a:lnTo>
                  <a:pt x="134" y="34"/>
                </a:lnTo>
                <a:lnTo>
                  <a:pt x="134" y="44"/>
                </a:lnTo>
                <a:lnTo>
                  <a:pt x="152" y="54"/>
                </a:lnTo>
                <a:lnTo>
                  <a:pt x="180" y="54"/>
                </a:lnTo>
                <a:lnTo>
                  <a:pt x="196" y="58"/>
                </a:lnTo>
                <a:lnTo>
                  <a:pt x="200" y="60"/>
                </a:lnTo>
                <a:lnTo>
                  <a:pt x="204" y="64"/>
                </a:lnTo>
                <a:lnTo>
                  <a:pt x="222" y="64"/>
                </a:lnTo>
                <a:lnTo>
                  <a:pt x="222" y="6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9" name="ïṣļïde">
            <a:extLst>
              <a:ext uri="{FF2B5EF4-FFF2-40B4-BE49-F238E27FC236}">
                <a16:creationId xmlns:a16="http://schemas.microsoft.com/office/drawing/2014/main" id="{73C9A0D6-F3FC-44A6-A765-5A2F61D1BFF5}"/>
              </a:ext>
            </a:extLst>
          </p:cNvPr>
          <p:cNvSpPr/>
          <p:nvPr/>
        </p:nvSpPr>
        <p:spPr bwMode="auto">
          <a:xfrm>
            <a:off x="9632865" y="1976071"/>
            <a:ext cx="18270" cy="11599"/>
          </a:xfrm>
          <a:custGeom>
            <a:avLst/>
            <a:gdLst>
              <a:gd name="T0" fmla="*/ 2147483647 w 20"/>
              <a:gd name="T1" fmla="*/ 2147483647 h 12"/>
              <a:gd name="T2" fmla="*/ 0 w 20"/>
              <a:gd name="T3" fmla="*/ 2147483647 h 12"/>
              <a:gd name="T4" fmla="*/ 0 w 20"/>
              <a:gd name="T5" fmla="*/ 2147483647 h 12"/>
              <a:gd name="T6" fmla="*/ 2147483647 w 20"/>
              <a:gd name="T7" fmla="*/ 2147483647 h 12"/>
              <a:gd name="T8" fmla="*/ 2147483647 w 20"/>
              <a:gd name="T9" fmla="*/ 2147483647 h 12"/>
              <a:gd name="T10" fmla="*/ 2147483647 w 20"/>
              <a:gd name="T11" fmla="*/ 0 h 12"/>
              <a:gd name="T12" fmla="*/ 2147483647 w 20"/>
              <a:gd name="T13" fmla="*/ 2147483647 h 12"/>
              <a:gd name="T14" fmla="*/ 2147483647 w 20"/>
              <a:gd name="T15" fmla="*/ 2147483647 h 12"/>
              <a:gd name="T16" fmla="*/ 2147483647 w 20"/>
              <a:gd name="T17" fmla="*/ 0 h 12"/>
              <a:gd name="T18" fmla="*/ 2147483647 w 20"/>
              <a:gd name="T19" fmla="*/ 2147483647 h 12"/>
              <a:gd name="T20" fmla="*/ 2147483647 w 20"/>
              <a:gd name="T21" fmla="*/ 2147483647 h 12"/>
              <a:gd name="T22" fmla="*/ 2147483647 w 20"/>
              <a:gd name="T23" fmla="*/ 2147483647 h 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"/>
              <a:gd name="T37" fmla="*/ 0 h 12"/>
              <a:gd name="T38" fmla="*/ 20 w 20"/>
              <a:gd name="T39" fmla="*/ 12 h 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" h="12">
                <a:moveTo>
                  <a:pt x="8" y="12"/>
                </a:moveTo>
                <a:lnTo>
                  <a:pt x="0" y="12"/>
                </a:lnTo>
                <a:lnTo>
                  <a:pt x="0" y="8"/>
                </a:lnTo>
                <a:lnTo>
                  <a:pt x="2" y="6"/>
                </a:lnTo>
                <a:lnTo>
                  <a:pt x="4" y="4"/>
                </a:lnTo>
                <a:lnTo>
                  <a:pt x="6" y="0"/>
                </a:lnTo>
                <a:lnTo>
                  <a:pt x="8" y="4"/>
                </a:lnTo>
                <a:lnTo>
                  <a:pt x="12" y="4"/>
                </a:lnTo>
                <a:lnTo>
                  <a:pt x="20" y="0"/>
                </a:lnTo>
                <a:lnTo>
                  <a:pt x="20" y="4"/>
                </a:lnTo>
                <a:lnTo>
                  <a:pt x="16" y="8"/>
                </a:lnTo>
                <a:lnTo>
                  <a:pt x="8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0" name="ïš1idê">
            <a:extLst>
              <a:ext uri="{FF2B5EF4-FFF2-40B4-BE49-F238E27FC236}">
                <a16:creationId xmlns:a16="http://schemas.microsoft.com/office/drawing/2014/main" id="{DDD4F30D-2BC6-4802-A1D0-DCBE31F04EA3}"/>
              </a:ext>
            </a:extLst>
          </p:cNvPr>
          <p:cNvSpPr/>
          <p:nvPr/>
        </p:nvSpPr>
        <p:spPr bwMode="auto">
          <a:xfrm>
            <a:off x="9535194" y="1864225"/>
            <a:ext cx="28809" cy="23198"/>
          </a:xfrm>
          <a:custGeom>
            <a:avLst/>
            <a:gdLst>
              <a:gd name="T0" fmla="*/ 2147483647 w 32"/>
              <a:gd name="T1" fmla="*/ 0 h 24"/>
              <a:gd name="T2" fmla="*/ 2147483647 w 32"/>
              <a:gd name="T3" fmla="*/ 2147483647 h 24"/>
              <a:gd name="T4" fmla="*/ 2147483647 w 32"/>
              <a:gd name="T5" fmla="*/ 2147483647 h 24"/>
              <a:gd name="T6" fmla="*/ 2147483647 w 32"/>
              <a:gd name="T7" fmla="*/ 2147483647 h 24"/>
              <a:gd name="T8" fmla="*/ 0 w 32"/>
              <a:gd name="T9" fmla="*/ 2147483647 h 24"/>
              <a:gd name="T10" fmla="*/ 2147483647 w 32"/>
              <a:gd name="T11" fmla="*/ 2147483647 h 24"/>
              <a:gd name="T12" fmla="*/ 2147483647 w 32"/>
              <a:gd name="T13" fmla="*/ 2147483647 h 24"/>
              <a:gd name="T14" fmla="*/ 2147483647 w 32"/>
              <a:gd name="T15" fmla="*/ 2147483647 h 24"/>
              <a:gd name="T16" fmla="*/ 2147483647 w 32"/>
              <a:gd name="T17" fmla="*/ 2147483647 h 24"/>
              <a:gd name="T18" fmla="*/ 2147483647 w 32"/>
              <a:gd name="T19" fmla="*/ 2147483647 h 24"/>
              <a:gd name="T20" fmla="*/ 2147483647 w 32"/>
              <a:gd name="T21" fmla="*/ 2147483647 h 24"/>
              <a:gd name="T22" fmla="*/ 2147483647 w 32"/>
              <a:gd name="T23" fmla="*/ 2147483647 h 24"/>
              <a:gd name="T24" fmla="*/ 2147483647 w 32"/>
              <a:gd name="T25" fmla="*/ 2147483647 h 24"/>
              <a:gd name="T26" fmla="*/ 2147483647 w 32"/>
              <a:gd name="T27" fmla="*/ 0 h 24"/>
              <a:gd name="T28" fmla="*/ 2147483647 w 32"/>
              <a:gd name="T29" fmla="*/ 0 h 2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2"/>
              <a:gd name="T46" fmla="*/ 0 h 24"/>
              <a:gd name="T47" fmla="*/ 32 w 32"/>
              <a:gd name="T48" fmla="*/ 24 h 2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2" h="24">
                <a:moveTo>
                  <a:pt x="28" y="0"/>
                </a:moveTo>
                <a:lnTo>
                  <a:pt x="10" y="2"/>
                </a:lnTo>
                <a:lnTo>
                  <a:pt x="4" y="4"/>
                </a:lnTo>
                <a:lnTo>
                  <a:pt x="2" y="6"/>
                </a:lnTo>
                <a:lnTo>
                  <a:pt x="0" y="8"/>
                </a:lnTo>
                <a:lnTo>
                  <a:pt x="2" y="10"/>
                </a:lnTo>
                <a:lnTo>
                  <a:pt x="2" y="12"/>
                </a:lnTo>
                <a:lnTo>
                  <a:pt x="6" y="14"/>
                </a:lnTo>
                <a:lnTo>
                  <a:pt x="6" y="24"/>
                </a:lnTo>
                <a:lnTo>
                  <a:pt x="12" y="22"/>
                </a:lnTo>
                <a:lnTo>
                  <a:pt x="20" y="18"/>
                </a:lnTo>
                <a:lnTo>
                  <a:pt x="32" y="8"/>
                </a:lnTo>
                <a:lnTo>
                  <a:pt x="30" y="6"/>
                </a:lnTo>
                <a:lnTo>
                  <a:pt x="26" y="0"/>
                </a:lnTo>
                <a:lnTo>
                  <a:pt x="28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1" name="iş1íḋè">
            <a:extLst>
              <a:ext uri="{FF2B5EF4-FFF2-40B4-BE49-F238E27FC236}">
                <a16:creationId xmlns:a16="http://schemas.microsoft.com/office/drawing/2014/main" id="{4D2D84B7-C556-4A70-B1F6-089673E9D6A3}"/>
              </a:ext>
            </a:extLst>
          </p:cNvPr>
          <p:cNvSpPr/>
          <p:nvPr/>
        </p:nvSpPr>
        <p:spPr bwMode="auto">
          <a:xfrm>
            <a:off x="9658161" y="2024951"/>
            <a:ext cx="19675" cy="62965"/>
          </a:xfrm>
          <a:custGeom>
            <a:avLst/>
            <a:gdLst>
              <a:gd name="T0" fmla="*/ 2147483647 w 22"/>
              <a:gd name="T1" fmla="*/ 0 h 64"/>
              <a:gd name="T2" fmla="*/ 2147483647 w 22"/>
              <a:gd name="T3" fmla="*/ 0 h 64"/>
              <a:gd name="T4" fmla="*/ 2147483647 w 22"/>
              <a:gd name="T5" fmla="*/ 2147483647 h 64"/>
              <a:gd name="T6" fmla="*/ 2147483647 w 22"/>
              <a:gd name="T7" fmla="*/ 2147483647 h 64"/>
              <a:gd name="T8" fmla="*/ 2147483647 w 22"/>
              <a:gd name="T9" fmla="*/ 2147483647 h 64"/>
              <a:gd name="T10" fmla="*/ 2147483647 w 22"/>
              <a:gd name="T11" fmla="*/ 2147483647 h 64"/>
              <a:gd name="T12" fmla="*/ 2147483647 w 22"/>
              <a:gd name="T13" fmla="*/ 2147483647 h 64"/>
              <a:gd name="T14" fmla="*/ 2147483647 w 22"/>
              <a:gd name="T15" fmla="*/ 2147483647 h 64"/>
              <a:gd name="T16" fmla="*/ 2147483647 w 22"/>
              <a:gd name="T17" fmla="*/ 2147483647 h 64"/>
              <a:gd name="T18" fmla="*/ 2147483647 w 22"/>
              <a:gd name="T19" fmla="*/ 2147483647 h 64"/>
              <a:gd name="T20" fmla="*/ 0 w 22"/>
              <a:gd name="T21" fmla="*/ 2147483647 h 64"/>
              <a:gd name="T22" fmla="*/ 2147483647 w 22"/>
              <a:gd name="T23" fmla="*/ 2147483647 h 64"/>
              <a:gd name="T24" fmla="*/ 2147483647 w 22"/>
              <a:gd name="T25" fmla="*/ 2147483647 h 64"/>
              <a:gd name="T26" fmla="*/ 2147483647 w 22"/>
              <a:gd name="T27" fmla="*/ 2147483647 h 64"/>
              <a:gd name="T28" fmla="*/ 2147483647 w 22"/>
              <a:gd name="T29" fmla="*/ 0 h 6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"/>
              <a:gd name="T46" fmla="*/ 0 h 64"/>
              <a:gd name="T47" fmla="*/ 22 w 22"/>
              <a:gd name="T48" fmla="*/ 64 h 6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" h="64">
                <a:moveTo>
                  <a:pt x="14" y="0"/>
                </a:moveTo>
                <a:lnTo>
                  <a:pt x="20" y="0"/>
                </a:lnTo>
                <a:lnTo>
                  <a:pt x="20" y="8"/>
                </a:lnTo>
                <a:lnTo>
                  <a:pt x="16" y="8"/>
                </a:lnTo>
                <a:lnTo>
                  <a:pt x="12" y="28"/>
                </a:lnTo>
                <a:lnTo>
                  <a:pt x="22" y="28"/>
                </a:lnTo>
                <a:lnTo>
                  <a:pt x="16" y="64"/>
                </a:lnTo>
                <a:lnTo>
                  <a:pt x="10" y="48"/>
                </a:lnTo>
                <a:lnTo>
                  <a:pt x="4" y="40"/>
                </a:lnTo>
                <a:lnTo>
                  <a:pt x="2" y="36"/>
                </a:lnTo>
                <a:lnTo>
                  <a:pt x="0" y="30"/>
                </a:lnTo>
                <a:lnTo>
                  <a:pt x="2" y="26"/>
                </a:lnTo>
                <a:lnTo>
                  <a:pt x="4" y="20"/>
                </a:lnTo>
                <a:lnTo>
                  <a:pt x="10" y="12"/>
                </a:lnTo>
                <a:lnTo>
                  <a:pt x="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2" name="íşľîdê">
            <a:extLst>
              <a:ext uri="{FF2B5EF4-FFF2-40B4-BE49-F238E27FC236}">
                <a16:creationId xmlns:a16="http://schemas.microsoft.com/office/drawing/2014/main" id="{E87D9EE8-CC99-464F-B6AE-C44844F28C7A}"/>
              </a:ext>
            </a:extLst>
          </p:cNvPr>
          <p:cNvSpPr/>
          <p:nvPr/>
        </p:nvSpPr>
        <p:spPr bwMode="auto">
          <a:xfrm>
            <a:off x="9675727" y="1949559"/>
            <a:ext cx="84320" cy="87819"/>
          </a:xfrm>
          <a:custGeom>
            <a:avLst/>
            <a:gdLst>
              <a:gd name="T0" fmla="*/ 0 w 94"/>
              <a:gd name="T1" fmla="*/ 2147483647 h 88"/>
              <a:gd name="T2" fmla="*/ 2147483647 w 94"/>
              <a:gd name="T3" fmla="*/ 2147483647 h 88"/>
              <a:gd name="T4" fmla="*/ 2147483647 w 94"/>
              <a:gd name="T5" fmla="*/ 2147483647 h 88"/>
              <a:gd name="T6" fmla="*/ 2147483647 w 94"/>
              <a:gd name="T7" fmla="*/ 2147483647 h 88"/>
              <a:gd name="T8" fmla="*/ 2147483647 w 94"/>
              <a:gd name="T9" fmla="*/ 2147483647 h 88"/>
              <a:gd name="T10" fmla="*/ 2147483647 w 94"/>
              <a:gd name="T11" fmla="*/ 2147483647 h 88"/>
              <a:gd name="T12" fmla="*/ 2147483647 w 94"/>
              <a:gd name="T13" fmla="*/ 2147483647 h 88"/>
              <a:gd name="T14" fmla="*/ 2147483647 w 94"/>
              <a:gd name="T15" fmla="*/ 2147483647 h 88"/>
              <a:gd name="T16" fmla="*/ 2147483647 w 94"/>
              <a:gd name="T17" fmla="*/ 2147483647 h 88"/>
              <a:gd name="T18" fmla="*/ 2147483647 w 94"/>
              <a:gd name="T19" fmla="*/ 2147483647 h 88"/>
              <a:gd name="T20" fmla="*/ 2147483647 w 94"/>
              <a:gd name="T21" fmla="*/ 2147483647 h 88"/>
              <a:gd name="T22" fmla="*/ 2147483647 w 94"/>
              <a:gd name="T23" fmla="*/ 2147483647 h 88"/>
              <a:gd name="T24" fmla="*/ 2147483647 w 94"/>
              <a:gd name="T25" fmla="*/ 2147483647 h 88"/>
              <a:gd name="T26" fmla="*/ 2147483647 w 94"/>
              <a:gd name="T27" fmla="*/ 2147483647 h 88"/>
              <a:gd name="T28" fmla="*/ 2147483647 w 94"/>
              <a:gd name="T29" fmla="*/ 2147483647 h 88"/>
              <a:gd name="T30" fmla="*/ 2147483647 w 94"/>
              <a:gd name="T31" fmla="*/ 2147483647 h 88"/>
              <a:gd name="T32" fmla="*/ 2147483647 w 94"/>
              <a:gd name="T33" fmla="*/ 0 h 88"/>
              <a:gd name="T34" fmla="*/ 2147483647 w 94"/>
              <a:gd name="T35" fmla="*/ 2147483647 h 88"/>
              <a:gd name="T36" fmla="*/ 2147483647 w 94"/>
              <a:gd name="T37" fmla="*/ 2147483647 h 88"/>
              <a:gd name="T38" fmla="*/ 2147483647 w 94"/>
              <a:gd name="T39" fmla="*/ 2147483647 h 88"/>
              <a:gd name="T40" fmla="*/ 2147483647 w 94"/>
              <a:gd name="T41" fmla="*/ 2147483647 h 88"/>
              <a:gd name="T42" fmla="*/ 2147483647 w 94"/>
              <a:gd name="T43" fmla="*/ 2147483647 h 88"/>
              <a:gd name="T44" fmla="*/ 2147483647 w 94"/>
              <a:gd name="T45" fmla="*/ 2147483647 h 88"/>
              <a:gd name="T46" fmla="*/ 2147483647 w 94"/>
              <a:gd name="T47" fmla="*/ 2147483647 h 88"/>
              <a:gd name="T48" fmla="*/ 2147483647 w 94"/>
              <a:gd name="T49" fmla="*/ 2147483647 h 88"/>
              <a:gd name="T50" fmla="*/ 2147483647 w 94"/>
              <a:gd name="T51" fmla="*/ 2147483647 h 88"/>
              <a:gd name="T52" fmla="*/ 2147483647 w 94"/>
              <a:gd name="T53" fmla="*/ 2147483647 h 88"/>
              <a:gd name="T54" fmla="*/ 2147483647 w 94"/>
              <a:gd name="T55" fmla="*/ 2147483647 h 88"/>
              <a:gd name="T56" fmla="*/ 2147483647 w 94"/>
              <a:gd name="T57" fmla="*/ 2147483647 h 88"/>
              <a:gd name="T58" fmla="*/ 2147483647 w 94"/>
              <a:gd name="T59" fmla="*/ 2147483647 h 88"/>
              <a:gd name="T60" fmla="*/ 2147483647 w 94"/>
              <a:gd name="T61" fmla="*/ 2147483647 h 88"/>
              <a:gd name="T62" fmla="*/ 2147483647 w 94"/>
              <a:gd name="T63" fmla="*/ 2147483647 h 88"/>
              <a:gd name="T64" fmla="*/ 2147483647 w 94"/>
              <a:gd name="T65" fmla="*/ 2147483647 h 88"/>
              <a:gd name="T66" fmla="*/ 2147483647 w 94"/>
              <a:gd name="T67" fmla="*/ 2147483647 h 88"/>
              <a:gd name="T68" fmla="*/ 2147483647 w 94"/>
              <a:gd name="T69" fmla="*/ 2147483647 h 88"/>
              <a:gd name="T70" fmla="*/ 2147483647 w 94"/>
              <a:gd name="T71" fmla="*/ 2147483647 h 88"/>
              <a:gd name="T72" fmla="*/ 2147483647 w 94"/>
              <a:gd name="T73" fmla="*/ 2147483647 h 88"/>
              <a:gd name="T74" fmla="*/ 2147483647 w 94"/>
              <a:gd name="T75" fmla="*/ 2147483647 h 88"/>
              <a:gd name="T76" fmla="*/ 2147483647 w 94"/>
              <a:gd name="T77" fmla="*/ 2147483647 h 88"/>
              <a:gd name="T78" fmla="*/ 2147483647 w 94"/>
              <a:gd name="T79" fmla="*/ 2147483647 h 88"/>
              <a:gd name="T80" fmla="*/ 2147483647 w 94"/>
              <a:gd name="T81" fmla="*/ 2147483647 h 88"/>
              <a:gd name="T82" fmla="*/ 2147483647 w 94"/>
              <a:gd name="T83" fmla="*/ 2147483647 h 88"/>
              <a:gd name="T84" fmla="*/ 2147483647 w 94"/>
              <a:gd name="T85" fmla="*/ 2147483647 h 88"/>
              <a:gd name="T86" fmla="*/ 2147483647 w 94"/>
              <a:gd name="T87" fmla="*/ 2147483647 h 88"/>
              <a:gd name="T88" fmla="*/ 0 w 94"/>
              <a:gd name="T89" fmla="*/ 2147483647 h 88"/>
              <a:gd name="T90" fmla="*/ 0 w 94"/>
              <a:gd name="T91" fmla="*/ 2147483647 h 8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94"/>
              <a:gd name="T139" fmla="*/ 0 h 88"/>
              <a:gd name="T140" fmla="*/ 94 w 94"/>
              <a:gd name="T141" fmla="*/ 88 h 8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94" h="88">
                <a:moveTo>
                  <a:pt x="0" y="82"/>
                </a:moveTo>
                <a:lnTo>
                  <a:pt x="10" y="84"/>
                </a:lnTo>
                <a:lnTo>
                  <a:pt x="14" y="88"/>
                </a:lnTo>
                <a:lnTo>
                  <a:pt x="18" y="88"/>
                </a:lnTo>
                <a:lnTo>
                  <a:pt x="20" y="88"/>
                </a:lnTo>
                <a:lnTo>
                  <a:pt x="80" y="54"/>
                </a:lnTo>
                <a:lnTo>
                  <a:pt x="80" y="46"/>
                </a:lnTo>
                <a:lnTo>
                  <a:pt x="80" y="40"/>
                </a:lnTo>
                <a:lnTo>
                  <a:pt x="82" y="34"/>
                </a:lnTo>
                <a:lnTo>
                  <a:pt x="84" y="28"/>
                </a:lnTo>
                <a:lnTo>
                  <a:pt x="82" y="26"/>
                </a:lnTo>
                <a:lnTo>
                  <a:pt x="80" y="22"/>
                </a:lnTo>
                <a:lnTo>
                  <a:pt x="82" y="16"/>
                </a:lnTo>
                <a:lnTo>
                  <a:pt x="84" y="14"/>
                </a:lnTo>
                <a:lnTo>
                  <a:pt x="88" y="14"/>
                </a:lnTo>
                <a:lnTo>
                  <a:pt x="94" y="4"/>
                </a:lnTo>
                <a:lnTo>
                  <a:pt x="94" y="0"/>
                </a:lnTo>
                <a:lnTo>
                  <a:pt x="86" y="2"/>
                </a:lnTo>
                <a:lnTo>
                  <a:pt x="74" y="4"/>
                </a:lnTo>
                <a:lnTo>
                  <a:pt x="68" y="2"/>
                </a:lnTo>
                <a:lnTo>
                  <a:pt x="66" y="2"/>
                </a:lnTo>
                <a:lnTo>
                  <a:pt x="62" y="4"/>
                </a:lnTo>
                <a:lnTo>
                  <a:pt x="56" y="8"/>
                </a:lnTo>
                <a:lnTo>
                  <a:pt x="52" y="10"/>
                </a:lnTo>
                <a:lnTo>
                  <a:pt x="46" y="10"/>
                </a:lnTo>
                <a:lnTo>
                  <a:pt x="40" y="8"/>
                </a:lnTo>
                <a:lnTo>
                  <a:pt x="36" y="6"/>
                </a:lnTo>
                <a:lnTo>
                  <a:pt x="30" y="8"/>
                </a:lnTo>
                <a:lnTo>
                  <a:pt x="24" y="10"/>
                </a:lnTo>
                <a:lnTo>
                  <a:pt x="16" y="8"/>
                </a:lnTo>
                <a:lnTo>
                  <a:pt x="12" y="8"/>
                </a:lnTo>
                <a:lnTo>
                  <a:pt x="12" y="4"/>
                </a:lnTo>
                <a:lnTo>
                  <a:pt x="8" y="4"/>
                </a:lnTo>
                <a:lnTo>
                  <a:pt x="8" y="22"/>
                </a:lnTo>
                <a:lnTo>
                  <a:pt x="4" y="24"/>
                </a:lnTo>
                <a:lnTo>
                  <a:pt x="4" y="30"/>
                </a:lnTo>
                <a:lnTo>
                  <a:pt x="2" y="46"/>
                </a:lnTo>
                <a:lnTo>
                  <a:pt x="12" y="50"/>
                </a:lnTo>
                <a:lnTo>
                  <a:pt x="10" y="58"/>
                </a:lnTo>
                <a:lnTo>
                  <a:pt x="6" y="60"/>
                </a:lnTo>
                <a:lnTo>
                  <a:pt x="2" y="60"/>
                </a:lnTo>
                <a:lnTo>
                  <a:pt x="4" y="64"/>
                </a:lnTo>
                <a:lnTo>
                  <a:pt x="6" y="66"/>
                </a:lnTo>
                <a:lnTo>
                  <a:pt x="4" y="72"/>
                </a:lnTo>
                <a:lnTo>
                  <a:pt x="0" y="76"/>
                </a:lnTo>
                <a:lnTo>
                  <a:pt x="0" y="8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3" name="ïṡľiḍe">
            <a:extLst>
              <a:ext uri="{FF2B5EF4-FFF2-40B4-BE49-F238E27FC236}">
                <a16:creationId xmlns:a16="http://schemas.microsoft.com/office/drawing/2014/main" id="{DCFC4E70-2D1F-462A-B747-F78D84EB8357}"/>
              </a:ext>
            </a:extLst>
          </p:cNvPr>
          <p:cNvSpPr/>
          <p:nvPr/>
        </p:nvSpPr>
        <p:spPr bwMode="auto">
          <a:xfrm>
            <a:off x="9720698" y="1948730"/>
            <a:ext cx="137020" cy="146642"/>
          </a:xfrm>
          <a:custGeom>
            <a:avLst/>
            <a:gdLst>
              <a:gd name="T0" fmla="*/ 2147483647 w 154"/>
              <a:gd name="T1" fmla="*/ 2147483647 h 150"/>
              <a:gd name="T2" fmla="*/ 2147483647 w 154"/>
              <a:gd name="T3" fmla="*/ 2147483647 h 150"/>
              <a:gd name="T4" fmla="*/ 2147483647 w 154"/>
              <a:gd name="T5" fmla="*/ 0 h 150"/>
              <a:gd name="T6" fmla="*/ 2147483647 w 154"/>
              <a:gd name="T7" fmla="*/ 2147483647 h 150"/>
              <a:gd name="T8" fmla="*/ 2147483647 w 154"/>
              <a:gd name="T9" fmla="*/ 2147483647 h 150"/>
              <a:gd name="T10" fmla="*/ 2147483647 w 154"/>
              <a:gd name="T11" fmla="*/ 2147483647 h 150"/>
              <a:gd name="T12" fmla="*/ 2147483647 w 154"/>
              <a:gd name="T13" fmla="*/ 2147483647 h 150"/>
              <a:gd name="T14" fmla="*/ 2147483647 w 154"/>
              <a:gd name="T15" fmla="*/ 2147483647 h 150"/>
              <a:gd name="T16" fmla="*/ 2147483647 w 154"/>
              <a:gd name="T17" fmla="*/ 2147483647 h 150"/>
              <a:gd name="T18" fmla="*/ 2147483647 w 154"/>
              <a:gd name="T19" fmla="*/ 2147483647 h 150"/>
              <a:gd name="T20" fmla="*/ 2147483647 w 154"/>
              <a:gd name="T21" fmla="*/ 2147483647 h 150"/>
              <a:gd name="T22" fmla="*/ 2147483647 w 154"/>
              <a:gd name="T23" fmla="*/ 2147483647 h 150"/>
              <a:gd name="T24" fmla="*/ 2147483647 w 154"/>
              <a:gd name="T25" fmla="*/ 2147483647 h 150"/>
              <a:gd name="T26" fmla="*/ 2147483647 w 154"/>
              <a:gd name="T27" fmla="*/ 2147483647 h 150"/>
              <a:gd name="T28" fmla="*/ 2147483647 w 154"/>
              <a:gd name="T29" fmla="*/ 2147483647 h 150"/>
              <a:gd name="T30" fmla="*/ 2147483647 w 154"/>
              <a:gd name="T31" fmla="*/ 2147483647 h 150"/>
              <a:gd name="T32" fmla="*/ 2147483647 w 154"/>
              <a:gd name="T33" fmla="*/ 2147483647 h 150"/>
              <a:gd name="T34" fmla="*/ 2147483647 w 154"/>
              <a:gd name="T35" fmla="*/ 2147483647 h 150"/>
              <a:gd name="T36" fmla="*/ 2147483647 w 154"/>
              <a:gd name="T37" fmla="*/ 2147483647 h 150"/>
              <a:gd name="T38" fmla="*/ 2147483647 w 154"/>
              <a:gd name="T39" fmla="*/ 2147483647 h 150"/>
              <a:gd name="T40" fmla="*/ 2147483647 w 154"/>
              <a:gd name="T41" fmla="*/ 2147483647 h 150"/>
              <a:gd name="T42" fmla="*/ 2147483647 w 154"/>
              <a:gd name="T43" fmla="*/ 2147483647 h 150"/>
              <a:gd name="T44" fmla="*/ 2147483647 w 154"/>
              <a:gd name="T45" fmla="*/ 2147483647 h 150"/>
              <a:gd name="T46" fmla="*/ 2147483647 w 154"/>
              <a:gd name="T47" fmla="*/ 2147483647 h 150"/>
              <a:gd name="T48" fmla="*/ 2147483647 w 154"/>
              <a:gd name="T49" fmla="*/ 2147483647 h 150"/>
              <a:gd name="T50" fmla="*/ 2147483647 w 154"/>
              <a:gd name="T51" fmla="*/ 2147483647 h 150"/>
              <a:gd name="T52" fmla="*/ 2147483647 w 154"/>
              <a:gd name="T53" fmla="*/ 2147483647 h 150"/>
              <a:gd name="T54" fmla="*/ 2147483647 w 154"/>
              <a:gd name="T55" fmla="*/ 2147483647 h 150"/>
              <a:gd name="T56" fmla="*/ 2147483647 w 154"/>
              <a:gd name="T57" fmla="*/ 2147483647 h 150"/>
              <a:gd name="T58" fmla="*/ 2147483647 w 154"/>
              <a:gd name="T59" fmla="*/ 2147483647 h 150"/>
              <a:gd name="T60" fmla="*/ 2147483647 w 154"/>
              <a:gd name="T61" fmla="*/ 2147483647 h 150"/>
              <a:gd name="T62" fmla="*/ 2147483647 w 154"/>
              <a:gd name="T63" fmla="*/ 2147483647 h 150"/>
              <a:gd name="T64" fmla="*/ 2147483647 w 154"/>
              <a:gd name="T65" fmla="*/ 2147483647 h 150"/>
              <a:gd name="T66" fmla="*/ 2147483647 w 154"/>
              <a:gd name="T67" fmla="*/ 2147483647 h 150"/>
              <a:gd name="T68" fmla="*/ 2147483647 w 154"/>
              <a:gd name="T69" fmla="*/ 2147483647 h 150"/>
              <a:gd name="T70" fmla="*/ 2147483647 w 154"/>
              <a:gd name="T71" fmla="*/ 2147483647 h 150"/>
              <a:gd name="T72" fmla="*/ 2147483647 w 154"/>
              <a:gd name="T73" fmla="*/ 2147483647 h 150"/>
              <a:gd name="T74" fmla="*/ 2147483647 w 154"/>
              <a:gd name="T75" fmla="*/ 2147483647 h 150"/>
              <a:gd name="T76" fmla="*/ 2147483647 w 154"/>
              <a:gd name="T77" fmla="*/ 2147483647 h 150"/>
              <a:gd name="T78" fmla="*/ 2147483647 w 154"/>
              <a:gd name="T79" fmla="*/ 2147483647 h 150"/>
              <a:gd name="T80" fmla="*/ 0 w 154"/>
              <a:gd name="T81" fmla="*/ 2147483647 h 150"/>
              <a:gd name="T82" fmla="*/ 2147483647 w 154"/>
              <a:gd name="T83" fmla="*/ 2147483647 h 150"/>
              <a:gd name="T84" fmla="*/ 2147483647 w 154"/>
              <a:gd name="T85" fmla="*/ 2147483647 h 150"/>
              <a:gd name="T86" fmla="*/ 2147483647 w 154"/>
              <a:gd name="T87" fmla="*/ 2147483647 h 150"/>
              <a:gd name="T88" fmla="*/ 2147483647 w 154"/>
              <a:gd name="T89" fmla="*/ 2147483647 h 150"/>
              <a:gd name="T90" fmla="*/ 2147483647 w 154"/>
              <a:gd name="T91" fmla="*/ 2147483647 h 150"/>
              <a:gd name="T92" fmla="*/ 2147483647 w 154"/>
              <a:gd name="T93" fmla="*/ 2147483647 h 150"/>
              <a:gd name="T94" fmla="*/ 2147483647 w 154"/>
              <a:gd name="T95" fmla="*/ 2147483647 h 150"/>
              <a:gd name="T96" fmla="*/ 2147483647 w 154"/>
              <a:gd name="T97" fmla="*/ 2147483647 h 150"/>
              <a:gd name="T98" fmla="*/ 2147483647 w 154"/>
              <a:gd name="T99" fmla="*/ 2147483647 h 150"/>
              <a:gd name="T100" fmla="*/ 2147483647 w 154"/>
              <a:gd name="T101" fmla="*/ 2147483647 h 150"/>
              <a:gd name="T102" fmla="*/ 2147483647 w 154"/>
              <a:gd name="T103" fmla="*/ 2147483647 h 150"/>
              <a:gd name="T104" fmla="*/ 2147483647 w 154"/>
              <a:gd name="T105" fmla="*/ 2147483647 h 150"/>
              <a:gd name="T106" fmla="*/ 2147483647 w 154"/>
              <a:gd name="T107" fmla="*/ 2147483647 h 15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54"/>
              <a:gd name="T163" fmla="*/ 0 h 150"/>
              <a:gd name="T164" fmla="*/ 154 w 154"/>
              <a:gd name="T165" fmla="*/ 150 h 15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54" h="150">
                <a:moveTo>
                  <a:pt x="48" y="2"/>
                </a:moveTo>
                <a:lnTo>
                  <a:pt x="62" y="2"/>
                </a:lnTo>
                <a:lnTo>
                  <a:pt x="66" y="0"/>
                </a:lnTo>
                <a:lnTo>
                  <a:pt x="70" y="2"/>
                </a:lnTo>
                <a:lnTo>
                  <a:pt x="76" y="2"/>
                </a:lnTo>
                <a:lnTo>
                  <a:pt x="80" y="12"/>
                </a:lnTo>
                <a:lnTo>
                  <a:pt x="88" y="20"/>
                </a:lnTo>
                <a:lnTo>
                  <a:pt x="98" y="24"/>
                </a:lnTo>
                <a:lnTo>
                  <a:pt x="108" y="28"/>
                </a:lnTo>
                <a:lnTo>
                  <a:pt x="102" y="40"/>
                </a:lnTo>
                <a:lnTo>
                  <a:pt x="100" y="48"/>
                </a:lnTo>
                <a:lnTo>
                  <a:pt x="98" y="56"/>
                </a:lnTo>
                <a:lnTo>
                  <a:pt x="100" y="62"/>
                </a:lnTo>
                <a:lnTo>
                  <a:pt x="102" y="68"/>
                </a:lnTo>
                <a:lnTo>
                  <a:pt x="108" y="74"/>
                </a:lnTo>
                <a:lnTo>
                  <a:pt x="112" y="78"/>
                </a:lnTo>
                <a:lnTo>
                  <a:pt x="124" y="86"/>
                </a:lnTo>
                <a:lnTo>
                  <a:pt x="132" y="92"/>
                </a:lnTo>
                <a:lnTo>
                  <a:pt x="136" y="96"/>
                </a:lnTo>
                <a:lnTo>
                  <a:pt x="136" y="102"/>
                </a:lnTo>
                <a:lnTo>
                  <a:pt x="138" y="112"/>
                </a:lnTo>
                <a:lnTo>
                  <a:pt x="142" y="116"/>
                </a:lnTo>
                <a:lnTo>
                  <a:pt x="148" y="122"/>
                </a:lnTo>
                <a:lnTo>
                  <a:pt x="152" y="126"/>
                </a:lnTo>
                <a:lnTo>
                  <a:pt x="154" y="132"/>
                </a:lnTo>
                <a:lnTo>
                  <a:pt x="152" y="134"/>
                </a:lnTo>
                <a:lnTo>
                  <a:pt x="148" y="132"/>
                </a:lnTo>
                <a:lnTo>
                  <a:pt x="142" y="132"/>
                </a:lnTo>
                <a:lnTo>
                  <a:pt x="138" y="132"/>
                </a:lnTo>
                <a:lnTo>
                  <a:pt x="134" y="136"/>
                </a:lnTo>
                <a:lnTo>
                  <a:pt x="130" y="142"/>
                </a:lnTo>
                <a:lnTo>
                  <a:pt x="126" y="150"/>
                </a:lnTo>
                <a:lnTo>
                  <a:pt x="98" y="150"/>
                </a:lnTo>
                <a:lnTo>
                  <a:pt x="80" y="140"/>
                </a:lnTo>
                <a:lnTo>
                  <a:pt x="80" y="130"/>
                </a:lnTo>
                <a:lnTo>
                  <a:pt x="74" y="128"/>
                </a:lnTo>
                <a:lnTo>
                  <a:pt x="70" y="126"/>
                </a:lnTo>
                <a:lnTo>
                  <a:pt x="68" y="122"/>
                </a:lnTo>
                <a:lnTo>
                  <a:pt x="64" y="120"/>
                </a:lnTo>
                <a:lnTo>
                  <a:pt x="8" y="96"/>
                </a:lnTo>
                <a:lnTo>
                  <a:pt x="0" y="74"/>
                </a:lnTo>
                <a:lnTo>
                  <a:pt x="30" y="56"/>
                </a:lnTo>
                <a:lnTo>
                  <a:pt x="30" y="48"/>
                </a:lnTo>
                <a:lnTo>
                  <a:pt x="30" y="42"/>
                </a:lnTo>
                <a:lnTo>
                  <a:pt x="32" y="36"/>
                </a:lnTo>
                <a:lnTo>
                  <a:pt x="34" y="30"/>
                </a:lnTo>
                <a:lnTo>
                  <a:pt x="32" y="28"/>
                </a:lnTo>
                <a:lnTo>
                  <a:pt x="30" y="24"/>
                </a:lnTo>
                <a:lnTo>
                  <a:pt x="32" y="18"/>
                </a:lnTo>
                <a:lnTo>
                  <a:pt x="34" y="16"/>
                </a:lnTo>
                <a:lnTo>
                  <a:pt x="38" y="16"/>
                </a:lnTo>
                <a:lnTo>
                  <a:pt x="44" y="6"/>
                </a:lnTo>
                <a:lnTo>
                  <a:pt x="44" y="2"/>
                </a:lnTo>
                <a:lnTo>
                  <a:pt x="48" y="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4" name="ïṥľíḋé">
            <a:extLst>
              <a:ext uri="{FF2B5EF4-FFF2-40B4-BE49-F238E27FC236}">
                <a16:creationId xmlns:a16="http://schemas.microsoft.com/office/drawing/2014/main" id="{4AAB9AB7-D476-42BD-B744-EBC4FDFABC44}"/>
              </a:ext>
            </a:extLst>
          </p:cNvPr>
          <p:cNvSpPr/>
          <p:nvPr/>
        </p:nvSpPr>
        <p:spPr bwMode="auto">
          <a:xfrm>
            <a:off x="9535194" y="1859255"/>
            <a:ext cx="248041" cy="114331"/>
          </a:xfrm>
          <a:custGeom>
            <a:avLst/>
            <a:gdLst>
              <a:gd name="T0" fmla="*/ 2147483647 w 278"/>
              <a:gd name="T1" fmla="*/ 2147483647 h 116"/>
              <a:gd name="T2" fmla="*/ 2147483647 w 278"/>
              <a:gd name="T3" fmla="*/ 2147483647 h 116"/>
              <a:gd name="T4" fmla="*/ 2147483647 w 278"/>
              <a:gd name="T5" fmla="*/ 2147483647 h 116"/>
              <a:gd name="T6" fmla="*/ 2147483647 w 278"/>
              <a:gd name="T7" fmla="*/ 2147483647 h 116"/>
              <a:gd name="T8" fmla="*/ 2147483647 w 278"/>
              <a:gd name="T9" fmla="*/ 2147483647 h 116"/>
              <a:gd name="T10" fmla="*/ 2147483647 w 278"/>
              <a:gd name="T11" fmla="*/ 2147483647 h 116"/>
              <a:gd name="T12" fmla="*/ 2147483647 w 278"/>
              <a:gd name="T13" fmla="*/ 2147483647 h 116"/>
              <a:gd name="T14" fmla="*/ 2147483647 w 278"/>
              <a:gd name="T15" fmla="*/ 2147483647 h 116"/>
              <a:gd name="T16" fmla="*/ 2147483647 w 278"/>
              <a:gd name="T17" fmla="*/ 2147483647 h 116"/>
              <a:gd name="T18" fmla="*/ 2147483647 w 278"/>
              <a:gd name="T19" fmla="*/ 2147483647 h 116"/>
              <a:gd name="T20" fmla="*/ 2147483647 w 278"/>
              <a:gd name="T21" fmla="*/ 2147483647 h 116"/>
              <a:gd name="T22" fmla="*/ 2147483647 w 278"/>
              <a:gd name="T23" fmla="*/ 2147483647 h 116"/>
              <a:gd name="T24" fmla="*/ 2147483647 w 278"/>
              <a:gd name="T25" fmla="*/ 2147483647 h 116"/>
              <a:gd name="T26" fmla="*/ 2147483647 w 278"/>
              <a:gd name="T27" fmla="*/ 2147483647 h 116"/>
              <a:gd name="T28" fmla="*/ 2147483647 w 278"/>
              <a:gd name="T29" fmla="*/ 2147483647 h 116"/>
              <a:gd name="T30" fmla="*/ 2147483647 w 278"/>
              <a:gd name="T31" fmla="*/ 2147483647 h 116"/>
              <a:gd name="T32" fmla="*/ 2147483647 w 278"/>
              <a:gd name="T33" fmla="*/ 2147483647 h 116"/>
              <a:gd name="T34" fmla="*/ 2147483647 w 278"/>
              <a:gd name="T35" fmla="*/ 2147483647 h 116"/>
              <a:gd name="T36" fmla="*/ 2147483647 w 278"/>
              <a:gd name="T37" fmla="*/ 2147483647 h 116"/>
              <a:gd name="T38" fmla="*/ 2147483647 w 278"/>
              <a:gd name="T39" fmla="*/ 2147483647 h 116"/>
              <a:gd name="T40" fmla="*/ 2147483647 w 278"/>
              <a:gd name="T41" fmla="*/ 2147483647 h 116"/>
              <a:gd name="T42" fmla="*/ 2147483647 w 278"/>
              <a:gd name="T43" fmla="*/ 2147483647 h 116"/>
              <a:gd name="T44" fmla="*/ 2147483647 w 278"/>
              <a:gd name="T45" fmla="*/ 0 h 116"/>
              <a:gd name="T46" fmla="*/ 2147483647 w 278"/>
              <a:gd name="T47" fmla="*/ 2147483647 h 116"/>
              <a:gd name="T48" fmla="*/ 2147483647 w 278"/>
              <a:gd name="T49" fmla="*/ 2147483647 h 116"/>
              <a:gd name="T50" fmla="*/ 2147483647 w 278"/>
              <a:gd name="T51" fmla="*/ 2147483647 h 116"/>
              <a:gd name="T52" fmla="*/ 2147483647 w 278"/>
              <a:gd name="T53" fmla="*/ 2147483647 h 116"/>
              <a:gd name="T54" fmla="*/ 2147483647 w 278"/>
              <a:gd name="T55" fmla="*/ 2147483647 h 116"/>
              <a:gd name="T56" fmla="*/ 2147483647 w 278"/>
              <a:gd name="T57" fmla="*/ 2147483647 h 116"/>
              <a:gd name="T58" fmla="*/ 2147483647 w 278"/>
              <a:gd name="T59" fmla="*/ 2147483647 h 116"/>
              <a:gd name="T60" fmla="*/ 2147483647 w 278"/>
              <a:gd name="T61" fmla="*/ 2147483647 h 116"/>
              <a:gd name="T62" fmla="*/ 0 w 278"/>
              <a:gd name="T63" fmla="*/ 2147483647 h 116"/>
              <a:gd name="T64" fmla="*/ 2147483647 w 278"/>
              <a:gd name="T65" fmla="*/ 2147483647 h 116"/>
              <a:gd name="T66" fmla="*/ 2147483647 w 278"/>
              <a:gd name="T67" fmla="*/ 2147483647 h 116"/>
              <a:gd name="T68" fmla="*/ 2147483647 w 278"/>
              <a:gd name="T69" fmla="*/ 2147483647 h 116"/>
              <a:gd name="T70" fmla="*/ 2147483647 w 278"/>
              <a:gd name="T71" fmla="*/ 2147483647 h 116"/>
              <a:gd name="T72" fmla="*/ 2147483647 w 278"/>
              <a:gd name="T73" fmla="*/ 2147483647 h 116"/>
              <a:gd name="T74" fmla="*/ 2147483647 w 278"/>
              <a:gd name="T75" fmla="*/ 2147483647 h 116"/>
              <a:gd name="T76" fmla="*/ 2147483647 w 278"/>
              <a:gd name="T77" fmla="*/ 2147483647 h 116"/>
              <a:gd name="T78" fmla="*/ 2147483647 w 278"/>
              <a:gd name="T79" fmla="*/ 2147483647 h 116"/>
              <a:gd name="T80" fmla="*/ 2147483647 w 278"/>
              <a:gd name="T81" fmla="*/ 2147483647 h 116"/>
              <a:gd name="T82" fmla="*/ 2147483647 w 278"/>
              <a:gd name="T83" fmla="*/ 2147483647 h 116"/>
              <a:gd name="T84" fmla="*/ 2147483647 w 278"/>
              <a:gd name="T85" fmla="*/ 2147483647 h 116"/>
              <a:gd name="T86" fmla="*/ 2147483647 w 278"/>
              <a:gd name="T87" fmla="*/ 2147483647 h 116"/>
              <a:gd name="T88" fmla="*/ 2147483647 w 278"/>
              <a:gd name="T89" fmla="*/ 2147483647 h 116"/>
              <a:gd name="T90" fmla="*/ 2147483647 w 278"/>
              <a:gd name="T91" fmla="*/ 2147483647 h 116"/>
              <a:gd name="T92" fmla="*/ 2147483647 w 278"/>
              <a:gd name="T93" fmla="*/ 2147483647 h 116"/>
              <a:gd name="T94" fmla="*/ 2147483647 w 278"/>
              <a:gd name="T95" fmla="*/ 2147483647 h 116"/>
              <a:gd name="T96" fmla="*/ 2147483647 w 278"/>
              <a:gd name="T97" fmla="*/ 2147483647 h 116"/>
              <a:gd name="T98" fmla="*/ 2147483647 w 278"/>
              <a:gd name="T99" fmla="*/ 2147483647 h 116"/>
              <a:gd name="T100" fmla="*/ 2147483647 w 278"/>
              <a:gd name="T101" fmla="*/ 2147483647 h 116"/>
              <a:gd name="T102" fmla="*/ 2147483647 w 278"/>
              <a:gd name="T103" fmla="*/ 2147483647 h 116"/>
              <a:gd name="T104" fmla="*/ 2147483647 w 278"/>
              <a:gd name="T105" fmla="*/ 2147483647 h 116"/>
              <a:gd name="T106" fmla="*/ 2147483647 w 278"/>
              <a:gd name="T107" fmla="*/ 2147483647 h 116"/>
              <a:gd name="T108" fmla="*/ 2147483647 w 278"/>
              <a:gd name="T109" fmla="*/ 2147483647 h 116"/>
              <a:gd name="T110" fmla="*/ 2147483647 w 278"/>
              <a:gd name="T111" fmla="*/ 2147483647 h 11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78"/>
              <a:gd name="T169" fmla="*/ 0 h 116"/>
              <a:gd name="T170" fmla="*/ 278 w 278"/>
              <a:gd name="T171" fmla="*/ 116 h 11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78" h="116">
                <a:moveTo>
                  <a:pt x="166" y="114"/>
                </a:moveTo>
                <a:lnTo>
                  <a:pt x="166" y="96"/>
                </a:lnTo>
                <a:lnTo>
                  <a:pt x="170" y="96"/>
                </a:lnTo>
                <a:lnTo>
                  <a:pt x="170" y="100"/>
                </a:lnTo>
                <a:lnTo>
                  <a:pt x="174" y="100"/>
                </a:lnTo>
                <a:lnTo>
                  <a:pt x="182" y="102"/>
                </a:lnTo>
                <a:lnTo>
                  <a:pt x="188" y="100"/>
                </a:lnTo>
                <a:lnTo>
                  <a:pt x="194" y="98"/>
                </a:lnTo>
                <a:lnTo>
                  <a:pt x="198" y="100"/>
                </a:lnTo>
                <a:lnTo>
                  <a:pt x="204" y="102"/>
                </a:lnTo>
                <a:lnTo>
                  <a:pt x="210" y="102"/>
                </a:lnTo>
                <a:lnTo>
                  <a:pt x="214" y="100"/>
                </a:lnTo>
                <a:lnTo>
                  <a:pt x="220" y="96"/>
                </a:lnTo>
                <a:lnTo>
                  <a:pt x="224" y="94"/>
                </a:lnTo>
                <a:lnTo>
                  <a:pt x="226" y="94"/>
                </a:lnTo>
                <a:lnTo>
                  <a:pt x="232" y="96"/>
                </a:lnTo>
                <a:lnTo>
                  <a:pt x="244" y="94"/>
                </a:lnTo>
                <a:lnTo>
                  <a:pt x="252" y="92"/>
                </a:lnTo>
                <a:lnTo>
                  <a:pt x="256" y="92"/>
                </a:lnTo>
                <a:lnTo>
                  <a:pt x="270" y="92"/>
                </a:lnTo>
                <a:lnTo>
                  <a:pt x="274" y="90"/>
                </a:lnTo>
                <a:lnTo>
                  <a:pt x="278" y="90"/>
                </a:lnTo>
                <a:lnTo>
                  <a:pt x="276" y="80"/>
                </a:lnTo>
                <a:lnTo>
                  <a:pt x="274" y="70"/>
                </a:lnTo>
                <a:lnTo>
                  <a:pt x="272" y="62"/>
                </a:lnTo>
                <a:lnTo>
                  <a:pt x="270" y="52"/>
                </a:lnTo>
                <a:lnTo>
                  <a:pt x="272" y="52"/>
                </a:lnTo>
                <a:lnTo>
                  <a:pt x="274" y="44"/>
                </a:lnTo>
                <a:lnTo>
                  <a:pt x="274" y="40"/>
                </a:lnTo>
                <a:lnTo>
                  <a:pt x="268" y="36"/>
                </a:lnTo>
                <a:lnTo>
                  <a:pt x="260" y="36"/>
                </a:lnTo>
                <a:lnTo>
                  <a:pt x="260" y="32"/>
                </a:lnTo>
                <a:lnTo>
                  <a:pt x="260" y="28"/>
                </a:lnTo>
                <a:lnTo>
                  <a:pt x="258" y="20"/>
                </a:lnTo>
                <a:lnTo>
                  <a:pt x="256" y="14"/>
                </a:lnTo>
                <a:lnTo>
                  <a:pt x="252" y="10"/>
                </a:lnTo>
                <a:lnTo>
                  <a:pt x="242" y="8"/>
                </a:lnTo>
                <a:lnTo>
                  <a:pt x="226" y="10"/>
                </a:lnTo>
                <a:lnTo>
                  <a:pt x="210" y="12"/>
                </a:lnTo>
                <a:lnTo>
                  <a:pt x="194" y="16"/>
                </a:lnTo>
                <a:lnTo>
                  <a:pt x="176" y="18"/>
                </a:lnTo>
                <a:lnTo>
                  <a:pt x="170" y="18"/>
                </a:lnTo>
                <a:lnTo>
                  <a:pt x="162" y="14"/>
                </a:lnTo>
                <a:lnTo>
                  <a:pt x="148" y="10"/>
                </a:lnTo>
                <a:lnTo>
                  <a:pt x="134" y="2"/>
                </a:lnTo>
                <a:lnTo>
                  <a:pt x="124" y="0"/>
                </a:lnTo>
                <a:lnTo>
                  <a:pt x="114" y="0"/>
                </a:lnTo>
                <a:lnTo>
                  <a:pt x="102" y="2"/>
                </a:lnTo>
                <a:lnTo>
                  <a:pt x="92" y="6"/>
                </a:lnTo>
                <a:lnTo>
                  <a:pt x="84" y="12"/>
                </a:lnTo>
                <a:lnTo>
                  <a:pt x="76" y="14"/>
                </a:lnTo>
                <a:lnTo>
                  <a:pt x="64" y="14"/>
                </a:lnTo>
                <a:lnTo>
                  <a:pt x="60" y="14"/>
                </a:lnTo>
                <a:lnTo>
                  <a:pt x="60" y="12"/>
                </a:lnTo>
                <a:lnTo>
                  <a:pt x="52" y="12"/>
                </a:lnTo>
                <a:lnTo>
                  <a:pt x="46" y="12"/>
                </a:lnTo>
                <a:lnTo>
                  <a:pt x="34" y="12"/>
                </a:lnTo>
                <a:lnTo>
                  <a:pt x="34" y="14"/>
                </a:lnTo>
                <a:lnTo>
                  <a:pt x="38" y="18"/>
                </a:lnTo>
                <a:lnTo>
                  <a:pt x="44" y="24"/>
                </a:lnTo>
                <a:lnTo>
                  <a:pt x="32" y="26"/>
                </a:lnTo>
                <a:lnTo>
                  <a:pt x="12" y="28"/>
                </a:lnTo>
                <a:lnTo>
                  <a:pt x="6" y="34"/>
                </a:lnTo>
                <a:lnTo>
                  <a:pt x="0" y="40"/>
                </a:lnTo>
                <a:lnTo>
                  <a:pt x="2" y="40"/>
                </a:lnTo>
                <a:lnTo>
                  <a:pt x="4" y="42"/>
                </a:lnTo>
                <a:lnTo>
                  <a:pt x="8" y="44"/>
                </a:lnTo>
                <a:lnTo>
                  <a:pt x="8" y="46"/>
                </a:lnTo>
                <a:lnTo>
                  <a:pt x="10" y="50"/>
                </a:lnTo>
                <a:lnTo>
                  <a:pt x="14" y="54"/>
                </a:lnTo>
                <a:lnTo>
                  <a:pt x="12" y="58"/>
                </a:lnTo>
                <a:lnTo>
                  <a:pt x="10" y="60"/>
                </a:lnTo>
                <a:lnTo>
                  <a:pt x="10" y="66"/>
                </a:lnTo>
                <a:lnTo>
                  <a:pt x="18" y="66"/>
                </a:lnTo>
                <a:lnTo>
                  <a:pt x="18" y="70"/>
                </a:lnTo>
                <a:lnTo>
                  <a:pt x="22" y="76"/>
                </a:lnTo>
                <a:lnTo>
                  <a:pt x="30" y="84"/>
                </a:lnTo>
                <a:lnTo>
                  <a:pt x="30" y="86"/>
                </a:lnTo>
                <a:lnTo>
                  <a:pt x="32" y="90"/>
                </a:lnTo>
                <a:lnTo>
                  <a:pt x="46" y="96"/>
                </a:lnTo>
                <a:lnTo>
                  <a:pt x="60" y="100"/>
                </a:lnTo>
                <a:lnTo>
                  <a:pt x="76" y="104"/>
                </a:lnTo>
                <a:lnTo>
                  <a:pt x="78" y="100"/>
                </a:lnTo>
                <a:lnTo>
                  <a:pt x="78" y="96"/>
                </a:lnTo>
                <a:lnTo>
                  <a:pt x="76" y="94"/>
                </a:lnTo>
                <a:lnTo>
                  <a:pt x="74" y="94"/>
                </a:lnTo>
                <a:lnTo>
                  <a:pt x="78" y="94"/>
                </a:lnTo>
                <a:lnTo>
                  <a:pt x="82" y="92"/>
                </a:lnTo>
                <a:lnTo>
                  <a:pt x="88" y="92"/>
                </a:lnTo>
                <a:lnTo>
                  <a:pt x="90" y="94"/>
                </a:lnTo>
                <a:lnTo>
                  <a:pt x="98" y="98"/>
                </a:lnTo>
                <a:lnTo>
                  <a:pt x="104" y="106"/>
                </a:lnTo>
                <a:lnTo>
                  <a:pt x="108" y="108"/>
                </a:lnTo>
                <a:lnTo>
                  <a:pt x="114" y="108"/>
                </a:lnTo>
                <a:lnTo>
                  <a:pt x="116" y="108"/>
                </a:lnTo>
                <a:lnTo>
                  <a:pt x="120" y="106"/>
                </a:lnTo>
                <a:lnTo>
                  <a:pt x="126" y="98"/>
                </a:lnTo>
                <a:lnTo>
                  <a:pt x="132" y="94"/>
                </a:lnTo>
                <a:lnTo>
                  <a:pt x="134" y="92"/>
                </a:lnTo>
                <a:lnTo>
                  <a:pt x="138" y="92"/>
                </a:lnTo>
                <a:lnTo>
                  <a:pt x="142" y="92"/>
                </a:lnTo>
                <a:lnTo>
                  <a:pt x="142" y="94"/>
                </a:lnTo>
                <a:lnTo>
                  <a:pt x="146" y="94"/>
                </a:lnTo>
                <a:lnTo>
                  <a:pt x="148" y="96"/>
                </a:lnTo>
                <a:lnTo>
                  <a:pt x="152" y="94"/>
                </a:lnTo>
                <a:lnTo>
                  <a:pt x="154" y="94"/>
                </a:lnTo>
                <a:lnTo>
                  <a:pt x="164" y="94"/>
                </a:lnTo>
                <a:lnTo>
                  <a:pt x="162" y="96"/>
                </a:lnTo>
                <a:lnTo>
                  <a:pt x="160" y="98"/>
                </a:lnTo>
                <a:lnTo>
                  <a:pt x="156" y="98"/>
                </a:lnTo>
                <a:lnTo>
                  <a:pt x="158" y="108"/>
                </a:lnTo>
                <a:lnTo>
                  <a:pt x="162" y="116"/>
                </a:lnTo>
                <a:lnTo>
                  <a:pt x="166" y="11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5" name="íṩḷíďê">
            <a:extLst>
              <a:ext uri="{FF2B5EF4-FFF2-40B4-BE49-F238E27FC236}">
                <a16:creationId xmlns:a16="http://schemas.microsoft.com/office/drawing/2014/main" id="{B984374E-901F-4944-A7D7-4C8DCD368862}"/>
              </a:ext>
            </a:extLst>
          </p:cNvPr>
          <p:cNvSpPr/>
          <p:nvPr/>
        </p:nvSpPr>
        <p:spPr bwMode="auto">
          <a:xfrm>
            <a:off x="9899175" y="2148395"/>
            <a:ext cx="13351" cy="23198"/>
          </a:xfrm>
          <a:custGeom>
            <a:avLst/>
            <a:gdLst>
              <a:gd name="T0" fmla="*/ 0 w 16"/>
              <a:gd name="T1" fmla="*/ 2147483647 h 24"/>
              <a:gd name="T2" fmla="*/ 2147483647 w 16"/>
              <a:gd name="T3" fmla="*/ 2147483647 h 24"/>
              <a:gd name="T4" fmla="*/ 2147483647 w 16"/>
              <a:gd name="T5" fmla="*/ 2147483647 h 24"/>
              <a:gd name="T6" fmla="*/ 2147483647 w 16"/>
              <a:gd name="T7" fmla="*/ 0 h 24"/>
              <a:gd name="T8" fmla="*/ 2147483647 w 16"/>
              <a:gd name="T9" fmla="*/ 0 h 24"/>
              <a:gd name="T10" fmla="*/ 2147483647 w 16"/>
              <a:gd name="T11" fmla="*/ 2147483647 h 24"/>
              <a:gd name="T12" fmla="*/ 2147483647 w 16"/>
              <a:gd name="T13" fmla="*/ 2147483647 h 24"/>
              <a:gd name="T14" fmla="*/ 2147483647 w 16"/>
              <a:gd name="T15" fmla="*/ 2147483647 h 24"/>
              <a:gd name="T16" fmla="*/ 2147483647 w 16"/>
              <a:gd name="T17" fmla="*/ 2147483647 h 24"/>
              <a:gd name="T18" fmla="*/ 2147483647 w 16"/>
              <a:gd name="T19" fmla="*/ 2147483647 h 24"/>
              <a:gd name="T20" fmla="*/ 2147483647 w 16"/>
              <a:gd name="T21" fmla="*/ 2147483647 h 24"/>
              <a:gd name="T22" fmla="*/ 2147483647 w 16"/>
              <a:gd name="T23" fmla="*/ 2147483647 h 24"/>
              <a:gd name="T24" fmla="*/ 0 w 16"/>
              <a:gd name="T25" fmla="*/ 2147483647 h 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"/>
              <a:gd name="T40" fmla="*/ 0 h 24"/>
              <a:gd name="T41" fmla="*/ 16 w 16"/>
              <a:gd name="T42" fmla="*/ 24 h 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" h="24">
                <a:moveTo>
                  <a:pt x="0" y="12"/>
                </a:moveTo>
                <a:lnTo>
                  <a:pt x="2" y="10"/>
                </a:lnTo>
                <a:lnTo>
                  <a:pt x="4" y="8"/>
                </a:lnTo>
                <a:lnTo>
                  <a:pt x="2" y="0"/>
                </a:lnTo>
                <a:lnTo>
                  <a:pt x="10" y="0"/>
                </a:lnTo>
                <a:lnTo>
                  <a:pt x="12" y="6"/>
                </a:lnTo>
                <a:lnTo>
                  <a:pt x="14" y="10"/>
                </a:lnTo>
                <a:lnTo>
                  <a:pt x="16" y="12"/>
                </a:lnTo>
                <a:lnTo>
                  <a:pt x="14" y="16"/>
                </a:lnTo>
                <a:lnTo>
                  <a:pt x="10" y="20"/>
                </a:lnTo>
                <a:lnTo>
                  <a:pt x="6" y="24"/>
                </a:lnTo>
                <a:lnTo>
                  <a:pt x="4" y="20"/>
                </a:lnTo>
                <a:lnTo>
                  <a:pt x="0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6" name="íṣlîḍé">
            <a:extLst>
              <a:ext uri="{FF2B5EF4-FFF2-40B4-BE49-F238E27FC236}">
                <a16:creationId xmlns:a16="http://schemas.microsoft.com/office/drawing/2014/main" id="{BFA48D35-AF1D-4066-8FCC-4FD541EE8219}"/>
              </a:ext>
            </a:extLst>
          </p:cNvPr>
          <p:cNvSpPr/>
          <p:nvPr/>
        </p:nvSpPr>
        <p:spPr bwMode="auto">
          <a:xfrm>
            <a:off x="9923769" y="2164965"/>
            <a:ext cx="106805" cy="148298"/>
          </a:xfrm>
          <a:custGeom>
            <a:avLst/>
            <a:gdLst>
              <a:gd name="T0" fmla="*/ 2147483647 w 120"/>
              <a:gd name="T1" fmla="*/ 2147483647 h 150"/>
              <a:gd name="T2" fmla="*/ 2147483647 w 120"/>
              <a:gd name="T3" fmla="*/ 2147483647 h 150"/>
              <a:gd name="T4" fmla="*/ 2147483647 w 120"/>
              <a:gd name="T5" fmla="*/ 2147483647 h 150"/>
              <a:gd name="T6" fmla="*/ 2147483647 w 120"/>
              <a:gd name="T7" fmla="*/ 2147483647 h 150"/>
              <a:gd name="T8" fmla="*/ 2147483647 w 120"/>
              <a:gd name="T9" fmla="*/ 2147483647 h 150"/>
              <a:gd name="T10" fmla="*/ 2147483647 w 120"/>
              <a:gd name="T11" fmla="*/ 2147483647 h 150"/>
              <a:gd name="T12" fmla="*/ 2147483647 w 120"/>
              <a:gd name="T13" fmla="*/ 2147483647 h 150"/>
              <a:gd name="T14" fmla="*/ 2147483647 w 120"/>
              <a:gd name="T15" fmla="*/ 2147483647 h 150"/>
              <a:gd name="T16" fmla="*/ 2147483647 w 120"/>
              <a:gd name="T17" fmla="*/ 2147483647 h 150"/>
              <a:gd name="T18" fmla="*/ 2147483647 w 120"/>
              <a:gd name="T19" fmla="*/ 2147483647 h 150"/>
              <a:gd name="T20" fmla="*/ 2147483647 w 120"/>
              <a:gd name="T21" fmla="*/ 2147483647 h 150"/>
              <a:gd name="T22" fmla="*/ 2147483647 w 120"/>
              <a:gd name="T23" fmla="*/ 2147483647 h 150"/>
              <a:gd name="T24" fmla="*/ 2147483647 w 120"/>
              <a:gd name="T25" fmla="*/ 2147483647 h 150"/>
              <a:gd name="T26" fmla="*/ 2147483647 w 120"/>
              <a:gd name="T27" fmla="*/ 2147483647 h 150"/>
              <a:gd name="T28" fmla="*/ 2147483647 w 120"/>
              <a:gd name="T29" fmla="*/ 2147483647 h 150"/>
              <a:gd name="T30" fmla="*/ 2147483647 w 120"/>
              <a:gd name="T31" fmla="*/ 2147483647 h 150"/>
              <a:gd name="T32" fmla="*/ 2147483647 w 120"/>
              <a:gd name="T33" fmla="*/ 2147483647 h 150"/>
              <a:gd name="T34" fmla="*/ 2147483647 w 120"/>
              <a:gd name="T35" fmla="*/ 2147483647 h 150"/>
              <a:gd name="T36" fmla="*/ 2147483647 w 120"/>
              <a:gd name="T37" fmla="*/ 2147483647 h 150"/>
              <a:gd name="T38" fmla="*/ 2147483647 w 120"/>
              <a:gd name="T39" fmla="*/ 2147483647 h 150"/>
              <a:gd name="T40" fmla="*/ 2147483647 w 120"/>
              <a:gd name="T41" fmla="*/ 2147483647 h 150"/>
              <a:gd name="T42" fmla="*/ 2147483647 w 120"/>
              <a:gd name="T43" fmla="*/ 2147483647 h 150"/>
              <a:gd name="T44" fmla="*/ 2147483647 w 120"/>
              <a:gd name="T45" fmla="*/ 2147483647 h 150"/>
              <a:gd name="T46" fmla="*/ 2147483647 w 120"/>
              <a:gd name="T47" fmla="*/ 2147483647 h 150"/>
              <a:gd name="T48" fmla="*/ 2147483647 w 120"/>
              <a:gd name="T49" fmla="*/ 2147483647 h 150"/>
              <a:gd name="T50" fmla="*/ 2147483647 w 120"/>
              <a:gd name="T51" fmla="*/ 2147483647 h 150"/>
              <a:gd name="T52" fmla="*/ 2147483647 w 120"/>
              <a:gd name="T53" fmla="*/ 2147483647 h 150"/>
              <a:gd name="T54" fmla="*/ 2147483647 w 120"/>
              <a:gd name="T55" fmla="*/ 2147483647 h 150"/>
              <a:gd name="T56" fmla="*/ 2147483647 w 120"/>
              <a:gd name="T57" fmla="*/ 2147483647 h 150"/>
              <a:gd name="T58" fmla="*/ 2147483647 w 120"/>
              <a:gd name="T59" fmla="*/ 2147483647 h 150"/>
              <a:gd name="T60" fmla="*/ 2147483647 w 120"/>
              <a:gd name="T61" fmla="*/ 2147483647 h 150"/>
              <a:gd name="T62" fmla="*/ 2147483647 w 120"/>
              <a:gd name="T63" fmla="*/ 2147483647 h 150"/>
              <a:gd name="T64" fmla="*/ 2147483647 w 120"/>
              <a:gd name="T65" fmla="*/ 2147483647 h 150"/>
              <a:gd name="T66" fmla="*/ 0 w 120"/>
              <a:gd name="T67" fmla="*/ 2147483647 h 150"/>
              <a:gd name="T68" fmla="*/ 0 w 120"/>
              <a:gd name="T69" fmla="*/ 2147483647 h 150"/>
              <a:gd name="T70" fmla="*/ 2147483647 w 120"/>
              <a:gd name="T71" fmla="*/ 2147483647 h 150"/>
              <a:gd name="T72" fmla="*/ 2147483647 w 120"/>
              <a:gd name="T73" fmla="*/ 2147483647 h 150"/>
              <a:gd name="T74" fmla="*/ 2147483647 w 120"/>
              <a:gd name="T75" fmla="*/ 2147483647 h 150"/>
              <a:gd name="T76" fmla="*/ 2147483647 w 120"/>
              <a:gd name="T77" fmla="*/ 0 h 150"/>
              <a:gd name="T78" fmla="*/ 2147483647 w 120"/>
              <a:gd name="T79" fmla="*/ 2147483647 h 15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0"/>
              <a:gd name="T121" fmla="*/ 0 h 150"/>
              <a:gd name="T122" fmla="*/ 120 w 120"/>
              <a:gd name="T123" fmla="*/ 150 h 15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0" h="150">
                <a:moveTo>
                  <a:pt x="66" y="4"/>
                </a:moveTo>
                <a:lnTo>
                  <a:pt x="72" y="12"/>
                </a:lnTo>
                <a:lnTo>
                  <a:pt x="76" y="22"/>
                </a:lnTo>
                <a:lnTo>
                  <a:pt x="82" y="26"/>
                </a:lnTo>
                <a:lnTo>
                  <a:pt x="88" y="28"/>
                </a:lnTo>
                <a:lnTo>
                  <a:pt x="102" y="30"/>
                </a:lnTo>
                <a:lnTo>
                  <a:pt x="110" y="34"/>
                </a:lnTo>
                <a:lnTo>
                  <a:pt x="116" y="38"/>
                </a:lnTo>
                <a:lnTo>
                  <a:pt x="118" y="42"/>
                </a:lnTo>
                <a:lnTo>
                  <a:pt x="120" y="50"/>
                </a:lnTo>
                <a:lnTo>
                  <a:pt x="118" y="58"/>
                </a:lnTo>
                <a:lnTo>
                  <a:pt x="116" y="64"/>
                </a:lnTo>
                <a:lnTo>
                  <a:pt x="104" y="76"/>
                </a:lnTo>
                <a:lnTo>
                  <a:pt x="98" y="82"/>
                </a:lnTo>
                <a:lnTo>
                  <a:pt x="94" y="86"/>
                </a:lnTo>
                <a:lnTo>
                  <a:pt x="92" y="90"/>
                </a:lnTo>
                <a:lnTo>
                  <a:pt x="92" y="98"/>
                </a:lnTo>
                <a:lnTo>
                  <a:pt x="92" y="110"/>
                </a:lnTo>
                <a:lnTo>
                  <a:pt x="84" y="112"/>
                </a:lnTo>
                <a:lnTo>
                  <a:pt x="78" y="110"/>
                </a:lnTo>
                <a:lnTo>
                  <a:pt x="78" y="120"/>
                </a:lnTo>
                <a:lnTo>
                  <a:pt x="78" y="122"/>
                </a:lnTo>
                <a:lnTo>
                  <a:pt x="78" y="126"/>
                </a:lnTo>
                <a:lnTo>
                  <a:pt x="72" y="128"/>
                </a:lnTo>
                <a:lnTo>
                  <a:pt x="66" y="130"/>
                </a:lnTo>
                <a:lnTo>
                  <a:pt x="64" y="132"/>
                </a:lnTo>
                <a:lnTo>
                  <a:pt x="62" y="136"/>
                </a:lnTo>
                <a:lnTo>
                  <a:pt x="58" y="140"/>
                </a:lnTo>
                <a:lnTo>
                  <a:pt x="56" y="144"/>
                </a:lnTo>
                <a:lnTo>
                  <a:pt x="44" y="146"/>
                </a:lnTo>
                <a:lnTo>
                  <a:pt x="36" y="148"/>
                </a:lnTo>
                <a:lnTo>
                  <a:pt x="30" y="148"/>
                </a:lnTo>
                <a:lnTo>
                  <a:pt x="20" y="150"/>
                </a:lnTo>
                <a:lnTo>
                  <a:pt x="0" y="126"/>
                </a:lnTo>
                <a:lnTo>
                  <a:pt x="0" y="118"/>
                </a:lnTo>
                <a:lnTo>
                  <a:pt x="50" y="74"/>
                </a:lnTo>
                <a:lnTo>
                  <a:pt x="50" y="40"/>
                </a:lnTo>
                <a:lnTo>
                  <a:pt x="42" y="34"/>
                </a:lnTo>
                <a:lnTo>
                  <a:pt x="66" y="0"/>
                </a:lnTo>
                <a:lnTo>
                  <a:pt x="66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7" name="íṣlîḋê">
            <a:extLst>
              <a:ext uri="{FF2B5EF4-FFF2-40B4-BE49-F238E27FC236}">
                <a16:creationId xmlns:a16="http://schemas.microsoft.com/office/drawing/2014/main" id="{B6D39100-2323-4651-B74E-D41E1CC6985E}"/>
              </a:ext>
            </a:extLst>
          </p:cNvPr>
          <p:cNvSpPr/>
          <p:nvPr/>
        </p:nvSpPr>
        <p:spPr bwMode="auto">
          <a:xfrm>
            <a:off x="9970145" y="2141767"/>
            <a:ext cx="8432" cy="17398"/>
          </a:xfrm>
          <a:custGeom>
            <a:avLst/>
            <a:gdLst>
              <a:gd name="T0" fmla="*/ 0 w 10"/>
              <a:gd name="T1" fmla="*/ 2147483647 h 18"/>
              <a:gd name="T2" fmla="*/ 2147483647 w 10"/>
              <a:gd name="T3" fmla="*/ 0 h 18"/>
              <a:gd name="T4" fmla="*/ 2147483647 w 10"/>
              <a:gd name="T5" fmla="*/ 2147483647 h 18"/>
              <a:gd name="T6" fmla="*/ 2147483647 w 10"/>
              <a:gd name="T7" fmla="*/ 2147483647 h 18"/>
              <a:gd name="T8" fmla="*/ 2147483647 w 10"/>
              <a:gd name="T9" fmla="*/ 2147483647 h 18"/>
              <a:gd name="T10" fmla="*/ 2147483647 w 10"/>
              <a:gd name="T11" fmla="*/ 2147483647 h 18"/>
              <a:gd name="T12" fmla="*/ 2147483647 w 10"/>
              <a:gd name="T13" fmla="*/ 2147483647 h 18"/>
              <a:gd name="T14" fmla="*/ 0 w 10"/>
              <a:gd name="T15" fmla="*/ 2147483647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18"/>
              <a:gd name="T26" fmla="*/ 10 w 10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18">
                <a:moveTo>
                  <a:pt x="0" y="8"/>
                </a:moveTo>
                <a:lnTo>
                  <a:pt x="6" y="0"/>
                </a:lnTo>
                <a:lnTo>
                  <a:pt x="10" y="6"/>
                </a:lnTo>
                <a:lnTo>
                  <a:pt x="10" y="14"/>
                </a:lnTo>
                <a:lnTo>
                  <a:pt x="6" y="18"/>
                </a:lnTo>
                <a:lnTo>
                  <a:pt x="4" y="16"/>
                </a:lnTo>
                <a:lnTo>
                  <a:pt x="2" y="12"/>
                </a:lnTo>
                <a:lnTo>
                  <a:pt x="0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8" name="íṡļîďé">
            <a:extLst>
              <a:ext uri="{FF2B5EF4-FFF2-40B4-BE49-F238E27FC236}">
                <a16:creationId xmlns:a16="http://schemas.microsoft.com/office/drawing/2014/main" id="{20BC59F0-E48A-41C7-803B-C1B3E047377E}"/>
              </a:ext>
            </a:extLst>
          </p:cNvPr>
          <p:cNvSpPr/>
          <p:nvPr/>
        </p:nvSpPr>
        <p:spPr bwMode="auto">
          <a:xfrm>
            <a:off x="9902689" y="2150053"/>
            <a:ext cx="79401" cy="48052"/>
          </a:xfrm>
          <a:custGeom>
            <a:avLst/>
            <a:gdLst>
              <a:gd name="T0" fmla="*/ 2147483647 w 90"/>
              <a:gd name="T1" fmla="*/ 2147483647 h 50"/>
              <a:gd name="T2" fmla="*/ 2147483647 w 90"/>
              <a:gd name="T3" fmla="*/ 2147483647 h 50"/>
              <a:gd name="T4" fmla="*/ 2147483647 w 90"/>
              <a:gd name="T5" fmla="*/ 2147483647 h 50"/>
              <a:gd name="T6" fmla="*/ 2147483647 w 90"/>
              <a:gd name="T7" fmla="*/ 2147483647 h 50"/>
              <a:gd name="T8" fmla="*/ 2147483647 w 90"/>
              <a:gd name="T9" fmla="*/ 2147483647 h 50"/>
              <a:gd name="T10" fmla="*/ 2147483647 w 90"/>
              <a:gd name="T11" fmla="*/ 2147483647 h 50"/>
              <a:gd name="T12" fmla="*/ 2147483647 w 90"/>
              <a:gd name="T13" fmla="*/ 0 h 50"/>
              <a:gd name="T14" fmla="*/ 2147483647 w 90"/>
              <a:gd name="T15" fmla="*/ 2147483647 h 50"/>
              <a:gd name="T16" fmla="*/ 2147483647 w 90"/>
              <a:gd name="T17" fmla="*/ 2147483647 h 50"/>
              <a:gd name="T18" fmla="*/ 2147483647 w 90"/>
              <a:gd name="T19" fmla="*/ 2147483647 h 50"/>
              <a:gd name="T20" fmla="*/ 2147483647 w 90"/>
              <a:gd name="T21" fmla="*/ 2147483647 h 50"/>
              <a:gd name="T22" fmla="*/ 2147483647 w 90"/>
              <a:gd name="T23" fmla="*/ 2147483647 h 50"/>
              <a:gd name="T24" fmla="*/ 2147483647 w 90"/>
              <a:gd name="T25" fmla="*/ 2147483647 h 50"/>
              <a:gd name="T26" fmla="*/ 2147483647 w 90"/>
              <a:gd name="T27" fmla="*/ 2147483647 h 50"/>
              <a:gd name="T28" fmla="*/ 2147483647 w 90"/>
              <a:gd name="T29" fmla="*/ 2147483647 h 50"/>
              <a:gd name="T30" fmla="*/ 2147483647 w 90"/>
              <a:gd name="T31" fmla="*/ 2147483647 h 50"/>
              <a:gd name="T32" fmla="*/ 0 w 90"/>
              <a:gd name="T33" fmla="*/ 2147483647 h 50"/>
              <a:gd name="T34" fmla="*/ 2147483647 w 90"/>
              <a:gd name="T35" fmla="*/ 2147483647 h 50"/>
              <a:gd name="T36" fmla="*/ 2147483647 w 90"/>
              <a:gd name="T37" fmla="*/ 2147483647 h 50"/>
              <a:gd name="T38" fmla="*/ 2147483647 w 90"/>
              <a:gd name="T39" fmla="*/ 2147483647 h 50"/>
              <a:gd name="T40" fmla="*/ 2147483647 w 90"/>
              <a:gd name="T41" fmla="*/ 2147483647 h 5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0"/>
              <a:gd name="T64" fmla="*/ 0 h 50"/>
              <a:gd name="T65" fmla="*/ 90 w 90"/>
              <a:gd name="T66" fmla="*/ 50 h 5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0" h="50">
                <a:moveTo>
                  <a:pt x="66" y="50"/>
                </a:moveTo>
                <a:lnTo>
                  <a:pt x="90" y="16"/>
                </a:lnTo>
                <a:lnTo>
                  <a:pt x="86" y="6"/>
                </a:lnTo>
                <a:lnTo>
                  <a:pt x="82" y="10"/>
                </a:lnTo>
                <a:lnTo>
                  <a:pt x="80" y="8"/>
                </a:lnTo>
                <a:lnTo>
                  <a:pt x="78" y="4"/>
                </a:lnTo>
                <a:lnTo>
                  <a:pt x="76" y="0"/>
                </a:lnTo>
                <a:lnTo>
                  <a:pt x="66" y="12"/>
                </a:lnTo>
                <a:lnTo>
                  <a:pt x="58" y="22"/>
                </a:lnTo>
                <a:lnTo>
                  <a:pt x="52" y="28"/>
                </a:lnTo>
                <a:lnTo>
                  <a:pt x="44" y="30"/>
                </a:lnTo>
                <a:lnTo>
                  <a:pt x="36" y="34"/>
                </a:lnTo>
                <a:lnTo>
                  <a:pt x="26" y="34"/>
                </a:lnTo>
                <a:lnTo>
                  <a:pt x="20" y="34"/>
                </a:lnTo>
                <a:lnTo>
                  <a:pt x="12" y="30"/>
                </a:lnTo>
                <a:lnTo>
                  <a:pt x="2" y="22"/>
                </a:lnTo>
                <a:lnTo>
                  <a:pt x="0" y="28"/>
                </a:lnTo>
                <a:lnTo>
                  <a:pt x="10" y="36"/>
                </a:lnTo>
                <a:lnTo>
                  <a:pt x="22" y="40"/>
                </a:lnTo>
                <a:lnTo>
                  <a:pt x="22" y="48"/>
                </a:lnTo>
                <a:lnTo>
                  <a:pt x="66" y="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9" name="ïŝľïḍè">
            <a:extLst>
              <a:ext uri="{FF2B5EF4-FFF2-40B4-BE49-F238E27FC236}">
                <a16:creationId xmlns:a16="http://schemas.microsoft.com/office/drawing/2014/main" id="{E1D95333-64DB-4EE0-9DCB-CB11882CF2A1}"/>
              </a:ext>
            </a:extLst>
          </p:cNvPr>
          <p:cNvSpPr/>
          <p:nvPr/>
        </p:nvSpPr>
        <p:spPr bwMode="auto">
          <a:xfrm>
            <a:off x="9795884" y="2281781"/>
            <a:ext cx="146154" cy="104389"/>
          </a:xfrm>
          <a:custGeom>
            <a:avLst/>
            <a:gdLst>
              <a:gd name="T0" fmla="*/ 2147483647 w 164"/>
              <a:gd name="T1" fmla="*/ 2147483647 h 106"/>
              <a:gd name="T2" fmla="*/ 2147483647 w 164"/>
              <a:gd name="T3" fmla="*/ 2147483647 h 106"/>
              <a:gd name="T4" fmla="*/ 2147483647 w 164"/>
              <a:gd name="T5" fmla="*/ 0 h 106"/>
              <a:gd name="T6" fmla="*/ 2147483647 w 164"/>
              <a:gd name="T7" fmla="*/ 2147483647 h 106"/>
              <a:gd name="T8" fmla="*/ 2147483647 w 164"/>
              <a:gd name="T9" fmla="*/ 2147483647 h 106"/>
              <a:gd name="T10" fmla="*/ 2147483647 w 164"/>
              <a:gd name="T11" fmla="*/ 2147483647 h 106"/>
              <a:gd name="T12" fmla="*/ 2147483647 w 164"/>
              <a:gd name="T13" fmla="*/ 2147483647 h 106"/>
              <a:gd name="T14" fmla="*/ 2147483647 w 164"/>
              <a:gd name="T15" fmla="*/ 2147483647 h 106"/>
              <a:gd name="T16" fmla="*/ 2147483647 w 164"/>
              <a:gd name="T17" fmla="*/ 2147483647 h 106"/>
              <a:gd name="T18" fmla="*/ 2147483647 w 164"/>
              <a:gd name="T19" fmla="*/ 2147483647 h 106"/>
              <a:gd name="T20" fmla="*/ 2147483647 w 164"/>
              <a:gd name="T21" fmla="*/ 2147483647 h 106"/>
              <a:gd name="T22" fmla="*/ 2147483647 w 164"/>
              <a:gd name="T23" fmla="*/ 2147483647 h 106"/>
              <a:gd name="T24" fmla="*/ 2147483647 w 164"/>
              <a:gd name="T25" fmla="*/ 2147483647 h 106"/>
              <a:gd name="T26" fmla="*/ 2147483647 w 164"/>
              <a:gd name="T27" fmla="*/ 2147483647 h 106"/>
              <a:gd name="T28" fmla="*/ 2147483647 w 164"/>
              <a:gd name="T29" fmla="*/ 2147483647 h 106"/>
              <a:gd name="T30" fmla="*/ 2147483647 w 164"/>
              <a:gd name="T31" fmla="*/ 2147483647 h 106"/>
              <a:gd name="T32" fmla="*/ 0 w 164"/>
              <a:gd name="T33" fmla="*/ 2147483647 h 106"/>
              <a:gd name="T34" fmla="*/ 2147483647 w 164"/>
              <a:gd name="T35" fmla="*/ 2147483647 h 106"/>
              <a:gd name="T36" fmla="*/ 2147483647 w 164"/>
              <a:gd name="T37" fmla="*/ 2147483647 h 106"/>
              <a:gd name="T38" fmla="*/ 2147483647 w 164"/>
              <a:gd name="T39" fmla="*/ 2147483647 h 106"/>
              <a:gd name="T40" fmla="*/ 2147483647 w 164"/>
              <a:gd name="T41" fmla="*/ 2147483647 h 106"/>
              <a:gd name="T42" fmla="*/ 2147483647 w 164"/>
              <a:gd name="T43" fmla="*/ 2147483647 h 106"/>
              <a:gd name="T44" fmla="*/ 2147483647 w 164"/>
              <a:gd name="T45" fmla="*/ 2147483647 h 106"/>
              <a:gd name="T46" fmla="*/ 2147483647 w 164"/>
              <a:gd name="T47" fmla="*/ 2147483647 h 106"/>
              <a:gd name="T48" fmla="*/ 2147483647 w 164"/>
              <a:gd name="T49" fmla="*/ 2147483647 h 106"/>
              <a:gd name="T50" fmla="*/ 2147483647 w 164"/>
              <a:gd name="T51" fmla="*/ 2147483647 h 106"/>
              <a:gd name="T52" fmla="*/ 2147483647 w 164"/>
              <a:gd name="T53" fmla="*/ 2147483647 h 106"/>
              <a:gd name="T54" fmla="*/ 2147483647 w 164"/>
              <a:gd name="T55" fmla="*/ 2147483647 h 106"/>
              <a:gd name="T56" fmla="*/ 2147483647 w 164"/>
              <a:gd name="T57" fmla="*/ 2147483647 h 106"/>
              <a:gd name="T58" fmla="*/ 2147483647 w 164"/>
              <a:gd name="T59" fmla="*/ 2147483647 h 106"/>
              <a:gd name="T60" fmla="*/ 2147483647 w 164"/>
              <a:gd name="T61" fmla="*/ 2147483647 h 106"/>
              <a:gd name="T62" fmla="*/ 2147483647 w 164"/>
              <a:gd name="T63" fmla="*/ 2147483647 h 106"/>
              <a:gd name="T64" fmla="*/ 2147483647 w 164"/>
              <a:gd name="T65" fmla="*/ 2147483647 h 106"/>
              <a:gd name="T66" fmla="*/ 2147483647 w 164"/>
              <a:gd name="T67" fmla="*/ 2147483647 h 106"/>
              <a:gd name="T68" fmla="*/ 2147483647 w 164"/>
              <a:gd name="T69" fmla="*/ 2147483647 h 106"/>
              <a:gd name="T70" fmla="*/ 2147483647 w 164"/>
              <a:gd name="T71" fmla="*/ 2147483647 h 106"/>
              <a:gd name="T72" fmla="*/ 2147483647 w 164"/>
              <a:gd name="T73" fmla="*/ 2147483647 h 106"/>
              <a:gd name="T74" fmla="*/ 2147483647 w 164"/>
              <a:gd name="T75" fmla="*/ 2147483647 h 106"/>
              <a:gd name="T76" fmla="*/ 2147483647 w 164"/>
              <a:gd name="T77" fmla="*/ 2147483647 h 106"/>
              <a:gd name="T78" fmla="*/ 2147483647 w 164"/>
              <a:gd name="T79" fmla="*/ 2147483647 h 106"/>
              <a:gd name="T80" fmla="*/ 2147483647 w 164"/>
              <a:gd name="T81" fmla="*/ 2147483647 h 10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64"/>
              <a:gd name="T124" fmla="*/ 0 h 106"/>
              <a:gd name="T125" fmla="*/ 164 w 164"/>
              <a:gd name="T126" fmla="*/ 106 h 10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64" h="106">
                <a:moveTo>
                  <a:pt x="164" y="32"/>
                </a:moveTo>
                <a:lnTo>
                  <a:pt x="144" y="8"/>
                </a:lnTo>
                <a:lnTo>
                  <a:pt x="144" y="0"/>
                </a:lnTo>
                <a:lnTo>
                  <a:pt x="96" y="12"/>
                </a:lnTo>
                <a:lnTo>
                  <a:pt x="52" y="56"/>
                </a:lnTo>
                <a:lnTo>
                  <a:pt x="50" y="34"/>
                </a:lnTo>
                <a:lnTo>
                  <a:pt x="30" y="28"/>
                </a:lnTo>
                <a:lnTo>
                  <a:pt x="26" y="26"/>
                </a:lnTo>
                <a:lnTo>
                  <a:pt x="24" y="28"/>
                </a:lnTo>
                <a:lnTo>
                  <a:pt x="18" y="26"/>
                </a:lnTo>
                <a:lnTo>
                  <a:pt x="14" y="22"/>
                </a:lnTo>
                <a:lnTo>
                  <a:pt x="12" y="24"/>
                </a:lnTo>
                <a:lnTo>
                  <a:pt x="10" y="28"/>
                </a:lnTo>
                <a:lnTo>
                  <a:pt x="8" y="34"/>
                </a:lnTo>
                <a:lnTo>
                  <a:pt x="6" y="38"/>
                </a:lnTo>
                <a:lnTo>
                  <a:pt x="4" y="46"/>
                </a:lnTo>
                <a:lnTo>
                  <a:pt x="0" y="54"/>
                </a:lnTo>
                <a:lnTo>
                  <a:pt x="10" y="78"/>
                </a:lnTo>
                <a:lnTo>
                  <a:pt x="14" y="92"/>
                </a:lnTo>
                <a:lnTo>
                  <a:pt x="14" y="106"/>
                </a:lnTo>
                <a:lnTo>
                  <a:pt x="20" y="106"/>
                </a:lnTo>
                <a:lnTo>
                  <a:pt x="30" y="106"/>
                </a:lnTo>
                <a:lnTo>
                  <a:pt x="40" y="102"/>
                </a:lnTo>
                <a:lnTo>
                  <a:pt x="44" y="98"/>
                </a:lnTo>
                <a:lnTo>
                  <a:pt x="52" y="94"/>
                </a:lnTo>
                <a:lnTo>
                  <a:pt x="66" y="90"/>
                </a:lnTo>
                <a:lnTo>
                  <a:pt x="76" y="88"/>
                </a:lnTo>
                <a:lnTo>
                  <a:pt x="86" y="84"/>
                </a:lnTo>
                <a:lnTo>
                  <a:pt x="96" y="82"/>
                </a:lnTo>
                <a:lnTo>
                  <a:pt x="100" y="78"/>
                </a:lnTo>
                <a:lnTo>
                  <a:pt x="104" y="76"/>
                </a:lnTo>
                <a:lnTo>
                  <a:pt x="106" y="70"/>
                </a:lnTo>
                <a:lnTo>
                  <a:pt x="112" y="68"/>
                </a:lnTo>
                <a:lnTo>
                  <a:pt x="130" y="64"/>
                </a:lnTo>
                <a:lnTo>
                  <a:pt x="140" y="60"/>
                </a:lnTo>
                <a:lnTo>
                  <a:pt x="150" y="54"/>
                </a:lnTo>
                <a:lnTo>
                  <a:pt x="152" y="50"/>
                </a:lnTo>
                <a:lnTo>
                  <a:pt x="154" y="44"/>
                </a:lnTo>
                <a:lnTo>
                  <a:pt x="158" y="36"/>
                </a:lnTo>
                <a:lnTo>
                  <a:pt x="160" y="34"/>
                </a:lnTo>
                <a:lnTo>
                  <a:pt x="164" y="3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0" name="íŝḷíďê">
            <a:extLst>
              <a:ext uri="{FF2B5EF4-FFF2-40B4-BE49-F238E27FC236}">
                <a16:creationId xmlns:a16="http://schemas.microsoft.com/office/drawing/2014/main" id="{078853F5-D49D-4DB4-BA41-4386809DEEED}"/>
              </a:ext>
            </a:extLst>
          </p:cNvPr>
          <p:cNvSpPr/>
          <p:nvPr/>
        </p:nvSpPr>
        <p:spPr bwMode="auto">
          <a:xfrm>
            <a:off x="9832422" y="2077974"/>
            <a:ext cx="37242" cy="27339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2147483647 w 42"/>
              <a:gd name="T5" fmla="*/ 2147483647 h 28"/>
              <a:gd name="T6" fmla="*/ 2147483647 w 42"/>
              <a:gd name="T7" fmla="*/ 2147483647 h 28"/>
              <a:gd name="T8" fmla="*/ 0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0 h 28"/>
              <a:gd name="T16" fmla="*/ 2147483647 w 42"/>
              <a:gd name="T17" fmla="*/ 0 h 28"/>
              <a:gd name="T18" fmla="*/ 2147483647 w 42"/>
              <a:gd name="T19" fmla="*/ 0 h 28"/>
              <a:gd name="T20" fmla="*/ 2147483647 w 42"/>
              <a:gd name="T21" fmla="*/ 2147483647 h 28"/>
              <a:gd name="T22" fmla="*/ 2147483647 w 42"/>
              <a:gd name="T23" fmla="*/ 0 h 28"/>
              <a:gd name="T24" fmla="*/ 2147483647 w 42"/>
              <a:gd name="T25" fmla="*/ 2147483647 h 28"/>
              <a:gd name="T26" fmla="*/ 2147483647 w 42"/>
              <a:gd name="T27" fmla="*/ 2147483647 h 28"/>
              <a:gd name="T28" fmla="*/ 2147483647 w 42"/>
              <a:gd name="T29" fmla="*/ 2147483647 h 28"/>
              <a:gd name="T30" fmla="*/ 2147483647 w 42"/>
              <a:gd name="T31" fmla="*/ 2147483647 h 28"/>
              <a:gd name="T32" fmla="*/ 2147483647 w 42"/>
              <a:gd name="T33" fmla="*/ 2147483647 h 28"/>
              <a:gd name="T34" fmla="*/ 2147483647 w 42"/>
              <a:gd name="T35" fmla="*/ 2147483647 h 28"/>
              <a:gd name="T36" fmla="*/ 2147483647 w 42"/>
              <a:gd name="T37" fmla="*/ 2147483647 h 28"/>
              <a:gd name="T38" fmla="*/ 2147483647 w 42"/>
              <a:gd name="T39" fmla="*/ 2147483647 h 2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2"/>
              <a:gd name="T61" fmla="*/ 0 h 28"/>
              <a:gd name="T62" fmla="*/ 42 w 42"/>
              <a:gd name="T63" fmla="*/ 28 h 2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2" h="28">
                <a:moveTo>
                  <a:pt x="42" y="28"/>
                </a:moveTo>
                <a:lnTo>
                  <a:pt x="24" y="28"/>
                </a:lnTo>
                <a:lnTo>
                  <a:pt x="20" y="24"/>
                </a:lnTo>
                <a:lnTo>
                  <a:pt x="16" y="22"/>
                </a:lnTo>
                <a:lnTo>
                  <a:pt x="0" y="18"/>
                </a:lnTo>
                <a:lnTo>
                  <a:pt x="4" y="10"/>
                </a:lnTo>
                <a:lnTo>
                  <a:pt x="8" y="4"/>
                </a:lnTo>
                <a:lnTo>
                  <a:pt x="12" y="0"/>
                </a:lnTo>
                <a:lnTo>
                  <a:pt x="18" y="0"/>
                </a:lnTo>
                <a:lnTo>
                  <a:pt x="22" y="0"/>
                </a:lnTo>
                <a:lnTo>
                  <a:pt x="26" y="2"/>
                </a:lnTo>
                <a:lnTo>
                  <a:pt x="28" y="0"/>
                </a:lnTo>
                <a:lnTo>
                  <a:pt x="30" y="2"/>
                </a:lnTo>
                <a:lnTo>
                  <a:pt x="24" y="4"/>
                </a:lnTo>
                <a:lnTo>
                  <a:pt x="26" y="10"/>
                </a:lnTo>
                <a:lnTo>
                  <a:pt x="28" y="14"/>
                </a:lnTo>
                <a:lnTo>
                  <a:pt x="38" y="20"/>
                </a:lnTo>
                <a:lnTo>
                  <a:pt x="40" y="24"/>
                </a:lnTo>
                <a:lnTo>
                  <a:pt x="42" y="26"/>
                </a:lnTo>
                <a:lnTo>
                  <a:pt x="42" y="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1" name="îS1îḋè">
            <a:extLst>
              <a:ext uri="{FF2B5EF4-FFF2-40B4-BE49-F238E27FC236}">
                <a16:creationId xmlns:a16="http://schemas.microsoft.com/office/drawing/2014/main" id="{620A32D1-B86A-4CA0-87C9-98E9EC52C8E8}"/>
              </a:ext>
            </a:extLst>
          </p:cNvPr>
          <p:cNvSpPr/>
          <p:nvPr/>
        </p:nvSpPr>
        <p:spPr bwMode="auto">
          <a:xfrm>
            <a:off x="9776209" y="1899022"/>
            <a:ext cx="295823" cy="260972"/>
          </a:xfrm>
          <a:custGeom>
            <a:avLst/>
            <a:gdLst>
              <a:gd name="T0" fmla="*/ 2147483647 w 332"/>
              <a:gd name="T1" fmla="*/ 2147483647 h 266"/>
              <a:gd name="T2" fmla="*/ 2147483647 w 332"/>
              <a:gd name="T3" fmla="*/ 2147483647 h 266"/>
              <a:gd name="T4" fmla="*/ 2147483647 w 332"/>
              <a:gd name="T5" fmla="*/ 2147483647 h 266"/>
              <a:gd name="T6" fmla="*/ 2147483647 w 332"/>
              <a:gd name="T7" fmla="*/ 2147483647 h 266"/>
              <a:gd name="T8" fmla="*/ 2147483647 w 332"/>
              <a:gd name="T9" fmla="*/ 2147483647 h 266"/>
              <a:gd name="T10" fmla="*/ 2147483647 w 332"/>
              <a:gd name="T11" fmla="*/ 2147483647 h 266"/>
              <a:gd name="T12" fmla="*/ 2147483647 w 332"/>
              <a:gd name="T13" fmla="*/ 2147483647 h 266"/>
              <a:gd name="T14" fmla="*/ 2147483647 w 332"/>
              <a:gd name="T15" fmla="*/ 2147483647 h 266"/>
              <a:gd name="T16" fmla="*/ 2147483647 w 332"/>
              <a:gd name="T17" fmla="*/ 2147483647 h 266"/>
              <a:gd name="T18" fmla="*/ 2147483647 w 332"/>
              <a:gd name="T19" fmla="*/ 2147483647 h 266"/>
              <a:gd name="T20" fmla="*/ 2147483647 w 332"/>
              <a:gd name="T21" fmla="*/ 2147483647 h 266"/>
              <a:gd name="T22" fmla="*/ 2147483647 w 332"/>
              <a:gd name="T23" fmla="*/ 2147483647 h 266"/>
              <a:gd name="T24" fmla="*/ 2147483647 w 332"/>
              <a:gd name="T25" fmla="*/ 2147483647 h 266"/>
              <a:gd name="T26" fmla="*/ 2147483647 w 332"/>
              <a:gd name="T27" fmla="*/ 2147483647 h 266"/>
              <a:gd name="T28" fmla="*/ 2147483647 w 332"/>
              <a:gd name="T29" fmla="*/ 2147483647 h 266"/>
              <a:gd name="T30" fmla="*/ 2147483647 w 332"/>
              <a:gd name="T31" fmla="*/ 2147483647 h 266"/>
              <a:gd name="T32" fmla="*/ 2147483647 w 332"/>
              <a:gd name="T33" fmla="*/ 2147483647 h 266"/>
              <a:gd name="T34" fmla="*/ 2147483647 w 332"/>
              <a:gd name="T35" fmla="*/ 2147483647 h 266"/>
              <a:gd name="T36" fmla="*/ 2147483647 w 332"/>
              <a:gd name="T37" fmla="*/ 2147483647 h 266"/>
              <a:gd name="T38" fmla="*/ 2147483647 w 332"/>
              <a:gd name="T39" fmla="*/ 2147483647 h 266"/>
              <a:gd name="T40" fmla="*/ 2147483647 w 332"/>
              <a:gd name="T41" fmla="*/ 2147483647 h 266"/>
              <a:gd name="T42" fmla="*/ 2147483647 w 332"/>
              <a:gd name="T43" fmla="*/ 2147483647 h 266"/>
              <a:gd name="T44" fmla="*/ 2147483647 w 332"/>
              <a:gd name="T45" fmla="*/ 2147483647 h 266"/>
              <a:gd name="T46" fmla="*/ 2147483647 w 332"/>
              <a:gd name="T47" fmla="*/ 2147483647 h 266"/>
              <a:gd name="T48" fmla="*/ 2147483647 w 332"/>
              <a:gd name="T49" fmla="*/ 2147483647 h 266"/>
              <a:gd name="T50" fmla="*/ 2147483647 w 332"/>
              <a:gd name="T51" fmla="*/ 2147483647 h 266"/>
              <a:gd name="T52" fmla="*/ 2147483647 w 332"/>
              <a:gd name="T53" fmla="*/ 2147483647 h 266"/>
              <a:gd name="T54" fmla="*/ 2147483647 w 332"/>
              <a:gd name="T55" fmla="*/ 2147483647 h 266"/>
              <a:gd name="T56" fmla="*/ 2147483647 w 332"/>
              <a:gd name="T57" fmla="*/ 2147483647 h 266"/>
              <a:gd name="T58" fmla="*/ 2147483647 w 332"/>
              <a:gd name="T59" fmla="*/ 2147483647 h 266"/>
              <a:gd name="T60" fmla="*/ 2147483647 w 332"/>
              <a:gd name="T61" fmla="*/ 2147483647 h 266"/>
              <a:gd name="T62" fmla="*/ 2147483647 w 332"/>
              <a:gd name="T63" fmla="*/ 2147483647 h 266"/>
              <a:gd name="T64" fmla="*/ 2147483647 w 332"/>
              <a:gd name="T65" fmla="*/ 0 h 266"/>
              <a:gd name="T66" fmla="*/ 0 w 332"/>
              <a:gd name="T67" fmla="*/ 2147483647 h 266"/>
              <a:gd name="T68" fmla="*/ 2147483647 w 332"/>
              <a:gd name="T69" fmla="*/ 2147483647 h 266"/>
              <a:gd name="T70" fmla="*/ 2147483647 w 332"/>
              <a:gd name="T71" fmla="*/ 2147483647 h 266"/>
              <a:gd name="T72" fmla="*/ 2147483647 w 332"/>
              <a:gd name="T73" fmla="*/ 2147483647 h 266"/>
              <a:gd name="T74" fmla="*/ 2147483647 w 332"/>
              <a:gd name="T75" fmla="*/ 2147483647 h 266"/>
              <a:gd name="T76" fmla="*/ 2147483647 w 332"/>
              <a:gd name="T77" fmla="*/ 2147483647 h 266"/>
              <a:gd name="T78" fmla="*/ 2147483647 w 332"/>
              <a:gd name="T79" fmla="*/ 2147483647 h 266"/>
              <a:gd name="T80" fmla="*/ 2147483647 w 332"/>
              <a:gd name="T81" fmla="*/ 2147483647 h 266"/>
              <a:gd name="T82" fmla="*/ 2147483647 w 332"/>
              <a:gd name="T83" fmla="*/ 2147483647 h 26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32"/>
              <a:gd name="T127" fmla="*/ 0 h 266"/>
              <a:gd name="T128" fmla="*/ 332 w 332"/>
              <a:gd name="T129" fmla="*/ 266 h 26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32" h="266">
                <a:moveTo>
                  <a:pt x="94" y="184"/>
                </a:moveTo>
                <a:lnTo>
                  <a:pt x="98" y="180"/>
                </a:lnTo>
                <a:lnTo>
                  <a:pt x="100" y="172"/>
                </a:lnTo>
                <a:lnTo>
                  <a:pt x="112" y="180"/>
                </a:lnTo>
                <a:lnTo>
                  <a:pt x="122" y="190"/>
                </a:lnTo>
                <a:lnTo>
                  <a:pt x="144" y="212"/>
                </a:lnTo>
                <a:lnTo>
                  <a:pt x="154" y="222"/>
                </a:lnTo>
                <a:lnTo>
                  <a:pt x="166" y="230"/>
                </a:lnTo>
                <a:lnTo>
                  <a:pt x="180" y="238"/>
                </a:lnTo>
                <a:lnTo>
                  <a:pt x="188" y="238"/>
                </a:lnTo>
                <a:lnTo>
                  <a:pt x="198" y="240"/>
                </a:lnTo>
                <a:lnTo>
                  <a:pt x="206" y="238"/>
                </a:lnTo>
                <a:lnTo>
                  <a:pt x="214" y="234"/>
                </a:lnTo>
                <a:lnTo>
                  <a:pt x="222" y="230"/>
                </a:lnTo>
                <a:lnTo>
                  <a:pt x="228" y="228"/>
                </a:lnTo>
                <a:lnTo>
                  <a:pt x="234" y="228"/>
                </a:lnTo>
                <a:lnTo>
                  <a:pt x="236" y="230"/>
                </a:lnTo>
                <a:lnTo>
                  <a:pt x="236" y="234"/>
                </a:lnTo>
                <a:lnTo>
                  <a:pt x="238" y="240"/>
                </a:lnTo>
                <a:lnTo>
                  <a:pt x="236" y="246"/>
                </a:lnTo>
                <a:lnTo>
                  <a:pt x="240" y="248"/>
                </a:lnTo>
                <a:lnTo>
                  <a:pt x="246" y="252"/>
                </a:lnTo>
                <a:lnTo>
                  <a:pt x="262" y="258"/>
                </a:lnTo>
                <a:lnTo>
                  <a:pt x="282" y="264"/>
                </a:lnTo>
                <a:lnTo>
                  <a:pt x="294" y="266"/>
                </a:lnTo>
                <a:lnTo>
                  <a:pt x="302" y="266"/>
                </a:lnTo>
                <a:lnTo>
                  <a:pt x="308" y="266"/>
                </a:lnTo>
                <a:lnTo>
                  <a:pt x="308" y="258"/>
                </a:lnTo>
                <a:lnTo>
                  <a:pt x="310" y="254"/>
                </a:lnTo>
                <a:lnTo>
                  <a:pt x="312" y="248"/>
                </a:lnTo>
                <a:lnTo>
                  <a:pt x="316" y="246"/>
                </a:lnTo>
                <a:lnTo>
                  <a:pt x="326" y="240"/>
                </a:lnTo>
                <a:lnTo>
                  <a:pt x="330" y="238"/>
                </a:lnTo>
                <a:lnTo>
                  <a:pt x="332" y="234"/>
                </a:lnTo>
                <a:lnTo>
                  <a:pt x="328" y="230"/>
                </a:lnTo>
                <a:lnTo>
                  <a:pt x="322" y="226"/>
                </a:lnTo>
                <a:lnTo>
                  <a:pt x="320" y="218"/>
                </a:lnTo>
                <a:lnTo>
                  <a:pt x="318" y="212"/>
                </a:lnTo>
                <a:lnTo>
                  <a:pt x="314" y="210"/>
                </a:lnTo>
                <a:lnTo>
                  <a:pt x="310" y="210"/>
                </a:lnTo>
                <a:lnTo>
                  <a:pt x="304" y="204"/>
                </a:lnTo>
                <a:lnTo>
                  <a:pt x="298" y="196"/>
                </a:lnTo>
                <a:lnTo>
                  <a:pt x="292" y="192"/>
                </a:lnTo>
                <a:lnTo>
                  <a:pt x="286" y="190"/>
                </a:lnTo>
                <a:lnTo>
                  <a:pt x="282" y="186"/>
                </a:lnTo>
                <a:lnTo>
                  <a:pt x="282" y="182"/>
                </a:lnTo>
                <a:lnTo>
                  <a:pt x="284" y="178"/>
                </a:lnTo>
                <a:lnTo>
                  <a:pt x="288" y="172"/>
                </a:lnTo>
                <a:lnTo>
                  <a:pt x="294" y="164"/>
                </a:lnTo>
                <a:lnTo>
                  <a:pt x="296" y="162"/>
                </a:lnTo>
                <a:lnTo>
                  <a:pt x="296" y="158"/>
                </a:lnTo>
                <a:lnTo>
                  <a:pt x="288" y="156"/>
                </a:lnTo>
                <a:lnTo>
                  <a:pt x="282" y="152"/>
                </a:lnTo>
                <a:lnTo>
                  <a:pt x="280" y="148"/>
                </a:lnTo>
                <a:lnTo>
                  <a:pt x="278" y="142"/>
                </a:lnTo>
                <a:lnTo>
                  <a:pt x="274" y="130"/>
                </a:lnTo>
                <a:lnTo>
                  <a:pt x="270" y="118"/>
                </a:lnTo>
                <a:lnTo>
                  <a:pt x="270" y="110"/>
                </a:lnTo>
                <a:lnTo>
                  <a:pt x="270" y="104"/>
                </a:lnTo>
                <a:lnTo>
                  <a:pt x="272" y="94"/>
                </a:lnTo>
                <a:lnTo>
                  <a:pt x="274" y="84"/>
                </a:lnTo>
                <a:lnTo>
                  <a:pt x="274" y="76"/>
                </a:lnTo>
                <a:lnTo>
                  <a:pt x="274" y="72"/>
                </a:lnTo>
                <a:lnTo>
                  <a:pt x="272" y="68"/>
                </a:lnTo>
                <a:lnTo>
                  <a:pt x="268" y="64"/>
                </a:lnTo>
                <a:lnTo>
                  <a:pt x="264" y="62"/>
                </a:lnTo>
                <a:lnTo>
                  <a:pt x="256" y="60"/>
                </a:lnTo>
                <a:lnTo>
                  <a:pt x="250" y="56"/>
                </a:lnTo>
                <a:lnTo>
                  <a:pt x="226" y="40"/>
                </a:lnTo>
                <a:lnTo>
                  <a:pt x="210" y="32"/>
                </a:lnTo>
                <a:lnTo>
                  <a:pt x="200" y="28"/>
                </a:lnTo>
                <a:lnTo>
                  <a:pt x="194" y="28"/>
                </a:lnTo>
                <a:lnTo>
                  <a:pt x="184" y="30"/>
                </a:lnTo>
                <a:lnTo>
                  <a:pt x="174" y="32"/>
                </a:lnTo>
                <a:lnTo>
                  <a:pt x="162" y="42"/>
                </a:lnTo>
                <a:lnTo>
                  <a:pt x="156" y="46"/>
                </a:lnTo>
                <a:lnTo>
                  <a:pt x="148" y="50"/>
                </a:lnTo>
                <a:lnTo>
                  <a:pt x="140" y="54"/>
                </a:lnTo>
                <a:lnTo>
                  <a:pt x="126" y="54"/>
                </a:lnTo>
                <a:lnTo>
                  <a:pt x="112" y="52"/>
                </a:lnTo>
                <a:lnTo>
                  <a:pt x="94" y="46"/>
                </a:lnTo>
                <a:lnTo>
                  <a:pt x="88" y="40"/>
                </a:lnTo>
                <a:lnTo>
                  <a:pt x="82" y="34"/>
                </a:lnTo>
                <a:lnTo>
                  <a:pt x="78" y="30"/>
                </a:lnTo>
                <a:lnTo>
                  <a:pt x="76" y="26"/>
                </a:lnTo>
                <a:lnTo>
                  <a:pt x="68" y="22"/>
                </a:lnTo>
                <a:lnTo>
                  <a:pt x="64" y="18"/>
                </a:lnTo>
                <a:lnTo>
                  <a:pt x="64" y="12"/>
                </a:lnTo>
                <a:lnTo>
                  <a:pt x="62" y="4"/>
                </a:lnTo>
                <a:lnTo>
                  <a:pt x="54" y="4"/>
                </a:lnTo>
                <a:lnTo>
                  <a:pt x="44" y="14"/>
                </a:lnTo>
                <a:lnTo>
                  <a:pt x="36" y="20"/>
                </a:lnTo>
                <a:lnTo>
                  <a:pt x="32" y="20"/>
                </a:lnTo>
                <a:lnTo>
                  <a:pt x="28" y="22"/>
                </a:lnTo>
                <a:lnTo>
                  <a:pt x="24" y="22"/>
                </a:lnTo>
                <a:lnTo>
                  <a:pt x="18" y="18"/>
                </a:lnTo>
                <a:lnTo>
                  <a:pt x="14" y="12"/>
                </a:lnTo>
                <a:lnTo>
                  <a:pt x="8" y="4"/>
                </a:lnTo>
                <a:lnTo>
                  <a:pt x="4" y="0"/>
                </a:lnTo>
                <a:lnTo>
                  <a:pt x="4" y="4"/>
                </a:lnTo>
                <a:lnTo>
                  <a:pt x="2" y="12"/>
                </a:lnTo>
                <a:lnTo>
                  <a:pt x="0" y="12"/>
                </a:lnTo>
                <a:lnTo>
                  <a:pt x="2" y="22"/>
                </a:lnTo>
                <a:lnTo>
                  <a:pt x="4" y="30"/>
                </a:lnTo>
                <a:lnTo>
                  <a:pt x="6" y="40"/>
                </a:lnTo>
                <a:lnTo>
                  <a:pt x="8" y="52"/>
                </a:lnTo>
                <a:lnTo>
                  <a:pt x="14" y="52"/>
                </a:lnTo>
                <a:lnTo>
                  <a:pt x="18" y="62"/>
                </a:lnTo>
                <a:lnTo>
                  <a:pt x="26" y="70"/>
                </a:lnTo>
                <a:lnTo>
                  <a:pt x="36" y="74"/>
                </a:lnTo>
                <a:lnTo>
                  <a:pt x="46" y="78"/>
                </a:lnTo>
                <a:lnTo>
                  <a:pt x="40" y="90"/>
                </a:lnTo>
                <a:lnTo>
                  <a:pt x="38" y="98"/>
                </a:lnTo>
                <a:lnTo>
                  <a:pt x="36" y="106"/>
                </a:lnTo>
                <a:lnTo>
                  <a:pt x="38" y="112"/>
                </a:lnTo>
                <a:lnTo>
                  <a:pt x="40" y="118"/>
                </a:lnTo>
                <a:lnTo>
                  <a:pt x="46" y="124"/>
                </a:lnTo>
                <a:lnTo>
                  <a:pt x="50" y="128"/>
                </a:lnTo>
                <a:lnTo>
                  <a:pt x="62" y="136"/>
                </a:lnTo>
                <a:lnTo>
                  <a:pt x="70" y="142"/>
                </a:lnTo>
                <a:lnTo>
                  <a:pt x="74" y="146"/>
                </a:lnTo>
                <a:lnTo>
                  <a:pt x="74" y="152"/>
                </a:lnTo>
                <a:lnTo>
                  <a:pt x="76" y="162"/>
                </a:lnTo>
                <a:lnTo>
                  <a:pt x="80" y="166"/>
                </a:lnTo>
                <a:lnTo>
                  <a:pt x="86" y="172"/>
                </a:lnTo>
                <a:lnTo>
                  <a:pt x="90" y="176"/>
                </a:lnTo>
                <a:lnTo>
                  <a:pt x="92" y="182"/>
                </a:lnTo>
                <a:lnTo>
                  <a:pt x="94" y="18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2" name="îś1îḓê">
            <a:extLst>
              <a:ext uri="{FF2B5EF4-FFF2-40B4-BE49-F238E27FC236}">
                <a16:creationId xmlns:a16="http://schemas.microsoft.com/office/drawing/2014/main" id="{BD85DE17-BB02-4708-9720-5C4418CB6B67}"/>
              </a:ext>
            </a:extLst>
          </p:cNvPr>
          <p:cNvSpPr/>
          <p:nvPr/>
        </p:nvSpPr>
        <p:spPr bwMode="auto">
          <a:xfrm>
            <a:off x="9672214" y="2020809"/>
            <a:ext cx="54808" cy="77878"/>
          </a:xfrm>
          <a:custGeom>
            <a:avLst/>
            <a:gdLst>
              <a:gd name="T0" fmla="*/ 0 w 62"/>
              <a:gd name="T1" fmla="*/ 2147483647 h 78"/>
              <a:gd name="T2" fmla="*/ 2147483647 w 62"/>
              <a:gd name="T3" fmla="*/ 2147483647 h 78"/>
              <a:gd name="T4" fmla="*/ 2147483647 w 62"/>
              <a:gd name="T5" fmla="*/ 2147483647 h 78"/>
              <a:gd name="T6" fmla="*/ 2147483647 w 62"/>
              <a:gd name="T7" fmla="*/ 2147483647 h 78"/>
              <a:gd name="T8" fmla="*/ 2147483647 w 62"/>
              <a:gd name="T9" fmla="*/ 2147483647 h 78"/>
              <a:gd name="T10" fmla="*/ 2147483647 w 62"/>
              <a:gd name="T11" fmla="*/ 2147483647 h 78"/>
              <a:gd name="T12" fmla="*/ 2147483647 w 62"/>
              <a:gd name="T13" fmla="*/ 2147483647 h 78"/>
              <a:gd name="T14" fmla="*/ 2147483647 w 62"/>
              <a:gd name="T15" fmla="*/ 2147483647 h 78"/>
              <a:gd name="T16" fmla="*/ 2147483647 w 62"/>
              <a:gd name="T17" fmla="*/ 2147483647 h 78"/>
              <a:gd name="T18" fmla="*/ 2147483647 w 62"/>
              <a:gd name="T19" fmla="*/ 2147483647 h 78"/>
              <a:gd name="T20" fmla="*/ 2147483647 w 62"/>
              <a:gd name="T21" fmla="*/ 0 h 78"/>
              <a:gd name="T22" fmla="*/ 2147483647 w 62"/>
              <a:gd name="T23" fmla="*/ 2147483647 h 78"/>
              <a:gd name="T24" fmla="*/ 2147483647 w 62"/>
              <a:gd name="T25" fmla="*/ 2147483647 h 78"/>
              <a:gd name="T26" fmla="*/ 2147483647 w 62"/>
              <a:gd name="T27" fmla="*/ 2147483647 h 78"/>
              <a:gd name="T28" fmla="*/ 2147483647 w 62"/>
              <a:gd name="T29" fmla="*/ 2147483647 h 78"/>
              <a:gd name="T30" fmla="*/ 2147483647 w 62"/>
              <a:gd name="T31" fmla="*/ 2147483647 h 78"/>
              <a:gd name="T32" fmla="*/ 2147483647 w 62"/>
              <a:gd name="T33" fmla="*/ 2147483647 h 78"/>
              <a:gd name="T34" fmla="*/ 2147483647 w 62"/>
              <a:gd name="T35" fmla="*/ 2147483647 h 78"/>
              <a:gd name="T36" fmla="*/ 2147483647 w 62"/>
              <a:gd name="T37" fmla="*/ 2147483647 h 78"/>
              <a:gd name="T38" fmla="*/ 0 w 62"/>
              <a:gd name="T39" fmla="*/ 2147483647 h 78"/>
              <a:gd name="T40" fmla="*/ 0 w 62"/>
              <a:gd name="T41" fmla="*/ 2147483647 h 78"/>
              <a:gd name="T42" fmla="*/ 0 w 62"/>
              <a:gd name="T43" fmla="*/ 2147483647 h 7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2"/>
              <a:gd name="T67" fmla="*/ 0 h 78"/>
              <a:gd name="T68" fmla="*/ 62 w 62"/>
              <a:gd name="T69" fmla="*/ 78 h 7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2" h="78">
                <a:moveTo>
                  <a:pt x="0" y="76"/>
                </a:moveTo>
                <a:lnTo>
                  <a:pt x="16" y="78"/>
                </a:lnTo>
                <a:lnTo>
                  <a:pt x="20" y="74"/>
                </a:lnTo>
                <a:lnTo>
                  <a:pt x="24" y="68"/>
                </a:lnTo>
                <a:lnTo>
                  <a:pt x="30" y="64"/>
                </a:lnTo>
                <a:lnTo>
                  <a:pt x="34" y="64"/>
                </a:lnTo>
                <a:lnTo>
                  <a:pt x="38" y="58"/>
                </a:lnTo>
                <a:lnTo>
                  <a:pt x="44" y="58"/>
                </a:lnTo>
                <a:lnTo>
                  <a:pt x="32" y="32"/>
                </a:lnTo>
                <a:lnTo>
                  <a:pt x="62" y="22"/>
                </a:lnTo>
                <a:lnTo>
                  <a:pt x="54" y="0"/>
                </a:lnTo>
                <a:lnTo>
                  <a:pt x="24" y="16"/>
                </a:lnTo>
                <a:lnTo>
                  <a:pt x="22" y="16"/>
                </a:lnTo>
                <a:lnTo>
                  <a:pt x="18" y="16"/>
                </a:lnTo>
                <a:lnTo>
                  <a:pt x="14" y="12"/>
                </a:lnTo>
                <a:lnTo>
                  <a:pt x="4" y="10"/>
                </a:lnTo>
                <a:lnTo>
                  <a:pt x="4" y="12"/>
                </a:lnTo>
                <a:lnTo>
                  <a:pt x="4" y="32"/>
                </a:lnTo>
                <a:lnTo>
                  <a:pt x="6" y="32"/>
                </a:lnTo>
                <a:lnTo>
                  <a:pt x="0" y="68"/>
                </a:lnTo>
                <a:lnTo>
                  <a:pt x="0" y="72"/>
                </a:lnTo>
                <a:lnTo>
                  <a:pt x="0" y="7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3" name="iSľîdê">
            <a:extLst>
              <a:ext uri="{FF2B5EF4-FFF2-40B4-BE49-F238E27FC236}">
                <a16:creationId xmlns:a16="http://schemas.microsoft.com/office/drawing/2014/main" id="{0BCC5B31-2E47-40F1-A27E-1DDDD6D75DEA}"/>
              </a:ext>
            </a:extLst>
          </p:cNvPr>
          <p:cNvSpPr/>
          <p:nvPr/>
        </p:nvSpPr>
        <p:spPr bwMode="auto">
          <a:xfrm>
            <a:off x="9670809" y="1995126"/>
            <a:ext cx="15459" cy="29825"/>
          </a:xfrm>
          <a:custGeom>
            <a:avLst/>
            <a:gdLst>
              <a:gd name="T0" fmla="*/ 0 w 18"/>
              <a:gd name="T1" fmla="*/ 2147483647 h 30"/>
              <a:gd name="T2" fmla="*/ 2147483647 w 18"/>
              <a:gd name="T3" fmla="*/ 0 h 30"/>
              <a:gd name="T4" fmla="*/ 2147483647 w 18"/>
              <a:gd name="T5" fmla="*/ 2147483647 h 30"/>
              <a:gd name="T6" fmla="*/ 2147483647 w 18"/>
              <a:gd name="T7" fmla="*/ 2147483647 h 30"/>
              <a:gd name="T8" fmla="*/ 2147483647 w 18"/>
              <a:gd name="T9" fmla="*/ 2147483647 h 30"/>
              <a:gd name="T10" fmla="*/ 2147483647 w 18"/>
              <a:gd name="T11" fmla="*/ 2147483647 h 30"/>
              <a:gd name="T12" fmla="*/ 2147483647 w 18"/>
              <a:gd name="T13" fmla="*/ 2147483647 h 30"/>
              <a:gd name="T14" fmla="*/ 2147483647 w 18"/>
              <a:gd name="T15" fmla="*/ 2147483647 h 30"/>
              <a:gd name="T16" fmla="*/ 2147483647 w 18"/>
              <a:gd name="T17" fmla="*/ 2147483647 h 30"/>
              <a:gd name="T18" fmla="*/ 2147483647 w 18"/>
              <a:gd name="T19" fmla="*/ 2147483647 h 30"/>
              <a:gd name="T20" fmla="*/ 0 w 18"/>
              <a:gd name="T21" fmla="*/ 2147483647 h 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30"/>
              <a:gd name="T35" fmla="*/ 18 w 18"/>
              <a:gd name="T36" fmla="*/ 30 h 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30">
                <a:moveTo>
                  <a:pt x="0" y="30"/>
                </a:moveTo>
                <a:lnTo>
                  <a:pt x="8" y="0"/>
                </a:lnTo>
                <a:lnTo>
                  <a:pt x="18" y="4"/>
                </a:lnTo>
                <a:lnTo>
                  <a:pt x="16" y="12"/>
                </a:lnTo>
                <a:lnTo>
                  <a:pt x="12" y="14"/>
                </a:lnTo>
                <a:lnTo>
                  <a:pt x="8" y="14"/>
                </a:lnTo>
                <a:lnTo>
                  <a:pt x="10" y="18"/>
                </a:lnTo>
                <a:lnTo>
                  <a:pt x="12" y="20"/>
                </a:lnTo>
                <a:lnTo>
                  <a:pt x="10" y="26"/>
                </a:lnTo>
                <a:lnTo>
                  <a:pt x="6" y="30"/>
                </a:lnTo>
                <a:lnTo>
                  <a:pt x="0" y="3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4" name="iṧļiḑè">
            <a:extLst>
              <a:ext uri="{FF2B5EF4-FFF2-40B4-BE49-F238E27FC236}">
                <a16:creationId xmlns:a16="http://schemas.microsoft.com/office/drawing/2014/main" id="{CA684437-A3F5-4EF1-9C09-EB11C195A569}"/>
              </a:ext>
            </a:extLst>
          </p:cNvPr>
          <p:cNvSpPr/>
          <p:nvPr/>
        </p:nvSpPr>
        <p:spPr bwMode="auto">
          <a:xfrm>
            <a:off x="9669403" y="2033236"/>
            <a:ext cx="8432" cy="19884"/>
          </a:xfrm>
          <a:custGeom>
            <a:avLst/>
            <a:gdLst>
              <a:gd name="T0" fmla="*/ 2147483647 w 10"/>
              <a:gd name="T1" fmla="*/ 2147483647 h 20"/>
              <a:gd name="T2" fmla="*/ 2147483647 w 10"/>
              <a:gd name="T3" fmla="*/ 0 h 20"/>
              <a:gd name="T4" fmla="*/ 2147483647 w 10"/>
              <a:gd name="T5" fmla="*/ 0 h 20"/>
              <a:gd name="T6" fmla="*/ 0 w 10"/>
              <a:gd name="T7" fmla="*/ 2147483647 h 20"/>
              <a:gd name="T8" fmla="*/ 2147483647 w 10"/>
              <a:gd name="T9" fmla="*/ 2147483647 h 20"/>
              <a:gd name="T10" fmla="*/ 2147483647 w 10"/>
              <a:gd name="T11" fmla="*/ 2147483647 h 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20"/>
              <a:gd name="T20" fmla="*/ 10 w 10"/>
              <a:gd name="T21" fmla="*/ 20 h 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20">
                <a:moveTo>
                  <a:pt x="8" y="20"/>
                </a:moveTo>
                <a:lnTo>
                  <a:pt x="8" y="0"/>
                </a:lnTo>
                <a:lnTo>
                  <a:pt x="4" y="0"/>
                </a:lnTo>
                <a:lnTo>
                  <a:pt x="0" y="20"/>
                </a:lnTo>
                <a:lnTo>
                  <a:pt x="10" y="20"/>
                </a:lnTo>
                <a:lnTo>
                  <a:pt x="8" y="2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5" name="îṩlîḋé">
            <a:extLst>
              <a:ext uri="{FF2B5EF4-FFF2-40B4-BE49-F238E27FC236}">
                <a16:creationId xmlns:a16="http://schemas.microsoft.com/office/drawing/2014/main" id="{34CC3F5B-D8A9-477B-99C4-382F41DEFD6D}"/>
              </a:ext>
            </a:extLst>
          </p:cNvPr>
          <p:cNvSpPr/>
          <p:nvPr/>
        </p:nvSpPr>
        <p:spPr bwMode="auto">
          <a:xfrm>
            <a:off x="9691889" y="1396131"/>
            <a:ext cx="23891" cy="14913"/>
          </a:xfrm>
          <a:custGeom>
            <a:avLst/>
            <a:gdLst>
              <a:gd name="T0" fmla="*/ 2147483647 w 26"/>
              <a:gd name="T1" fmla="*/ 2147483647 h 16"/>
              <a:gd name="T2" fmla="*/ 2147483647 w 26"/>
              <a:gd name="T3" fmla="*/ 2147483647 h 16"/>
              <a:gd name="T4" fmla="*/ 2147483647 w 26"/>
              <a:gd name="T5" fmla="*/ 2147483647 h 16"/>
              <a:gd name="T6" fmla="*/ 2147483647 w 26"/>
              <a:gd name="T7" fmla="*/ 2147483647 h 16"/>
              <a:gd name="T8" fmla="*/ 2147483647 w 26"/>
              <a:gd name="T9" fmla="*/ 2147483647 h 16"/>
              <a:gd name="T10" fmla="*/ 2147483647 w 26"/>
              <a:gd name="T11" fmla="*/ 2147483647 h 16"/>
              <a:gd name="T12" fmla="*/ 0 w 26"/>
              <a:gd name="T13" fmla="*/ 2147483647 h 16"/>
              <a:gd name="T14" fmla="*/ 2147483647 w 26"/>
              <a:gd name="T15" fmla="*/ 0 h 16"/>
              <a:gd name="T16" fmla="*/ 2147483647 w 26"/>
              <a:gd name="T17" fmla="*/ 2147483647 h 16"/>
              <a:gd name="T18" fmla="*/ 2147483647 w 26"/>
              <a:gd name="T19" fmla="*/ 2147483647 h 16"/>
              <a:gd name="T20" fmla="*/ 2147483647 w 26"/>
              <a:gd name="T21" fmla="*/ 2147483647 h 16"/>
              <a:gd name="T22" fmla="*/ 2147483647 w 26"/>
              <a:gd name="T23" fmla="*/ 2147483647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"/>
              <a:gd name="T37" fmla="*/ 0 h 16"/>
              <a:gd name="T38" fmla="*/ 26 w 26"/>
              <a:gd name="T39" fmla="*/ 16 h 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" h="16">
                <a:moveTo>
                  <a:pt x="26" y="10"/>
                </a:moveTo>
                <a:lnTo>
                  <a:pt x="20" y="14"/>
                </a:lnTo>
                <a:lnTo>
                  <a:pt x="14" y="16"/>
                </a:lnTo>
                <a:lnTo>
                  <a:pt x="8" y="16"/>
                </a:lnTo>
                <a:lnTo>
                  <a:pt x="4" y="12"/>
                </a:lnTo>
                <a:lnTo>
                  <a:pt x="2" y="8"/>
                </a:lnTo>
                <a:lnTo>
                  <a:pt x="0" y="2"/>
                </a:lnTo>
                <a:lnTo>
                  <a:pt x="8" y="0"/>
                </a:lnTo>
                <a:lnTo>
                  <a:pt x="12" y="2"/>
                </a:lnTo>
                <a:lnTo>
                  <a:pt x="16" y="2"/>
                </a:lnTo>
                <a:lnTo>
                  <a:pt x="20" y="4"/>
                </a:lnTo>
                <a:lnTo>
                  <a:pt x="26" y="1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6" name="ïşḷíḋe">
            <a:extLst>
              <a:ext uri="{FF2B5EF4-FFF2-40B4-BE49-F238E27FC236}">
                <a16:creationId xmlns:a16="http://schemas.microsoft.com/office/drawing/2014/main" id="{9C980BA3-FBFB-460E-BE3F-60EDE6A1DF0F}"/>
              </a:ext>
            </a:extLst>
          </p:cNvPr>
          <p:cNvSpPr/>
          <p:nvPr/>
        </p:nvSpPr>
        <p:spPr bwMode="auto">
          <a:xfrm>
            <a:off x="9710158" y="1289257"/>
            <a:ext cx="129993" cy="91961"/>
          </a:xfrm>
          <a:custGeom>
            <a:avLst/>
            <a:gdLst>
              <a:gd name="T0" fmla="*/ 2147483647 w 146"/>
              <a:gd name="T1" fmla="*/ 2147483647 h 94"/>
              <a:gd name="T2" fmla="*/ 2147483647 w 146"/>
              <a:gd name="T3" fmla="*/ 2147483647 h 94"/>
              <a:gd name="T4" fmla="*/ 2147483647 w 146"/>
              <a:gd name="T5" fmla="*/ 2147483647 h 94"/>
              <a:gd name="T6" fmla="*/ 2147483647 w 146"/>
              <a:gd name="T7" fmla="*/ 2147483647 h 94"/>
              <a:gd name="T8" fmla="*/ 2147483647 w 146"/>
              <a:gd name="T9" fmla="*/ 2147483647 h 94"/>
              <a:gd name="T10" fmla="*/ 2147483647 w 146"/>
              <a:gd name="T11" fmla="*/ 2147483647 h 94"/>
              <a:gd name="T12" fmla="*/ 2147483647 w 146"/>
              <a:gd name="T13" fmla="*/ 2147483647 h 94"/>
              <a:gd name="T14" fmla="*/ 0 w 146"/>
              <a:gd name="T15" fmla="*/ 2147483647 h 94"/>
              <a:gd name="T16" fmla="*/ 0 w 146"/>
              <a:gd name="T17" fmla="*/ 2147483647 h 94"/>
              <a:gd name="T18" fmla="*/ 2147483647 w 146"/>
              <a:gd name="T19" fmla="*/ 2147483647 h 94"/>
              <a:gd name="T20" fmla="*/ 2147483647 w 146"/>
              <a:gd name="T21" fmla="*/ 2147483647 h 94"/>
              <a:gd name="T22" fmla="*/ 2147483647 w 146"/>
              <a:gd name="T23" fmla="*/ 2147483647 h 94"/>
              <a:gd name="T24" fmla="*/ 2147483647 w 146"/>
              <a:gd name="T25" fmla="*/ 2147483647 h 94"/>
              <a:gd name="T26" fmla="*/ 2147483647 w 146"/>
              <a:gd name="T27" fmla="*/ 2147483647 h 94"/>
              <a:gd name="T28" fmla="*/ 2147483647 w 146"/>
              <a:gd name="T29" fmla="*/ 2147483647 h 94"/>
              <a:gd name="T30" fmla="*/ 2147483647 w 146"/>
              <a:gd name="T31" fmla="*/ 2147483647 h 94"/>
              <a:gd name="T32" fmla="*/ 2147483647 w 146"/>
              <a:gd name="T33" fmla="*/ 2147483647 h 94"/>
              <a:gd name="T34" fmla="*/ 2147483647 w 146"/>
              <a:gd name="T35" fmla="*/ 2147483647 h 94"/>
              <a:gd name="T36" fmla="*/ 2147483647 w 146"/>
              <a:gd name="T37" fmla="*/ 2147483647 h 94"/>
              <a:gd name="T38" fmla="*/ 2147483647 w 146"/>
              <a:gd name="T39" fmla="*/ 2147483647 h 94"/>
              <a:gd name="T40" fmla="*/ 2147483647 w 146"/>
              <a:gd name="T41" fmla="*/ 2147483647 h 94"/>
              <a:gd name="T42" fmla="*/ 2147483647 w 146"/>
              <a:gd name="T43" fmla="*/ 2147483647 h 94"/>
              <a:gd name="T44" fmla="*/ 2147483647 w 146"/>
              <a:gd name="T45" fmla="*/ 2147483647 h 94"/>
              <a:gd name="T46" fmla="*/ 2147483647 w 146"/>
              <a:gd name="T47" fmla="*/ 0 h 94"/>
              <a:gd name="T48" fmla="*/ 2147483647 w 146"/>
              <a:gd name="T49" fmla="*/ 0 h 94"/>
              <a:gd name="T50" fmla="*/ 2147483647 w 146"/>
              <a:gd name="T51" fmla="*/ 0 h 94"/>
              <a:gd name="T52" fmla="*/ 2147483647 w 146"/>
              <a:gd name="T53" fmla="*/ 2147483647 h 94"/>
              <a:gd name="T54" fmla="*/ 2147483647 w 146"/>
              <a:gd name="T55" fmla="*/ 2147483647 h 94"/>
              <a:gd name="T56" fmla="*/ 2147483647 w 146"/>
              <a:gd name="T57" fmla="*/ 2147483647 h 94"/>
              <a:gd name="T58" fmla="*/ 2147483647 w 146"/>
              <a:gd name="T59" fmla="*/ 2147483647 h 94"/>
              <a:gd name="T60" fmla="*/ 2147483647 w 146"/>
              <a:gd name="T61" fmla="*/ 2147483647 h 94"/>
              <a:gd name="T62" fmla="*/ 2147483647 w 146"/>
              <a:gd name="T63" fmla="*/ 2147483647 h 94"/>
              <a:gd name="T64" fmla="*/ 2147483647 w 146"/>
              <a:gd name="T65" fmla="*/ 2147483647 h 94"/>
              <a:gd name="T66" fmla="*/ 2147483647 w 146"/>
              <a:gd name="T67" fmla="*/ 2147483647 h 94"/>
              <a:gd name="T68" fmla="*/ 2147483647 w 146"/>
              <a:gd name="T69" fmla="*/ 2147483647 h 94"/>
              <a:gd name="T70" fmla="*/ 2147483647 w 146"/>
              <a:gd name="T71" fmla="*/ 2147483647 h 94"/>
              <a:gd name="T72" fmla="*/ 2147483647 w 146"/>
              <a:gd name="T73" fmla="*/ 2147483647 h 94"/>
              <a:gd name="T74" fmla="*/ 2147483647 w 146"/>
              <a:gd name="T75" fmla="*/ 2147483647 h 94"/>
              <a:gd name="T76" fmla="*/ 2147483647 w 146"/>
              <a:gd name="T77" fmla="*/ 2147483647 h 94"/>
              <a:gd name="T78" fmla="*/ 2147483647 w 146"/>
              <a:gd name="T79" fmla="*/ 2147483647 h 94"/>
              <a:gd name="T80" fmla="*/ 2147483647 w 146"/>
              <a:gd name="T81" fmla="*/ 2147483647 h 94"/>
              <a:gd name="T82" fmla="*/ 2147483647 w 146"/>
              <a:gd name="T83" fmla="*/ 2147483647 h 94"/>
              <a:gd name="T84" fmla="*/ 2147483647 w 146"/>
              <a:gd name="T85" fmla="*/ 2147483647 h 94"/>
              <a:gd name="T86" fmla="*/ 2147483647 w 146"/>
              <a:gd name="T87" fmla="*/ 2147483647 h 94"/>
              <a:gd name="T88" fmla="*/ 2147483647 w 146"/>
              <a:gd name="T89" fmla="*/ 2147483647 h 94"/>
              <a:gd name="T90" fmla="*/ 2147483647 w 146"/>
              <a:gd name="T91" fmla="*/ 2147483647 h 94"/>
              <a:gd name="T92" fmla="*/ 2147483647 w 146"/>
              <a:gd name="T93" fmla="*/ 2147483647 h 94"/>
              <a:gd name="T94" fmla="*/ 2147483647 w 146"/>
              <a:gd name="T95" fmla="*/ 2147483647 h 9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46"/>
              <a:gd name="T145" fmla="*/ 0 h 94"/>
              <a:gd name="T146" fmla="*/ 146 w 146"/>
              <a:gd name="T147" fmla="*/ 94 h 9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46" h="94">
                <a:moveTo>
                  <a:pt x="38" y="94"/>
                </a:moveTo>
                <a:lnTo>
                  <a:pt x="34" y="92"/>
                </a:lnTo>
                <a:lnTo>
                  <a:pt x="30" y="86"/>
                </a:lnTo>
                <a:lnTo>
                  <a:pt x="24" y="76"/>
                </a:lnTo>
                <a:lnTo>
                  <a:pt x="16" y="76"/>
                </a:lnTo>
                <a:lnTo>
                  <a:pt x="8" y="76"/>
                </a:lnTo>
                <a:lnTo>
                  <a:pt x="4" y="74"/>
                </a:lnTo>
                <a:lnTo>
                  <a:pt x="0" y="72"/>
                </a:lnTo>
                <a:lnTo>
                  <a:pt x="0" y="70"/>
                </a:lnTo>
                <a:lnTo>
                  <a:pt x="4" y="68"/>
                </a:lnTo>
                <a:lnTo>
                  <a:pt x="6" y="66"/>
                </a:lnTo>
                <a:lnTo>
                  <a:pt x="10" y="60"/>
                </a:lnTo>
                <a:lnTo>
                  <a:pt x="12" y="54"/>
                </a:lnTo>
                <a:lnTo>
                  <a:pt x="16" y="54"/>
                </a:lnTo>
                <a:lnTo>
                  <a:pt x="22" y="52"/>
                </a:lnTo>
                <a:lnTo>
                  <a:pt x="24" y="42"/>
                </a:lnTo>
                <a:lnTo>
                  <a:pt x="26" y="34"/>
                </a:lnTo>
                <a:lnTo>
                  <a:pt x="30" y="28"/>
                </a:lnTo>
                <a:lnTo>
                  <a:pt x="36" y="22"/>
                </a:lnTo>
                <a:lnTo>
                  <a:pt x="52" y="16"/>
                </a:lnTo>
                <a:lnTo>
                  <a:pt x="68" y="10"/>
                </a:lnTo>
                <a:lnTo>
                  <a:pt x="100" y="10"/>
                </a:lnTo>
                <a:lnTo>
                  <a:pt x="114" y="2"/>
                </a:lnTo>
                <a:lnTo>
                  <a:pt x="122" y="0"/>
                </a:lnTo>
                <a:lnTo>
                  <a:pt x="132" y="0"/>
                </a:lnTo>
                <a:lnTo>
                  <a:pt x="140" y="0"/>
                </a:lnTo>
                <a:lnTo>
                  <a:pt x="146" y="2"/>
                </a:lnTo>
                <a:lnTo>
                  <a:pt x="146" y="6"/>
                </a:lnTo>
                <a:lnTo>
                  <a:pt x="144" y="10"/>
                </a:lnTo>
                <a:lnTo>
                  <a:pt x="138" y="12"/>
                </a:lnTo>
                <a:lnTo>
                  <a:pt x="124" y="16"/>
                </a:lnTo>
                <a:lnTo>
                  <a:pt x="86" y="26"/>
                </a:lnTo>
                <a:lnTo>
                  <a:pt x="70" y="32"/>
                </a:lnTo>
                <a:lnTo>
                  <a:pt x="56" y="40"/>
                </a:lnTo>
                <a:lnTo>
                  <a:pt x="52" y="44"/>
                </a:lnTo>
                <a:lnTo>
                  <a:pt x="46" y="50"/>
                </a:lnTo>
                <a:lnTo>
                  <a:pt x="42" y="56"/>
                </a:lnTo>
                <a:lnTo>
                  <a:pt x="40" y="62"/>
                </a:lnTo>
                <a:lnTo>
                  <a:pt x="42" y="70"/>
                </a:lnTo>
                <a:lnTo>
                  <a:pt x="46" y="74"/>
                </a:lnTo>
                <a:lnTo>
                  <a:pt x="50" y="78"/>
                </a:lnTo>
                <a:lnTo>
                  <a:pt x="56" y="80"/>
                </a:lnTo>
                <a:lnTo>
                  <a:pt x="68" y="86"/>
                </a:lnTo>
                <a:lnTo>
                  <a:pt x="74" y="88"/>
                </a:lnTo>
                <a:lnTo>
                  <a:pt x="78" y="92"/>
                </a:lnTo>
                <a:lnTo>
                  <a:pt x="68" y="92"/>
                </a:lnTo>
                <a:lnTo>
                  <a:pt x="58" y="92"/>
                </a:lnTo>
                <a:lnTo>
                  <a:pt x="38" y="9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7" name="ïš1iďé">
            <a:extLst>
              <a:ext uri="{FF2B5EF4-FFF2-40B4-BE49-F238E27FC236}">
                <a16:creationId xmlns:a16="http://schemas.microsoft.com/office/drawing/2014/main" id="{1A377C28-D0DF-4F4F-852B-8B1340FBDABA}"/>
              </a:ext>
            </a:extLst>
          </p:cNvPr>
          <p:cNvSpPr/>
          <p:nvPr/>
        </p:nvSpPr>
        <p:spPr bwMode="auto">
          <a:xfrm>
            <a:off x="10005981" y="1237891"/>
            <a:ext cx="94157" cy="28997"/>
          </a:xfrm>
          <a:custGeom>
            <a:avLst/>
            <a:gdLst>
              <a:gd name="T0" fmla="*/ 2147483647 w 106"/>
              <a:gd name="T1" fmla="*/ 2147483647 h 30"/>
              <a:gd name="T2" fmla="*/ 2147483647 w 106"/>
              <a:gd name="T3" fmla="*/ 2147483647 h 30"/>
              <a:gd name="T4" fmla="*/ 2147483647 w 106"/>
              <a:gd name="T5" fmla="*/ 2147483647 h 30"/>
              <a:gd name="T6" fmla="*/ 2147483647 w 106"/>
              <a:gd name="T7" fmla="*/ 2147483647 h 30"/>
              <a:gd name="T8" fmla="*/ 2147483647 w 106"/>
              <a:gd name="T9" fmla="*/ 2147483647 h 30"/>
              <a:gd name="T10" fmla="*/ 2147483647 w 106"/>
              <a:gd name="T11" fmla="*/ 2147483647 h 30"/>
              <a:gd name="T12" fmla="*/ 2147483647 w 106"/>
              <a:gd name="T13" fmla="*/ 2147483647 h 30"/>
              <a:gd name="T14" fmla="*/ 2147483647 w 106"/>
              <a:gd name="T15" fmla="*/ 2147483647 h 30"/>
              <a:gd name="T16" fmla="*/ 2147483647 w 106"/>
              <a:gd name="T17" fmla="*/ 2147483647 h 30"/>
              <a:gd name="T18" fmla="*/ 2147483647 w 106"/>
              <a:gd name="T19" fmla="*/ 2147483647 h 30"/>
              <a:gd name="T20" fmla="*/ 2147483647 w 106"/>
              <a:gd name="T21" fmla="*/ 2147483647 h 30"/>
              <a:gd name="T22" fmla="*/ 2147483647 w 106"/>
              <a:gd name="T23" fmla="*/ 2147483647 h 30"/>
              <a:gd name="T24" fmla="*/ 2147483647 w 106"/>
              <a:gd name="T25" fmla="*/ 2147483647 h 30"/>
              <a:gd name="T26" fmla="*/ 2147483647 w 106"/>
              <a:gd name="T27" fmla="*/ 2147483647 h 30"/>
              <a:gd name="T28" fmla="*/ 2147483647 w 106"/>
              <a:gd name="T29" fmla="*/ 2147483647 h 30"/>
              <a:gd name="T30" fmla="*/ 2147483647 w 106"/>
              <a:gd name="T31" fmla="*/ 2147483647 h 30"/>
              <a:gd name="T32" fmla="*/ 0 w 106"/>
              <a:gd name="T33" fmla="*/ 2147483647 h 30"/>
              <a:gd name="T34" fmla="*/ 2147483647 w 106"/>
              <a:gd name="T35" fmla="*/ 2147483647 h 30"/>
              <a:gd name="T36" fmla="*/ 2147483647 w 106"/>
              <a:gd name="T37" fmla="*/ 2147483647 h 30"/>
              <a:gd name="T38" fmla="*/ 2147483647 w 106"/>
              <a:gd name="T39" fmla="*/ 0 h 30"/>
              <a:gd name="T40" fmla="*/ 2147483647 w 106"/>
              <a:gd name="T41" fmla="*/ 0 h 30"/>
              <a:gd name="T42" fmla="*/ 2147483647 w 106"/>
              <a:gd name="T43" fmla="*/ 0 h 30"/>
              <a:gd name="T44" fmla="*/ 2147483647 w 106"/>
              <a:gd name="T45" fmla="*/ 2147483647 h 30"/>
              <a:gd name="T46" fmla="*/ 2147483647 w 106"/>
              <a:gd name="T47" fmla="*/ 2147483647 h 30"/>
              <a:gd name="T48" fmla="*/ 2147483647 w 106"/>
              <a:gd name="T49" fmla="*/ 2147483647 h 30"/>
              <a:gd name="T50" fmla="*/ 2147483647 w 106"/>
              <a:gd name="T51" fmla="*/ 2147483647 h 30"/>
              <a:gd name="T52" fmla="*/ 2147483647 w 106"/>
              <a:gd name="T53" fmla="*/ 2147483647 h 30"/>
              <a:gd name="T54" fmla="*/ 2147483647 w 106"/>
              <a:gd name="T55" fmla="*/ 2147483647 h 30"/>
              <a:gd name="T56" fmla="*/ 2147483647 w 106"/>
              <a:gd name="T57" fmla="*/ 2147483647 h 30"/>
              <a:gd name="T58" fmla="*/ 2147483647 w 106"/>
              <a:gd name="T59" fmla="*/ 2147483647 h 30"/>
              <a:gd name="T60" fmla="*/ 2147483647 w 106"/>
              <a:gd name="T61" fmla="*/ 2147483647 h 30"/>
              <a:gd name="T62" fmla="*/ 2147483647 w 106"/>
              <a:gd name="T63" fmla="*/ 2147483647 h 30"/>
              <a:gd name="T64" fmla="*/ 2147483647 w 106"/>
              <a:gd name="T65" fmla="*/ 2147483647 h 30"/>
              <a:gd name="T66" fmla="*/ 2147483647 w 106"/>
              <a:gd name="T67" fmla="*/ 2147483647 h 30"/>
              <a:gd name="T68" fmla="*/ 2147483647 w 106"/>
              <a:gd name="T69" fmla="*/ 2147483647 h 30"/>
              <a:gd name="T70" fmla="*/ 2147483647 w 106"/>
              <a:gd name="T71" fmla="*/ 2147483647 h 3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06"/>
              <a:gd name="T109" fmla="*/ 0 h 30"/>
              <a:gd name="T110" fmla="*/ 106 w 106"/>
              <a:gd name="T111" fmla="*/ 30 h 3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06" h="30">
                <a:moveTo>
                  <a:pt x="106" y="26"/>
                </a:moveTo>
                <a:lnTo>
                  <a:pt x="98" y="28"/>
                </a:lnTo>
                <a:lnTo>
                  <a:pt x="92" y="28"/>
                </a:lnTo>
                <a:lnTo>
                  <a:pt x="82" y="26"/>
                </a:lnTo>
                <a:lnTo>
                  <a:pt x="80" y="28"/>
                </a:lnTo>
                <a:lnTo>
                  <a:pt x="78" y="30"/>
                </a:lnTo>
                <a:lnTo>
                  <a:pt x="64" y="28"/>
                </a:lnTo>
                <a:lnTo>
                  <a:pt x="50" y="24"/>
                </a:lnTo>
                <a:lnTo>
                  <a:pt x="44" y="22"/>
                </a:lnTo>
                <a:lnTo>
                  <a:pt x="38" y="18"/>
                </a:lnTo>
                <a:lnTo>
                  <a:pt x="36" y="14"/>
                </a:lnTo>
                <a:lnTo>
                  <a:pt x="36" y="10"/>
                </a:lnTo>
                <a:lnTo>
                  <a:pt x="20" y="10"/>
                </a:lnTo>
                <a:lnTo>
                  <a:pt x="10" y="10"/>
                </a:lnTo>
                <a:lnTo>
                  <a:pt x="4" y="8"/>
                </a:lnTo>
                <a:lnTo>
                  <a:pt x="2" y="6"/>
                </a:lnTo>
                <a:lnTo>
                  <a:pt x="0" y="4"/>
                </a:lnTo>
                <a:lnTo>
                  <a:pt x="2" y="2"/>
                </a:lnTo>
                <a:lnTo>
                  <a:pt x="4" y="2"/>
                </a:lnTo>
                <a:lnTo>
                  <a:pt x="12" y="0"/>
                </a:lnTo>
                <a:lnTo>
                  <a:pt x="24" y="0"/>
                </a:lnTo>
                <a:lnTo>
                  <a:pt x="34" y="0"/>
                </a:lnTo>
                <a:lnTo>
                  <a:pt x="44" y="2"/>
                </a:lnTo>
                <a:lnTo>
                  <a:pt x="52" y="4"/>
                </a:lnTo>
                <a:lnTo>
                  <a:pt x="54" y="8"/>
                </a:lnTo>
                <a:lnTo>
                  <a:pt x="54" y="10"/>
                </a:lnTo>
                <a:lnTo>
                  <a:pt x="48" y="10"/>
                </a:lnTo>
                <a:lnTo>
                  <a:pt x="60" y="12"/>
                </a:lnTo>
                <a:lnTo>
                  <a:pt x="66" y="14"/>
                </a:lnTo>
                <a:lnTo>
                  <a:pt x="70" y="14"/>
                </a:lnTo>
                <a:lnTo>
                  <a:pt x="74" y="14"/>
                </a:lnTo>
                <a:lnTo>
                  <a:pt x="78" y="12"/>
                </a:lnTo>
                <a:lnTo>
                  <a:pt x="86" y="14"/>
                </a:lnTo>
                <a:lnTo>
                  <a:pt x="92" y="16"/>
                </a:lnTo>
                <a:lnTo>
                  <a:pt x="102" y="26"/>
                </a:lnTo>
                <a:lnTo>
                  <a:pt x="106" y="2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8" name="î$ḻîḓè">
            <a:extLst>
              <a:ext uri="{FF2B5EF4-FFF2-40B4-BE49-F238E27FC236}">
                <a16:creationId xmlns:a16="http://schemas.microsoft.com/office/drawing/2014/main" id="{EDBDC1F8-13A8-4E43-ABF3-E48984022DFB}"/>
              </a:ext>
            </a:extLst>
          </p:cNvPr>
          <p:cNvSpPr/>
          <p:nvPr/>
        </p:nvSpPr>
        <p:spPr bwMode="auto">
          <a:xfrm>
            <a:off x="10108570" y="1257775"/>
            <a:ext cx="47078" cy="21540"/>
          </a:xfrm>
          <a:custGeom>
            <a:avLst/>
            <a:gdLst>
              <a:gd name="T0" fmla="*/ 2147483647 w 52"/>
              <a:gd name="T1" fmla="*/ 2147483647 h 22"/>
              <a:gd name="T2" fmla="*/ 2147483647 w 52"/>
              <a:gd name="T3" fmla="*/ 2147483647 h 22"/>
              <a:gd name="T4" fmla="*/ 2147483647 w 52"/>
              <a:gd name="T5" fmla="*/ 2147483647 h 22"/>
              <a:gd name="T6" fmla="*/ 0 w 52"/>
              <a:gd name="T7" fmla="*/ 2147483647 h 22"/>
              <a:gd name="T8" fmla="*/ 0 w 52"/>
              <a:gd name="T9" fmla="*/ 2147483647 h 22"/>
              <a:gd name="T10" fmla="*/ 2147483647 w 52"/>
              <a:gd name="T11" fmla="*/ 2147483647 h 22"/>
              <a:gd name="T12" fmla="*/ 2147483647 w 52"/>
              <a:gd name="T13" fmla="*/ 0 h 22"/>
              <a:gd name="T14" fmla="*/ 2147483647 w 52"/>
              <a:gd name="T15" fmla="*/ 0 h 22"/>
              <a:gd name="T16" fmla="*/ 2147483647 w 52"/>
              <a:gd name="T17" fmla="*/ 2147483647 h 22"/>
              <a:gd name="T18" fmla="*/ 2147483647 w 52"/>
              <a:gd name="T19" fmla="*/ 2147483647 h 22"/>
              <a:gd name="T20" fmla="*/ 2147483647 w 52"/>
              <a:gd name="T21" fmla="*/ 2147483647 h 22"/>
              <a:gd name="T22" fmla="*/ 2147483647 w 52"/>
              <a:gd name="T23" fmla="*/ 2147483647 h 22"/>
              <a:gd name="T24" fmla="*/ 2147483647 w 52"/>
              <a:gd name="T25" fmla="*/ 2147483647 h 22"/>
              <a:gd name="T26" fmla="*/ 2147483647 w 52"/>
              <a:gd name="T27" fmla="*/ 2147483647 h 22"/>
              <a:gd name="T28" fmla="*/ 2147483647 w 52"/>
              <a:gd name="T29" fmla="*/ 2147483647 h 22"/>
              <a:gd name="T30" fmla="*/ 2147483647 w 52"/>
              <a:gd name="T31" fmla="*/ 2147483647 h 22"/>
              <a:gd name="T32" fmla="*/ 2147483647 w 52"/>
              <a:gd name="T33" fmla="*/ 2147483647 h 22"/>
              <a:gd name="T34" fmla="*/ 2147483647 w 52"/>
              <a:gd name="T35" fmla="*/ 2147483647 h 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2"/>
              <a:gd name="T55" fmla="*/ 0 h 22"/>
              <a:gd name="T56" fmla="*/ 52 w 52"/>
              <a:gd name="T57" fmla="*/ 22 h 2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2" h="22">
                <a:moveTo>
                  <a:pt x="6" y="22"/>
                </a:moveTo>
                <a:lnTo>
                  <a:pt x="4" y="22"/>
                </a:lnTo>
                <a:lnTo>
                  <a:pt x="2" y="20"/>
                </a:lnTo>
                <a:lnTo>
                  <a:pt x="0" y="18"/>
                </a:lnTo>
                <a:lnTo>
                  <a:pt x="0" y="6"/>
                </a:lnTo>
                <a:lnTo>
                  <a:pt x="4" y="2"/>
                </a:lnTo>
                <a:lnTo>
                  <a:pt x="6" y="0"/>
                </a:lnTo>
                <a:lnTo>
                  <a:pt x="14" y="0"/>
                </a:lnTo>
                <a:lnTo>
                  <a:pt x="20" y="4"/>
                </a:lnTo>
                <a:lnTo>
                  <a:pt x="32" y="6"/>
                </a:lnTo>
                <a:lnTo>
                  <a:pt x="52" y="10"/>
                </a:lnTo>
                <a:lnTo>
                  <a:pt x="50" y="14"/>
                </a:lnTo>
                <a:lnTo>
                  <a:pt x="46" y="16"/>
                </a:lnTo>
                <a:lnTo>
                  <a:pt x="40" y="18"/>
                </a:lnTo>
                <a:lnTo>
                  <a:pt x="28" y="18"/>
                </a:lnTo>
                <a:lnTo>
                  <a:pt x="20" y="20"/>
                </a:lnTo>
                <a:lnTo>
                  <a:pt x="14" y="22"/>
                </a:lnTo>
                <a:lnTo>
                  <a:pt x="6" y="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9" name="iŝļiḋe">
            <a:extLst>
              <a:ext uri="{FF2B5EF4-FFF2-40B4-BE49-F238E27FC236}">
                <a16:creationId xmlns:a16="http://schemas.microsoft.com/office/drawing/2014/main" id="{543C5CC0-D144-4560-8B67-AE3C98708728}"/>
              </a:ext>
            </a:extLst>
          </p:cNvPr>
          <p:cNvSpPr/>
          <p:nvPr/>
        </p:nvSpPr>
        <p:spPr bwMode="auto">
          <a:xfrm>
            <a:off x="10504172" y="1299200"/>
            <a:ext cx="82915" cy="16570"/>
          </a:xfrm>
          <a:custGeom>
            <a:avLst/>
            <a:gdLst>
              <a:gd name="T0" fmla="*/ 2147483647 w 92"/>
              <a:gd name="T1" fmla="*/ 2147483647 h 18"/>
              <a:gd name="T2" fmla="*/ 2147483647 w 92"/>
              <a:gd name="T3" fmla="*/ 2147483647 h 18"/>
              <a:gd name="T4" fmla="*/ 2147483647 w 92"/>
              <a:gd name="T5" fmla="*/ 2147483647 h 18"/>
              <a:gd name="T6" fmla="*/ 2147483647 w 92"/>
              <a:gd name="T7" fmla="*/ 2147483647 h 18"/>
              <a:gd name="T8" fmla="*/ 2147483647 w 92"/>
              <a:gd name="T9" fmla="*/ 2147483647 h 18"/>
              <a:gd name="T10" fmla="*/ 2147483647 w 92"/>
              <a:gd name="T11" fmla="*/ 2147483647 h 18"/>
              <a:gd name="T12" fmla="*/ 2147483647 w 92"/>
              <a:gd name="T13" fmla="*/ 2147483647 h 18"/>
              <a:gd name="T14" fmla="*/ 0 w 92"/>
              <a:gd name="T15" fmla="*/ 2147483647 h 18"/>
              <a:gd name="T16" fmla="*/ 0 w 92"/>
              <a:gd name="T17" fmla="*/ 2147483647 h 18"/>
              <a:gd name="T18" fmla="*/ 0 w 92"/>
              <a:gd name="T19" fmla="*/ 2147483647 h 18"/>
              <a:gd name="T20" fmla="*/ 2147483647 w 92"/>
              <a:gd name="T21" fmla="*/ 2147483647 h 18"/>
              <a:gd name="T22" fmla="*/ 2147483647 w 92"/>
              <a:gd name="T23" fmla="*/ 0 h 18"/>
              <a:gd name="T24" fmla="*/ 2147483647 w 92"/>
              <a:gd name="T25" fmla="*/ 0 h 18"/>
              <a:gd name="T26" fmla="*/ 2147483647 w 92"/>
              <a:gd name="T27" fmla="*/ 2147483647 h 18"/>
              <a:gd name="T28" fmla="*/ 2147483647 w 92"/>
              <a:gd name="T29" fmla="*/ 2147483647 h 18"/>
              <a:gd name="T30" fmla="*/ 2147483647 w 92"/>
              <a:gd name="T31" fmla="*/ 2147483647 h 18"/>
              <a:gd name="T32" fmla="*/ 2147483647 w 92"/>
              <a:gd name="T33" fmla="*/ 2147483647 h 18"/>
              <a:gd name="T34" fmla="*/ 2147483647 w 92"/>
              <a:gd name="T35" fmla="*/ 2147483647 h 18"/>
              <a:gd name="T36" fmla="*/ 2147483647 w 92"/>
              <a:gd name="T37" fmla="*/ 2147483647 h 18"/>
              <a:gd name="T38" fmla="*/ 2147483647 w 92"/>
              <a:gd name="T39" fmla="*/ 2147483647 h 18"/>
              <a:gd name="T40" fmla="*/ 2147483647 w 92"/>
              <a:gd name="T41" fmla="*/ 2147483647 h 18"/>
              <a:gd name="T42" fmla="*/ 2147483647 w 92"/>
              <a:gd name="T43" fmla="*/ 2147483647 h 18"/>
              <a:gd name="T44" fmla="*/ 2147483647 w 92"/>
              <a:gd name="T45" fmla="*/ 2147483647 h 18"/>
              <a:gd name="T46" fmla="*/ 2147483647 w 92"/>
              <a:gd name="T47" fmla="*/ 2147483647 h 18"/>
              <a:gd name="T48" fmla="*/ 2147483647 w 92"/>
              <a:gd name="T49" fmla="*/ 2147483647 h 18"/>
              <a:gd name="T50" fmla="*/ 2147483647 w 92"/>
              <a:gd name="T51" fmla="*/ 2147483647 h 18"/>
              <a:gd name="T52" fmla="*/ 2147483647 w 92"/>
              <a:gd name="T53" fmla="*/ 2147483647 h 18"/>
              <a:gd name="T54" fmla="*/ 2147483647 w 92"/>
              <a:gd name="T55" fmla="*/ 2147483647 h 1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2"/>
              <a:gd name="T85" fmla="*/ 0 h 18"/>
              <a:gd name="T86" fmla="*/ 92 w 92"/>
              <a:gd name="T87" fmla="*/ 18 h 1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2" h="18">
                <a:moveTo>
                  <a:pt x="72" y="12"/>
                </a:moveTo>
                <a:lnTo>
                  <a:pt x="72" y="18"/>
                </a:lnTo>
                <a:lnTo>
                  <a:pt x="38" y="18"/>
                </a:lnTo>
                <a:lnTo>
                  <a:pt x="28" y="18"/>
                </a:lnTo>
                <a:lnTo>
                  <a:pt x="14" y="18"/>
                </a:lnTo>
                <a:lnTo>
                  <a:pt x="10" y="16"/>
                </a:lnTo>
                <a:lnTo>
                  <a:pt x="4" y="12"/>
                </a:lnTo>
                <a:lnTo>
                  <a:pt x="0" y="10"/>
                </a:lnTo>
                <a:lnTo>
                  <a:pt x="0" y="6"/>
                </a:lnTo>
                <a:lnTo>
                  <a:pt x="0" y="4"/>
                </a:lnTo>
                <a:lnTo>
                  <a:pt x="4" y="2"/>
                </a:lnTo>
                <a:lnTo>
                  <a:pt x="10" y="0"/>
                </a:lnTo>
                <a:lnTo>
                  <a:pt x="14" y="0"/>
                </a:lnTo>
                <a:lnTo>
                  <a:pt x="20" y="4"/>
                </a:lnTo>
                <a:lnTo>
                  <a:pt x="26" y="6"/>
                </a:lnTo>
                <a:lnTo>
                  <a:pt x="32" y="6"/>
                </a:lnTo>
                <a:lnTo>
                  <a:pt x="36" y="6"/>
                </a:lnTo>
                <a:lnTo>
                  <a:pt x="36" y="4"/>
                </a:lnTo>
                <a:lnTo>
                  <a:pt x="38" y="2"/>
                </a:lnTo>
                <a:lnTo>
                  <a:pt x="40" y="2"/>
                </a:lnTo>
                <a:lnTo>
                  <a:pt x="54" y="2"/>
                </a:lnTo>
                <a:lnTo>
                  <a:pt x="68" y="4"/>
                </a:lnTo>
                <a:lnTo>
                  <a:pt x="84" y="6"/>
                </a:lnTo>
                <a:lnTo>
                  <a:pt x="90" y="8"/>
                </a:lnTo>
                <a:lnTo>
                  <a:pt x="92" y="12"/>
                </a:lnTo>
                <a:lnTo>
                  <a:pt x="82" y="16"/>
                </a:lnTo>
                <a:lnTo>
                  <a:pt x="76" y="16"/>
                </a:lnTo>
                <a:lnTo>
                  <a:pt x="72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0" name="íṩļîdê">
            <a:extLst>
              <a:ext uri="{FF2B5EF4-FFF2-40B4-BE49-F238E27FC236}">
                <a16:creationId xmlns:a16="http://schemas.microsoft.com/office/drawing/2014/main" id="{34741F62-886A-42D6-9FAB-FB06C9CE74F5}"/>
              </a:ext>
            </a:extLst>
          </p:cNvPr>
          <p:cNvSpPr/>
          <p:nvPr/>
        </p:nvSpPr>
        <p:spPr bwMode="auto">
          <a:xfrm>
            <a:off x="10599734" y="1305827"/>
            <a:ext cx="46376" cy="14913"/>
          </a:xfrm>
          <a:custGeom>
            <a:avLst/>
            <a:gdLst>
              <a:gd name="T0" fmla="*/ 2147483647 w 52"/>
              <a:gd name="T1" fmla="*/ 2147483647 h 16"/>
              <a:gd name="T2" fmla="*/ 2147483647 w 52"/>
              <a:gd name="T3" fmla="*/ 2147483647 h 16"/>
              <a:gd name="T4" fmla="*/ 2147483647 w 52"/>
              <a:gd name="T5" fmla="*/ 2147483647 h 16"/>
              <a:gd name="T6" fmla="*/ 2147483647 w 52"/>
              <a:gd name="T7" fmla="*/ 2147483647 h 16"/>
              <a:gd name="T8" fmla="*/ 2147483647 w 52"/>
              <a:gd name="T9" fmla="*/ 2147483647 h 16"/>
              <a:gd name="T10" fmla="*/ 0 w 52"/>
              <a:gd name="T11" fmla="*/ 0 h 16"/>
              <a:gd name="T12" fmla="*/ 2147483647 w 52"/>
              <a:gd name="T13" fmla="*/ 0 h 16"/>
              <a:gd name="T14" fmla="*/ 2147483647 w 52"/>
              <a:gd name="T15" fmla="*/ 2147483647 h 16"/>
              <a:gd name="T16" fmla="*/ 2147483647 w 52"/>
              <a:gd name="T17" fmla="*/ 2147483647 h 16"/>
              <a:gd name="T18" fmla="*/ 2147483647 w 52"/>
              <a:gd name="T19" fmla="*/ 2147483647 h 16"/>
              <a:gd name="T20" fmla="*/ 2147483647 w 52"/>
              <a:gd name="T21" fmla="*/ 2147483647 h 16"/>
              <a:gd name="T22" fmla="*/ 2147483647 w 52"/>
              <a:gd name="T23" fmla="*/ 2147483647 h 16"/>
              <a:gd name="T24" fmla="*/ 2147483647 w 52"/>
              <a:gd name="T25" fmla="*/ 2147483647 h 16"/>
              <a:gd name="T26" fmla="*/ 2147483647 w 52"/>
              <a:gd name="T27" fmla="*/ 2147483647 h 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2"/>
              <a:gd name="T43" fmla="*/ 0 h 16"/>
              <a:gd name="T44" fmla="*/ 52 w 52"/>
              <a:gd name="T45" fmla="*/ 16 h 1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2" h="16">
                <a:moveTo>
                  <a:pt x="42" y="16"/>
                </a:moveTo>
                <a:lnTo>
                  <a:pt x="32" y="16"/>
                </a:lnTo>
                <a:lnTo>
                  <a:pt x="18" y="12"/>
                </a:lnTo>
                <a:lnTo>
                  <a:pt x="6" y="8"/>
                </a:lnTo>
                <a:lnTo>
                  <a:pt x="2" y="4"/>
                </a:lnTo>
                <a:lnTo>
                  <a:pt x="0" y="0"/>
                </a:lnTo>
                <a:lnTo>
                  <a:pt x="8" y="0"/>
                </a:lnTo>
                <a:lnTo>
                  <a:pt x="18" y="4"/>
                </a:lnTo>
                <a:lnTo>
                  <a:pt x="30" y="4"/>
                </a:lnTo>
                <a:lnTo>
                  <a:pt x="42" y="6"/>
                </a:lnTo>
                <a:lnTo>
                  <a:pt x="46" y="6"/>
                </a:lnTo>
                <a:lnTo>
                  <a:pt x="52" y="8"/>
                </a:lnTo>
                <a:lnTo>
                  <a:pt x="48" y="14"/>
                </a:lnTo>
                <a:lnTo>
                  <a:pt x="42" y="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1" name="íS1íḓê">
            <a:extLst>
              <a:ext uri="{FF2B5EF4-FFF2-40B4-BE49-F238E27FC236}">
                <a16:creationId xmlns:a16="http://schemas.microsoft.com/office/drawing/2014/main" id="{7C4051A5-74C1-4522-96FA-9312CD36FE53}"/>
              </a:ext>
            </a:extLst>
          </p:cNvPr>
          <p:cNvSpPr/>
          <p:nvPr/>
        </p:nvSpPr>
        <p:spPr bwMode="auto">
          <a:xfrm>
            <a:off x="11012199" y="1362992"/>
            <a:ext cx="33728" cy="14913"/>
          </a:xfrm>
          <a:custGeom>
            <a:avLst/>
            <a:gdLst>
              <a:gd name="T0" fmla="*/ 2147483647 w 38"/>
              <a:gd name="T1" fmla="*/ 2147483647 h 14"/>
              <a:gd name="T2" fmla="*/ 2147483647 w 38"/>
              <a:gd name="T3" fmla="*/ 2147483647 h 14"/>
              <a:gd name="T4" fmla="*/ 2147483647 w 38"/>
              <a:gd name="T5" fmla="*/ 2147483647 h 14"/>
              <a:gd name="T6" fmla="*/ 2147483647 w 38"/>
              <a:gd name="T7" fmla="*/ 2147483647 h 14"/>
              <a:gd name="T8" fmla="*/ 2147483647 w 38"/>
              <a:gd name="T9" fmla="*/ 2147483647 h 14"/>
              <a:gd name="T10" fmla="*/ 0 w 38"/>
              <a:gd name="T11" fmla="*/ 2147483647 h 14"/>
              <a:gd name="T12" fmla="*/ 2147483647 w 38"/>
              <a:gd name="T13" fmla="*/ 2147483647 h 14"/>
              <a:gd name="T14" fmla="*/ 2147483647 w 38"/>
              <a:gd name="T15" fmla="*/ 2147483647 h 14"/>
              <a:gd name="T16" fmla="*/ 2147483647 w 38"/>
              <a:gd name="T17" fmla="*/ 0 h 14"/>
              <a:gd name="T18" fmla="*/ 2147483647 w 38"/>
              <a:gd name="T19" fmla="*/ 0 h 14"/>
              <a:gd name="T20" fmla="*/ 2147483647 w 38"/>
              <a:gd name="T21" fmla="*/ 2147483647 h 14"/>
              <a:gd name="T22" fmla="*/ 2147483647 w 38"/>
              <a:gd name="T23" fmla="*/ 2147483647 h 14"/>
              <a:gd name="T24" fmla="*/ 2147483647 w 38"/>
              <a:gd name="T25" fmla="*/ 2147483647 h 14"/>
              <a:gd name="T26" fmla="*/ 2147483647 w 38"/>
              <a:gd name="T27" fmla="*/ 2147483647 h 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14"/>
              <a:gd name="T44" fmla="*/ 38 w 38"/>
              <a:gd name="T45" fmla="*/ 14 h 1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14">
                <a:moveTo>
                  <a:pt x="18" y="10"/>
                </a:moveTo>
                <a:lnTo>
                  <a:pt x="14" y="12"/>
                </a:lnTo>
                <a:lnTo>
                  <a:pt x="10" y="14"/>
                </a:lnTo>
                <a:lnTo>
                  <a:pt x="6" y="14"/>
                </a:lnTo>
                <a:lnTo>
                  <a:pt x="2" y="12"/>
                </a:lnTo>
                <a:lnTo>
                  <a:pt x="0" y="8"/>
                </a:lnTo>
                <a:lnTo>
                  <a:pt x="2" y="6"/>
                </a:lnTo>
                <a:lnTo>
                  <a:pt x="8" y="2"/>
                </a:lnTo>
                <a:lnTo>
                  <a:pt x="14" y="0"/>
                </a:lnTo>
                <a:lnTo>
                  <a:pt x="22" y="0"/>
                </a:lnTo>
                <a:lnTo>
                  <a:pt x="28" y="4"/>
                </a:lnTo>
                <a:lnTo>
                  <a:pt x="38" y="10"/>
                </a:lnTo>
                <a:lnTo>
                  <a:pt x="28" y="12"/>
                </a:lnTo>
                <a:lnTo>
                  <a:pt x="18" y="1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2" name="iŝḻiḓe">
            <a:extLst>
              <a:ext uri="{FF2B5EF4-FFF2-40B4-BE49-F238E27FC236}">
                <a16:creationId xmlns:a16="http://schemas.microsoft.com/office/drawing/2014/main" id="{9C91996C-707F-407E-9740-ED2D0367531E}"/>
              </a:ext>
            </a:extLst>
          </p:cNvPr>
          <p:cNvSpPr/>
          <p:nvPr/>
        </p:nvSpPr>
        <p:spPr bwMode="auto">
          <a:xfrm>
            <a:off x="10918042" y="1647991"/>
            <a:ext cx="106805" cy="144985"/>
          </a:xfrm>
          <a:custGeom>
            <a:avLst/>
            <a:gdLst>
              <a:gd name="T0" fmla="*/ 0 w 120"/>
              <a:gd name="T1" fmla="*/ 0 h 146"/>
              <a:gd name="T2" fmla="*/ 2147483647 w 120"/>
              <a:gd name="T3" fmla="*/ 2147483647 h 146"/>
              <a:gd name="T4" fmla="*/ 2147483647 w 120"/>
              <a:gd name="T5" fmla="*/ 2147483647 h 146"/>
              <a:gd name="T6" fmla="*/ 2147483647 w 120"/>
              <a:gd name="T7" fmla="*/ 2147483647 h 146"/>
              <a:gd name="T8" fmla="*/ 2147483647 w 120"/>
              <a:gd name="T9" fmla="*/ 2147483647 h 146"/>
              <a:gd name="T10" fmla="*/ 2147483647 w 120"/>
              <a:gd name="T11" fmla="*/ 2147483647 h 146"/>
              <a:gd name="T12" fmla="*/ 2147483647 w 120"/>
              <a:gd name="T13" fmla="*/ 2147483647 h 146"/>
              <a:gd name="T14" fmla="*/ 2147483647 w 120"/>
              <a:gd name="T15" fmla="*/ 2147483647 h 146"/>
              <a:gd name="T16" fmla="*/ 2147483647 w 120"/>
              <a:gd name="T17" fmla="*/ 2147483647 h 146"/>
              <a:gd name="T18" fmla="*/ 2147483647 w 120"/>
              <a:gd name="T19" fmla="*/ 2147483647 h 146"/>
              <a:gd name="T20" fmla="*/ 2147483647 w 120"/>
              <a:gd name="T21" fmla="*/ 2147483647 h 146"/>
              <a:gd name="T22" fmla="*/ 2147483647 w 120"/>
              <a:gd name="T23" fmla="*/ 2147483647 h 146"/>
              <a:gd name="T24" fmla="*/ 2147483647 w 120"/>
              <a:gd name="T25" fmla="*/ 2147483647 h 146"/>
              <a:gd name="T26" fmla="*/ 2147483647 w 120"/>
              <a:gd name="T27" fmla="*/ 2147483647 h 146"/>
              <a:gd name="T28" fmla="*/ 2147483647 w 120"/>
              <a:gd name="T29" fmla="*/ 2147483647 h 146"/>
              <a:gd name="T30" fmla="*/ 2147483647 w 120"/>
              <a:gd name="T31" fmla="*/ 2147483647 h 146"/>
              <a:gd name="T32" fmla="*/ 2147483647 w 120"/>
              <a:gd name="T33" fmla="*/ 2147483647 h 146"/>
              <a:gd name="T34" fmla="*/ 2147483647 w 120"/>
              <a:gd name="T35" fmla="*/ 2147483647 h 146"/>
              <a:gd name="T36" fmla="*/ 2147483647 w 120"/>
              <a:gd name="T37" fmla="*/ 2147483647 h 146"/>
              <a:gd name="T38" fmla="*/ 2147483647 w 120"/>
              <a:gd name="T39" fmla="*/ 2147483647 h 146"/>
              <a:gd name="T40" fmla="*/ 2147483647 w 120"/>
              <a:gd name="T41" fmla="*/ 2147483647 h 146"/>
              <a:gd name="T42" fmla="*/ 2147483647 w 120"/>
              <a:gd name="T43" fmla="*/ 2147483647 h 146"/>
              <a:gd name="T44" fmla="*/ 2147483647 w 120"/>
              <a:gd name="T45" fmla="*/ 2147483647 h 146"/>
              <a:gd name="T46" fmla="*/ 2147483647 w 120"/>
              <a:gd name="T47" fmla="*/ 2147483647 h 146"/>
              <a:gd name="T48" fmla="*/ 2147483647 w 120"/>
              <a:gd name="T49" fmla="*/ 2147483647 h 146"/>
              <a:gd name="T50" fmla="*/ 2147483647 w 120"/>
              <a:gd name="T51" fmla="*/ 2147483647 h 146"/>
              <a:gd name="T52" fmla="*/ 2147483647 w 120"/>
              <a:gd name="T53" fmla="*/ 2147483647 h 146"/>
              <a:gd name="T54" fmla="*/ 2147483647 w 120"/>
              <a:gd name="T55" fmla="*/ 2147483647 h 146"/>
              <a:gd name="T56" fmla="*/ 2147483647 w 120"/>
              <a:gd name="T57" fmla="*/ 2147483647 h 146"/>
              <a:gd name="T58" fmla="*/ 2147483647 w 120"/>
              <a:gd name="T59" fmla="*/ 2147483647 h 146"/>
              <a:gd name="T60" fmla="*/ 2147483647 w 120"/>
              <a:gd name="T61" fmla="*/ 2147483647 h 146"/>
              <a:gd name="T62" fmla="*/ 0 w 120"/>
              <a:gd name="T63" fmla="*/ 0 h 1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20"/>
              <a:gd name="T97" fmla="*/ 0 h 146"/>
              <a:gd name="T98" fmla="*/ 120 w 120"/>
              <a:gd name="T99" fmla="*/ 146 h 14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20" h="146">
                <a:moveTo>
                  <a:pt x="0" y="0"/>
                </a:moveTo>
                <a:lnTo>
                  <a:pt x="98" y="90"/>
                </a:lnTo>
                <a:lnTo>
                  <a:pt x="94" y="90"/>
                </a:lnTo>
                <a:lnTo>
                  <a:pt x="92" y="90"/>
                </a:lnTo>
                <a:lnTo>
                  <a:pt x="88" y="88"/>
                </a:lnTo>
                <a:lnTo>
                  <a:pt x="82" y="86"/>
                </a:lnTo>
                <a:lnTo>
                  <a:pt x="78" y="88"/>
                </a:lnTo>
                <a:lnTo>
                  <a:pt x="76" y="90"/>
                </a:lnTo>
                <a:lnTo>
                  <a:pt x="78" y="98"/>
                </a:lnTo>
                <a:lnTo>
                  <a:pt x="82" y="106"/>
                </a:lnTo>
                <a:lnTo>
                  <a:pt x="88" y="114"/>
                </a:lnTo>
                <a:lnTo>
                  <a:pt x="92" y="118"/>
                </a:lnTo>
                <a:lnTo>
                  <a:pt x="108" y="130"/>
                </a:lnTo>
                <a:lnTo>
                  <a:pt x="120" y="138"/>
                </a:lnTo>
                <a:lnTo>
                  <a:pt x="112" y="138"/>
                </a:lnTo>
                <a:lnTo>
                  <a:pt x="108" y="136"/>
                </a:lnTo>
                <a:lnTo>
                  <a:pt x="102" y="134"/>
                </a:lnTo>
                <a:lnTo>
                  <a:pt x="102" y="146"/>
                </a:lnTo>
                <a:lnTo>
                  <a:pt x="94" y="140"/>
                </a:lnTo>
                <a:lnTo>
                  <a:pt x="88" y="130"/>
                </a:lnTo>
                <a:lnTo>
                  <a:pt x="76" y="114"/>
                </a:lnTo>
                <a:lnTo>
                  <a:pt x="66" y="94"/>
                </a:lnTo>
                <a:lnTo>
                  <a:pt x="54" y="76"/>
                </a:lnTo>
                <a:lnTo>
                  <a:pt x="44" y="62"/>
                </a:lnTo>
                <a:lnTo>
                  <a:pt x="34" y="50"/>
                </a:lnTo>
                <a:lnTo>
                  <a:pt x="24" y="42"/>
                </a:lnTo>
                <a:lnTo>
                  <a:pt x="12" y="36"/>
                </a:lnTo>
                <a:lnTo>
                  <a:pt x="10" y="32"/>
                </a:lnTo>
                <a:lnTo>
                  <a:pt x="6" y="28"/>
                </a:lnTo>
                <a:lnTo>
                  <a:pt x="4" y="22"/>
                </a:lnTo>
                <a:lnTo>
                  <a:pt x="2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3" name="îşḷïḍè">
            <a:extLst>
              <a:ext uri="{FF2B5EF4-FFF2-40B4-BE49-F238E27FC236}">
                <a16:creationId xmlns:a16="http://schemas.microsoft.com/office/drawing/2014/main" id="{196D00C8-2F8D-4939-AF90-7C1F35B9910A}"/>
              </a:ext>
            </a:extLst>
          </p:cNvPr>
          <p:cNvSpPr/>
          <p:nvPr/>
        </p:nvSpPr>
        <p:spPr bwMode="auto">
          <a:xfrm>
            <a:off x="9886527" y="1853454"/>
            <a:ext cx="205179" cy="127587"/>
          </a:xfrm>
          <a:custGeom>
            <a:avLst/>
            <a:gdLst>
              <a:gd name="T0" fmla="*/ 2147483647 w 230"/>
              <a:gd name="T1" fmla="*/ 2147483647 h 130"/>
              <a:gd name="T2" fmla="*/ 2147483647 w 230"/>
              <a:gd name="T3" fmla="*/ 2147483647 h 130"/>
              <a:gd name="T4" fmla="*/ 2147483647 w 230"/>
              <a:gd name="T5" fmla="*/ 2147483647 h 130"/>
              <a:gd name="T6" fmla="*/ 2147483647 w 230"/>
              <a:gd name="T7" fmla="*/ 2147483647 h 130"/>
              <a:gd name="T8" fmla="*/ 2147483647 w 230"/>
              <a:gd name="T9" fmla="*/ 2147483647 h 130"/>
              <a:gd name="T10" fmla="*/ 2147483647 w 230"/>
              <a:gd name="T11" fmla="*/ 2147483647 h 130"/>
              <a:gd name="T12" fmla="*/ 2147483647 w 230"/>
              <a:gd name="T13" fmla="*/ 2147483647 h 130"/>
              <a:gd name="T14" fmla="*/ 2147483647 w 230"/>
              <a:gd name="T15" fmla="*/ 2147483647 h 130"/>
              <a:gd name="T16" fmla="*/ 2147483647 w 230"/>
              <a:gd name="T17" fmla="*/ 2147483647 h 130"/>
              <a:gd name="T18" fmla="*/ 2147483647 w 230"/>
              <a:gd name="T19" fmla="*/ 2147483647 h 130"/>
              <a:gd name="T20" fmla="*/ 2147483647 w 230"/>
              <a:gd name="T21" fmla="*/ 2147483647 h 130"/>
              <a:gd name="T22" fmla="*/ 2147483647 w 230"/>
              <a:gd name="T23" fmla="*/ 2147483647 h 130"/>
              <a:gd name="T24" fmla="*/ 2147483647 w 230"/>
              <a:gd name="T25" fmla="*/ 2147483647 h 130"/>
              <a:gd name="T26" fmla="*/ 2147483647 w 230"/>
              <a:gd name="T27" fmla="*/ 2147483647 h 130"/>
              <a:gd name="T28" fmla="*/ 2147483647 w 230"/>
              <a:gd name="T29" fmla="*/ 2147483647 h 130"/>
              <a:gd name="T30" fmla="*/ 2147483647 w 230"/>
              <a:gd name="T31" fmla="*/ 2147483647 h 130"/>
              <a:gd name="T32" fmla="*/ 2147483647 w 230"/>
              <a:gd name="T33" fmla="*/ 2147483647 h 130"/>
              <a:gd name="T34" fmla="*/ 2147483647 w 230"/>
              <a:gd name="T35" fmla="*/ 2147483647 h 130"/>
              <a:gd name="T36" fmla="*/ 2147483647 w 230"/>
              <a:gd name="T37" fmla="*/ 2147483647 h 130"/>
              <a:gd name="T38" fmla="*/ 2147483647 w 230"/>
              <a:gd name="T39" fmla="*/ 2147483647 h 130"/>
              <a:gd name="T40" fmla="*/ 2147483647 w 230"/>
              <a:gd name="T41" fmla="*/ 2147483647 h 130"/>
              <a:gd name="T42" fmla="*/ 2147483647 w 230"/>
              <a:gd name="T43" fmla="*/ 2147483647 h 130"/>
              <a:gd name="T44" fmla="*/ 2147483647 w 230"/>
              <a:gd name="T45" fmla="*/ 2147483647 h 130"/>
              <a:gd name="T46" fmla="*/ 2147483647 w 230"/>
              <a:gd name="T47" fmla="*/ 2147483647 h 130"/>
              <a:gd name="T48" fmla="*/ 2147483647 w 230"/>
              <a:gd name="T49" fmla="*/ 2147483647 h 130"/>
              <a:gd name="T50" fmla="*/ 2147483647 w 230"/>
              <a:gd name="T51" fmla="*/ 2147483647 h 130"/>
              <a:gd name="T52" fmla="*/ 2147483647 w 230"/>
              <a:gd name="T53" fmla="*/ 2147483647 h 130"/>
              <a:gd name="T54" fmla="*/ 0 w 230"/>
              <a:gd name="T55" fmla="*/ 2147483647 h 130"/>
              <a:gd name="T56" fmla="*/ 2147483647 w 230"/>
              <a:gd name="T57" fmla="*/ 2147483647 h 130"/>
              <a:gd name="T58" fmla="*/ 2147483647 w 230"/>
              <a:gd name="T59" fmla="*/ 2147483647 h 130"/>
              <a:gd name="T60" fmla="*/ 2147483647 w 230"/>
              <a:gd name="T61" fmla="*/ 2147483647 h 130"/>
              <a:gd name="T62" fmla="*/ 2147483647 w 230"/>
              <a:gd name="T63" fmla="*/ 2147483647 h 1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30"/>
              <a:gd name="T97" fmla="*/ 0 h 130"/>
              <a:gd name="T98" fmla="*/ 230 w 230"/>
              <a:gd name="T99" fmla="*/ 130 h 13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30" h="130">
                <a:moveTo>
                  <a:pt x="6" y="6"/>
                </a:moveTo>
                <a:lnTo>
                  <a:pt x="18" y="6"/>
                </a:lnTo>
                <a:lnTo>
                  <a:pt x="28" y="10"/>
                </a:lnTo>
                <a:lnTo>
                  <a:pt x="42" y="22"/>
                </a:lnTo>
                <a:lnTo>
                  <a:pt x="50" y="22"/>
                </a:lnTo>
                <a:lnTo>
                  <a:pt x="66" y="24"/>
                </a:lnTo>
                <a:lnTo>
                  <a:pt x="66" y="14"/>
                </a:lnTo>
                <a:lnTo>
                  <a:pt x="78" y="4"/>
                </a:lnTo>
                <a:lnTo>
                  <a:pt x="88" y="0"/>
                </a:lnTo>
                <a:lnTo>
                  <a:pt x="104" y="6"/>
                </a:lnTo>
                <a:lnTo>
                  <a:pt x="110" y="12"/>
                </a:lnTo>
                <a:lnTo>
                  <a:pt x="112" y="18"/>
                </a:lnTo>
                <a:lnTo>
                  <a:pt x="114" y="22"/>
                </a:lnTo>
                <a:lnTo>
                  <a:pt x="114" y="26"/>
                </a:lnTo>
                <a:lnTo>
                  <a:pt x="120" y="28"/>
                </a:lnTo>
                <a:lnTo>
                  <a:pt x="130" y="28"/>
                </a:lnTo>
                <a:lnTo>
                  <a:pt x="140" y="28"/>
                </a:lnTo>
                <a:lnTo>
                  <a:pt x="146" y="38"/>
                </a:lnTo>
                <a:lnTo>
                  <a:pt x="158" y="52"/>
                </a:lnTo>
                <a:lnTo>
                  <a:pt x="170" y="60"/>
                </a:lnTo>
                <a:lnTo>
                  <a:pt x="180" y="68"/>
                </a:lnTo>
                <a:lnTo>
                  <a:pt x="192" y="70"/>
                </a:lnTo>
                <a:lnTo>
                  <a:pt x="204" y="80"/>
                </a:lnTo>
                <a:lnTo>
                  <a:pt x="216" y="84"/>
                </a:lnTo>
                <a:lnTo>
                  <a:pt x="222" y="86"/>
                </a:lnTo>
                <a:lnTo>
                  <a:pt x="226" y="86"/>
                </a:lnTo>
                <a:lnTo>
                  <a:pt x="228" y="88"/>
                </a:lnTo>
                <a:lnTo>
                  <a:pt x="230" y="96"/>
                </a:lnTo>
                <a:lnTo>
                  <a:pt x="230" y="100"/>
                </a:lnTo>
                <a:lnTo>
                  <a:pt x="220" y="100"/>
                </a:lnTo>
                <a:lnTo>
                  <a:pt x="212" y="96"/>
                </a:lnTo>
                <a:lnTo>
                  <a:pt x="206" y="92"/>
                </a:lnTo>
                <a:lnTo>
                  <a:pt x="196" y="108"/>
                </a:lnTo>
                <a:lnTo>
                  <a:pt x="186" y="122"/>
                </a:lnTo>
                <a:lnTo>
                  <a:pt x="178" y="128"/>
                </a:lnTo>
                <a:lnTo>
                  <a:pt x="170" y="130"/>
                </a:lnTo>
                <a:lnTo>
                  <a:pt x="160" y="128"/>
                </a:lnTo>
                <a:lnTo>
                  <a:pt x="150" y="128"/>
                </a:lnTo>
                <a:lnTo>
                  <a:pt x="150" y="120"/>
                </a:lnTo>
                <a:lnTo>
                  <a:pt x="148" y="112"/>
                </a:lnTo>
                <a:lnTo>
                  <a:pt x="140" y="108"/>
                </a:lnTo>
                <a:lnTo>
                  <a:pt x="132" y="106"/>
                </a:lnTo>
                <a:lnTo>
                  <a:pt x="122" y="100"/>
                </a:lnTo>
                <a:lnTo>
                  <a:pt x="108" y="92"/>
                </a:lnTo>
                <a:lnTo>
                  <a:pt x="92" y="80"/>
                </a:lnTo>
                <a:lnTo>
                  <a:pt x="78" y="74"/>
                </a:lnTo>
                <a:lnTo>
                  <a:pt x="66" y="76"/>
                </a:lnTo>
                <a:lnTo>
                  <a:pt x="54" y="76"/>
                </a:lnTo>
                <a:lnTo>
                  <a:pt x="46" y="82"/>
                </a:lnTo>
                <a:lnTo>
                  <a:pt x="30" y="92"/>
                </a:lnTo>
                <a:lnTo>
                  <a:pt x="28" y="80"/>
                </a:lnTo>
                <a:lnTo>
                  <a:pt x="24" y="68"/>
                </a:lnTo>
                <a:lnTo>
                  <a:pt x="18" y="62"/>
                </a:lnTo>
                <a:lnTo>
                  <a:pt x="8" y="52"/>
                </a:lnTo>
                <a:lnTo>
                  <a:pt x="0" y="42"/>
                </a:lnTo>
                <a:lnTo>
                  <a:pt x="0" y="36"/>
                </a:lnTo>
                <a:lnTo>
                  <a:pt x="2" y="28"/>
                </a:lnTo>
                <a:lnTo>
                  <a:pt x="8" y="30"/>
                </a:lnTo>
                <a:lnTo>
                  <a:pt x="12" y="36"/>
                </a:lnTo>
                <a:lnTo>
                  <a:pt x="22" y="36"/>
                </a:lnTo>
                <a:lnTo>
                  <a:pt x="24" y="32"/>
                </a:lnTo>
                <a:lnTo>
                  <a:pt x="22" y="22"/>
                </a:lnTo>
                <a:lnTo>
                  <a:pt x="18" y="16"/>
                </a:lnTo>
                <a:lnTo>
                  <a:pt x="10" y="10"/>
                </a:lnTo>
                <a:lnTo>
                  <a:pt x="6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4" name="íşḷïḑè">
            <a:extLst>
              <a:ext uri="{FF2B5EF4-FFF2-40B4-BE49-F238E27FC236}">
                <a16:creationId xmlns:a16="http://schemas.microsoft.com/office/drawing/2014/main" id="{D066D502-D1F6-4722-BDCD-836BF5D1C7EA}"/>
              </a:ext>
            </a:extLst>
          </p:cNvPr>
          <p:cNvSpPr/>
          <p:nvPr/>
        </p:nvSpPr>
        <p:spPr bwMode="auto">
          <a:xfrm>
            <a:off x="10124731" y="1843513"/>
            <a:ext cx="113129" cy="71250"/>
          </a:xfrm>
          <a:custGeom>
            <a:avLst/>
            <a:gdLst>
              <a:gd name="T0" fmla="*/ 2147483647 w 126"/>
              <a:gd name="T1" fmla="*/ 2147483647 h 72"/>
              <a:gd name="T2" fmla="*/ 2147483647 w 126"/>
              <a:gd name="T3" fmla="*/ 2147483647 h 72"/>
              <a:gd name="T4" fmla="*/ 2147483647 w 126"/>
              <a:gd name="T5" fmla="*/ 2147483647 h 72"/>
              <a:gd name="T6" fmla="*/ 2147483647 w 126"/>
              <a:gd name="T7" fmla="*/ 2147483647 h 72"/>
              <a:gd name="T8" fmla="*/ 2147483647 w 126"/>
              <a:gd name="T9" fmla="*/ 2147483647 h 72"/>
              <a:gd name="T10" fmla="*/ 2147483647 w 126"/>
              <a:gd name="T11" fmla="*/ 2147483647 h 72"/>
              <a:gd name="T12" fmla="*/ 2147483647 w 126"/>
              <a:gd name="T13" fmla="*/ 2147483647 h 72"/>
              <a:gd name="T14" fmla="*/ 2147483647 w 126"/>
              <a:gd name="T15" fmla="*/ 2147483647 h 72"/>
              <a:gd name="T16" fmla="*/ 2147483647 w 126"/>
              <a:gd name="T17" fmla="*/ 2147483647 h 72"/>
              <a:gd name="T18" fmla="*/ 0 w 126"/>
              <a:gd name="T19" fmla="*/ 2147483647 h 72"/>
              <a:gd name="T20" fmla="*/ 2147483647 w 126"/>
              <a:gd name="T21" fmla="*/ 2147483647 h 72"/>
              <a:gd name="T22" fmla="*/ 2147483647 w 126"/>
              <a:gd name="T23" fmla="*/ 2147483647 h 72"/>
              <a:gd name="T24" fmla="*/ 2147483647 w 126"/>
              <a:gd name="T25" fmla="*/ 2147483647 h 72"/>
              <a:gd name="T26" fmla="*/ 2147483647 w 126"/>
              <a:gd name="T27" fmla="*/ 2147483647 h 72"/>
              <a:gd name="T28" fmla="*/ 2147483647 w 126"/>
              <a:gd name="T29" fmla="*/ 2147483647 h 72"/>
              <a:gd name="T30" fmla="*/ 2147483647 w 126"/>
              <a:gd name="T31" fmla="*/ 2147483647 h 72"/>
              <a:gd name="T32" fmla="*/ 2147483647 w 126"/>
              <a:gd name="T33" fmla="*/ 2147483647 h 72"/>
              <a:gd name="T34" fmla="*/ 2147483647 w 126"/>
              <a:gd name="T35" fmla="*/ 2147483647 h 72"/>
              <a:gd name="T36" fmla="*/ 2147483647 w 126"/>
              <a:gd name="T37" fmla="*/ 0 h 72"/>
              <a:gd name="T38" fmla="*/ 2147483647 w 126"/>
              <a:gd name="T39" fmla="*/ 2147483647 h 72"/>
              <a:gd name="T40" fmla="*/ 2147483647 w 126"/>
              <a:gd name="T41" fmla="*/ 2147483647 h 72"/>
              <a:gd name="T42" fmla="*/ 2147483647 w 126"/>
              <a:gd name="T43" fmla="*/ 2147483647 h 72"/>
              <a:gd name="T44" fmla="*/ 2147483647 w 126"/>
              <a:gd name="T45" fmla="*/ 2147483647 h 72"/>
              <a:gd name="T46" fmla="*/ 2147483647 w 126"/>
              <a:gd name="T47" fmla="*/ 2147483647 h 72"/>
              <a:gd name="T48" fmla="*/ 2147483647 w 126"/>
              <a:gd name="T49" fmla="*/ 2147483647 h 72"/>
              <a:gd name="T50" fmla="*/ 2147483647 w 126"/>
              <a:gd name="T51" fmla="*/ 2147483647 h 72"/>
              <a:gd name="T52" fmla="*/ 2147483647 w 126"/>
              <a:gd name="T53" fmla="*/ 2147483647 h 72"/>
              <a:gd name="T54" fmla="*/ 2147483647 w 126"/>
              <a:gd name="T55" fmla="*/ 2147483647 h 72"/>
              <a:gd name="T56" fmla="*/ 2147483647 w 126"/>
              <a:gd name="T57" fmla="*/ 2147483647 h 72"/>
              <a:gd name="T58" fmla="*/ 2147483647 w 126"/>
              <a:gd name="T59" fmla="*/ 2147483647 h 72"/>
              <a:gd name="T60" fmla="*/ 2147483647 w 126"/>
              <a:gd name="T61" fmla="*/ 2147483647 h 72"/>
              <a:gd name="T62" fmla="*/ 2147483647 w 126"/>
              <a:gd name="T63" fmla="*/ 2147483647 h 72"/>
              <a:gd name="T64" fmla="*/ 2147483647 w 126"/>
              <a:gd name="T65" fmla="*/ 2147483647 h 72"/>
              <a:gd name="T66" fmla="*/ 2147483647 w 126"/>
              <a:gd name="T67" fmla="*/ 2147483647 h 72"/>
              <a:gd name="T68" fmla="*/ 2147483647 w 126"/>
              <a:gd name="T69" fmla="*/ 2147483647 h 72"/>
              <a:gd name="T70" fmla="*/ 2147483647 w 126"/>
              <a:gd name="T71" fmla="*/ 2147483647 h 72"/>
              <a:gd name="T72" fmla="*/ 2147483647 w 126"/>
              <a:gd name="T73" fmla="*/ 2147483647 h 72"/>
              <a:gd name="T74" fmla="*/ 2147483647 w 126"/>
              <a:gd name="T75" fmla="*/ 2147483647 h 72"/>
              <a:gd name="T76" fmla="*/ 2147483647 w 126"/>
              <a:gd name="T77" fmla="*/ 2147483647 h 72"/>
              <a:gd name="T78" fmla="*/ 2147483647 w 126"/>
              <a:gd name="T79" fmla="*/ 2147483647 h 72"/>
              <a:gd name="T80" fmla="*/ 2147483647 w 126"/>
              <a:gd name="T81" fmla="*/ 2147483647 h 72"/>
              <a:gd name="T82" fmla="*/ 2147483647 w 126"/>
              <a:gd name="T83" fmla="*/ 2147483647 h 72"/>
              <a:gd name="T84" fmla="*/ 2147483647 w 126"/>
              <a:gd name="T85" fmla="*/ 2147483647 h 72"/>
              <a:gd name="T86" fmla="*/ 2147483647 w 126"/>
              <a:gd name="T87" fmla="*/ 2147483647 h 72"/>
              <a:gd name="T88" fmla="*/ 2147483647 w 126"/>
              <a:gd name="T89" fmla="*/ 2147483647 h 7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6"/>
              <a:gd name="T136" fmla="*/ 0 h 72"/>
              <a:gd name="T137" fmla="*/ 126 w 126"/>
              <a:gd name="T138" fmla="*/ 72 h 7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6" h="72">
                <a:moveTo>
                  <a:pt x="12" y="60"/>
                </a:moveTo>
                <a:lnTo>
                  <a:pt x="20" y="58"/>
                </a:lnTo>
                <a:lnTo>
                  <a:pt x="28" y="56"/>
                </a:lnTo>
                <a:lnTo>
                  <a:pt x="36" y="52"/>
                </a:lnTo>
                <a:lnTo>
                  <a:pt x="42" y="44"/>
                </a:lnTo>
                <a:lnTo>
                  <a:pt x="32" y="40"/>
                </a:lnTo>
                <a:lnTo>
                  <a:pt x="20" y="32"/>
                </a:lnTo>
                <a:lnTo>
                  <a:pt x="16" y="36"/>
                </a:lnTo>
                <a:lnTo>
                  <a:pt x="6" y="34"/>
                </a:lnTo>
                <a:lnTo>
                  <a:pt x="0" y="32"/>
                </a:lnTo>
                <a:lnTo>
                  <a:pt x="2" y="28"/>
                </a:lnTo>
                <a:lnTo>
                  <a:pt x="6" y="20"/>
                </a:lnTo>
                <a:lnTo>
                  <a:pt x="6" y="8"/>
                </a:lnTo>
                <a:lnTo>
                  <a:pt x="18" y="6"/>
                </a:lnTo>
                <a:lnTo>
                  <a:pt x="24" y="8"/>
                </a:lnTo>
                <a:lnTo>
                  <a:pt x="30" y="10"/>
                </a:lnTo>
                <a:lnTo>
                  <a:pt x="38" y="12"/>
                </a:lnTo>
                <a:lnTo>
                  <a:pt x="38" y="4"/>
                </a:lnTo>
                <a:lnTo>
                  <a:pt x="48" y="0"/>
                </a:lnTo>
                <a:lnTo>
                  <a:pt x="56" y="2"/>
                </a:lnTo>
                <a:lnTo>
                  <a:pt x="62" y="4"/>
                </a:lnTo>
                <a:lnTo>
                  <a:pt x="68" y="6"/>
                </a:lnTo>
                <a:lnTo>
                  <a:pt x="86" y="6"/>
                </a:lnTo>
                <a:lnTo>
                  <a:pt x="100" y="6"/>
                </a:lnTo>
                <a:lnTo>
                  <a:pt x="112" y="6"/>
                </a:lnTo>
                <a:lnTo>
                  <a:pt x="126" y="12"/>
                </a:lnTo>
                <a:lnTo>
                  <a:pt x="122" y="18"/>
                </a:lnTo>
                <a:lnTo>
                  <a:pt x="118" y="24"/>
                </a:lnTo>
                <a:lnTo>
                  <a:pt x="114" y="30"/>
                </a:lnTo>
                <a:lnTo>
                  <a:pt x="106" y="36"/>
                </a:lnTo>
                <a:lnTo>
                  <a:pt x="100" y="42"/>
                </a:lnTo>
                <a:lnTo>
                  <a:pt x="88" y="50"/>
                </a:lnTo>
                <a:lnTo>
                  <a:pt x="76" y="52"/>
                </a:lnTo>
                <a:lnTo>
                  <a:pt x="68" y="52"/>
                </a:lnTo>
                <a:lnTo>
                  <a:pt x="60" y="56"/>
                </a:lnTo>
                <a:lnTo>
                  <a:pt x="56" y="58"/>
                </a:lnTo>
                <a:lnTo>
                  <a:pt x="50" y="64"/>
                </a:lnTo>
                <a:lnTo>
                  <a:pt x="50" y="68"/>
                </a:lnTo>
                <a:lnTo>
                  <a:pt x="44" y="72"/>
                </a:lnTo>
                <a:lnTo>
                  <a:pt x="38" y="72"/>
                </a:lnTo>
                <a:lnTo>
                  <a:pt x="30" y="72"/>
                </a:lnTo>
                <a:lnTo>
                  <a:pt x="24" y="70"/>
                </a:lnTo>
                <a:lnTo>
                  <a:pt x="18" y="70"/>
                </a:lnTo>
                <a:lnTo>
                  <a:pt x="10" y="70"/>
                </a:lnTo>
                <a:lnTo>
                  <a:pt x="12" y="6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5" name="išḷîdé">
            <a:extLst>
              <a:ext uri="{FF2B5EF4-FFF2-40B4-BE49-F238E27FC236}">
                <a16:creationId xmlns:a16="http://schemas.microsoft.com/office/drawing/2014/main" id="{C96D4F70-0530-423C-BF2D-1089A09BF104}"/>
              </a:ext>
            </a:extLst>
          </p:cNvPr>
          <p:cNvSpPr/>
          <p:nvPr/>
        </p:nvSpPr>
        <p:spPr bwMode="auto">
          <a:xfrm>
            <a:off x="9921660" y="1800432"/>
            <a:ext cx="240312" cy="152441"/>
          </a:xfrm>
          <a:custGeom>
            <a:avLst/>
            <a:gdLst>
              <a:gd name="T0" fmla="*/ 0 w 270"/>
              <a:gd name="T1" fmla="*/ 2147483647 h 154"/>
              <a:gd name="T2" fmla="*/ 2147483647 w 270"/>
              <a:gd name="T3" fmla="*/ 2147483647 h 154"/>
              <a:gd name="T4" fmla="*/ 2147483647 w 270"/>
              <a:gd name="T5" fmla="*/ 2147483647 h 154"/>
              <a:gd name="T6" fmla="*/ 2147483647 w 270"/>
              <a:gd name="T7" fmla="*/ 2147483647 h 154"/>
              <a:gd name="T8" fmla="*/ 2147483647 w 270"/>
              <a:gd name="T9" fmla="*/ 2147483647 h 154"/>
              <a:gd name="T10" fmla="*/ 2147483647 w 270"/>
              <a:gd name="T11" fmla="*/ 2147483647 h 154"/>
              <a:gd name="T12" fmla="*/ 2147483647 w 270"/>
              <a:gd name="T13" fmla="*/ 2147483647 h 154"/>
              <a:gd name="T14" fmla="*/ 2147483647 w 270"/>
              <a:gd name="T15" fmla="*/ 2147483647 h 154"/>
              <a:gd name="T16" fmla="*/ 2147483647 w 270"/>
              <a:gd name="T17" fmla="*/ 2147483647 h 154"/>
              <a:gd name="T18" fmla="*/ 2147483647 w 270"/>
              <a:gd name="T19" fmla="*/ 2147483647 h 154"/>
              <a:gd name="T20" fmla="*/ 2147483647 w 270"/>
              <a:gd name="T21" fmla="*/ 2147483647 h 154"/>
              <a:gd name="T22" fmla="*/ 2147483647 w 270"/>
              <a:gd name="T23" fmla="*/ 2147483647 h 154"/>
              <a:gd name="T24" fmla="*/ 2147483647 w 270"/>
              <a:gd name="T25" fmla="*/ 2147483647 h 154"/>
              <a:gd name="T26" fmla="*/ 2147483647 w 270"/>
              <a:gd name="T27" fmla="*/ 2147483647 h 154"/>
              <a:gd name="T28" fmla="*/ 2147483647 w 270"/>
              <a:gd name="T29" fmla="*/ 2147483647 h 154"/>
              <a:gd name="T30" fmla="*/ 2147483647 w 270"/>
              <a:gd name="T31" fmla="*/ 2147483647 h 154"/>
              <a:gd name="T32" fmla="*/ 2147483647 w 270"/>
              <a:gd name="T33" fmla="*/ 2147483647 h 154"/>
              <a:gd name="T34" fmla="*/ 2147483647 w 270"/>
              <a:gd name="T35" fmla="*/ 2147483647 h 154"/>
              <a:gd name="T36" fmla="*/ 2147483647 w 270"/>
              <a:gd name="T37" fmla="*/ 2147483647 h 154"/>
              <a:gd name="T38" fmla="*/ 2147483647 w 270"/>
              <a:gd name="T39" fmla="*/ 2147483647 h 154"/>
              <a:gd name="T40" fmla="*/ 2147483647 w 270"/>
              <a:gd name="T41" fmla="*/ 2147483647 h 154"/>
              <a:gd name="T42" fmla="*/ 2147483647 w 270"/>
              <a:gd name="T43" fmla="*/ 2147483647 h 154"/>
              <a:gd name="T44" fmla="*/ 2147483647 w 270"/>
              <a:gd name="T45" fmla="*/ 2147483647 h 154"/>
              <a:gd name="T46" fmla="*/ 2147483647 w 270"/>
              <a:gd name="T47" fmla="*/ 2147483647 h 154"/>
              <a:gd name="T48" fmla="*/ 2147483647 w 270"/>
              <a:gd name="T49" fmla="*/ 2147483647 h 154"/>
              <a:gd name="T50" fmla="*/ 2147483647 w 270"/>
              <a:gd name="T51" fmla="*/ 2147483647 h 154"/>
              <a:gd name="T52" fmla="*/ 2147483647 w 270"/>
              <a:gd name="T53" fmla="*/ 2147483647 h 154"/>
              <a:gd name="T54" fmla="*/ 2147483647 w 270"/>
              <a:gd name="T55" fmla="*/ 2147483647 h 154"/>
              <a:gd name="T56" fmla="*/ 2147483647 w 270"/>
              <a:gd name="T57" fmla="*/ 2147483647 h 154"/>
              <a:gd name="T58" fmla="*/ 2147483647 w 270"/>
              <a:gd name="T59" fmla="*/ 2147483647 h 154"/>
              <a:gd name="T60" fmla="*/ 2147483647 w 270"/>
              <a:gd name="T61" fmla="*/ 2147483647 h 154"/>
              <a:gd name="T62" fmla="*/ 2147483647 w 270"/>
              <a:gd name="T63" fmla="*/ 2147483647 h 154"/>
              <a:gd name="T64" fmla="*/ 2147483647 w 270"/>
              <a:gd name="T65" fmla="*/ 2147483647 h 154"/>
              <a:gd name="T66" fmla="*/ 2147483647 w 270"/>
              <a:gd name="T67" fmla="*/ 2147483647 h 154"/>
              <a:gd name="T68" fmla="*/ 2147483647 w 270"/>
              <a:gd name="T69" fmla="*/ 2147483647 h 154"/>
              <a:gd name="T70" fmla="*/ 2147483647 w 270"/>
              <a:gd name="T71" fmla="*/ 2147483647 h 154"/>
              <a:gd name="T72" fmla="*/ 2147483647 w 270"/>
              <a:gd name="T73" fmla="*/ 2147483647 h 154"/>
              <a:gd name="T74" fmla="*/ 2147483647 w 270"/>
              <a:gd name="T75" fmla="*/ 2147483647 h 15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0"/>
              <a:gd name="T115" fmla="*/ 0 h 154"/>
              <a:gd name="T116" fmla="*/ 270 w 270"/>
              <a:gd name="T117" fmla="*/ 154 h 15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0" h="154">
                <a:moveTo>
                  <a:pt x="10" y="76"/>
                </a:moveTo>
                <a:lnTo>
                  <a:pt x="0" y="10"/>
                </a:lnTo>
                <a:lnTo>
                  <a:pt x="34" y="0"/>
                </a:lnTo>
                <a:lnTo>
                  <a:pt x="74" y="18"/>
                </a:lnTo>
                <a:lnTo>
                  <a:pt x="92" y="40"/>
                </a:lnTo>
                <a:lnTo>
                  <a:pt x="110" y="38"/>
                </a:lnTo>
                <a:lnTo>
                  <a:pt x="124" y="36"/>
                </a:lnTo>
                <a:lnTo>
                  <a:pt x="136" y="36"/>
                </a:lnTo>
                <a:lnTo>
                  <a:pt x="146" y="44"/>
                </a:lnTo>
                <a:lnTo>
                  <a:pt x="152" y="50"/>
                </a:lnTo>
                <a:lnTo>
                  <a:pt x="158" y="56"/>
                </a:lnTo>
                <a:lnTo>
                  <a:pt x="160" y="62"/>
                </a:lnTo>
                <a:lnTo>
                  <a:pt x="162" y="66"/>
                </a:lnTo>
                <a:lnTo>
                  <a:pt x="170" y="68"/>
                </a:lnTo>
                <a:lnTo>
                  <a:pt x="174" y="82"/>
                </a:lnTo>
                <a:lnTo>
                  <a:pt x="194" y="82"/>
                </a:lnTo>
                <a:lnTo>
                  <a:pt x="196" y="90"/>
                </a:lnTo>
                <a:lnTo>
                  <a:pt x="202" y="92"/>
                </a:lnTo>
                <a:lnTo>
                  <a:pt x="208" y="82"/>
                </a:lnTo>
                <a:lnTo>
                  <a:pt x="214" y="74"/>
                </a:lnTo>
                <a:lnTo>
                  <a:pt x="218" y="72"/>
                </a:lnTo>
                <a:lnTo>
                  <a:pt x="228" y="64"/>
                </a:lnTo>
                <a:lnTo>
                  <a:pt x="234" y="64"/>
                </a:lnTo>
                <a:lnTo>
                  <a:pt x="230" y="72"/>
                </a:lnTo>
                <a:lnTo>
                  <a:pt x="228" y="76"/>
                </a:lnTo>
                <a:lnTo>
                  <a:pt x="232" y="78"/>
                </a:lnTo>
                <a:lnTo>
                  <a:pt x="234" y="78"/>
                </a:lnTo>
                <a:lnTo>
                  <a:pt x="244" y="80"/>
                </a:lnTo>
                <a:lnTo>
                  <a:pt x="248" y="76"/>
                </a:lnTo>
                <a:lnTo>
                  <a:pt x="260" y="84"/>
                </a:lnTo>
                <a:lnTo>
                  <a:pt x="270" y="88"/>
                </a:lnTo>
                <a:lnTo>
                  <a:pt x="264" y="96"/>
                </a:lnTo>
                <a:lnTo>
                  <a:pt x="254" y="100"/>
                </a:lnTo>
                <a:lnTo>
                  <a:pt x="240" y="104"/>
                </a:lnTo>
                <a:lnTo>
                  <a:pt x="234" y="102"/>
                </a:lnTo>
                <a:lnTo>
                  <a:pt x="226" y="102"/>
                </a:lnTo>
                <a:lnTo>
                  <a:pt x="238" y="96"/>
                </a:lnTo>
                <a:lnTo>
                  <a:pt x="238" y="92"/>
                </a:lnTo>
                <a:lnTo>
                  <a:pt x="230" y="86"/>
                </a:lnTo>
                <a:lnTo>
                  <a:pt x="226" y="92"/>
                </a:lnTo>
                <a:lnTo>
                  <a:pt x="216" y="90"/>
                </a:lnTo>
                <a:lnTo>
                  <a:pt x="216" y="100"/>
                </a:lnTo>
                <a:lnTo>
                  <a:pt x="210" y="102"/>
                </a:lnTo>
                <a:lnTo>
                  <a:pt x="208" y="112"/>
                </a:lnTo>
                <a:lnTo>
                  <a:pt x="194" y="112"/>
                </a:lnTo>
                <a:lnTo>
                  <a:pt x="194" y="118"/>
                </a:lnTo>
                <a:lnTo>
                  <a:pt x="196" y="120"/>
                </a:lnTo>
                <a:lnTo>
                  <a:pt x="200" y="124"/>
                </a:lnTo>
                <a:lnTo>
                  <a:pt x="206" y="128"/>
                </a:lnTo>
                <a:lnTo>
                  <a:pt x="210" y="132"/>
                </a:lnTo>
                <a:lnTo>
                  <a:pt x="210" y="142"/>
                </a:lnTo>
                <a:lnTo>
                  <a:pt x="206" y="152"/>
                </a:lnTo>
                <a:lnTo>
                  <a:pt x="200" y="154"/>
                </a:lnTo>
                <a:lnTo>
                  <a:pt x="190" y="152"/>
                </a:lnTo>
                <a:lnTo>
                  <a:pt x="188" y="142"/>
                </a:lnTo>
                <a:lnTo>
                  <a:pt x="182" y="138"/>
                </a:lnTo>
                <a:lnTo>
                  <a:pt x="176" y="138"/>
                </a:lnTo>
                <a:lnTo>
                  <a:pt x="164" y="134"/>
                </a:lnTo>
                <a:lnTo>
                  <a:pt x="152" y="124"/>
                </a:lnTo>
                <a:lnTo>
                  <a:pt x="140" y="122"/>
                </a:lnTo>
                <a:lnTo>
                  <a:pt x="130" y="114"/>
                </a:lnTo>
                <a:lnTo>
                  <a:pt x="118" y="106"/>
                </a:lnTo>
                <a:lnTo>
                  <a:pt x="110" y="96"/>
                </a:lnTo>
                <a:lnTo>
                  <a:pt x="104" y="88"/>
                </a:lnTo>
                <a:lnTo>
                  <a:pt x="100" y="82"/>
                </a:lnTo>
                <a:lnTo>
                  <a:pt x="80" y="82"/>
                </a:lnTo>
                <a:lnTo>
                  <a:pt x="74" y="80"/>
                </a:lnTo>
                <a:lnTo>
                  <a:pt x="72" y="72"/>
                </a:lnTo>
                <a:lnTo>
                  <a:pt x="70" y="66"/>
                </a:lnTo>
                <a:lnTo>
                  <a:pt x="64" y="60"/>
                </a:lnTo>
                <a:lnTo>
                  <a:pt x="48" y="54"/>
                </a:lnTo>
                <a:lnTo>
                  <a:pt x="38" y="58"/>
                </a:lnTo>
                <a:lnTo>
                  <a:pt x="26" y="68"/>
                </a:lnTo>
                <a:lnTo>
                  <a:pt x="26" y="74"/>
                </a:lnTo>
                <a:lnTo>
                  <a:pt x="26" y="78"/>
                </a:lnTo>
                <a:lnTo>
                  <a:pt x="10" y="7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6" name="îsḻíḓê">
            <a:extLst>
              <a:ext uri="{FF2B5EF4-FFF2-40B4-BE49-F238E27FC236}">
                <a16:creationId xmlns:a16="http://schemas.microsoft.com/office/drawing/2014/main" id="{8646F660-13FE-40C4-8DCD-1C31BAA85306}"/>
              </a:ext>
            </a:extLst>
          </p:cNvPr>
          <p:cNvSpPr/>
          <p:nvPr/>
        </p:nvSpPr>
        <p:spPr bwMode="auto">
          <a:xfrm>
            <a:off x="9786046" y="1624793"/>
            <a:ext cx="508731" cy="265943"/>
          </a:xfrm>
          <a:custGeom>
            <a:avLst/>
            <a:gdLst>
              <a:gd name="T0" fmla="*/ 2147483647 w 570"/>
              <a:gd name="T1" fmla="*/ 2147483647 h 270"/>
              <a:gd name="T2" fmla="*/ 2147483647 w 570"/>
              <a:gd name="T3" fmla="*/ 2147483647 h 270"/>
              <a:gd name="T4" fmla="*/ 2147483647 w 570"/>
              <a:gd name="T5" fmla="*/ 2147483647 h 270"/>
              <a:gd name="T6" fmla="*/ 2147483647 w 570"/>
              <a:gd name="T7" fmla="*/ 2147483647 h 270"/>
              <a:gd name="T8" fmla="*/ 2147483647 w 570"/>
              <a:gd name="T9" fmla="*/ 2147483647 h 270"/>
              <a:gd name="T10" fmla="*/ 2147483647 w 570"/>
              <a:gd name="T11" fmla="*/ 2147483647 h 270"/>
              <a:gd name="T12" fmla="*/ 2147483647 w 570"/>
              <a:gd name="T13" fmla="*/ 2147483647 h 270"/>
              <a:gd name="T14" fmla="*/ 2147483647 w 570"/>
              <a:gd name="T15" fmla="*/ 2147483647 h 270"/>
              <a:gd name="T16" fmla="*/ 2147483647 w 570"/>
              <a:gd name="T17" fmla="*/ 2147483647 h 270"/>
              <a:gd name="T18" fmla="*/ 2147483647 w 570"/>
              <a:gd name="T19" fmla="*/ 2147483647 h 270"/>
              <a:gd name="T20" fmla="*/ 0 w 570"/>
              <a:gd name="T21" fmla="*/ 2147483647 h 270"/>
              <a:gd name="T22" fmla="*/ 2147483647 w 570"/>
              <a:gd name="T23" fmla="*/ 2147483647 h 270"/>
              <a:gd name="T24" fmla="*/ 2147483647 w 570"/>
              <a:gd name="T25" fmla="*/ 2147483647 h 270"/>
              <a:gd name="T26" fmla="*/ 2147483647 w 570"/>
              <a:gd name="T27" fmla="*/ 2147483647 h 270"/>
              <a:gd name="T28" fmla="*/ 2147483647 w 570"/>
              <a:gd name="T29" fmla="*/ 2147483647 h 270"/>
              <a:gd name="T30" fmla="*/ 2147483647 w 570"/>
              <a:gd name="T31" fmla="*/ 2147483647 h 270"/>
              <a:gd name="T32" fmla="*/ 2147483647 w 570"/>
              <a:gd name="T33" fmla="*/ 2147483647 h 270"/>
              <a:gd name="T34" fmla="*/ 2147483647 w 570"/>
              <a:gd name="T35" fmla="*/ 2147483647 h 270"/>
              <a:gd name="T36" fmla="*/ 2147483647 w 570"/>
              <a:gd name="T37" fmla="*/ 2147483647 h 270"/>
              <a:gd name="T38" fmla="*/ 2147483647 w 570"/>
              <a:gd name="T39" fmla="*/ 2147483647 h 270"/>
              <a:gd name="T40" fmla="*/ 2147483647 w 570"/>
              <a:gd name="T41" fmla="*/ 2147483647 h 270"/>
              <a:gd name="T42" fmla="*/ 2147483647 w 570"/>
              <a:gd name="T43" fmla="*/ 2147483647 h 270"/>
              <a:gd name="T44" fmla="*/ 2147483647 w 570"/>
              <a:gd name="T45" fmla="*/ 2147483647 h 270"/>
              <a:gd name="T46" fmla="*/ 2147483647 w 570"/>
              <a:gd name="T47" fmla="*/ 2147483647 h 270"/>
              <a:gd name="T48" fmla="*/ 2147483647 w 570"/>
              <a:gd name="T49" fmla="*/ 2147483647 h 270"/>
              <a:gd name="T50" fmla="*/ 2147483647 w 570"/>
              <a:gd name="T51" fmla="*/ 2147483647 h 270"/>
              <a:gd name="T52" fmla="*/ 2147483647 w 570"/>
              <a:gd name="T53" fmla="*/ 2147483647 h 270"/>
              <a:gd name="T54" fmla="*/ 2147483647 w 570"/>
              <a:gd name="T55" fmla="*/ 2147483647 h 270"/>
              <a:gd name="T56" fmla="*/ 2147483647 w 570"/>
              <a:gd name="T57" fmla="*/ 2147483647 h 270"/>
              <a:gd name="T58" fmla="*/ 2147483647 w 570"/>
              <a:gd name="T59" fmla="*/ 2147483647 h 270"/>
              <a:gd name="T60" fmla="*/ 2147483647 w 570"/>
              <a:gd name="T61" fmla="*/ 2147483647 h 270"/>
              <a:gd name="T62" fmla="*/ 2147483647 w 570"/>
              <a:gd name="T63" fmla="*/ 2147483647 h 270"/>
              <a:gd name="T64" fmla="*/ 2147483647 w 570"/>
              <a:gd name="T65" fmla="*/ 2147483647 h 270"/>
              <a:gd name="T66" fmla="*/ 2147483647 w 570"/>
              <a:gd name="T67" fmla="*/ 2147483647 h 270"/>
              <a:gd name="T68" fmla="*/ 2147483647 w 570"/>
              <a:gd name="T69" fmla="*/ 2147483647 h 270"/>
              <a:gd name="T70" fmla="*/ 2147483647 w 570"/>
              <a:gd name="T71" fmla="*/ 2147483647 h 270"/>
              <a:gd name="T72" fmla="*/ 2147483647 w 570"/>
              <a:gd name="T73" fmla="*/ 2147483647 h 270"/>
              <a:gd name="T74" fmla="*/ 2147483647 w 570"/>
              <a:gd name="T75" fmla="*/ 2147483647 h 270"/>
              <a:gd name="T76" fmla="*/ 2147483647 w 570"/>
              <a:gd name="T77" fmla="*/ 2147483647 h 270"/>
              <a:gd name="T78" fmla="*/ 2147483647 w 570"/>
              <a:gd name="T79" fmla="*/ 2147483647 h 270"/>
              <a:gd name="T80" fmla="*/ 2147483647 w 570"/>
              <a:gd name="T81" fmla="*/ 2147483647 h 270"/>
              <a:gd name="T82" fmla="*/ 2147483647 w 570"/>
              <a:gd name="T83" fmla="*/ 2147483647 h 27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70"/>
              <a:gd name="T127" fmla="*/ 0 h 270"/>
              <a:gd name="T128" fmla="*/ 570 w 570"/>
              <a:gd name="T129" fmla="*/ 270 h 27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70" h="270">
                <a:moveTo>
                  <a:pt x="118" y="238"/>
                </a:moveTo>
                <a:lnTo>
                  <a:pt x="110" y="240"/>
                </a:lnTo>
                <a:lnTo>
                  <a:pt x="108" y="248"/>
                </a:lnTo>
                <a:lnTo>
                  <a:pt x="108" y="252"/>
                </a:lnTo>
                <a:lnTo>
                  <a:pt x="104" y="248"/>
                </a:lnTo>
                <a:lnTo>
                  <a:pt x="102" y="236"/>
                </a:lnTo>
                <a:lnTo>
                  <a:pt x="102" y="230"/>
                </a:lnTo>
                <a:lnTo>
                  <a:pt x="92" y="224"/>
                </a:lnTo>
                <a:lnTo>
                  <a:pt x="84" y="222"/>
                </a:lnTo>
                <a:lnTo>
                  <a:pt x="72" y="210"/>
                </a:lnTo>
                <a:lnTo>
                  <a:pt x="62" y="200"/>
                </a:lnTo>
                <a:lnTo>
                  <a:pt x="58" y="194"/>
                </a:lnTo>
                <a:lnTo>
                  <a:pt x="64" y="194"/>
                </a:lnTo>
                <a:lnTo>
                  <a:pt x="76" y="196"/>
                </a:lnTo>
                <a:lnTo>
                  <a:pt x="70" y="184"/>
                </a:lnTo>
                <a:lnTo>
                  <a:pt x="82" y="182"/>
                </a:lnTo>
                <a:lnTo>
                  <a:pt x="94" y="182"/>
                </a:lnTo>
                <a:lnTo>
                  <a:pt x="92" y="168"/>
                </a:lnTo>
                <a:lnTo>
                  <a:pt x="92" y="158"/>
                </a:lnTo>
                <a:lnTo>
                  <a:pt x="88" y="152"/>
                </a:lnTo>
                <a:lnTo>
                  <a:pt x="80" y="152"/>
                </a:lnTo>
                <a:lnTo>
                  <a:pt x="74" y="156"/>
                </a:lnTo>
                <a:lnTo>
                  <a:pt x="70" y="154"/>
                </a:lnTo>
                <a:lnTo>
                  <a:pt x="64" y="152"/>
                </a:lnTo>
                <a:lnTo>
                  <a:pt x="52" y="152"/>
                </a:lnTo>
                <a:lnTo>
                  <a:pt x="42" y="162"/>
                </a:lnTo>
                <a:lnTo>
                  <a:pt x="36" y="152"/>
                </a:lnTo>
                <a:lnTo>
                  <a:pt x="24" y="136"/>
                </a:lnTo>
                <a:lnTo>
                  <a:pt x="10" y="136"/>
                </a:lnTo>
                <a:lnTo>
                  <a:pt x="10" y="126"/>
                </a:lnTo>
                <a:lnTo>
                  <a:pt x="4" y="128"/>
                </a:lnTo>
                <a:lnTo>
                  <a:pt x="0" y="128"/>
                </a:lnTo>
                <a:lnTo>
                  <a:pt x="0" y="126"/>
                </a:lnTo>
                <a:lnTo>
                  <a:pt x="0" y="110"/>
                </a:lnTo>
                <a:lnTo>
                  <a:pt x="0" y="96"/>
                </a:lnTo>
                <a:lnTo>
                  <a:pt x="10" y="88"/>
                </a:lnTo>
                <a:lnTo>
                  <a:pt x="18" y="98"/>
                </a:lnTo>
                <a:lnTo>
                  <a:pt x="26" y="94"/>
                </a:lnTo>
                <a:lnTo>
                  <a:pt x="24" y="82"/>
                </a:lnTo>
                <a:lnTo>
                  <a:pt x="48" y="62"/>
                </a:lnTo>
                <a:lnTo>
                  <a:pt x="68" y="66"/>
                </a:lnTo>
                <a:lnTo>
                  <a:pt x="86" y="72"/>
                </a:lnTo>
                <a:lnTo>
                  <a:pt x="102" y="84"/>
                </a:lnTo>
                <a:lnTo>
                  <a:pt x="110" y="82"/>
                </a:lnTo>
                <a:lnTo>
                  <a:pt x="122" y="86"/>
                </a:lnTo>
                <a:lnTo>
                  <a:pt x="128" y="78"/>
                </a:lnTo>
                <a:lnTo>
                  <a:pt x="160" y="78"/>
                </a:lnTo>
                <a:lnTo>
                  <a:pt x="170" y="86"/>
                </a:lnTo>
                <a:lnTo>
                  <a:pt x="176" y="86"/>
                </a:lnTo>
                <a:lnTo>
                  <a:pt x="186" y="84"/>
                </a:lnTo>
                <a:lnTo>
                  <a:pt x="202" y="84"/>
                </a:lnTo>
                <a:lnTo>
                  <a:pt x="204" y="70"/>
                </a:lnTo>
                <a:lnTo>
                  <a:pt x="180" y="62"/>
                </a:lnTo>
                <a:lnTo>
                  <a:pt x="184" y="56"/>
                </a:lnTo>
                <a:lnTo>
                  <a:pt x="186" y="44"/>
                </a:lnTo>
                <a:lnTo>
                  <a:pt x="200" y="42"/>
                </a:lnTo>
                <a:lnTo>
                  <a:pt x="188" y="36"/>
                </a:lnTo>
                <a:lnTo>
                  <a:pt x="182" y="26"/>
                </a:lnTo>
                <a:lnTo>
                  <a:pt x="204" y="24"/>
                </a:lnTo>
                <a:lnTo>
                  <a:pt x="270" y="10"/>
                </a:lnTo>
                <a:lnTo>
                  <a:pt x="280" y="0"/>
                </a:lnTo>
                <a:lnTo>
                  <a:pt x="308" y="4"/>
                </a:lnTo>
                <a:lnTo>
                  <a:pt x="320" y="22"/>
                </a:lnTo>
                <a:lnTo>
                  <a:pt x="354" y="26"/>
                </a:lnTo>
                <a:lnTo>
                  <a:pt x="352" y="32"/>
                </a:lnTo>
                <a:lnTo>
                  <a:pt x="370" y="32"/>
                </a:lnTo>
                <a:lnTo>
                  <a:pt x="388" y="18"/>
                </a:lnTo>
                <a:lnTo>
                  <a:pt x="396" y="18"/>
                </a:lnTo>
                <a:lnTo>
                  <a:pt x="396" y="28"/>
                </a:lnTo>
                <a:lnTo>
                  <a:pt x="412" y="34"/>
                </a:lnTo>
                <a:lnTo>
                  <a:pt x="464" y="82"/>
                </a:lnTo>
                <a:lnTo>
                  <a:pt x="472" y="84"/>
                </a:lnTo>
                <a:lnTo>
                  <a:pt x="472" y="74"/>
                </a:lnTo>
                <a:lnTo>
                  <a:pt x="484" y="76"/>
                </a:lnTo>
                <a:lnTo>
                  <a:pt x="486" y="84"/>
                </a:lnTo>
                <a:lnTo>
                  <a:pt x="506" y="86"/>
                </a:lnTo>
                <a:lnTo>
                  <a:pt x="510" y="78"/>
                </a:lnTo>
                <a:lnTo>
                  <a:pt x="534" y="94"/>
                </a:lnTo>
                <a:lnTo>
                  <a:pt x="550" y="104"/>
                </a:lnTo>
                <a:lnTo>
                  <a:pt x="570" y="108"/>
                </a:lnTo>
                <a:lnTo>
                  <a:pt x="564" y="112"/>
                </a:lnTo>
                <a:lnTo>
                  <a:pt x="562" y="116"/>
                </a:lnTo>
                <a:lnTo>
                  <a:pt x="558" y="120"/>
                </a:lnTo>
                <a:lnTo>
                  <a:pt x="544" y="130"/>
                </a:lnTo>
                <a:lnTo>
                  <a:pt x="556" y="144"/>
                </a:lnTo>
                <a:lnTo>
                  <a:pt x="548" y="152"/>
                </a:lnTo>
                <a:lnTo>
                  <a:pt x="540" y="154"/>
                </a:lnTo>
                <a:lnTo>
                  <a:pt x="532" y="152"/>
                </a:lnTo>
                <a:lnTo>
                  <a:pt x="518" y="148"/>
                </a:lnTo>
                <a:lnTo>
                  <a:pt x="522" y="160"/>
                </a:lnTo>
                <a:lnTo>
                  <a:pt x="522" y="176"/>
                </a:lnTo>
                <a:lnTo>
                  <a:pt x="520" y="184"/>
                </a:lnTo>
                <a:lnTo>
                  <a:pt x="510" y="186"/>
                </a:lnTo>
                <a:lnTo>
                  <a:pt x="498" y="182"/>
                </a:lnTo>
                <a:lnTo>
                  <a:pt x="500" y="190"/>
                </a:lnTo>
                <a:lnTo>
                  <a:pt x="510" y="210"/>
                </a:lnTo>
                <a:lnTo>
                  <a:pt x="512" y="224"/>
                </a:lnTo>
                <a:lnTo>
                  <a:pt x="506" y="234"/>
                </a:lnTo>
                <a:lnTo>
                  <a:pt x="492" y="228"/>
                </a:lnTo>
                <a:lnTo>
                  <a:pt x="480" y="228"/>
                </a:lnTo>
                <a:lnTo>
                  <a:pt x="460" y="228"/>
                </a:lnTo>
                <a:lnTo>
                  <a:pt x="448" y="228"/>
                </a:lnTo>
                <a:lnTo>
                  <a:pt x="428" y="222"/>
                </a:lnTo>
                <a:lnTo>
                  <a:pt x="418" y="226"/>
                </a:lnTo>
                <a:lnTo>
                  <a:pt x="418" y="234"/>
                </a:lnTo>
                <a:lnTo>
                  <a:pt x="398" y="228"/>
                </a:lnTo>
                <a:lnTo>
                  <a:pt x="386" y="230"/>
                </a:lnTo>
                <a:lnTo>
                  <a:pt x="386" y="242"/>
                </a:lnTo>
                <a:lnTo>
                  <a:pt x="380" y="242"/>
                </a:lnTo>
                <a:lnTo>
                  <a:pt x="360" y="260"/>
                </a:lnTo>
                <a:lnTo>
                  <a:pt x="358" y="264"/>
                </a:lnTo>
                <a:lnTo>
                  <a:pt x="354" y="270"/>
                </a:lnTo>
                <a:lnTo>
                  <a:pt x="348" y="268"/>
                </a:lnTo>
                <a:lnTo>
                  <a:pt x="346" y="260"/>
                </a:lnTo>
                <a:lnTo>
                  <a:pt x="326" y="260"/>
                </a:lnTo>
                <a:lnTo>
                  <a:pt x="322" y="246"/>
                </a:lnTo>
                <a:lnTo>
                  <a:pt x="314" y="244"/>
                </a:lnTo>
                <a:lnTo>
                  <a:pt x="310" y="234"/>
                </a:lnTo>
                <a:lnTo>
                  <a:pt x="288" y="214"/>
                </a:lnTo>
                <a:lnTo>
                  <a:pt x="244" y="218"/>
                </a:lnTo>
                <a:lnTo>
                  <a:pt x="226" y="196"/>
                </a:lnTo>
                <a:lnTo>
                  <a:pt x="186" y="178"/>
                </a:lnTo>
                <a:lnTo>
                  <a:pt x="152" y="188"/>
                </a:lnTo>
                <a:lnTo>
                  <a:pt x="162" y="254"/>
                </a:lnTo>
                <a:lnTo>
                  <a:pt x="154" y="254"/>
                </a:lnTo>
                <a:lnTo>
                  <a:pt x="140" y="242"/>
                </a:lnTo>
                <a:lnTo>
                  <a:pt x="130" y="238"/>
                </a:lnTo>
                <a:lnTo>
                  <a:pt x="118" y="23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7" name="íśļïḍe">
            <a:extLst>
              <a:ext uri="{FF2B5EF4-FFF2-40B4-BE49-F238E27FC236}">
                <a16:creationId xmlns:a16="http://schemas.microsoft.com/office/drawing/2014/main" id="{AFD67169-669F-4609-8994-F3429B646374}"/>
              </a:ext>
            </a:extLst>
          </p:cNvPr>
          <p:cNvSpPr/>
          <p:nvPr/>
        </p:nvSpPr>
        <p:spPr bwMode="auto">
          <a:xfrm>
            <a:off x="9786046" y="1907306"/>
            <a:ext cx="21080" cy="13256"/>
          </a:xfrm>
          <a:custGeom>
            <a:avLst/>
            <a:gdLst>
              <a:gd name="T0" fmla="*/ 0 w 24"/>
              <a:gd name="T1" fmla="*/ 2147483647 h 14"/>
              <a:gd name="T2" fmla="*/ 2147483647 w 24"/>
              <a:gd name="T3" fmla="*/ 0 h 14"/>
              <a:gd name="T4" fmla="*/ 2147483647 w 24"/>
              <a:gd name="T5" fmla="*/ 2147483647 h 14"/>
              <a:gd name="T6" fmla="*/ 2147483647 w 24"/>
              <a:gd name="T7" fmla="*/ 2147483647 h 14"/>
              <a:gd name="T8" fmla="*/ 2147483647 w 24"/>
              <a:gd name="T9" fmla="*/ 2147483647 h 14"/>
              <a:gd name="T10" fmla="*/ 2147483647 w 24"/>
              <a:gd name="T11" fmla="*/ 2147483647 h 14"/>
              <a:gd name="T12" fmla="*/ 2147483647 w 24"/>
              <a:gd name="T13" fmla="*/ 2147483647 h 14"/>
              <a:gd name="T14" fmla="*/ 0 w 24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"/>
              <a:gd name="T25" fmla="*/ 0 h 14"/>
              <a:gd name="T26" fmla="*/ 24 w 24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" h="14">
                <a:moveTo>
                  <a:pt x="0" y="2"/>
                </a:moveTo>
                <a:lnTo>
                  <a:pt x="8" y="0"/>
                </a:lnTo>
                <a:lnTo>
                  <a:pt x="18" y="8"/>
                </a:lnTo>
                <a:lnTo>
                  <a:pt x="24" y="12"/>
                </a:lnTo>
                <a:lnTo>
                  <a:pt x="16" y="14"/>
                </a:lnTo>
                <a:lnTo>
                  <a:pt x="12" y="14"/>
                </a:lnTo>
                <a:lnTo>
                  <a:pt x="6" y="10"/>
                </a:lnTo>
                <a:lnTo>
                  <a:pt x="0" y="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8" name="îšḻîḍe">
            <a:extLst>
              <a:ext uri="{FF2B5EF4-FFF2-40B4-BE49-F238E27FC236}">
                <a16:creationId xmlns:a16="http://schemas.microsoft.com/office/drawing/2014/main" id="{6E45807D-1DEC-4797-8ED5-5E008D41C7F7}"/>
              </a:ext>
            </a:extLst>
          </p:cNvPr>
          <p:cNvSpPr/>
          <p:nvPr/>
        </p:nvSpPr>
        <p:spPr bwMode="auto">
          <a:xfrm>
            <a:off x="9490223" y="1279315"/>
            <a:ext cx="1753856" cy="596508"/>
          </a:xfrm>
          <a:custGeom>
            <a:avLst/>
            <a:gdLst>
              <a:gd name="T0" fmla="*/ 2147483647 w 1968"/>
              <a:gd name="T1" fmla="*/ 2147483647 h 606"/>
              <a:gd name="T2" fmla="*/ 2147483647 w 1968"/>
              <a:gd name="T3" fmla="*/ 2147483647 h 606"/>
              <a:gd name="T4" fmla="*/ 2147483647 w 1968"/>
              <a:gd name="T5" fmla="*/ 2147483647 h 606"/>
              <a:gd name="T6" fmla="*/ 2147483647 w 1968"/>
              <a:gd name="T7" fmla="*/ 2147483647 h 606"/>
              <a:gd name="T8" fmla="*/ 2147483647 w 1968"/>
              <a:gd name="T9" fmla="*/ 2147483647 h 606"/>
              <a:gd name="T10" fmla="*/ 2147483647 w 1968"/>
              <a:gd name="T11" fmla="*/ 2147483647 h 606"/>
              <a:gd name="T12" fmla="*/ 2147483647 w 1968"/>
              <a:gd name="T13" fmla="*/ 2147483647 h 606"/>
              <a:gd name="T14" fmla="*/ 2147483647 w 1968"/>
              <a:gd name="T15" fmla="*/ 2147483647 h 606"/>
              <a:gd name="T16" fmla="*/ 2147483647 w 1968"/>
              <a:gd name="T17" fmla="*/ 2147483647 h 606"/>
              <a:gd name="T18" fmla="*/ 2147483647 w 1968"/>
              <a:gd name="T19" fmla="*/ 2147483647 h 606"/>
              <a:gd name="T20" fmla="*/ 2147483647 w 1968"/>
              <a:gd name="T21" fmla="*/ 2147483647 h 606"/>
              <a:gd name="T22" fmla="*/ 2147483647 w 1968"/>
              <a:gd name="T23" fmla="*/ 2147483647 h 606"/>
              <a:gd name="T24" fmla="*/ 2147483647 w 1968"/>
              <a:gd name="T25" fmla="*/ 2147483647 h 606"/>
              <a:gd name="T26" fmla="*/ 2147483647 w 1968"/>
              <a:gd name="T27" fmla="*/ 2147483647 h 606"/>
              <a:gd name="T28" fmla="*/ 2147483647 w 1968"/>
              <a:gd name="T29" fmla="*/ 2147483647 h 606"/>
              <a:gd name="T30" fmla="*/ 2147483647 w 1968"/>
              <a:gd name="T31" fmla="*/ 2147483647 h 606"/>
              <a:gd name="T32" fmla="*/ 2147483647 w 1968"/>
              <a:gd name="T33" fmla="*/ 2147483647 h 606"/>
              <a:gd name="T34" fmla="*/ 2147483647 w 1968"/>
              <a:gd name="T35" fmla="*/ 2147483647 h 606"/>
              <a:gd name="T36" fmla="*/ 2147483647 w 1968"/>
              <a:gd name="T37" fmla="*/ 2147483647 h 606"/>
              <a:gd name="T38" fmla="*/ 2147483647 w 1968"/>
              <a:gd name="T39" fmla="*/ 2147483647 h 606"/>
              <a:gd name="T40" fmla="*/ 2147483647 w 1968"/>
              <a:gd name="T41" fmla="*/ 2147483647 h 606"/>
              <a:gd name="T42" fmla="*/ 2147483647 w 1968"/>
              <a:gd name="T43" fmla="*/ 2147483647 h 606"/>
              <a:gd name="T44" fmla="*/ 2147483647 w 1968"/>
              <a:gd name="T45" fmla="*/ 2147483647 h 606"/>
              <a:gd name="T46" fmla="*/ 2147483647 w 1968"/>
              <a:gd name="T47" fmla="*/ 2147483647 h 606"/>
              <a:gd name="T48" fmla="*/ 2147483647 w 1968"/>
              <a:gd name="T49" fmla="*/ 2147483647 h 606"/>
              <a:gd name="T50" fmla="*/ 2147483647 w 1968"/>
              <a:gd name="T51" fmla="*/ 2147483647 h 606"/>
              <a:gd name="T52" fmla="*/ 2147483647 w 1968"/>
              <a:gd name="T53" fmla="*/ 2147483647 h 606"/>
              <a:gd name="T54" fmla="*/ 2147483647 w 1968"/>
              <a:gd name="T55" fmla="*/ 2147483647 h 606"/>
              <a:gd name="T56" fmla="*/ 2147483647 w 1968"/>
              <a:gd name="T57" fmla="*/ 2147483647 h 606"/>
              <a:gd name="T58" fmla="*/ 2147483647 w 1968"/>
              <a:gd name="T59" fmla="*/ 2147483647 h 606"/>
              <a:gd name="T60" fmla="*/ 2147483647 w 1968"/>
              <a:gd name="T61" fmla="*/ 0 h 606"/>
              <a:gd name="T62" fmla="*/ 2147483647 w 1968"/>
              <a:gd name="T63" fmla="*/ 2147483647 h 606"/>
              <a:gd name="T64" fmla="*/ 2147483647 w 1968"/>
              <a:gd name="T65" fmla="*/ 2147483647 h 606"/>
              <a:gd name="T66" fmla="*/ 2147483647 w 1968"/>
              <a:gd name="T67" fmla="*/ 2147483647 h 606"/>
              <a:gd name="T68" fmla="*/ 2147483647 w 1968"/>
              <a:gd name="T69" fmla="*/ 2147483647 h 606"/>
              <a:gd name="T70" fmla="*/ 2147483647 w 1968"/>
              <a:gd name="T71" fmla="*/ 2147483647 h 606"/>
              <a:gd name="T72" fmla="*/ 2147483647 w 1968"/>
              <a:gd name="T73" fmla="*/ 2147483647 h 606"/>
              <a:gd name="T74" fmla="*/ 2147483647 w 1968"/>
              <a:gd name="T75" fmla="*/ 2147483647 h 606"/>
              <a:gd name="T76" fmla="*/ 2147483647 w 1968"/>
              <a:gd name="T77" fmla="*/ 2147483647 h 606"/>
              <a:gd name="T78" fmla="*/ 2147483647 w 1968"/>
              <a:gd name="T79" fmla="*/ 2147483647 h 606"/>
              <a:gd name="T80" fmla="*/ 2147483647 w 1968"/>
              <a:gd name="T81" fmla="*/ 2147483647 h 606"/>
              <a:gd name="T82" fmla="*/ 2147483647 w 1968"/>
              <a:gd name="T83" fmla="*/ 2147483647 h 606"/>
              <a:gd name="T84" fmla="*/ 2147483647 w 1968"/>
              <a:gd name="T85" fmla="*/ 2147483647 h 606"/>
              <a:gd name="T86" fmla="*/ 2147483647 w 1968"/>
              <a:gd name="T87" fmla="*/ 2147483647 h 606"/>
              <a:gd name="T88" fmla="*/ 2147483647 w 1968"/>
              <a:gd name="T89" fmla="*/ 2147483647 h 606"/>
              <a:gd name="T90" fmla="*/ 2147483647 w 1968"/>
              <a:gd name="T91" fmla="*/ 2147483647 h 606"/>
              <a:gd name="T92" fmla="*/ 2147483647 w 1968"/>
              <a:gd name="T93" fmla="*/ 2147483647 h 606"/>
              <a:gd name="T94" fmla="*/ 2147483647 w 1968"/>
              <a:gd name="T95" fmla="*/ 2147483647 h 606"/>
              <a:gd name="T96" fmla="*/ 2147483647 w 1968"/>
              <a:gd name="T97" fmla="*/ 2147483647 h 606"/>
              <a:gd name="T98" fmla="*/ 2147483647 w 1968"/>
              <a:gd name="T99" fmla="*/ 2147483647 h 606"/>
              <a:gd name="T100" fmla="*/ 2147483647 w 1968"/>
              <a:gd name="T101" fmla="*/ 2147483647 h 606"/>
              <a:gd name="T102" fmla="*/ 2147483647 w 1968"/>
              <a:gd name="T103" fmla="*/ 2147483647 h 606"/>
              <a:gd name="T104" fmla="*/ 2147483647 w 1968"/>
              <a:gd name="T105" fmla="*/ 2147483647 h 606"/>
              <a:gd name="T106" fmla="*/ 2147483647 w 1968"/>
              <a:gd name="T107" fmla="*/ 2147483647 h 606"/>
              <a:gd name="T108" fmla="*/ 2147483647 w 1968"/>
              <a:gd name="T109" fmla="*/ 2147483647 h 606"/>
              <a:gd name="T110" fmla="*/ 2147483647 w 1968"/>
              <a:gd name="T111" fmla="*/ 2147483647 h 606"/>
              <a:gd name="T112" fmla="*/ 2147483647 w 1968"/>
              <a:gd name="T113" fmla="*/ 2147483647 h 606"/>
              <a:gd name="T114" fmla="*/ 2147483647 w 1968"/>
              <a:gd name="T115" fmla="*/ 2147483647 h 606"/>
              <a:gd name="T116" fmla="*/ 2147483647 w 1968"/>
              <a:gd name="T117" fmla="*/ 2147483647 h 606"/>
              <a:gd name="T118" fmla="*/ 2147483647 w 1968"/>
              <a:gd name="T119" fmla="*/ 2147483647 h 60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68"/>
              <a:gd name="T181" fmla="*/ 0 h 606"/>
              <a:gd name="T182" fmla="*/ 1968 w 1968"/>
              <a:gd name="T183" fmla="*/ 606 h 60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68" h="606">
                <a:moveTo>
                  <a:pt x="902" y="458"/>
                </a:moveTo>
                <a:lnTo>
                  <a:pt x="912" y="448"/>
                </a:lnTo>
                <a:lnTo>
                  <a:pt x="924" y="440"/>
                </a:lnTo>
                <a:lnTo>
                  <a:pt x="936" y="436"/>
                </a:lnTo>
                <a:lnTo>
                  <a:pt x="950" y="434"/>
                </a:lnTo>
                <a:lnTo>
                  <a:pt x="958" y="436"/>
                </a:lnTo>
                <a:lnTo>
                  <a:pt x="964" y="436"/>
                </a:lnTo>
                <a:lnTo>
                  <a:pt x="982" y="442"/>
                </a:lnTo>
                <a:lnTo>
                  <a:pt x="1000" y="448"/>
                </a:lnTo>
                <a:lnTo>
                  <a:pt x="1010" y="450"/>
                </a:lnTo>
                <a:lnTo>
                  <a:pt x="1020" y="450"/>
                </a:lnTo>
                <a:lnTo>
                  <a:pt x="1026" y="450"/>
                </a:lnTo>
                <a:lnTo>
                  <a:pt x="1030" y="448"/>
                </a:lnTo>
                <a:lnTo>
                  <a:pt x="1034" y="446"/>
                </a:lnTo>
                <a:lnTo>
                  <a:pt x="1036" y="442"/>
                </a:lnTo>
                <a:lnTo>
                  <a:pt x="1036" y="438"/>
                </a:lnTo>
                <a:lnTo>
                  <a:pt x="1034" y="436"/>
                </a:lnTo>
                <a:lnTo>
                  <a:pt x="1028" y="430"/>
                </a:lnTo>
                <a:lnTo>
                  <a:pt x="1024" y="424"/>
                </a:lnTo>
                <a:lnTo>
                  <a:pt x="1022" y="420"/>
                </a:lnTo>
                <a:lnTo>
                  <a:pt x="1020" y="416"/>
                </a:lnTo>
                <a:lnTo>
                  <a:pt x="1022" y="414"/>
                </a:lnTo>
                <a:lnTo>
                  <a:pt x="1024" y="414"/>
                </a:lnTo>
                <a:lnTo>
                  <a:pt x="1030" y="412"/>
                </a:lnTo>
                <a:lnTo>
                  <a:pt x="1048" y="412"/>
                </a:lnTo>
                <a:lnTo>
                  <a:pt x="1066" y="416"/>
                </a:lnTo>
                <a:lnTo>
                  <a:pt x="1076" y="420"/>
                </a:lnTo>
                <a:lnTo>
                  <a:pt x="1082" y="426"/>
                </a:lnTo>
                <a:lnTo>
                  <a:pt x="1088" y="434"/>
                </a:lnTo>
                <a:lnTo>
                  <a:pt x="1092" y="436"/>
                </a:lnTo>
                <a:lnTo>
                  <a:pt x="1094" y="438"/>
                </a:lnTo>
                <a:lnTo>
                  <a:pt x="1100" y="440"/>
                </a:lnTo>
                <a:lnTo>
                  <a:pt x="1108" y="438"/>
                </a:lnTo>
                <a:lnTo>
                  <a:pt x="1122" y="436"/>
                </a:lnTo>
                <a:lnTo>
                  <a:pt x="1136" y="438"/>
                </a:lnTo>
                <a:lnTo>
                  <a:pt x="1148" y="440"/>
                </a:lnTo>
                <a:lnTo>
                  <a:pt x="1160" y="446"/>
                </a:lnTo>
                <a:lnTo>
                  <a:pt x="1186" y="458"/>
                </a:lnTo>
                <a:lnTo>
                  <a:pt x="1200" y="460"/>
                </a:lnTo>
                <a:lnTo>
                  <a:pt x="1214" y="462"/>
                </a:lnTo>
                <a:lnTo>
                  <a:pt x="1222" y="462"/>
                </a:lnTo>
                <a:lnTo>
                  <a:pt x="1230" y="460"/>
                </a:lnTo>
                <a:lnTo>
                  <a:pt x="1240" y="452"/>
                </a:lnTo>
                <a:lnTo>
                  <a:pt x="1252" y="444"/>
                </a:lnTo>
                <a:lnTo>
                  <a:pt x="1258" y="442"/>
                </a:lnTo>
                <a:lnTo>
                  <a:pt x="1264" y="442"/>
                </a:lnTo>
                <a:lnTo>
                  <a:pt x="1272" y="442"/>
                </a:lnTo>
                <a:lnTo>
                  <a:pt x="1284" y="446"/>
                </a:lnTo>
                <a:lnTo>
                  <a:pt x="1306" y="454"/>
                </a:lnTo>
                <a:lnTo>
                  <a:pt x="1314" y="454"/>
                </a:lnTo>
                <a:lnTo>
                  <a:pt x="1324" y="452"/>
                </a:lnTo>
                <a:lnTo>
                  <a:pt x="1326" y="450"/>
                </a:lnTo>
                <a:lnTo>
                  <a:pt x="1328" y="446"/>
                </a:lnTo>
                <a:lnTo>
                  <a:pt x="1328" y="442"/>
                </a:lnTo>
                <a:lnTo>
                  <a:pt x="1328" y="436"/>
                </a:lnTo>
                <a:lnTo>
                  <a:pt x="1326" y="426"/>
                </a:lnTo>
                <a:lnTo>
                  <a:pt x="1324" y="416"/>
                </a:lnTo>
                <a:lnTo>
                  <a:pt x="1318" y="410"/>
                </a:lnTo>
                <a:lnTo>
                  <a:pt x="1314" y="406"/>
                </a:lnTo>
                <a:lnTo>
                  <a:pt x="1312" y="404"/>
                </a:lnTo>
                <a:lnTo>
                  <a:pt x="1312" y="398"/>
                </a:lnTo>
                <a:lnTo>
                  <a:pt x="1314" y="394"/>
                </a:lnTo>
                <a:lnTo>
                  <a:pt x="1318" y="390"/>
                </a:lnTo>
                <a:lnTo>
                  <a:pt x="1324" y="388"/>
                </a:lnTo>
                <a:lnTo>
                  <a:pt x="1334" y="386"/>
                </a:lnTo>
                <a:lnTo>
                  <a:pt x="1346" y="386"/>
                </a:lnTo>
                <a:lnTo>
                  <a:pt x="1368" y="388"/>
                </a:lnTo>
                <a:lnTo>
                  <a:pt x="1384" y="394"/>
                </a:lnTo>
                <a:lnTo>
                  <a:pt x="1396" y="402"/>
                </a:lnTo>
                <a:lnTo>
                  <a:pt x="1408" y="410"/>
                </a:lnTo>
                <a:lnTo>
                  <a:pt x="1430" y="432"/>
                </a:lnTo>
                <a:lnTo>
                  <a:pt x="1442" y="440"/>
                </a:lnTo>
                <a:lnTo>
                  <a:pt x="1452" y="448"/>
                </a:lnTo>
                <a:lnTo>
                  <a:pt x="1466" y="454"/>
                </a:lnTo>
                <a:lnTo>
                  <a:pt x="1480" y="458"/>
                </a:lnTo>
                <a:lnTo>
                  <a:pt x="1494" y="462"/>
                </a:lnTo>
                <a:lnTo>
                  <a:pt x="1506" y="466"/>
                </a:lnTo>
                <a:lnTo>
                  <a:pt x="1512" y="474"/>
                </a:lnTo>
                <a:lnTo>
                  <a:pt x="1518" y="482"/>
                </a:lnTo>
                <a:lnTo>
                  <a:pt x="1526" y="488"/>
                </a:lnTo>
                <a:lnTo>
                  <a:pt x="1532" y="490"/>
                </a:lnTo>
                <a:lnTo>
                  <a:pt x="1536" y="490"/>
                </a:lnTo>
                <a:lnTo>
                  <a:pt x="1548" y="488"/>
                </a:lnTo>
                <a:lnTo>
                  <a:pt x="1554" y="484"/>
                </a:lnTo>
                <a:lnTo>
                  <a:pt x="1560" y="478"/>
                </a:lnTo>
                <a:lnTo>
                  <a:pt x="1568" y="472"/>
                </a:lnTo>
                <a:lnTo>
                  <a:pt x="1576" y="486"/>
                </a:lnTo>
                <a:lnTo>
                  <a:pt x="1580" y="496"/>
                </a:lnTo>
                <a:lnTo>
                  <a:pt x="1582" y="510"/>
                </a:lnTo>
                <a:lnTo>
                  <a:pt x="1582" y="522"/>
                </a:lnTo>
                <a:lnTo>
                  <a:pt x="1582" y="528"/>
                </a:lnTo>
                <a:lnTo>
                  <a:pt x="1582" y="538"/>
                </a:lnTo>
                <a:lnTo>
                  <a:pt x="1574" y="532"/>
                </a:lnTo>
                <a:lnTo>
                  <a:pt x="1562" y="528"/>
                </a:lnTo>
                <a:lnTo>
                  <a:pt x="1562" y="544"/>
                </a:lnTo>
                <a:lnTo>
                  <a:pt x="1570" y="550"/>
                </a:lnTo>
                <a:lnTo>
                  <a:pt x="1576" y="558"/>
                </a:lnTo>
                <a:lnTo>
                  <a:pt x="1584" y="580"/>
                </a:lnTo>
                <a:lnTo>
                  <a:pt x="1590" y="576"/>
                </a:lnTo>
                <a:lnTo>
                  <a:pt x="1600" y="574"/>
                </a:lnTo>
                <a:lnTo>
                  <a:pt x="1612" y="576"/>
                </a:lnTo>
                <a:lnTo>
                  <a:pt x="1618" y="576"/>
                </a:lnTo>
                <a:lnTo>
                  <a:pt x="1624" y="574"/>
                </a:lnTo>
                <a:lnTo>
                  <a:pt x="1630" y="574"/>
                </a:lnTo>
                <a:lnTo>
                  <a:pt x="1634" y="570"/>
                </a:lnTo>
                <a:lnTo>
                  <a:pt x="1640" y="558"/>
                </a:lnTo>
                <a:lnTo>
                  <a:pt x="1640" y="546"/>
                </a:lnTo>
                <a:lnTo>
                  <a:pt x="1642" y="532"/>
                </a:lnTo>
                <a:lnTo>
                  <a:pt x="1642" y="518"/>
                </a:lnTo>
                <a:lnTo>
                  <a:pt x="1642" y="494"/>
                </a:lnTo>
                <a:lnTo>
                  <a:pt x="1640" y="476"/>
                </a:lnTo>
                <a:lnTo>
                  <a:pt x="1636" y="458"/>
                </a:lnTo>
                <a:lnTo>
                  <a:pt x="1628" y="436"/>
                </a:lnTo>
                <a:lnTo>
                  <a:pt x="1616" y="418"/>
                </a:lnTo>
                <a:lnTo>
                  <a:pt x="1604" y="402"/>
                </a:lnTo>
                <a:lnTo>
                  <a:pt x="1588" y="386"/>
                </a:lnTo>
                <a:lnTo>
                  <a:pt x="1580" y="382"/>
                </a:lnTo>
                <a:lnTo>
                  <a:pt x="1572" y="380"/>
                </a:lnTo>
                <a:lnTo>
                  <a:pt x="1562" y="376"/>
                </a:lnTo>
                <a:lnTo>
                  <a:pt x="1554" y="376"/>
                </a:lnTo>
                <a:lnTo>
                  <a:pt x="1550" y="376"/>
                </a:lnTo>
                <a:lnTo>
                  <a:pt x="1548" y="376"/>
                </a:lnTo>
                <a:lnTo>
                  <a:pt x="1544" y="382"/>
                </a:lnTo>
                <a:lnTo>
                  <a:pt x="1534" y="378"/>
                </a:lnTo>
                <a:lnTo>
                  <a:pt x="1530" y="370"/>
                </a:lnTo>
                <a:lnTo>
                  <a:pt x="1524" y="362"/>
                </a:lnTo>
                <a:lnTo>
                  <a:pt x="1516" y="354"/>
                </a:lnTo>
                <a:lnTo>
                  <a:pt x="1510" y="358"/>
                </a:lnTo>
                <a:lnTo>
                  <a:pt x="1502" y="362"/>
                </a:lnTo>
                <a:lnTo>
                  <a:pt x="1492" y="366"/>
                </a:lnTo>
                <a:lnTo>
                  <a:pt x="1492" y="354"/>
                </a:lnTo>
                <a:lnTo>
                  <a:pt x="1494" y="354"/>
                </a:lnTo>
                <a:lnTo>
                  <a:pt x="1496" y="350"/>
                </a:lnTo>
                <a:lnTo>
                  <a:pt x="1502" y="344"/>
                </a:lnTo>
                <a:lnTo>
                  <a:pt x="1504" y="340"/>
                </a:lnTo>
                <a:lnTo>
                  <a:pt x="1504" y="334"/>
                </a:lnTo>
                <a:lnTo>
                  <a:pt x="1504" y="324"/>
                </a:lnTo>
                <a:lnTo>
                  <a:pt x="1506" y="312"/>
                </a:lnTo>
                <a:lnTo>
                  <a:pt x="1506" y="308"/>
                </a:lnTo>
                <a:lnTo>
                  <a:pt x="1508" y="302"/>
                </a:lnTo>
                <a:lnTo>
                  <a:pt x="1516" y="296"/>
                </a:lnTo>
                <a:lnTo>
                  <a:pt x="1524" y="290"/>
                </a:lnTo>
                <a:lnTo>
                  <a:pt x="1534" y="286"/>
                </a:lnTo>
                <a:lnTo>
                  <a:pt x="1546" y="284"/>
                </a:lnTo>
                <a:lnTo>
                  <a:pt x="1570" y="286"/>
                </a:lnTo>
                <a:lnTo>
                  <a:pt x="1592" y="286"/>
                </a:lnTo>
                <a:lnTo>
                  <a:pt x="1610" y="288"/>
                </a:lnTo>
                <a:lnTo>
                  <a:pt x="1624" y="292"/>
                </a:lnTo>
                <a:lnTo>
                  <a:pt x="1636" y="296"/>
                </a:lnTo>
                <a:lnTo>
                  <a:pt x="1648" y="298"/>
                </a:lnTo>
                <a:lnTo>
                  <a:pt x="1656" y="296"/>
                </a:lnTo>
                <a:lnTo>
                  <a:pt x="1662" y="294"/>
                </a:lnTo>
                <a:lnTo>
                  <a:pt x="1668" y="290"/>
                </a:lnTo>
                <a:lnTo>
                  <a:pt x="1670" y="286"/>
                </a:lnTo>
                <a:lnTo>
                  <a:pt x="1666" y="284"/>
                </a:lnTo>
                <a:lnTo>
                  <a:pt x="1660" y="278"/>
                </a:lnTo>
                <a:lnTo>
                  <a:pt x="1656" y="272"/>
                </a:lnTo>
                <a:lnTo>
                  <a:pt x="1654" y="262"/>
                </a:lnTo>
                <a:lnTo>
                  <a:pt x="1654" y="254"/>
                </a:lnTo>
                <a:lnTo>
                  <a:pt x="1656" y="252"/>
                </a:lnTo>
                <a:lnTo>
                  <a:pt x="1658" y="248"/>
                </a:lnTo>
                <a:lnTo>
                  <a:pt x="1662" y="246"/>
                </a:lnTo>
                <a:lnTo>
                  <a:pt x="1668" y="246"/>
                </a:lnTo>
                <a:lnTo>
                  <a:pt x="1682" y="246"/>
                </a:lnTo>
                <a:lnTo>
                  <a:pt x="1694" y="250"/>
                </a:lnTo>
                <a:lnTo>
                  <a:pt x="1704" y="256"/>
                </a:lnTo>
                <a:lnTo>
                  <a:pt x="1714" y="262"/>
                </a:lnTo>
                <a:lnTo>
                  <a:pt x="1722" y="264"/>
                </a:lnTo>
                <a:lnTo>
                  <a:pt x="1722" y="256"/>
                </a:lnTo>
                <a:lnTo>
                  <a:pt x="1722" y="250"/>
                </a:lnTo>
                <a:lnTo>
                  <a:pt x="1724" y="244"/>
                </a:lnTo>
                <a:lnTo>
                  <a:pt x="1722" y="230"/>
                </a:lnTo>
                <a:lnTo>
                  <a:pt x="1738" y="230"/>
                </a:lnTo>
                <a:lnTo>
                  <a:pt x="1740" y="240"/>
                </a:lnTo>
                <a:lnTo>
                  <a:pt x="1744" y="246"/>
                </a:lnTo>
                <a:lnTo>
                  <a:pt x="1750" y="254"/>
                </a:lnTo>
                <a:lnTo>
                  <a:pt x="1754" y="260"/>
                </a:lnTo>
                <a:lnTo>
                  <a:pt x="1748" y="270"/>
                </a:lnTo>
                <a:lnTo>
                  <a:pt x="1740" y="284"/>
                </a:lnTo>
                <a:lnTo>
                  <a:pt x="1734" y="300"/>
                </a:lnTo>
                <a:lnTo>
                  <a:pt x="1732" y="314"/>
                </a:lnTo>
                <a:lnTo>
                  <a:pt x="1732" y="322"/>
                </a:lnTo>
                <a:lnTo>
                  <a:pt x="1736" y="330"/>
                </a:lnTo>
                <a:lnTo>
                  <a:pt x="1740" y="338"/>
                </a:lnTo>
                <a:lnTo>
                  <a:pt x="1746" y="346"/>
                </a:lnTo>
                <a:lnTo>
                  <a:pt x="1760" y="362"/>
                </a:lnTo>
                <a:lnTo>
                  <a:pt x="1776" y="378"/>
                </a:lnTo>
                <a:lnTo>
                  <a:pt x="1814" y="406"/>
                </a:lnTo>
                <a:lnTo>
                  <a:pt x="1830" y="420"/>
                </a:lnTo>
                <a:lnTo>
                  <a:pt x="1840" y="434"/>
                </a:lnTo>
                <a:lnTo>
                  <a:pt x="1846" y="424"/>
                </a:lnTo>
                <a:lnTo>
                  <a:pt x="1848" y="416"/>
                </a:lnTo>
                <a:lnTo>
                  <a:pt x="1846" y="410"/>
                </a:lnTo>
                <a:lnTo>
                  <a:pt x="1840" y="404"/>
                </a:lnTo>
                <a:lnTo>
                  <a:pt x="1838" y="400"/>
                </a:lnTo>
                <a:lnTo>
                  <a:pt x="1840" y="398"/>
                </a:lnTo>
                <a:lnTo>
                  <a:pt x="1844" y="394"/>
                </a:lnTo>
                <a:lnTo>
                  <a:pt x="1850" y="390"/>
                </a:lnTo>
                <a:lnTo>
                  <a:pt x="1842" y="384"/>
                </a:lnTo>
                <a:lnTo>
                  <a:pt x="1838" y="382"/>
                </a:lnTo>
                <a:lnTo>
                  <a:pt x="1838" y="376"/>
                </a:lnTo>
                <a:lnTo>
                  <a:pt x="1838" y="372"/>
                </a:lnTo>
                <a:lnTo>
                  <a:pt x="1840" y="368"/>
                </a:lnTo>
                <a:lnTo>
                  <a:pt x="1850" y="366"/>
                </a:lnTo>
                <a:lnTo>
                  <a:pt x="1850" y="364"/>
                </a:lnTo>
                <a:lnTo>
                  <a:pt x="1852" y="362"/>
                </a:lnTo>
                <a:lnTo>
                  <a:pt x="1852" y="358"/>
                </a:lnTo>
                <a:lnTo>
                  <a:pt x="1850" y="356"/>
                </a:lnTo>
                <a:lnTo>
                  <a:pt x="1846" y="354"/>
                </a:lnTo>
                <a:lnTo>
                  <a:pt x="1838" y="354"/>
                </a:lnTo>
                <a:lnTo>
                  <a:pt x="1828" y="354"/>
                </a:lnTo>
                <a:lnTo>
                  <a:pt x="1840" y="338"/>
                </a:lnTo>
                <a:lnTo>
                  <a:pt x="1828" y="328"/>
                </a:lnTo>
                <a:lnTo>
                  <a:pt x="1806" y="316"/>
                </a:lnTo>
                <a:lnTo>
                  <a:pt x="1798" y="308"/>
                </a:lnTo>
                <a:lnTo>
                  <a:pt x="1790" y="302"/>
                </a:lnTo>
                <a:lnTo>
                  <a:pt x="1784" y="296"/>
                </a:lnTo>
                <a:lnTo>
                  <a:pt x="1782" y="290"/>
                </a:lnTo>
                <a:lnTo>
                  <a:pt x="1784" y="282"/>
                </a:lnTo>
                <a:lnTo>
                  <a:pt x="1786" y="274"/>
                </a:lnTo>
                <a:lnTo>
                  <a:pt x="1792" y="270"/>
                </a:lnTo>
                <a:lnTo>
                  <a:pt x="1796" y="268"/>
                </a:lnTo>
                <a:lnTo>
                  <a:pt x="1828" y="268"/>
                </a:lnTo>
                <a:lnTo>
                  <a:pt x="1838" y="266"/>
                </a:lnTo>
                <a:lnTo>
                  <a:pt x="1850" y="262"/>
                </a:lnTo>
                <a:lnTo>
                  <a:pt x="1858" y="258"/>
                </a:lnTo>
                <a:lnTo>
                  <a:pt x="1868" y="252"/>
                </a:lnTo>
                <a:lnTo>
                  <a:pt x="1888" y="240"/>
                </a:lnTo>
                <a:lnTo>
                  <a:pt x="1898" y="234"/>
                </a:lnTo>
                <a:lnTo>
                  <a:pt x="1912" y="228"/>
                </a:lnTo>
                <a:lnTo>
                  <a:pt x="1906" y="218"/>
                </a:lnTo>
                <a:lnTo>
                  <a:pt x="1900" y="214"/>
                </a:lnTo>
                <a:lnTo>
                  <a:pt x="1892" y="210"/>
                </a:lnTo>
                <a:lnTo>
                  <a:pt x="1884" y="208"/>
                </a:lnTo>
                <a:lnTo>
                  <a:pt x="1864" y="206"/>
                </a:lnTo>
                <a:lnTo>
                  <a:pt x="1856" y="204"/>
                </a:lnTo>
                <a:lnTo>
                  <a:pt x="1846" y="198"/>
                </a:lnTo>
                <a:lnTo>
                  <a:pt x="1858" y="194"/>
                </a:lnTo>
                <a:lnTo>
                  <a:pt x="1868" y="190"/>
                </a:lnTo>
                <a:lnTo>
                  <a:pt x="1862" y="184"/>
                </a:lnTo>
                <a:lnTo>
                  <a:pt x="1858" y="178"/>
                </a:lnTo>
                <a:lnTo>
                  <a:pt x="1868" y="176"/>
                </a:lnTo>
                <a:lnTo>
                  <a:pt x="1882" y="180"/>
                </a:lnTo>
                <a:lnTo>
                  <a:pt x="1912" y="188"/>
                </a:lnTo>
                <a:lnTo>
                  <a:pt x="1940" y="194"/>
                </a:lnTo>
                <a:lnTo>
                  <a:pt x="1950" y="198"/>
                </a:lnTo>
                <a:lnTo>
                  <a:pt x="1962" y="198"/>
                </a:lnTo>
                <a:lnTo>
                  <a:pt x="1966" y="198"/>
                </a:lnTo>
                <a:lnTo>
                  <a:pt x="1968" y="196"/>
                </a:lnTo>
                <a:lnTo>
                  <a:pt x="1968" y="194"/>
                </a:lnTo>
                <a:lnTo>
                  <a:pt x="1968" y="190"/>
                </a:lnTo>
                <a:lnTo>
                  <a:pt x="1968" y="188"/>
                </a:lnTo>
                <a:lnTo>
                  <a:pt x="1962" y="182"/>
                </a:lnTo>
                <a:lnTo>
                  <a:pt x="1960" y="178"/>
                </a:lnTo>
                <a:lnTo>
                  <a:pt x="1956" y="174"/>
                </a:lnTo>
                <a:lnTo>
                  <a:pt x="1940" y="166"/>
                </a:lnTo>
                <a:lnTo>
                  <a:pt x="1924" y="164"/>
                </a:lnTo>
                <a:lnTo>
                  <a:pt x="1906" y="162"/>
                </a:lnTo>
                <a:lnTo>
                  <a:pt x="1896" y="162"/>
                </a:lnTo>
                <a:lnTo>
                  <a:pt x="1892" y="162"/>
                </a:lnTo>
                <a:lnTo>
                  <a:pt x="1888" y="164"/>
                </a:lnTo>
                <a:lnTo>
                  <a:pt x="1868" y="152"/>
                </a:lnTo>
                <a:lnTo>
                  <a:pt x="1844" y="142"/>
                </a:lnTo>
                <a:lnTo>
                  <a:pt x="1818" y="134"/>
                </a:lnTo>
                <a:lnTo>
                  <a:pt x="1788" y="126"/>
                </a:lnTo>
                <a:lnTo>
                  <a:pt x="1760" y="122"/>
                </a:lnTo>
                <a:lnTo>
                  <a:pt x="1730" y="118"/>
                </a:lnTo>
                <a:lnTo>
                  <a:pt x="1700" y="114"/>
                </a:lnTo>
                <a:lnTo>
                  <a:pt x="1674" y="114"/>
                </a:lnTo>
                <a:lnTo>
                  <a:pt x="1668" y="112"/>
                </a:lnTo>
                <a:lnTo>
                  <a:pt x="1656" y="110"/>
                </a:lnTo>
                <a:lnTo>
                  <a:pt x="1652" y="110"/>
                </a:lnTo>
                <a:lnTo>
                  <a:pt x="1650" y="114"/>
                </a:lnTo>
                <a:lnTo>
                  <a:pt x="1652" y="120"/>
                </a:lnTo>
                <a:lnTo>
                  <a:pt x="1660" y="130"/>
                </a:lnTo>
                <a:lnTo>
                  <a:pt x="1644" y="130"/>
                </a:lnTo>
                <a:lnTo>
                  <a:pt x="1636" y="124"/>
                </a:lnTo>
                <a:lnTo>
                  <a:pt x="1622" y="120"/>
                </a:lnTo>
                <a:lnTo>
                  <a:pt x="1610" y="118"/>
                </a:lnTo>
                <a:lnTo>
                  <a:pt x="1594" y="118"/>
                </a:lnTo>
                <a:lnTo>
                  <a:pt x="1562" y="120"/>
                </a:lnTo>
                <a:lnTo>
                  <a:pt x="1548" y="120"/>
                </a:lnTo>
                <a:lnTo>
                  <a:pt x="1534" y="118"/>
                </a:lnTo>
                <a:lnTo>
                  <a:pt x="1526" y="116"/>
                </a:lnTo>
                <a:lnTo>
                  <a:pt x="1520" y="112"/>
                </a:lnTo>
                <a:lnTo>
                  <a:pt x="1514" y="108"/>
                </a:lnTo>
                <a:lnTo>
                  <a:pt x="1508" y="102"/>
                </a:lnTo>
                <a:lnTo>
                  <a:pt x="1500" y="98"/>
                </a:lnTo>
                <a:lnTo>
                  <a:pt x="1480" y="96"/>
                </a:lnTo>
                <a:lnTo>
                  <a:pt x="1454" y="96"/>
                </a:lnTo>
                <a:lnTo>
                  <a:pt x="1418" y="100"/>
                </a:lnTo>
                <a:lnTo>
                  <a:pt x="1406" y="100"/>
                </a:lnTo>
                <a:lnTo>
                  <a:pt x="1394" y="96"/>
                </a:lnTo>
                <a:lnTo>
                  <a:pt x="1388" y="90"/>
                </a:lnTo>
                <a:lnTo>
                  <a:pt x="1378" y="84"/>
                </a:lnTo>
                <a:lnTo>
                  <a:pt x="1364" y="72"/>
                </a:lnTo>
                <a:lnTo>
                  <a:pt x="1354" y="68"/>
                </a:lnTo>
                <a:lnTo>
                  <a:pt x="1344" y="66"/>
                </a:lnTo>
                <a:lnTo>
                  <a:pt x="1340" y="68"/>
                </a:lnTo>
                <a:lnTo>
                  <a:pt x="1336" y="70"/>
                </a:lnTo>
                <a:lnTo>
                  <a:pt x="1334" y="78"/>
                </a:lnTo>
                <a:lnTo>
                  <a:pt x="1328" y="78"/>
                </a:lnTo>
                <a:lnTo>
                  <a:pt x="1312" y="80"/>
                </a:lnTo>
                <a:lnTo>
                  <a:pt x="1304" y="78"/>
                </a:lnTo>
                <a:lnTo>
                  <a:pt x="1292" y="76"/>
                </a:lnTo>
                <a:lnTo>
                  <a:pt x="1280" y="72"/>
                </a:lnTo>
                <a:lnTo>
                  <a:pt x="1266" y="66"/>
                </a:lnTo>
                <a:lnTo>
                  <a:pt x="1260" y="64"/>
                </a:lnTo>
                <a:lnTo>
                  <a:pt x="1256" y="64"/>
                </a:lnTo>
                <a:lnTo>
                  <a:pt x="1250" y="68"/>
                </a:lnTo>
                <a:lnTo>
                  <a:pt x="1246" y="74"/>
                </a:lnTo>
                <a:lnTo>
                  <a:pt x="1240" y="82"/>
                </a:lnTo>
                <a:lnTo>
                  <a:pt x="1236" y="88"/>
                </a:lnTo>
                <a:lnTo>
                  <a:pt x="1232" y="90"/>
                </a:lnTo>
                <a:lnTo>
                  <a:pt x="1224" y="94"/>
                </a:lnTo>
                <a:lnTo>
                  <a:pt x="1212" y="96"/>
                </a:lnTo>
                <a:lnTo>
                  <a:pt x="1190" y="98"/>
                </a:lnTo>
                <a:lnTo>
                  <a:pt x="1148" y="96"/>
                </a:lnTo>
                <a:lnTo>
                  <a:pt x="1136" y="94"/>
                </a:lnTo>
                <a:lnTo>
                  <a:pt x="1124" y="90"/>
                </a:lnTo>
                <a:lnTo>
                  <a:pt x="1114" y="84"/>
                </a:lnTo>
                <a:lnTo>
                  <a:pt x="1104" y="80"/>
                </a:lnTo>
                <a:lnTo>
                  <a:pt x="1094" y="72"/>
                </a:lnTo>
                <a:lnTo>
                  <a:pt x="1082" y="66"/>
                </a:lnTo>
                <a:lnTo>
                  <a:pt x="1066" y="62"/>
                </a:lnTo>
                <a:lnTo>
                  <a:pt x="1048" y="60"/>
                </a:lnTo>
                <a:lnTo>
                  <a:pt x="1038" y="58"/>
                </a:lnTo>
                <a:lnTo>
                  <a:pt x="1018" y="56"/>
                </a:lnTo>
                <a:lnTo>
                  <a:pt x="980" y="54"/>
                </a:lnTo>
                <a:lnTo>
                  <a:pt x="924" y="56"/>
                </a:lnTo>
                <a:lnTo>
                  <a:pt x="898" y="54"/>
                </a:lnTo>
                <a:lnTo>
                  <a:pt x="868" y="54"/>
                </a:lnTo>
                <a:lnTo>
                  <a:pt x="880" y="46"/>
                </a:lnTo>
                <a:lnTo>
                  <a:pt x="886" y="40"/>
                </a:lnTo>
                <a:lnTo>
                  <a:pt x="890" y="34"/>
                </a:lnTo>
                <a:lnTo>
                  <a:pt x="876" y="26"/>
                </a:lnTo>
                <a:lnTo>
                  <a:pt x="852" y="20"/>
                </a:lnTo>
                <a:lnTo>
                  <a:pt x="828" y="12"/>
                </a:lnTo>
                <a:lnTo>
                  <a:pt x="800" y="4"/>
                </a:lnTo>
                <a:lnTo>
                  <a:pt x="774" y="2"/>
                </a:lnTo>
                <a:lnTo>
                  <a:pt x="764" y="0"/>
                </a:lnTo>
                <a:lnTo>
                  <a:pt x="752" y="2"/>
                </a:lnTo>
                <a:lnTo>
                  <a:pt x="742" y="4"/>
                </a:lnTo>
                <a:lnTo>
                  <a:pt x="736" y="8"/>
                </a:lnTo>
                <a:lnTo>
                  <a:pt x="732" y="14"/>
                </a:lnTo>
                <a:lnTo>
                  <a:pt x="728" y="22"/>
                </a:lnTo>
                <a:lnTo>
                  <a:pt x="712" y="20"/>
                </a:lnTo>
                <a:lnTo>
                  <a:pt x="692" y="18"/>
                </a:lnTo>
                <a:lnTo>
                  <a:pt x="668" y="20"/>
                </a:lnTo>
                <a:lnTo>
                  <a:pt x="642" y="26"/>
                </a:lnTo>
                <a:lnTo>
                  <a:pt x="630" y="28"/>
                </a:lnTo>
                <a:lnTo>
                  <a:pt x="618" y="32"/>
                </a:lnTo>
                <a:lnTo>
                  <a:pt x="608" y="38"/>
                </a:lnTo>
                <a:lnTo>
                  <a:pt x="602" y="46"/>
                </a:lnTo>
                <a:lnTo>
                  <a:pt x="608" y="46"/>
                </a:lnTo>
                <a:lnTo>
                  <a:pt x="618" y="52"/>
                </a:lnTo>
                <a:lnTo>
                  <a:pt x="606" y="54"/>
                </a:lnTo>
                <a:lnTo>
                  <a:pt x="596" y="54"/>
                </a:lnTo>
                <a:lnTo>
                  <a:pt x="578" y="54"/>
                </a:lnTo>
                <a:lnTo>
                  <a:pt x="564" y="56"/>
                </a:lnTo>
                <a:lnTo>
                  <a:pt x="574" y="74"/>
                </a:lnTo>
                <a:lnTo>
                  <a:pt x="562" y="74"/>
                </a:lnTo>
                <a:lnTo>
                  <a:pt x="552" y="76"/>
                </a:lnTo>
                <a:lnTo>
                  <a:pt x="548" y="80"/>
                </a:lnTo>
                <a:lnTo>
                  <a:pt x="548" y="82"/>
                </a:lnTo>
                <a:lnTo>
                  <a:pt x="546" y="86"/>
                </a:lnTo>
                <a:lnTo>
                  <a:pt x="548" y="90"/>
                </a:lnTo>
                <a:lnTo>
                  <a:pt x="548" y="96"/>
                </a:lnTo>
                <a:lnTo>
                  <a:pt x="542" y="94"/>
                </a:lnTo>
                <a:lnTo>
                  <a:pt x="536" y="90"/>
                </a:lnTo>
                <a:lnTo>
                  <a:pt x="524" y="82"/>
                </a:lnTo>
                <a:lnTo>
                  <a:pt x="516" y="74"/>
                </a:lnTo>
                <a:lnTo>
                  <a:pt x="510" y="72"/>
                </a:lnTo>
                <a:lnTo>
                  <a:pt x="502" y="68"/>
                </a:lnTo>
                <a:lnTo>
                  <a:pt x="502" y="72"/>
                </a:lnTo>
                <a:lnTo>
                  <a:pt x="500" y="80"/>
                </a:lnTo>
                <a:lnTo>
                  <a:pt x="502" y="84"/>
                </a:lnTo>
                <a:lnTo>
                  <a:pt x="506" y="90"/>
                </a:lnTo>
                <a:lnTo>
                  <a:pt x="514" y="96"/>
                </a:lnTo>
                <a:lnTo>
                  <a:pt x="522" y="102"/>
                </a:lnTo>
                <a:lnTo>
                  <a:pt x="522" y="124"/>
                </a:lnTo>
                <a:lnTo>
                  <a:pt x="512" y="116"/>
                </a:lnTo>
                <a:lnTo>
                  <a:pt x="504" y="108"/>
                </a:lnTo>
                <a:lnTo>
                  <a:pt x="492" y="88"/>
                </a:lnTo>
                <a:lnTo>
                  <a:pt x="486" y="82"/>
                </a:lnTo>
                <a:lnTo>
                  <a:pt x="478" y="74"/>
                </a:lnTo>
                <a:lnTo>
                  <a:pt x="466" y="68"/>
                </a:lnTo>
                <a:lnTo>
                  <a:pt x="450" y="66"/>
                </a:lnTo>
                <a:lnTo>
                  <a:pt x="442" y="68"/>
                </a:lnTo>
                <a:lnTo>
                  <a:pt x="438" y="72"/>
                </a:lnTo>
                <a:lnTo>
                  <a:pt x="434" y="80"/>
                </a:lnTo>
                <a:lnTo>
                  <a:pt x="434" y="88"/>
                </a:lnTo>
                <a:lnTo>
                  <a:pt x="434" y="94"/>
                </a:lnTo>
                <a:lnTo>
                  <a:pt x="438" y="102"/>
                </a:lnTo>
                <a:lnTo>
                  <a:pt x="440" y="108"/>
                </a:lnTo>
                <a:lnTo>
                  <a:pt x="446" y="114"/>
                </a:lnTo>
                <a:lnTo>
                  <a:pt x="454" y="120"/>
                </a:lnTo>
                <a:lnTo>
                  <a:pt x="462" y="126"/>
                </a:lnTo>
                <a:lnTo>
                  <a:pt x="468" y="128"/>
                </a:lnTo>
                <a:lnTo>
                  <a:pt x="478" y="130"/>
                </a:lnTo>
                <a:lnTo>
                  <a:pt x="468" y="136"/>
                </a:lnTo>
                <a:lnTo>
                  <a:pt x="460" y="136"/>
                </a:lnTo>
                <a:lnTo>
                  <a:pt x="450" y="134"/>
                </a:lnTo>
                <a:lnTo>
                  <a:pt x="440" y="132"/>
                </a:lnTo>
                <a:lnTo>
                  <a:pt x="420" y="122"/>
                </a:lnTo>
                <a:lnTo>
                  <a:pt x="410" y="118"/>
                </a:lnTo>
                <a:lnTo>
                  <a:pt x="400" y="116"/>
                </a:lnTo>
                <a:lnTo>
                  <a:pt x="366" y="116"/>
                </a:lnTo>
                <a:lnTo>
                  <a:pt x="368" y="120"/>
                </a:lnTo>
                <a:lnTo>
                  <a:pt x="370" y="130"/>
                </a:lnTo>
                <a:lnTo>
                  <a:pt x="370" y="134"/>
                </a:lnTo>
                <a:lnTo>
                  <a:pt x="368" y="134"/>
                </a:lnTo>
                <a:lnTo>
                  <a:pt x="362" y="132"/>
                </a:lnTo>
                <a:lnTo>
                  <a:pt x="356" y="124"/>
                </a:lnTo>
                <a:lnTo>
                  <a:pt x="350" y="122"/>
                </a:lnTo>
                <a:lnTo>
                  <a:pt x="346" y="122"/>
                </a:lnTo>
                <a:lnTo>
                  <a:pt x="340" y="124"/>
                </a:lnTo>
                <a:lnTo>
                  <a:pt x="334" y="128"/>
                </a:lnTo>
                <a:lnTo>
                  <a:pt x="322" y="136"/>
                </a:lnTo>
                <a:lnTo>
                  <a:pt x="314" y="136"/>
                </a:lnTo>
                <a:lnTo>
                  <a:pt x="306" y="138"/>
                </a:lnTo>
                <a:lnTo>
                  <a:pt x="302" y="136"/>
                </a:lnTo>
                <a:lnTo>
                  <a:pt x="302" y="134"/>
                </a:lnTo>
                <a:lnTo>
                  <a:pt x="298" y="132"/>
                </a:lnTo>
                <a:lnTo>
                  <a:pt x="290" y="130"/>
                </a:lnTo>
                <a:lnTo>
                  <a:pt x="280" y="132"/>
                </a:lnTo>
                <a:lnTo>
                  <a:pt x="270" y="134"/>
                </a:lnTo>
                <a:lnTo>
                  <a:pt x="260" y="136"/>
                </a:lnTo>
                <a:lnTo>
                  <a:pt x="250" y="142"/>
                </a:lnTo>
                <a:lnTo>
                  <a:pt x="236" y="152"/>
                </a:lnTo>
                <a:lnTo>
                  <a:pt x="222" y="164"/>
                </a:lnTo>
                <a:lnTo>
                  <a:pt x="218" y="158"/>
                </a:lnTo>
                <a:lnTo>
                  <a:pt x="216" y="152"/>
                </a:lnTo>
                <a:lnTo>
                  <a:pt x="214" y="144"/>
                </a:lnTo>
                <a:lnTo>
                  <a:pt x="214" y="136"/>
                </a:lnTo>
                <a:lnTo>
                  <a:pt x="192" y="136"/>
                </a:lnTo>
                <a:lnTo>
                  <a:pt x="192" y="144"/>
                </a:lnTo>
                <a:lnTo>
                  <a:pt x="194" y="150"/>
                </a:lnTo>
                <a:lnTo>
                  <a:pt x="196" y="158"/>
                </a:lnTo>
                <a:lnTo>
                  <a:pt x="198" y="166"/>
                </a:lnTo>
                <a:lnTo>
                  <a:pt x="190" y="166"/>
                </a:lnTo>
                <a:lnTo>
                  <a:pt x="180" y="168"/>
                </a:lnTo>
                <a:lnTo>
                  <a:pt x="172" y="172"/>
                </a:lnTo>
                <a:lnTo>
                  <a:pt x="166" y="176"/>
                </a:lnTo>
                <a:lnTo>
                  <a:pt x="158" y="186"/>
                </a:lnTo>
                <a:lnTo>
                  <a:pt x="148" y="196"/>
                </a:lnTo>
                <a:lnTo>
                  <a:pt x="132" y="190"/>
                </a:lnTo>
                <a:lnTo>
                  <a:pt x="118" y="190"/>
                </a:lnTo>
                <a:lnTo>
                  <a:pt x="126" y="198"/>
                </a:lnTo>
                <a:lnTo>
                  <a:pt x="130" y="206"/>
                </a:lnTo>
                <a:lnTo>
                  <a:pt x="132" y="210"/>
                </a:lnTo>
                <a:lnTo>
                  <a:pt x="118" y="210"/>
                </a:lnTo>
                <a:lnTo>
                  <a:pt x="110" y="208"/>
                </a:lnTo>
                <a:lnTo>
                  <a:pt x="102" y="202"/>
                </a:lnTo>
                <a:lnTo>
                  <a:pt x="94" y="196"/>
                </a:lnTo>
                <a:lnTo>
                  <a:pt x="84" y="180"/>
                </a:lnTo>
                <a:lnTo>
                  <a:pt x="76" y="166"/>
                </a:lnTo>
                <a:lnTo>
                  <a:pt x="84" y="166"/>
                </a:lnTo>
                <a:lnTo>
                  <a:pt x="96" y="170"/>
                </a:lnTo>
                <a:lnTo>
                  <a:pt x="110" y="172"/>
                </a:lnTo>
                <a:lnTo>
                  <a:pt x="124" y="174"/>
                </a:lnTo>
                <a:lnTo>
                  <a:pt x="134" y="172"/>
                </a:lnTo>
                <a:lnTo>
                  <a:pt x="142" y="170"/>
                </a:lnTo>
                <a:lnTo>
                  <a:pt x="158" y="164"/>
                </a:lnTo>
                <a:lnTo>
                  <a:pt x="156" y="158"/>
                </a:lnTo>
                <a:lnTo>
                  <a:pt x="150" y="152"/>
                </a:lnTo>
                <a:lnTo>
                  <a:pt x="144" y="146"/>
                </a:lnTo>
                <a:lnTo>
                  <a:pt x="138" y="142"/>
                </a:lnTo>
                <a:lnTo>
                  <a:pt x="120" y="136"/>
                </a:lnTo>
                <a:lnTo>
                  <a:pt x="100" y="132"/>
                </a:lnTo>
                <a:lnTo>
                  <a:pt x="56" y="124"/>
                </a:lnTo>
                <a:lnTo>
                  <a:pt x="36" y="118"/>
                </a:lnTo>
                <a:lnTo>
                  <a:pt x="28" y="114"/>
                </a:lnTo>
                <a:lnTo>
                  <a:pt x="24" y="110"/>
                </a:lnTo>
                <a:lnTo>
                  <a:pt x="24" y="122"/>
                </a:lnTo>
                <a:lnTo>
                  <a:pt x="8" y="126"/>
                </a:lnTo>
                <a:lnTo>
                  <a:pt x="2" y="130"/>
                </a:lnTo>
                <a:lnTo>
                  <a:pt x="0" y="134"/>
                </a:lnTo>
                <a:lnTo>
                  <a:pt x="0" y="136"/>
                </a:lnTo>
                <a:lnTo>
                  <a:pt x="0" y="140"/>
                </a:lnTo>
                <a:lnTo>
                  <a:pt x="2" y="142"/>
                </a:lnTo>
                <a:lnTo>
                  <a:pt x="10" y="144"/>
                </a:lnTo>
                <a:lnTo>
                  <a:pt x="18" y="146"/>
                </a:lnTo>
                <a:lnTo>
                  <a:pt x="20" y="148"/>
                </a:lnTo>
                <a:lnTo>
                  <a:pt x="20" y="150"/>
                </a:lnTo>
                <a:lnTo>
                  <a:pt x="20" y="154"/>
                </a:lnTo>
                <a:lnTo>
                  <a:pt x="18" y="158"/>
                </a:lnTo>
                <a:lnTo>
                  <a:pt x="14" y="160"/>
                </a:lnTo>
                <a:lnTo>
                  <a:pt x="14" y="164"/>
                </a:lnTo>
                <a:lnTo>
                  <a:pt x="16" y="166"/>
                </a:lnTo>
                <a:lnTo>
                  <a:pt x="18" y="164"/>
                </a:lnTo>
                <a:lnTo>
                  <a:pt x="24" y="164"/>
                </a:lnTo>
                <a:lnTo>
                  <a:pt x="24" y="174"/>
                </a:lnTo>
                <a:lnTo>
                  <a:pt x="28" y="186"/>
                </a:lnTo>
                <a:lnTo>
                  <a:pt x="30" y="192"/>
                </a:lnTo>
                <a:lnTo>
                  <a:pt x="32" y="196"/>
                </a:lnTo>
                <a:lnTo>
                  <a:pt x="36" y="198"/>
                </a:lnTo>
                <a:lnTo>
                  <a:pt x="36" y="202"/>
                </a:lnTo>
                <a:lnTo>
                  <a:pt x="38" y="208"/>
                </a:lnTo>
                <a:lnTo>
                  <a:pt x="40" y="212"/>
                </a:lnTo>
                <a:lnTo>
                  <a:pt x="40" y="218"/>
                </a:lnTo>
                <a:lnTo>
                  <a:pt x="50" y="222"/>
                </a:lnTo>
                <a:lnTo>
                  <a:pt x="56" y="228"/>
                </a:lnTo>
                <a:lnTo>
                  <a:pt x="56" y="240"/>
                </a:lnTo>
                <a:lnTo>
                  <a:pt x="46" y="242"/>
                </a:lnTo>
                <a:lnTo>
                  <a:pt x="38" y="246"/>
                </a:lnTo>
                <a:lnTo>
                  <a:pt x="28" y="260"/>
                </a:lnTo>
                <a:lnTo>
                  <a:pt x="32" y="266"/>
                </a:lnTo>
                <a:lnTo>
                  <a:pt x="36" y="268"/>
                </a:lnTo>
                <a:lnTo>
                  <a:pt x="40" y="270"/>
                </a:lnTo>
                <a:lnTo>
                  <a:pt x="34" y="276"/>
                </a:lnTo>
                <a:lnTo>
                  <a:pt x="26" y="282"/>
                </a:lnTo>
                <a:lnTo>
                  <a:pt x="20" y="284"/>
                </a:lnTo>
                <a:lnTo>
                  <a:pt x="20" y="294"/>
                </a:lnTo>
                <a:lnTo>
                  <a:pt x="18" y="296"/>
                </a:lnTo>
                <a:lnTo>
                  <a:pt x="14" y="296"/>
                </a:lnTo>
                <a:lnTo>
                  <a:pt x="16" y="300"/>
                </a:lnTo>
                <a:lnTo>
                  <a:pt x="24" y="314"/>
                </a:lnTo>
                <a:lnTo>
                  <a:pt x="26" y="320"/>
                </a:lnTo>
                <a:lnTo>
                  <a:pt x="28" y="330"/>
                </a:lnTo>
                <a:lnTo>
                  <a:pt x="30" y="338"/>
                </a:lnTo>
                <a:lnTo>
                  <a:pt x="30" y="340"/>
                </a:lnTo>
                <a:lnTo>
                  <a:pt x="32" y="340"/>
                </a:lnTo>
                <a:lnTo>
                  <a:pt x="34" y="340"/>
                </a:lnTo>
                <a:lnTo>
                  <a:pt x="42" y="338"/>
                </a:lnTo>
                <a:lnTo>
                  <a:pt x="50" y="334"/>
                </a:lnTo>
                <a:lnTo>
                  <a:pt x="58" y="338"/>
                </a:lnTo>
                <a:lnTo>
                  <a:pt x="68" y="338"/>
                </a:lnTo>
                <a:lnTo>
                  <a:pt x="80" y="338"/>
                </a:lnTo>
                <a:lnTo>
                  <a:pt x="88" y="350"/>
                </a:lnTo>
                <a:lnTo>
                  <a:pt x="88" y="358"/>
                </a:lnTo>
                <a:lnTo>
                  <a:pt x="94" y="362"/>
                </a:lnTo>
                <a:lnTo>
                  <a:pt x="100" y="372"/>
                </a:lnTo>
                <a:lnTo>
                  <a:pt x="104" y="376"/>
                </a:lnTo>
                <a:lnTo>
                  <a:pt x="108" y="376"/>
                </a:lnTo>
                <a:lnTo>
                  <a:pt x="112" y="378"/>
                </a:lnTo>
                <a:lnTo>
                  <a:pt x="112" y="376"/>
                </a:lnTo>
                <a:lnTo>
                  <a:pt x="114" y="384"/>
                </a:lnTo>
                <a:lnTo>
                  <a:pt x="110" y="386"/>
                </a:lnTo>
                <a:lnTo>
                  <a:pt x="96" y="390"/>
                </a:lnTo>
                <a:lnTo>
                  <a:pt x="104" y="406"/>
                </a:lnTo>
                <a:lnTo>
                  <a:pt x="112" y="406"/>
                </a:lnTo>
                <a:lnTo>
                  <a:pt x="132" y="400"/>
                </a:lnTo>
                <a:lnTo>
                  <a:pt x="142" y="408"/>
                </a:lnTo>
                <a:lnTo>
                  <a:pt x="142" y="414"/>
                </a:lnTo>
                <a:lnTo>
                  <a:pt x="144" y="422"/>
                </a:lnTo>
                <a:lnTo>
                  <a:pt x="160" y="424"/>
                </a:lnTo>
                <a:lnTo>
                  <a:pt x="164" y="436"/>
                </a:lnTo>
                <a:lnTo>
                  <a:pt x="174" y="436"/>
                </a:lnTo>
                <a:lnTo>
                  <a:pt x="178" y="440"/>
                </a:lnTo>
                <a:lnTo>
                  <a:pt x="192" y="436"/>
                </a:lnTo>
                <a:lnTo>
                  <a:pt x="198" y="444"/>
                </a:lnTo>
                <a:lnTo>
                  <a:pt x="210" y="448"/>
                </a:lnTo>
                <a:lnTo>
                  <a:pt x="214" y="448"/>
                </a:lnTo>
                <a:lnTo>
                  <a:pt x="222" y="450"/>
                </a:lnTo>
                <a:lnTo>
                  <a:pt x="228" y="452"/>
                </a:lnTo>
                <a:lnTo>
                  <a:pt x="234" y="454"/>
                </a:lnTo>
                <a:lnTo>
                  <a:pt x="236" y="456"/>
                </a:lnTo>
                <a:lnTo>
                  <a:pt x="236" y="458"/>
                </a:lnTo>
                <a:lnTo>
                  <a:pt x="234" y="460"/>
                </a:lnTo>
                <a:lnTo>
                  <a:pt x="230" y="464"/>
                </a:lnTo>
                <a:lnTo>
                  <a:pt x="234" y="472"/>
                </a:lnTo>
                <a:lnTo>
                  <a:pt x="236" y="480"/>
                </a:lnTo>
                <a:lnTo>
                  <a:pt x="236" y="484"/>
                </a:lnTo>
                <a:lnTo>
                  <a:pt x="220" y="484"/>
                </a:lnTo>
                <a:lnTo>
                  <a:pt x="212" y="492"/>
                </a:lnTo>
                <a:lnTo>
                  <a:pt x="212" y="500"/>
                </a:lnTo>
                <a:lnTo>
                  <a:pt x="216" y="500"/>
                </a:lnTo>
                <a:lnTo>
                  <a:pt x="224" y="500"/>
                </a:lnTo>
                <a:lnTo>
                  <a:pt x="206" y="510"/>
                </a:lnTo>
                <a:lnTo>
                  <a:pt x="214" y="518"/>
                </a:lnTo>
                <a:lnTo>
                  <a:pt x="206" y="520"/>
                </a:lnTo>
                <a:lnTo>
                  <a:pt x="206" y="532"/>
                </a:lnTo>
                <a:lnTo>
                  <a:pt x="192" y="534"/>
                </a:lnTo>
                <a:lnTo>
                  <a:pt x="198" y="536"/>
                </a:lnTo>
                <a:lnTo>
                  <a:pt x="202" y="540"/>
                </a:lnTo>
                <a:lnTo>
                  <a:pt x="208" y="544"/>
                </a:lnTo>
                <a:lnTo>
                  <a:pt x="216" y="548"/>
                </a:lnTo>
                <a:lnTo>
                  <a:pt x="242" y="562"/>
                </a:lnTo>
                <a:lnTo>
                  <a:pt x="250" y="564"/>
                </a:lnTo>
                <a:lnTo>
                  <a:pt x="260" y="564"/>
                </a:lnTo>
                <a:lnTo>
                  <a:pt x="272" y="568"/>
                </a:lnTo>
                <a:lnTo>
                  <a:pt x="284" y="570"/>
                </a:lnTo>
                <a:lnTo>
                  <a:pt x="294" y="572"/>
                </a:lnTo>
                <a:lnTo>
                  <a:pt x="304" y="578"/>
                </a:lnTo>
                <a:lnTo>
                  <a:pt x="318" y="578"/>
                </a:lnTo>
                <a:lnTo>
                  <a:pt x="334" y="584"/>
                </a:lnTo>
                <a:lnTo>
                  <a:pt x="340" y="592"/>
                </a:lnTo>
                <a:lnTo>
                  <a:pt x="350" y="594"/>
                </a:lnTo>
                <a:lnTo>
                  <a:pt x="354" y="598"/>
                </a:lnTo>
                <a:lnTo>
                  <a:pt x="356" y="600"/>
                </a:lnTo>
                <a:lnTo>
                  <a:pt x="358" y="602"/>
                </a:lnTo>
                <a:lnTo>
                  <a:pt x="362" y="604"/>
                </a:lnTo>
                <a:lnTo>
                  <a:pt x="364" y="606"/>
                </a:lnTo>
                <a:lnTo>
                  <a:pt x="370" y="606"/>
                </a:lnTo>
                <a:lnTo>
                  <a:pt x="376" y="600"/>
                </a:lnTo>
                <a:lnTo>
                  <a:pt x="380" y="596"/>
                </a:lnTo>
                <a:lnTo>
                  <a:pt x="372" y="582"/>
                </a:lnTo>
                <a:lnTo>
                  <a:pt x="362" y="568"/>
                </a:lnTo>
                <a:lnTo>
                  <a:pt x="352" y="558"/>
                </a:lnTo>
                <a:lnTo>
                  <a:pt x="350" y="556"/>
                </a:lnTo>
                <a:lnTo>
                  <a:pt x="342" y="544"/>
                </a:lnTo>
                <a:lnTo>
                  <a:pt x="344" y="542"/>
                </a:lnTo>
                <a:lnTo>
                  <a:pt x="348" y="530"/>
                </a:lnTo>
                <a:lnTo>
                  <a:pt x="350" y="526"/>
                </a:lnTo>
                <a:lnTo>
                  <a:pt x="354" y="526"/>
                </a:lnTo>
                <a:lnTo>
                  <a:pt x="358" y="524"/>
                </a:lnTo>
                <a:lnTo>
                  <a:pt x="366" y="518"/>
                </a:lnTo>
                <a:lnTo>
                  <a:pt x="374" y="512"/>
                </a:lnTo>
                <a:lnTo>
                  <a:pt x="370" y="506"/>
                </a:lnTo>
                <a:lnTo>
                  <a:pt x="366" y="498"/>
                </a:lnTo>
                <a:lnTo>
                  <a:pt x="358" y="486"/>
                </a:lnTo>
                <a:lnTo>
                  <a:pt x="342" y="486"/>
                </a:lnTo>
                <a:lnTo>
                  <a:pt x="342" y="476"/>
                </a:lnTo>
                <a:lnTo>
                  <a:pt x="336" y="478"/>
                </a:lnTo>
                <a:lnTo>
                  <a:pt x="332" y="478"/>
                </a:lnTo>
                <a:lnTo>
                  <a:pt x="332" y="476"/>
                </a:lnTo>
                <a:lnTo>
                  <a:pt x="332" y="474"/>
                </a:lnTo>
                <a:lnTo>
                  <a:pt x="332" y="464"/>
                </a:lnTo>
                <a:lnTo>
                  <a:pt x="332" y="462"/>
                </a:lnTo>
                <a:lnTo>
                  <a:pt x="332" y="446"/>
                </a:lnTo>
                <a:lnTo>
                  <a:pt x="342" y="436"/>
                </a:lnTo>
                <a:lnTo>
                  <a:pt x="350" y="448"/>
                </a:lnTo>
                <a:lnTo>
                  <a:pt x="358" y="444"/>
                </a:lnTo>
                <a:lnTo>
                  <a:pt x="356" y="432"/>
                </a:lnTo>
                <a:lnTo>
                  <a:pt x="380" y="412"/>
                </a:lnTo>
                <a:lnTo>
                  <a:pt x="402" y="416"/>
                </a:lnTo>
                <a:lnTo>
                  <a:pt x="418" y="422"/>
                </a:lnTo>
                <a:lnTo>
                  <a:pt x="434" y="434"/>
                </a:lnTo>
                <a:lnTo>
                  <a:pt x="442" y="432"/>
                </a:lnTo>
                <a:lnTo>
                  <a:pt x="454" y="436"/>
                </a:lnTo>
                <a:lnTo>
                  <a:pt x="460" y="428"/>
                </a:lnTo>
                <a:lnTo>
                  <a:pt x="492" y="428"/>
                </a:lnTo>
                <a:lnTo>
                  <a:pt x="502" y="436"/>
                </a:lnTo>
                <a:lnTo>
                  <a:pt x="534" y="434"/>
                </a:lnTo>
                <a:lnTo>
                  <a:pt x="536" y="420"/>
                </a:lnTo>
                <a:lnTo>
                  <a:pt x="512" y="412"/>
                </a:lnTo>
                <a:lnTo>
                  <a:pt x="516" y="406"/>
                </a:lnTo>
                <a:lnTo>
                  <a:pt x="518" y="394"/>
                </a:lnTo>
                <a:lnTo>
                  <a:pt x="532" y="392"/>
                </a:lnTo>
                <a:lnTo>
                  <a:pt x="520" y="386"/>
                </a:lnTo>
                <a:lnTo>
                  <a:pt x="514" y="376"/>
                </a:lnTo>
                <a:lnTo>
                  <a:pt x="534" y="376"/>
                </a:lnTo>
                <a:lnTo>
                  <a:pt x="602" y="360"/>
                </a:lnTo>
                <a:lnTo>
                  <a:pt x="612" y="350"/>
                </a:lnTo>
                <a:lnTo>
                  <a:pt x="640" y="354"/>
                </a:lnTo>
                <a:lnTo>
                  <a:pt x="652" y="372"/>
                </a:lnTo>
                <a:lnTo>
                  <a:pt x="684" y="376"/>
                </a:lnTo>
                <a:lnTo>
                  <a:pt x="684" y="382"/>
                </a:lnTo>
                <a:lnTo>
                  <a:pt x="702" y="382"/>
                </a:lnTo>
                <a:lnTo>
                  <a:pt x="720" y="368"/>
                </a:lnTo>
                <a:lnTo>
                  <a:pt x="728" y="368"/>
                </a:lnTo>
                <a:lnTo>
                  <a:pt x="728" y="378"/>
                </a:lnTo>
                <a:lnTo>
                  <a:pt x="744" y="384"/>
                </a:lnTo>
                <a:lnTo>
                  <a:pt x="796" y="432"/>
                </a:lnTo>
                <a:lnTo>
                  <a:pt x="804" y="434"/>
                </a:lnTo>
                <a:lnTo>
                  <a:pt x="804" y="424"/>
                </a:lnTo>
                <a:lnTo>
                  <a:pt x="816" y="426"/>
                </a:lnTo>
                <a:lnTo>
                  <a:pt x="818" y="434"/>
                </a:lnTo>
                <a:lnTo>
                  <a:pt x="836" y="436"/>
                </a:lnTo>
                <a:lnTo>
                  <a:pt x="842" y="428"/>
                </a:lnTo>
                <a:lnTo>
                  <a:pt x="866" y="446"/>
                </a:lnTo>
                <a:lnTo>
                  <a:pt x="884" y="454"/>
                </a:lnTo>
                <a:lnTo>
                  <a:pt x="902" y="45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9" name="íṡḻiḋe">
            <a:extLst>
              <a:ext uri="{FF2B5EF4-FFF2-40B4-BE49-F238E27FC236}">
                <a16:creationId xmlns:a16="http://schemas.microsoft.com/office/drawing/2014/main" id="{2153853B-AB08-4550-B5BD-59DF29BD9A1C}"/>
              </a:ext>
            </a:extLst>
          </p:cNvPr>
          <p:cNvSpPr/>
          <p:nvPr/>
        </p:nvSpPr>
        <p:spPr bwMode="auto">
          <a:xfrm>
            <a:off x="10094517" y="1884109"/>
            <a:ext cx="100481" cy="68764"/>
          </a:xfrm>
          <a:custGeom>
            <a:avLst/>
            <a:gdLst>
              <a:gd name="T0" fmla="*/ 0 w 112"/>
              <a:gd name="T1" fmla="*/ 2147483647 h 68"/>
              <a:gd name="T2" fmla="*/ 2147483647 w 112"/>
              <a:gd name="T3" fmla="*/ 2147483647 h 68"/>
              <a:gd name="T4" fmla="*/ 2147483647 w 112"/>
              <a:gd name="T5" fmla="*/ 2147483647 h 68"/>
              <a:gd name="T6" fmla="*/ 2147483647 w 112"/>
              <a:gd name="T7" fmla="*/ 2147483647 h 68"/>
              <a:gd name="T8" fmla="*/ 2147483647 w 112"/>
              <a:gd name="T9" fmla="*/ 2147483647 h 68"/>
              <a:gd name="T10" fmla="*/ 2147483647 w 112"/>
              <a:gd name="T11" fmla="*/ 2147483647 h 68"/>
              <a:gd name="T12" fmla="*/ 2147483647 w 112"/>
              <a:gd name="T13" fmla="*/ 0 h 68"/>
              <a:gd name="T14" fmla="*/ 2147483647 w 112"/>
              <a:gd name="T15" fmla="*/ 2147483647 h 68"/>
              <a:gd name="T16" fmla="*/ 2147483647 w 112"/>
              <a:gd name="T17" fmla="*/ 2147483647 h 68"/>
              <a:gd name="T18" fmla="*/ 2147483647 w 112"/>
              <a:gd name="T19" fmla="*/ 2147483647 h 68"/>
              <a:gd name="T20" fmla="*/ 2147483647 w 112"/>
              <a:gd name="T21" fmla="*/ 2147483647 h 68"/>
              <a:gd name="T22" fmla="*/ 2147483647 w 112"/>
              <a:gd name="T23" fmla="*/ 2147483647 h 68"/>
              <a:gd name="T24" fmla="*/ 2147483647 w 112"/>
              <a:gd name="T25" fmla="*/ 2147483647 h 68"/>
              <a:gd name="T26" fmla="*/ 2147483647 w 112"/>
              <a:gd name="T27" fmla="*/ 2147483647 h 68"/>
              <a:gd name="T28" fmla="*/ 2147483647 w 112"/>
              <a:gd name="T29" fmla="*/ 2147483647 h 68"/>
              <a:gd name="T30" fmla="*/ 2147483647 w 112"/>
              <a:gd name="T31" fmla="*/ 2147483647 h 68"/>
              <a:gd name="T32" fmla="*/ 2147483647 w 112"/>
              <a:gd name="T33" fmla="*/ 2147483647 h 68"/>
              <a:gd name="T34" fmla="*/ 2147483647 w 112"/>
              <a:gd name="T35" fmla="*/ 2147483647 h 68"/>
              <a:gd name="T36" fmla="*/ 2147483647 w 112"/>
              <a:gd name="T37" fmla="*/ 2147483647 h 68"/>
              <a:gd name="T38" fmla="*/ 2147483647 w 112"/>
              <a:gd name="T39" fmla="*/ 2147483647 h 68"/>
              <a:gd name="T40" fmla="*/ 2147483647 w 112"/>
              <a:gd name="T41" fmla="*/ 2147483647 h 68"/>
              <a:gd name="T42" fmla="*/ 2147483647 w 112"/>
              <a:gd name="T43" fmla="*/ 2147483647 h 68"/>
              <a:gd name="T44" fmla="*/ 2147483647 w 112"/>
              <a:gd name="T45" fmla="*/ 2147483647 h 68"/>
              <a:gd name="T46" fmla="*/ 2147483647 w 112"/>
              <a:gd name="T47" fmla="*/ 2147483647 h 68"/>
              <a:gd name="T48" fmla="*/ 2147483647 w 112"/>
              <a:gd name="T49" fmla="*/ 2147483647 h 68"/>
              <a:gd name="T50" fmla="*/ 2147483647 w 112"/>
              <a:gd name="T51" fmla="*/ 2147483647 h 68"/>
              <a:gd name="T52" fmla="*/ 2147483647 w 112"/>
              <a:gd name="T53" fmla="*/ 2147483647 h 68"/>
              <a:gd name="T54" fmla="*/ 2147483647 w 112"/>
              <a:gd name="T55" fmla="*/ 2147483647 h 68"/>
              <a:gd name="T56" fmla="*/ 2147483647 w 112"/>
              <a:gd name="T57" fmla="*/ 2147483647 h 68"/>
              <a:gd name="T58" fmla="*/ 2147483647 w 112"/>
              <a:gd name="T59" fmla="*/ 2147483647 h 68"/>
              <a:gd name="T60" fmla="*/ 2147483647 w 112"/>
              <a:gd name="T61" fmla="*/ 2147483647 h 68"/>
              <a:gd name="T62" fmla="*/ 2147483647 w 112"/>
              <a:gd name="T63" fmla="*/ 2147483647 h 68"/>
              <a:gd name="T64" fmla="*/ 2147483647 w 112"/>
              <a:gd name="T65" fmla="*/ 2147483647 h 68"/>
              <a:gd name="T66" fmla="*/ 2147483647 w 112"/>
              <a:gd name="T67" fmla="*/ 2147483647 h 68"/>
              <a:gd name="T68" fmla="*/ 2147483647 w 112"/>
              <a:gd name="T69" fmla="*/ 2147483647 h 68"/>
              <a:gd name="T70" fmla="*/ 2147483647 w 112"/>
              <a:gd name="T71" fmla="*/ 2147483647 h 68"/>
              <a:gd name="T72" fmla="*/ 2147483647 w 112"/>
              <a:gd name="T73" fmla="*/ 2147483647 h 68"/>
              <a:gd name="T74" fmla="*/ 2147483647 w 112"/>
              <a:gd name="T75" fmla="*/ 2147483647 h 68"/>
              <a:gd name="T76" fmla="*/ 2147483647 w 112"/>
              <a:gd name="T77" fmla="*/ 2147483647 h 68"/>
              <a:gd name="T78" fmla="*/ 2147483647 w 112"/>
              <a:gd name="T79" fmla="*/ 2147483647 h 68"/>
              <a:gd name="T80" fmla="*/ 2147483647 w 112"/>
              <a:gd name="T81" fmla="*/ 2147483647 h 68"/>
              <a:gd name="T82" fmla="*/ 2147483647 w 112"/>
              <a:gd name="T83" fmla="*/ 2147483647 h 68"/>
              <a:gd name="T84" fmla="*/ 2147483647 w 112"/>
              <a:gd name="T85" fmla="*/ 2147483647 h 68"/>
              <a:gd name="T86" fmla="*/ 2147483647 w 112"/>
              <a:gd name="T87" fmla="*/ 2147483647 h 68"/>
              <a:gd name="T88" fmla="*/ 2147483647 w 112"/>
              <a:gd name="T89" fmla="*/ 2147483647 h 68"/>
              <a:gd name="T90" fmla="*/ 2147483647 w 112"/>
              <a:gd name="T91" fmla="*/ 2147483647 h 68"/>
              <a:gd name="T92" fmla="*/ 0 w 112"/>
              <a:gd name="T93" fmla="*/ 2147483647 h 68"/>
              <a:gd name="T94" fmla="*/ 0 w 112"/>
              <a:gd name="T95" fmla="*/ 2147483647 h 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2"/>
              <a:gd name="T145" fmla="*/ 0 h 68"/>
              <a:gd name="T146" fmla="*/ 112 w 112"/>
              <a:gd name="T147" fmla="*/ 68 h 6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2" h="68">
                <a:moveTo>
                  <a:pt x="0" y="26"/>
                </a:moveTo>
                <a:lnTo>
                  <a:pt x="14" y="26"/>
                </a:lnTo>
                <a:lnTo>
                  <a:pt x="16" y="16"/>
                </a:lnTo>
                <a:lnTo>
                  <a:pt x="22" y="14"/>
                </a:lnTo>
                <a:lnTo>
                  <a:pt x="22" y="4"/>
                </a:lnTo>
                <a:lnTo>
                  <a:pt x="32" y="6"/>
                </a:lnTo>
                <a:lnTo>
                  <a:pt x="36" y="0"/>
                </a:lnTo>
                <a:lnTo>
                  <a:pt x="44" y="6"/>
                </a:lnTo>
                <a:lnTo>
                  <a:pt x="44" y="10"/>
                </a:lnTo>
                <a:lnTo>
                  <a:pt x="36" y="14"/>
                </a:lnTo>
                <a:lnTo>
                  <a:pt x="32" y="16"/>
                </a:lnTo>
                <a:lnTo>
                  <a:pt x="40" y="16"/>
                </a:lnTo>
                <a:lnTo>
                  <a:pt x="46" y="18"/>
                </a:lnTo>
                <a:lnTo>
                  <a:pt x="44" y="28"/>
                </a:lnTo>
                <a:lnTo>
                  <a:pt x="58" y="28"/>
                </a:lnTo>
                <a:lnTo>
                  <a:pt x="64" y="30"/>
                </a:lnTo>
                <a:lnTo>
                  <a:pt x="78" y="30"/>
                </a:lnTo>
                <a:lnTo>
                  <a:pt x="84" y="26"/>
                </a:lnTo>
                <a:lnTo>
                  <a:pt x="84" y="30"/>
                </a:lnTo>
                <a:lnTo>
                  <a:pt x="88" y="32"/>
                </a:lnTo>
                <a:lnTo>
                  <a:pt x="98" y="38"/>
                </a:lnTo>
                <a:lnTo>
                  <a:pt x="102" y="44"/>
                </a:lnTo>
                <a:lnTo>
                  <a:pt x="108" y="48"/>
                </a:lnTo>
                <a:lnTo>
                  <a:pt x="112" y="58"/>
                </a:lnTo>
                <a:lnTo>
                  <a:pt x="106" y="60"/>
                </a:lnTo>
                <a:lnTo>
                  <a:pt x="98" y="62"/>
                </a:lnTo>
                <a:lnTo>
                  <a:pt x="90" y="64"/>
                </a:lnTo>
                <a:lnTo>
                  <a:pt x="82" y="66"/>
                </a:lnTo>
                <a:lnTo>
                  <a:pt x="76" y="68"/>
                </a:lnTo>
                <a:lnTo>
                  <a:pt x="74" y="68"/>
                </a:lnTo>
                <a:lnTo>
                  <a:pt x="70" y="68"/>
                </a:lnTo>
                <a:lnTo>
                  <a:pt x="66" y="64"/>
                </a:lnTo>
                <a:lnTo>
                  <a:pt x="60" y="58"/>
                </a:lnTo>
                <a:lnTo>
                  <a:pt x="58" y="50"/>
                </a:lnTo>
                <a:lnTo>
                  <a:pt x="54" y="40"/>
                </a:lnTo>
                <a:lnTo>
                  <a:pt x="48" y="40"/>
                </a:lnTo>
                <a:lnTo>
                  <a:pt x="44" y="46"/>
                </a:lnTo>
                <a:lnTo>
                  <a:pt x="40" y="50"/>
                </a:lnTo>
                <a:lnTo>
                  <a:pt x="34" y="56"/>
                </a:lnTo>
                <a:lnTo>
                  <a:pt x="30" y="60"/>
                </a:lnTo>
                <a:lnTo>
                  <a:pt x="20" y="66"/>
                </a:lnTo>
                <a:lnTo>
                  <a:pt x="12" y="66"/>
                </a:lnTo>
                <a:lnTo>
                  <a:pt x="16" y="56"/>
                </a:lnTo>
                <a:lnTo>
                  <a:pt x="16" y="46"/>
                </a:lnTo>
                <a:lnTo>
                  <a:pt x="12" y="42"/>
                </a:lnTo>
                <a:lnTo>
                  <a:pt x="6" y="38"/>
                </a:lnTo>
                <a:lnTo>
                  <a:pt x="0" y="32"/>
                </a:lnTo>
                <a:lnTo>
                  <a:pt x="0" y="2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0" name="iṥľîḋê">
            <a:extLst>
              <a:ext uri="{FF2B5EF4-FFF2-40B4-BE49-F238E27FC236}">
                <a16:creationId xmlns:a16="http://schemas.microsoft.com/office/drawing/2014/main" id="{4F356A9A-E83C-4697-ABF0-3650063EE60F}"/>
              </a:ext>
            </a:extLst>
          </p:cNvPr>
          <p:cNvSpPr/>
          <p:nvPr/>
        </p:nvSpPr>
        <p:spPr bwMode="auto">
          <a:xfrm>
            <a:off x="9705942" y="1833572"/>
            <a:ext cx="98373" cy="45567"/>
          </a:xfrm>
          <a:custGeom>
            <a:avLst/>
            <a:gdLst>
              <a:gd name="T0" fmla="*/ 2147483647 w 110"/>
              <a:gd name="T1" fmla="*/ 2147483647 h 46"/>
              <a:gd name="T2" fmla="*/ 2147483647 w 110"/>
              <a:gd name="T3" fmla="*/ 2147483647 h 46"/>
              <a:gd name="T4" fmla="*/ 2147483647 w 110"/>
              <a:gd name="T5" fmla="*/ 2147483647 h 46"/>
              <a:gd name="T6" fmla="*/ 2147483647 w 110"/>
              <a:gd name="T7" fmla="*/ 2147483647 h 46"/>
              <a:gd name="T8" fmla="*/ 2147483647 w 110"/>
              <a:gd name="T9" fmla="*/ 2147483647 h 46"/>
              <a:gd name="T10" fmla="*/ 2147483647 w 110"/>
              <a:gd name="T11" fmla="*/ 2147483647 h 46"/>
              <a:gd name="T12" fmla="*/ 2147483647 w 110"/>
              <a:gd name="T13" fmla="*/ 2147483647 h 46"/>
              <a:gd name="T14" fmla="*/ 2147483647 w 110"/>
              <a:gd name="T15" fmla="*/ 2147483647 h 46"/>
              <a:gd name="T16" fmla="*/ 2147483647 w 110"/>
              <a:gd name="T17" fmla="*/ 2147483647 h 46"/>
              <a:gd name="T18" fmla="*/ 2147483647 w 110"/>
              <a:gd name="T19" fmla="*/ 2147483647 h 46"/>
              <a:gd name="T20" fmla="*/ 2147483647 w 110"/>
              <a:gd name="T21" fmla="*/ 2147483647 h 46"/>
              <a:gd name="T22" fmla="*/ 2147483647 w 110"/>
              <a:gd name="T23" fmla="*/ 2147483647 h 46"/>
              <a:gd name="T24" fmla="*/ 2147483647 w 110"/>
              <a:gd name="T25" fmla="*/ 2147483647 h 46"/>
              <a:gd name="T26" fmla="*/ 2147483647 w 110"/>
              <a:gd name="T27" fmla="*/ 2147483647 h 46"/>
              <a:gd name="T28" fmla="*/ 2147483647 w 110"/>
              <a:gd name="T29" fmla="*/ 2147483647 h 46"/>
              <a:gd name="T30" fmla="*/ 2147483647 w 110"/>
              <a:gd name="T31" fmla="*/ 2147483647 h 46"/>
              <a:gd name="T32" fmla="*/ 2147483647 w 110"/>
              <a:gd name="T33" fmla="*/ 2147483647 h 46"/>
              <a:gd name="T34" fmla="*/ 2147483647 w 110"/>
              <a:gd name="T35" fmla="*/ 2147483647 h 46"/>
              <a:gd name="T36" fmla="*/ 2147483647 w 110"/>
              <a:gd name="T37" fmla="*/ 2147483647 h 46"/>
              <a:gd name="T38" fmla="*/ 2147483647 w 110"/>
              <a:gd name="T39" fmla="*/ 2147483647 h 46"/>
              <a:gd name="T40" fmla="*/ 2147483647 w 110"/>
              <a:gd name="T41" fmla="*/ 2147483647 h 46"/>
              <a:gd name="T42" fmla="*/ 2147483647 w 110"/>
              <a:gd name="T43" fmla="*/ 2147483647 h 46"/>
              <a:gd name="T44" fmla="*/ 2147483647 w 110"/>
              <a:gd name="T45" fmla="*/ 2147483647 h 46"/>
              <a:gd name="T46" fmla="*/ 2147483647 w 110"/>
              <a:gd name="T47" fmla="*/ 2147483647 h 46"/>
              <a:gd name="T48" fmla="*/ 0 w 110"/>
              <a:gd name="T49" fmla="*/ 0 h 46"/>
              <a:gd name="T50" fmla="*/ 2147483647 w 110"/>
              <a:gd name="T51" fmla="*/ 2147483647 h 46"/>
              <a:gd name="T52" fmla="*/ 2147483647 w 110"/>
              <a:gd name="T53" fmla="*/ 2147483647 h 46"/>
              <a:gd name="T54" fmla="*/ 2147483647 w 110"/>
              <a:gd name="T55" fmla="*/ 2147483647 h 46"/>
              <a:gd name="T56" fmla="*/ 2147483647 w 110"/>
              <a:gd name="T57" fmla="*/ 2147483647 h 46"/>
              <a:gd name="T58" fmla="*/ 2147483647 w 110"/>
              <a:gd name="T59" fmla="*/ 2147483647 h 46"/>
              <a:gd name="T60" fmla="*/ 2147483647 w 110"/>
              <a:gd name="T61" fmla="*/ 2147483647 h 46"/>
              <a:gd name="T62" fmla="*/ 2147483647 w 110"/>
              <a:gd name="T63" fmla="*/ 2147483647 h 46"/>
              <a:gd name="T64" fmla="*/ 2147483647 w 110"/>
              <a:gd name="T65" fmla="*/ 2147483647 h 46"/>
              <a:gd name="T66" fmla="*/ 2147483647 w 110"/>
              <a:gd name="T67" fmla="*/ 2147483647 h 46"/>
              <a:gd name="T68" fmla="*/ 2147483647 w 110"/>
              <a:gd name="T69" fmla="*/ 2147483647 h 46"/>
              <a:gd name="T70" fmla="*/ 2147483647 w 110"/>
              <a:gd name="T71" fmla="*/ 2147483647 h 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0"/>
              <a:gd name="T109" fmla="*/ 0 h 46"/>
              <a:gd name="T110" fmla="*/ 110 w 110"/>
              <a:gd name="T111" fmla="*/ 46 h 4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0" h="46">
                <a:moveTo>
                  <a:pt x="36" y="36"/>
                </a:moveTo>
                <a:lnTo>
                  <a:pt x="44" y="34"/>
                </a:lnTo>
                <a:lnTo>
                  <a:pt x="50" y="34"/>
                </a:lnTo>
                <a:lnTo>
                  <a:pt x="60" y="36"/>
                </a:lnTo>
                <a:lnTo>
                  <a:pt x="64" y="40"/>
                </a:lnTo>
                <a:lnTo>
                  <a:pt x="66" y="42"/>
                </a:lnTo>
                <a:lnTo>
                  <a:pt x="66" y="44"/>
                </a:lnTo>
                <a:lnTo>
                  <a:pt x="78" y="44"/>
                </a:lnTo>
                <a:lnTo>
                  <a:pt x="86" y="44"/>
                </a:lnTo>
                <a:lnTo>
                  <a:pt x="88" y="38"/>
                </a:lnTo>
                <a:lnTo>
                  <a:pt x="96" y="42"/>
                </a:lnTo>
                <a:lnTo>
                  <a:pt x="100" y="46"/>
                </a:lnTo>
                <a:lnTo>
                  <a:pt x="110" y="46"/>
                </a:lnTo>
                <a:lnTo>
                  <a:pt x="106" y="40"/>
                </a:lnTo>
                <a:lnTo>
                  <a:pt x="104" y="36"/>
                </a:lnTo>
                <a:lnTo>
                  <a:pt x="108" y="32"/>
                </a:lnTo>
                <a:lnTo>
                  <a:pt x="98" y="30"/>
                </a:lnTo>
                <a:lnTo>
                  <a:pt x="92" y="22"/>
                </a:lnTo>
                <a:lnTo>
                  <a:pt x="76" y="16"/>
                </a:lnTo>
                <a:lnTo>
                  <a:pt x="62" y="16"/>
                </a:lnTo>
                <a:lnTo>
                  <a:pt x="52" y="10"/>
                </a:lnTo>
                <a:lnTo>
                  <a:pt x="40" y="8"/>
                </a:lnTo>
                <a:lnTo>
                  <a:pt x="30" y="6"/>
                </a:lnTo>
                <a:lnTo>
                  <a:pt x="18" y="2"/>
                </a:lnTo>
                <a:lnTo>
                  <a:pt x="0" y="0"/>
                </a:lnTo>
                <a:lnTo>
                  <a:pt x="6" y="4"/>
                </a:lnTo>
                <a:lnTo>
                  <a:pt x="12" y="8"/>
                </a:lnTo>
                <a:lnTo>
                  <a:pt x="20" y="12"/>
                </a:lnTo>
                <a:lnTo>
                  <a:pt x="24" y="14"/>
                </a:lnTo>
                <a:lnTo>
                  <a:pt x="30" y="16"/>
                </a:lnTo>
                <a:lnTo>
                  <a:pt x="32" y="20"/>
                </a:lnTo>
                <a:lnTo>
                  <a:pt x="34" y="24"/>
                </a:lnTo>
                <a:lnTo>
                  <a:pt x="34" y="26"/>
                </a:lnTo>
                <a:lnTo>
                  <a:pt x="36" y="30"/>
                </a:lnTo>
                <a:lnTo>
                  <a:pt x="36" y="32"/>
                </a:lnTo>
                <a:lnTo>
                  <a:pt x="36" y="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1" name="iṣļiḑé">
            <a:extLst>
              <a:ext uri="{FF2B5EF4-FFF2-40B4-BE49-F238E27FC236}">
                <a16:creationId xmlns:a16="http://schemas.microsoft.com/office/drawing/2014/main" id="{5853DA2E-6098-4D67-8E62-4773788D08A8}"/>
              </a:ext>
            </a:extLst>
          </p:cNvPr>
          <p:cNvSpPr/>
          <p:nvPr/>
        </p:nvSpPr>
        <p:spPr bwMode="auto">
          <a:xfrm>
            <a:off x="9764966" y="1875824"/>
            <a:ext cx="45673" cy="42253"/>
          </a:xfrm>
          <a:custGeom>
            <a:avLst/>
            <a:gdLst>
              <a:gd name="T0" fmla="*/ 0 w 52"/>
              <a:gd name="T1" fmla="*/ 0 h 42"/>
              <a:gd name="T2" fmla="*/ 2147483647 w 52"/>
              <a:gd name="T3" fmla="*/ 0 h 42"/>
              <a:gd name="T4" fmla="*/ 2147483647 w 52"/>
              <a:gd name="T5" fmla="*/ 2147483647 h 42"/>
              <a:gd name="T6" fmla="*/ 2147483647 w 52"/>
              <a:gd name="T7" fmla="*/ 2147483647 h 42"/>
              <a:gd name="T8" fmla="*/ 2147483647 w 52"/>
              <a:gd name="T9" fmla="*/ 2147483647 h 42"/>
              <a:gd name="T10" fmla="*/ 2147483647 w 52"/>
              <a:gd name="T11" fmla="*/ 2147483647 h 42"/>
              <a:gd name="T12" fmla="*/ 2147483647 w 52"/>
              <a:gd name="T13" fmla="*/ 2147483647 h 42"/>
              <a:gd name="T14" fmla="*/ 2147483647 w 52"/>
              <a:gd name="T15" fmla="*/ 2147483647 h 42"/>
              <a:gd name="T16" fmla="*/ 2147483647 w 52"/>
              <a:gd name="T17" fmla="*/ 2147483647 h 42"/>
              <a:gd name="T18" fmla="*/ 2147483647 w 52"/>
              <a:gd name="T19" fmla="*/ 2147483647 h 42"/>
              <a:gd name="T20" fmla="*/ 2147483647 w 52"/>
              <a:gd name="T21" fmla="*/ 2147483647 h 42"/>
              <a:gd name="T22" fmla="*/ 2147483647 w 52"/>
              <a:gd name="T23" fmla="*/ 2147483647 h 42"/>
              <a:gd name="T24" fmla="*/ 2147483647 w 52"/>
              <a:gd name="T25" fmla="*/ 2147483647 h 42"/>
              <a:gd name="T26" fmla="*/ 2147483647 w 52"/>
              <a:gd name="T27" fmla="*/ 2147483647 h 42"/>
              <a:gd name="T28" fmla="*/ 2147483647 w 52"/>
              <a:gd name="T29" fmla="*/ 2147483647 h 42"/>
              <a:gd name="T30" fmla="*/ 2147483647 w 52"/>
              <a:gd name="T31" fmla="*/ 2147483647 h 42"/>
              <a:gd name="T32" fmla="*/ 2147483647 w 52"/>
              <a:gd name="T33" fmla="*/ 2147483647 h 42"/>
              <a:gd name="T34" fmla="*/ 2147483647 w 52"/>
              <a:gd name="T35" fmla="*/ 2147483647 h 42"/>
              <a:gd name="T36" fmla="*/ 2147483647 w 52"/>
              <a:gd name="T37" fmla="*/ 2147483647 h 42"/>
              <a:gd name="T38" fmla="*/ 2147483647 w 52"/>
              <a:gd name="T39" fmla="*/ 2147483647 h 42"/>
              <a:gd name="T40" fmla="*/ 0 w 52"/>
              <a:gd name="T41" fmla="*/ 0 h 4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2"/>
              <a:gd name="T64" fmla="*/ 0 h 42"/>
              <a:gd name="T65" fmla="*/ 52 w 52"/>
              <a:gd name="T66" fmla="*/ 42 h 4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2" h="42">
                <a:moveTo>
                  <a:pt x="0" y="0"/>
                </a:moveTo>
                <a:lnTo>
                  <a:pt x="20" y="0"/>
                </a:lnTo>
                <a:lnTo>
                  <a:pt x="26" y="6"/>
                </a:lnTo>
                <a:lnTo>
                  <a:pt x="28" y="6"/>
                </a:lnTo>
                <a:lnTo>
                  <a:pt x="30" y="10"/>
                </a:lnTo>
                <a:lnTo>
                  <a:pt x="32" y="16"/>
                </a:lnTo>
                <a:lnTo>
                  <a:pt x="38" y="22"/>
                </a:lnTo>
                <a:lnTo>
                  <a:pt x="40" y="22"/>
                </a:lnTo>
                <a:lnTo>
                  <a:pt x="48" y="26"/>
                </a:lnTo>
                <a:lnTo>
                  <a:pt x="52" y="38"/>
                </a:lnTo>
                <a:lnTo>
                  <a:pt x="48" y="42"/>
                </a:lnTo>
                <a:lnTo>
                  <a:pt x="42" y="38"/>
                </a:lnTo>
                <a:lnTo>
                  <a:pt x="38" y="34"/>
                </a:lnTo>
                <a:lnTo>
                  <a:pt x="32" y="30"/>
                </a:lnTo>
                <a:lnTo>
                  <a:pt x="24" y="32"/>
                </a:lnTo>
                <a:lnTo>
                  <a:pt x="20" y="26"/>
                </a:lnTo>
                <a:lnTo>
                  <a:pt x="16" y="22"/>
                </a:lnTo>
                <a:lnTo>
                  <a:pt x="12" y="20"/>
                </a:lnTo>
                <a:lnTo>
                  <a:pt x="2" y="18"/>
                </a:lnTo>
                <a:lnTo>
                  <a:pt x="2" y="1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2" name="íślïḍe">
            <a:extLst>
              <a:ext uri="{FF2B5EF4-FFF2-40B4-BE49-F238E27FC236}">
                <a16:creationId xmlns:a16="http://schemas.microsoft.com/office/drawing/2014/main" id="{6A084D82-62F9-4903-ABCA-8D5B5C39B0D5}"/>
              </a:ext>
            </a:extLst>
          </p:cNvPr>
          <p:cNvSpPr/>
          <p:nvPr/>
        </p:nvSpPr>
        <p:spPr bwMode="auto">
          <a:xfrm>
            <a:off x="9783236" y="1865882"/>
            <a:ext cx="68861" cy="57994"/>
          </a:xfrm>
          <a:custGeom>
            <a:avLst/>
            <a:gdLst>
              <a:gd name="T0" fmla="*/ 2147483647 w 78"/>
              <a:gd name="T1" fmla="*/ 2147483647 h 60"/>
              <a:gd name="T2" fmla="*/ 2147483647 w 78"/>
              <a:gd name="T3" fmla="*/ 2147483647 h 60"/>
              <a:gd name="T4" fmla="*/ 2147483647 w 78"/>
              <a:gd name="T5" fmla="*/ 2147483647 h 60"/>
              <a:gd name="T6" fmla="*/ 2147483647 w 78"/>
              <a:gd name="T7" fmla="*/ 2147483647 h 60"/>
              <a:gd name="T8" fmla="*/ 2147483647 w 78"/>
              <a:gd name="T9" fmla="*/ 2147483647 h 60"/>
              <a:gd name="T10" fmla="*/ 2147483647 w 78"/>
              <a:gd name="T11" fmla="*/ 2147483647 h 60"/>
              <a:gd name="T12" fmla="*/ 2147483647 w 78"/>
              <a:gd name="T13" fmla="*/ 0 h 60"/>
              <a:gd name="T14" fmla="*/ 2147483647 w 78"/>
              <a:gd name="T15" fmla="*/ 2147483647 h 60"/>
              <a:gd name="T16" fmla="*/ 2147483647 w 78"/>
              <a:gd name="T17" fmla="*/ 2147483647 h 60"/>
              <a:gd name="T18" fmla="*/ 2147483647 w 78"/>
              <a:gd name="T19" fmla="*/ 2147483647 h 60"/>
              <a:gd name="T20" fmla="*/ 2147483647 w 78"/>
              <a:gd name="T21" fmla="*/ 2147483647 h 60"/>
              <a:gd name="T22" fmla="*/ 2147483647 w 78"/>
              <a:gd name="T23" fmla="*/ 2147483647 h 60"/>
              <a:gd name="T24" fmla="*/ 2147483647 w 78"/>
              <a:gd name="T25" fmla="*/ 2147483647 h 60"/>
              <a:gd name="T26" fmla="*/ 2147483647 w 78"/>
              <a:gd name="T27" fmla="*/ 2147483647 h 60"/>
              <a:gd name="T28" fmla="*/ 0 w 78"/>
              <a:gd name="T29" fmla="*/ 2147483647 h 60"/>
              <a:gd name="T30" fmla="*/ 2147483647 w 78"/>
              <a:gd name="T31" fmla="*/ 2147483647 h 60"/>
              <a:gd name="T32" fmla="*/ 2147483647 w 78"/>
              <a:gd name="T33" fmla="*/ 2147483647 h 60"/>
              <a:gd name="T34" fmla="*/ 2147483647 w 78"/>
              <a:gd name="T35" fmla="*/ 2147483647 h 60"/>
              <a:gd name="T36" fmla="*/ 2147483647 w 78"/>
              <a:gd name="T37" fmla="*/ 2147483647 h 60"/>
              <a:gd name="T38" fmla="*/ 2147483647 w 78"/>
              <a:gd name="T39" fmla="*/ 2147483647 h 60"/>
              <a:gd name="T40" fmla="*/ 2147483647 w 78"/>
              <a:gd name="T41" fmla="*/ 2147483647 h 60"/>
              <a:gd name="T42" fmla="*/ 2147483647 w 78"/>
              <a:gd name="T43" fmla="*/ 2147483647 h 60"/>
              <a:gd name="T44" fmla="*/ 2147483647 w 78"/>
              <a:gd name="T45" fmla="*/ 2147483647 h 60"/>
              <a:gd name="T46" fmla="*/ 2147483647 w 78"/>
              <a:gd name="T47" fmla="*/ 2147483647 h 60"/>
              <a:gd name="T48" fmla="*/ 2147483647 w 78"/>
              <a:gd name="T49" fmla="*/ 2147483647 h 60"/>
              <a:gd name="T50" fmla="*/ 2147483647 w 78"/>
              <a:gd name="T51" fmla="*/ 2147483647 h 60"/>
              <a:gd name="T52" fmla="*/ 2147483647 w 78"/>
              <a:gd name="T53" fmla="*/ 2147483647 h 60"/>
              <a:gd name="T54" fmla="*/ 2147483647 w 78"/>
              <a:gd name="T55" fmla="*/ 2147483647 h 60"/>
              <a:gd name="T56" fmla="*/ 2147483647 w 78"/>
              <a:gd name="T57" fmla="*/ 2147483647 h 60"/>
              <a:gd name="T58" fmla="*/ 2147483647 w 78"/>
              <a:gd name="T59" fmla="*/ 2147483647 h 60"/>
              <a:gd name="T60" fmla="*/ 2147483647 w 78"/>
              <a:gd name="T61" fmla="*/ 2147483647 h 60"/>
              <a:gd name="T62" fmla="*/ 2147483647 w 78"/>
              <a:gd name="T63" fmla="*/ 2147483647 h 60"/>
              <a:gd name="T64" fmla="*/ 2147483647 w 78"/>
              <a:gd name="T65" fmla="*/ 2147483647 h 60"/>
              <a:gd name="T66" fmla="*/ 2147483647 w 78"/>
              <a:gd name="T67" fmla="*/ 2147483647 h 60"/>
              <a:gd name="T68" fmla="*/ 2147483647 w 78"/>
              <a:gd name="T69" fmla="*/ 2147483647 h 60"/>
              <a:gd name="T70" fmla="*/ 2147483647 w 78"/>
              <a:gd name="T71" fmla="*/ 2147483647 h 60"/>
              <a:gd name="T72" fmla="*/ 2147483647 w 78"/>
              <a:gd name="T73" fmla="*/ 2147483647 h 60"/>
              <a:gd name="T74" fmla="*/ 2147483647 w 78"/>
              <a:gd name="T75" fmla="*/ 2147483647 h 60"/>
              <a:gd name="T76" fmla="*/ 2147483647 w 78"/>
              <a:gd name="T77" fmla="*/ 2147483647 h 60"/>
              <a:gd name="T78" fmla="*/ 2147483647 w 78"/>
              <a:gd name="T79" fmla="*/ 2147483647 h 60"/>
              <a:gd name="T80" fmla="*/ 2147483647 w 78"/>
              <a:gd name="T81" fmla="*/ 2147483647 h 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8"/>
              <a:gd name="T124" fmla="*/ 0 h 60"/>
              <a:gd name="T125" fmla="*/ 78 w 78"/>
              <a:gd name="T126" fmla="*/ 60 h 6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8" h="60">
                <a:moveTo>
                  <a:pt x="52" y="2"/>
                </a:moveTo>
                <a:lnTo>
                  <a:pt x="48" y="6"/>
                </a:lnTo>
                <a:lnTo>
                  <a:pt x="42" y="12"/>
                </a:lnTo>
                <a:lnTo>
                  <a:pt x="36" y="12"/>
                </a:lnTo>
                <a:lnTo>
                  <a:pt x="32" y="8"/>
                </a:lnTo>
                <a:lnTo>
                  <a:pt x="28" y="6"/>
                </a:lnTo>
                <a:lnTo>
                  <a:pt x="22" y="0"/>
                </a:lnTo>
                <a:lnTo>
                  <a:pt x="18" y="4"/>
                </a:lnTo>
                <a:lnTo>
                  <a:pt x="20" y="8"/>
                </a:lnTo>
                <a:lnTo>
                  <a:pt x="24" y="14"/>
                </a:lnTo>
                <a:lnTo>
                  <a:pt x="20" y="14"/>
                </a:lnTo>
                <a:lnTo>
                  <a:pt x="14" y="14"/>
                </a:lnTo>
                <a:lnTo>
                  <a:pt x="10" y="10"/>
                </a:lnTo>
                <a:lnTo>
                  <a:pt x="2" y="6"/>
                </a:lnTo>
                <a:lnTo>
                  <a:pt x="0" y="12"/>
                </a:lnTo>
                <a:lnTo>
                  <a:pt x="6" y="18"/>
                </a:lnTo>
                <a:lnTo>
                  <a:pt x="8" y="18"/>
                </a:lnTo>
                <a:lnTo>
                  <a:pt x="10" y="24"/>
                </a:lnTo>
                <a:lnTo>
                  <a:pt x="12" y="28"/>
                </a:lnTo>
                <a:lnTo>
                  <a:pt x="14" y="30"/>
                </a:lnTo>
                <a:lnTo>
                  <a:pt x="20" y="34"/>
                </a:lnTo>
                <a:lnTo>
                  <a:pt x="28" y="38"/>
                </a:lnTo>
                <a:lnTo>
                  <a:pt x="32" y="50"/>
                </a:lnTo>
                <a:lnTo>
                  <a:pt x="36" y="46"/>
                </a:lnTo>
                <a:lnTo>
                  <a:pt x="42" y="42"/>
                </a:lnTo>
                <a:lnTo>
                  <a:pt x="46" y="38"/>
                </a:lnTo>
                <a:lnTo>
                  <a:pt x="54" y="38"/>
                </a:lnTo>
                <a:lnTo>
                  <a:pt x="54" y="44"/>
                </a:lnTo>
                <a:lnTo>
                  <a:pt x="56" y="46"/>
                </a:lnTo>
                <a:lnTo>
                  <a:pt x="56" y="52"/>
                </a:lnTo>
                <a:lnTo>
                  <a:pt x="58" y="54"/>
                </a:lnTo>
                <a:lnTo>
                  <a:pt x="60" y="56"/>
                </a:lnTo>
                <a:lnTo>
                  <a:pt x="64" y="56"/>
                </a:lnTo>
                <a:lnTo>
                  <a:pt x="68" y="60"/>
                </a:lnTo>
                <a:lnTo>
                  <a:pt x="72" y="28"/>
                </a:lnTo>
                <a:lnTo>
                  <a:pt x="78" y="28"/>
                </a:lnTo>
                <a:lnTo>
                  <a:pt x="64" y="18"/>
                </a:lnTo>
                <a:lnTo>
                  <a:pt x="62" y="14"/>
                </a:lnTo>
                <a:lnTo>
                  <a:pt x="56" y="8"/>
                </a:lnTo>
                <a:lnTo>
                  <a:pt x="56" y="6"/>
                </a:lnTo>
                <a:lnTo>
                  <a:pt x="52" y="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3" name="ïṡļîḋé">
            <a:extLst>
              <a:ext uri="{FF2B5EF4-FFF2-40B4-BE49-F238E27FC236}">
                <a16:creationId xmlns:a16="http://schemas.microsoft.com/office/drawing/2014/main" id="{96D953C1-C3F9-41BF-B95B-F18A7AFC67AC}"/>
              </a:ext>
            </a:extLst>
          </p:cNvPr>
          <p:cNvSpPr/>
          <p:nvPr/>
        </p:nvSpPr>
        <p:spPr bwMode="auto">
          <a:xfrm>
            <a:off x="11206135" y="2665369"/>
            <a:ext cx="135614" cy="150784"/>
          </a:xfrm>
          <a:custGeom>
            <a:avLst/>
            <a:gdLst>
              <a:gd name="T0" fmla="*/ 2147483647 w 152"/>
              <a:gd name="T1" fmla="*/ 2147483647 h 154"/>
              <a:gd name="T2" fmla="*/ 0 w 152"/>
              <a:gd name="T3" fmla="*/ 2147483647 h 154"/>
              <a:gd name="T4" fmla="*/ 2147483647 w 152"/>
              <a:gd name="T5" fmla="*/ 2147483647 h 154"/>
              <a:gd name="T6" fmla="*/ 2147483647 w 152"/>
              <a:gd name="T7" fmla="*/ 2147483647 h 154"/>
              <a:gd name="T8" fmla="*/ 2147483647 w 152"/>
              <a:gd name="T9" fmla="*/ 2147483647 h 154"/>
              <a:gd name="T10" fmla="*/ 2147483647 w 152"/>
              <a:gd name="T11" fmla="*/ 2147483647 h 154"/>
              <a:gd name="T12" fmla="*/ 2147483647 w 152"/>
              <a:gd name="T13" fmla="*/ 2147483647 h 154"/>
              <a:gd name="T14" fmla="*/ 2147483647 w 152"/>
              <a:gd name="T15" fmla="*/ 2147483647 h 154"/>
              <a:gd name="T16" fmla="*/ 2147483647 w 152"/>
              <a:gd name="T17" fmla="*/ 2147483647 h 154"/>
              <a:gd name="T18" fmla="*/ 2147483647 w 152"/>
              <a:gd name="T19" fmla="*/ 2147483647 h 154"/>
              <a:gd name="T20" fmla="*/ 2147483647 w 152"/>
              <a:gd name="T21" fmla="*/ 2147483647 h 154"/>
              <a:gd name="T22" fmla="*/ 2147483647 w 152"/>
              <a:gd name="T23" fmla="*/ 2147483647 h 154"/>
              <a:gd name="T24" fmla="*/ 2147483647 w 152"/>
              <a:gd name="T25" fmla="*/ 2147483647 h 154"/>
              <a:gd name="T26" fmla="*/ 2147483647 w 152"/>
              <a:gd name="T27" fmla="*/ 2147483647 h 154"/>
              <a:gd name="T28" fmla="*/ 2147483647 w 152"/>
              <a:gd name="T29" fmla="*/ 2147483647 h 154"/>
              <a:gd name="T30" fmla="*/ 2147483647 w 152"/>
              <a:gd name="T31" fmla="*/ 2147483647 h 154"/>
              <a:gd name="T32" fmla="*/ 2147483647 w 152"/>
              <a:gd name="T33" fmla="*/ 2147483647 h 154"/>
              <a:gd name="T34" fmla="*/ 2147483647 w 152"/>
              <a:gd name="T35" fmla="*/ 2147483647 h 154"/>
              <a:gd name="T36" fmla="*/ 2147483647 w 152"/>
              <a:gd name="T37" fmla="*/ 2147483647 h 154"/>
              <a:gd name="T38" fmla="*/ 2147483647 w 152"/>
              <a:gd name="T39" fmla="*/ 2147483647 h 154"/>
              <a:gd name="T40" fmla="*/ 2147483647 w 152"/>
              <a:gd name="T41" fmla="*/ 2147483647 h 154"/>
              <a:gd name="T42" fmla="*/ 2147483647 w 152"/>
              <a:gd name="T43" fmla="*/ 2147483647 h 154"/>
              <a:gd name="T44" fmla="*/ 2147483647 w 152"/>
              <a:gd name="T45" fmla="*/ 2147483647 h 154"/>
              <a:gd name="T46" fmla="*/ 2147483647 w 152"/>
              <a:gd name="T47" fmla="*/ 2147483647 h 154"/>
              <a:gd name="T48" fmla="*/ 2147483647 w 152"/>
              <a:gd name="T49" fmla="*/ 2147483647 h 154"/>
              <a:gd name="T50" fmla="*/ 2147483647 w 152"/>
              <a:gd name="T51" fmla="*/ 2147483647 h 154"/>
              <a:gd name="T52" fmla="*/ 2147483647 w 152"/>
              <a:gd name="T53" fmla="*/ 2147483647 h 154"/>
              <a:gd name="T54" fmla="*/ 2147483647 w 152"/>
              <a:gd name="T55" fmla="*/ 2147483647 h 154"/>
              <a:gd name="T56" fmla="*/ 2147483647 w 152"/>
              <a:gd name="T57" fmla="*/ 2147483647 h 154"/>
              <a:gd name="T58" fmla="*/ 2147483647 w 152"/>
              <a:gd name="T59" fmla="*/ 2147483647 h 154"/>
              <a:gd name="T60" fmla="*/ 2147483647 w 152"/>
              <a:gd name="T61" fmla="*/ 2147483647 h 154"/>
              <a:gd name="T62" fmla="*/ 2147483647 w 152"/>
              <a:gd name="T63" fmla="*/ 2147483647 h 154"/>
              <a:gd name="T64" fmla="*/ 2147483647 w 152"/>
              <a:gd name="T65" fmla="*/ 2147483647 h 154"/>
              <a:gd name="T66" fmla="*/ 2147483647 w 152"/>
              <a:gd name="T67" fmla="*/ 2147483647 h 154"/>
              <a:gd name="T68" fmla="*/ 2147483647 w 152"/>
              <a:gd name="T69" fmla="*/ 2147483647 h 154"/>
              <a:gd name="T70" fmla="*/ 2147483647 w 152"/>
              <a:gd name="T71" fmla="*/ 2147483647 h 154"/>
              <a:gd name="T72" fmla="*/ 2147483647 w 152"/>
              <a:gd name="T73" fmla="*/ 2147483647 h 154"/>
              <a:gd name="T74" fmla="*/ 2147483647 w 152"/>
              <a:gd name="T75" fmla="*/ 0 h 15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52"/>
              <a:gd name="T115" fmla="*/ 0 h 154"/>
              <a:gd name="T116" fmla="*/ 152 w 152"/>
              <a:gd name="T117" fmla="*/ 154 h 15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52" h="154">
                <a:moveTo>
                  <a:pt x="4" y="0"/>
                </a:moveTo>
                <a:lnTo>
                  <a:pt x="4" y="76"/>
                </a:lnTo>
                <a:lnTo>
                  <a:pt x="0" y="80"/>
                </a:lnTo>
                <a:lnTo>
                  <a:pt x="0" y="84"/>
                </a:lnTo>
                <a:lnTo>
                  <a:pt x="4" y="88"/>
                </a:lnTo>
                <a:lnTo>
                  <a:pt x="4" y="126"/>
                </a:lnTo>
                <a:lnTo>
                  <a:pt x="14" y="130"/>
                </a:lnTo>
                <a:lnTo>
                  <a:pt x="24" y="130"/>
                </a:lnTo>
                <a:lnTo>
                  <a:pt x="28" y="130"/>
                </a:lnTo>
                <a:lnTo>
                  <a:pt x="32" y="126"/>
                </a:lnTo>
                <a:lnTo>
                  <a:pt x="36" y="122"/>
                </a:lnTo>
                <a:lnTo>
                  <a:pt x="38" y="118"/>
                </a:lnTo>
                <a:lnTo>
                  <a:pt x="32" y="118"/>
                </a:lnTo>
                <a:lnTo>
                  <a:pt x="42" y="118"/>
                </a:lnTo>
                <a:lnTo>
                  <a:pt x="42" y="110"/>
                </a:lnTo>
                <a:lnTo>
                  <a:pt x="42" y="104"/>
                </a:lnTo>
                <a:lnTo>
                  <a:pt x="46" y="98"/>
                </a:lnTo>
                <a:lnTo>
                  <a:pt x="52" y="98"/>
                </a:lnTo>
                <a:lnTo>
                  <a:pt x="68" y="98"/>
                </a:lnTo>
                <a:lnTo>
                  <a:pt x="82" y="106"/>
                </a:lnTo>
                <a:lnTo>
                  <a:pt x="86" y="110"/>
                </a:lnTo>
                <a:lnTo>
                  <a:pt x="88" y="114"/>
                </a:lnTo>
                <a:lnTo>
                  <a:pt x="90" y="120"/>
                </a:lnTo>
                <a:lnTo>
                  <a:pt x="92" y="126"/>
                </a:lnTo>
                <a:lnTo>
                  <a:pt x="90" y="124"/>
                </a:lnTo>
                <a:lnTo>
                  <a:pt x="92" y="130"/>
                </a:lnTo>
                <a:lnTo>
                  <a:pt x="96" y="134"/>
                </a:lnTo>
                <a:lnTo>
                  <a:pt x="98" y="138"/>
                </a:lnTo>
                <a:lnTo>
                  <a:pt x="104" y="142"/>
                </a:lnTo>
                <a:lnTo>
                  <a:pt x="120" y="146"/>
                </a:lnTo>
                <a:lnTo>
                  <a:pt x="132" y="150"/>
                </a:lnTo>
                <a:lnTo>
                  <a:pt x="136" y="152"/>
                </a:lnTo>
                <a:lnTo>
                  <a:pt x="138" y="154"/>
                </a:lnTo>
                <a:lnTo>
                  <a:pt x="142" y="154"/>
                </a:lnTo>
                <a:lnTo>
                  <a:pt x="148" y="154"/>
                </a:lnTo>
                <a:lnTo>
                  <a:pt x="150" y="152"/>
                </a:lnTo>
                <a:lnTo>
                  <a:pt x="152" y="150"/>
                </a:lnTo>
                <a:lnTo>
                  <a:pt x="150" y="146"/>
                </a:lnTo>
                <a:lnTo>
                  <a:pt x="148" y="142"/>
                </a:lnTo>
                <a:lnTo>
                  <a:pt x="144" y="138"/>
                </a:lnTo>
                <a:lnTo>
                  <a:pt x="142" y="134"/>
                </a:lnTo>
                <a:lnTo>
                  <a:pt x="136" y="132"/>
                </a:lnTo>
                <a:lnTo>
                  <a:pt x="132" y="130"/>
                </a:lnTo>
                <a:lnTo>
                  <a:pt x="130" y="122"/>
                </a:lnTo>
                <a:lnTo>
                  <a:pt x="128" y="120"/>
                </a:lnTo>
                <a:lnTo>
                  <a:pt x="124" y="118"/>
                </a:lnTo>
                <a:lnTo>
                  <a:pt x="122" y="118"/>
                </a:lnTo>
                <a:lnTo>
                  <a:pt x="118" y="116"/>
                </a:lnTo>
                <a:lnTo>
                  <a:pt x="114" y="108"/>
                </a:lnTo>
                <a:lnTo>
                  <a:pt x="112" y="104"/>
                </a:lnTo>
                <a:lnTo>
                  <a:pt x="112" y="98"/>
                </a:lnTo>
                <a:lnTo>
                  <a:pt x="108" y="98"/>
                </a:lnTo>
                <a:lnTo>
                  <a:pt x="102" y="94"/>
                </a:lnTo>
                <a:lnTo>
                  <a:pt x="96" y="84"/>
                </a:lnTo>
                <a:lnTo>
                  <a:pt x="102" y="84"/>
                </a:lnTo>
                <a:lnTo>
                  <a:pt x="112" y="84"/>
                </a:lnTo>
                <a:lnTo>
                  <a:pt x="118" y="84"/>
                </a:lnTo>
                <a:lnTo>
                  <a:pt x="122" y="82"/>
                </a:lnTo>
                <a:lnTo>
                  <a:pt x="124" y="80"/>
                </a:lnTo>
                <a:lnTo>
                  <a:pt x="126" y="76"/>
                </a:lnTo>
                <a:lnTo>
                  <a:pt x="122" y="74"/>
                </a:lnTo>
                <a:lnTo>
                  <a:pt x="116" y="72"/>
                </a:lnTo>
                <a:lnTo>
                  <a:pt x="104" y="66"/>
                </a:lnTo>
                <a:lnTo>
                  <a:pt x="96" y="62"/>
                </a:lnTo>
                <a:lnTo>
                  <a:pt x="94" y="60"/>
                </a:lnTo>
                <a:lnTo>
                  <a:pt x="90" y="58"/>
                </a:lnTo>
                <a:lnTo>
                  <a:pt x="86" y="58"/>
                </a:lnTo>
                <a:lnTo>
                  <a:pt x="82" y="58"/>
                </a:lnTo>
                <a:lnTo>
                  <a:pt x="82" y="56"/>
                </a:lnTo>
                <a:lnTo>
                  <a:pt x="80" y="52"/>
                </a:lnTo>
                <a:lnTo>
                  <a:pt x="80" y="46"/>
                </a:lnTo>
                <a:lnTo>
                  <a:pt x="80" y="44"/>
                </a:lnTo>
                <a:lnTo>
                  <a:pt x="78" y="38"/>
                </a:lnTo>
                <a:lnTo>
                  <a:pt x="56" y="22"/>
                </a:lnTo>
                <a:lnTo>
                  <a:pt x="32" y="12"/>
                </a:lnTo>
                <a:lnTo>
                  <a:pt x="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4" name="îṥľíḋé">
            <a:extLst>
              <a:ext uri="{FF2B5EF4-FFF2-40B4-BE49-F238E27FC236}">
                <a16:creationId xmlns:a16="http://schemas.microsoft.com/office/drawing/2014/main" id="{5A526F1B-4DBB-4D9A-8FA3-F7EA2BE8A409}"/>
              </a:ext>
            </a:extLst>
          </p:cNvPr>
          <p:cNvSpPr/>
          <p:nvPr/>
        </p:nvSpPr>
        <p:spPr bwMode="auto">
          <a:xfrm>
            <a:off x="10554763" y="2517899"/>
            <a:ext cx="156695" cy="202979"/>
          </a:xfrm>
          <a:custGeom>
            <a:avLst/>
            <a:gdLst>
              <a:gd name="T0" fmla="*/ 2147483647 w 176"/>
              <a:gd name="T1" fmla="*/ 2147483647 h 206"/>
              <a:gd name="T2" fmla="*/ 2147483647 w 176"/>
              <a:gd name="T3" fmla="*/ 2147483647 h 206"/>
              <a:gd name="T4" fmla="*/ 2147483647 w 176"/>
              <a:gd name="T5" fmla="*/ 2147483647 h 206"/>
              <a:gd name="T6" fmla="*/ 0 w 176"/>
              <a:gd name="T7" fmla="*/ 2147483647 h 206"/>
              <a:gd name="T8" fmla="*/ 2147483647 w 176"/>
              <a:gd name="T9" fmla="*/ 0 h 206"/>
              <a:gd name="T10" fmla="*/ 2147483647 w 176"/>
              <a:gd name="T11" fmla="*/ 0 h 206"/>
              <a:gd name="T12" fmla="*/ 2147483647 w 176"/>
              <a:gd name="T13" fmla="*/ 2147483647 h 206"/>
              <a:gd name="T14" fmla="*/ 2147483647 w 176"/>
              <a:gd name="T15" fmla="*/ 2147483647 h 206"/>
              <a:gd name="T16" fmla="*/ 2147483647 w 176"/>
              <a:gd name="T17" fmla="*/ 2147483647 h 206"/>
              <a:gd name="T18" fmla="*/ 2147483647 w 176"/>
              <a:gd name="T19" fmla="*/ 2147483647 h 206"/>
              <a:gd name="T20" fmla="*/ 2147483647 w 176"/>
              <a:gd name="T21" fmla="*/ 2147483647 h 206"/>
              <a:gd name="T22" fmla="*/ 2147483647 w 176"/>
              <a:gd name="T23" fmla="*/ 2147483647 h 206"/>
              <a:gd name="T24" fmla="*/ 2147483647 w 176"/>
              <a:gd name="T25" fmla="*/ 2147483647 h 206"/>
              <a:gd name="T26" fmla="*/ 2147483647 w 176"/>
              <a:gd name="T27" fmla="*/ 2147483647 h 206"/>
              <a:gd name="T28" fmla="*/ 2147483647 w 176"/>
              <a:gd name="T29" fmla="*/ 2147483647 h 206"/>
              <a:gd name="T30" fmla="*/ 2147483647 w 176"/>
              <a:gd name="T31" fmla="*/ 2147483647 h 206"/>
              <a:gd name="T32" fmla="*/ 2147483647 w 176"/>
              <a:gd name="T33" fmla="*/ 2147483647 h 206"/>
              <a:gd name="T34" fmla="*/ 2147483647 w 176"/>
              <a:gd name="T35" fmla="*/ 2147483647 h 206"/>
              <a:gd name="T36" fmla="*/ 2147483647 w 176"/>
              <a:gd name="T37" fmla="*/ 2147483647 h 206"/>
              <a:gd name="T38" fmla="*/ 2147483647 w 176"/>
              <a:gd name="T39" fmla="*/ 2147483647 h 206"/>
              <a:gd name="T40" fmla="*/ 2147483647 w 176"/>
              <a:gd name="T41" fmla="*/ 2147483647 h 206"/>
              <a:gd name="T42" fmla="*/ 2147483647 w 176"/>
              <a:gd name="T43" fmla="*/ 2147483647 h 206"/>
              <a:gd name="T44" fmla="*/ 2147483647 w 176"/>
              <a:gd name="T45" fmla="*/ 2147483647 h 206"/>
              <a:gd name="T46" fmla="*/ 2147483647 w 176"/>
              <a:gd name="T47" fmla="*/ 2147483647 h 206"/>
              <a:gd name="T48" fmla="*/ 2147483647 w 176"/>
              <a:gd name="T49" fmla="*/ 2147483647 h 206"/>
              <a:gd name="T50" fmla="*/ 2147483647 w 176"/>
              <a:gd name="T51" fmla="*/ 2147483647 h 206"/>
              <a:gd name="T52" fmla="*/ 2147483647 w 176"/>
              <a:gd name="T53" fmla="*/ 2147483647 h 206"/>
              <a:gd name="T54" fmla="*/ 2147483647 w 176"/>
              <a:gd name="T55" fmla="*/ 2147483647 h 206"/>
              <a:gd name="T56" fmla="*/ 2147483647 w 176"/>
              <a:gd name="T57" fmla="*/ 2147483647 h 206"/>
              <a:gd name="T58" fmla="*/ 2147483647 w 176"/>
              <a:gd name="T59" fmla="*/ 2147483647 h 206"/>
              <a:gd name="T60" fmla="*/ 2147483647 w 176"/>
              <a:gd name="T61" fmla="*/ 2147483647 h 206"/>
              <a:gd name="T62" fmla="*/ 2147483647 w 176"/>
              <a:gd name="T63" fmla="*/ 2147483647 h 206"/>
              <a:gd name="T64" fmla="*/ 2147483647 w 176"/>
              <a:gd name="T65" fmla="*/ 2147483647 h 206"/>
              <a:gd name="T66" fmla="*/ 2147483647 w 176"/>
              <a:gd name="T67" fmla="*/ 2147483647 h 206"/>
              <a:gd name="T68" fmla="*/ 2147483647 w 176"/>
              <a:gd name="T69" fmla="*/ 2147483647 h 206"/>
              <a:gd name="T70" fmla="*/ 2147483647 w 176"/>
              <a:gd name="T71" fmla="*/ 2147483647 h 206"/>
              <a:gd name="T72" fmla="*/ 2147483647 w 176"/>
              <a:gd name="T73" fmla="*/ 2147483647 h 206"/>
              <a:gd name="T74" fmla="*/ 2147483647 w 176"/>
              <a:gd name="T75" fmla="*/ 2147483647 h 206"/>
              <a:gd name="T76" fmla="*/ 2147483647 w 176"/>
              <a:gd name="T77" fmla="*/ 2147483647 h 206"/>
              <a:gd name="T78" fmla="*/ 2147483647 w 176"/>
              <a:gd name="T79" fmla="*/ 2147483647 h 206"/>
              <a:gd name="T80" fmla="*/ 2147483647 w 176"/>
              <a:gd name="T81" fmla="*/ 2147483647 h 206"/>
              <a:gd name="T82" fmla="*/ 2147483647 w 176"/>
              <a:gd name="T83" fmla="*/ 2147483647 h 206"/>
              <a:gd name="T84" fmla="*/ 2147483647 w 176"/>
              <a:gd name="T85" fmla="*/ 2147483647 h 206"/>
              <a:gd name="T86" fmla="*/ 2147483647 w 176"/>
              <a:gd name="T87" fmla="*/ 2147483647 h 20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76"/>
              <a:gd name="T133" fmla="*/ 0 h 206"/>
              <a:gd name="T134" fmla="*/ 176 w 176"/>
              <a:gd name="T135" fmla="*/ 206 h 20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76" h="206">
                <a:moveTo>
                  <a:pt x="42" y="54"/>
                </a:moveTo>
                <a:lnTo>
                  <a:pt x="36" y="46"/>
                </a:lnTo>
                <a:lnTo>
                  <a:pt x="32" y="38"/>
                </a:lnTo>
                <a:lnTo>
                  <a:pt x="22" y="28"/>
                </a:lnTo>
                <a:lnTo>
                  <a:pt x="16" y="24"/>
                </a:lnTo>
                <a:lnTo>
                  <a:pt x="6" y="14"/>
                </a:lnTo>
                <a:lnTo>
                  <a:pt x="2" y="10"/>
                </a:lnTo>
                <a:lnTo>
                  <a:pt x="0" y="4"/>
                </a:lnTo>
                <a:lnTo>
                  <a:pt x="0" y="2"/>
                </a:lnTo>
                <a:lnTo>
                  <a:pt x="4" y="0"/>
                </a:lnTo>
                <a:lnTo>
                  <a:pt x="8" y="0"/>
                </a:lnTo>
                <a:lnTo>
                  <a:pt x="10" y="0"/>
                </a:lnTo>
                <a:lnTo>
                  <a:pt x="10" y="4"/>
                </a:lnTo>
                <a:lnTo>
                  <a:pt x="18" y="6"/>
                </a:lnTo>
                <a:lnTo>
                  <a:pt x="34" y="6"/>
                </a:lnTo>
                <a:lnTo>
                  <a:pt x="36" y="6"/>
                </a:lnTo>
                <a:lnTo>
                  <a:pt x="40" y="8"/>
                </a:lnTo>
                <a:lnTo>
                  <a:pt x="44" y="14"/>
                </a:lnTo>
                <a:lnTo>
                  <a:pt x="48" y="20"/>
                </a:lnTo>
                <a:lnTo>
                  <a:pt x="52" y="28"/>
                </a:lnTo>
                <a:lnTo>
                  <a:pt x="60" y="32"/>
                </a:lnTo>
                <a:lnTo>
                  <a:pt x="62" y="34"/>
                </a:lnTo>
                <a:lnTo>
                  <a:pt x="64" y="36"/>
                </a:lnTo>
                <a:lnTo>
                  <a:pt x="70" y="38"/>
                </a:lnTo>
                <a:lnTo>
                  <a:pt x="74" y="42"/>
                </a:lnTo>
                <a:lnTo>
                  <a:pt x="82" y="52"/>
                </a:lnTo>
                <a:lnTo>
                  <a:pt x="88" y="58"/>
                </a:lnTo>
                <a:lnTo>
                  <a:pt x="90" y="62"/>
                </a:lnTo>
                <a:lnTo>
                  <a:pt x="92" y="64"/>
                </a:lnTo>
                <a:lnTo>
                  <a:pt x="98" y="62"/>
                </a:lnTo>
                <a:lnTo>
                  <a:pt x="100" y="66"/>
                </a:lnTo>
                <a:lnTo>
                  <a:pt x="108" y="72"/>
                </a:lnTo>
                <a:lnTo>
                  <a:pt x="118" y="80"/>
                </a:lnTo>
                <a:lnTo>
                  <a:pt x="120" y="82"/>
                </a:lnTo>
                <a:lnTo>
                  <a:pt x="122" y="86"/>
                </a:lnTo>
                <a:lnTo>
                  <a:pt x="124" y="84"/>
                </a:lnTo>
                <a:lnTo>
                  <a:pt x="128" y="82"/>
                </a:lnTo>
                <a:lnTo>
                  <a:pt x="128" y="86"/>
                </a:lnTo>
                <a:lnTo>
                  <a:pt x="126" y="90"/>
                </a:lnTo>
                <a:lnTo>
                  <a:pt x="124" y="94"/>
                </a:lnTo>
                <a:lnTo>
                  <a:pt x="140" y="94"/>
                </a:lnTo>
                <a:lnTo>
                  <a:pt x="140" y="102"/>
                </a:lnTo>
                <a:lnTo>
                  <a:pt x="136" y="114"/>
                </a:lnTo>
                <a:lnTo>
                  <a:pt x="138" y="118"/>
                </a:lnTo>
                <a:lnTo>
                  <a:pt x="142" y="120"/>
                </a:lnTo>
                <a:lnTo>
                  <a:pt x="146" y="122"/>
                </a:lnTo>
                <a:lnTo>
                  <a:pt x="152" y="122"/>
                </a:lnTo>
                <a:lnTo>
                  <a:pt x="152" y="134"/>
                </a:lnTo>
                <a:lnTo>
                  <a:pt x="152" y="136"/>
                </a:lnTo>
                <a:lnTo>
                  <a:pt x="152" y="138"/>
                </a:lnTo>
                <a:lnTo>
                  <a:pt x="156" y="138"/>
                </a:lnTo>
                <a:lnTo>
                  <a:pt x="158" y="138"/>
                </a:lnTo>
                <a:lnTo>
                  <a:pt x="160" y="140"/>
                </a:lnTo>
                <a:lnTo>
                  <a:pt x="162" y="144"/>
                </a:lnTo>
                <a:lnTo>
                  <a:pt x="172" y="150"/>
                </a:lnTo>
                <a:lnTo>
                  <a:pt x="174" y="152"/>
                </a:lnTo>
                <a:lnTo>
                  <a:pt x="176" y="158"/>
                </a:lnTo>
                <a:lnTo>
                  <a:pt x="174" y="192"/>
                </a:lnTo>
                <a:lnTo>
                  <a:pt x="174" y="204"/>
                </a:lnTo>
                <a:lnTo>
                  <a:pt x="170" y="206"/>
                </a:lnTo>
                <a:lnTo>
                  <a:pt x="164" y="206"/>
                </a:lnTo>
                <a:lnTo>
                  <a:pt x="160" y="204"/>
                </a:lnTo>
                <a:lnTo>
                  <a:pt x="154" y="206"/>
                </a:lnTo>
                <a:lnTo>
                  <a:pt x="152" y="206"/>
                </a:lnTo>
                <a:lnTo>
                  <a:pt x="148" y="206"/>
                </a:lnTo>
                <a:lnTo>
                  <a:pt x="146" y="204"/>
                </a:lnTo>
                <a:lnTo>
                  <a:pt x="144" y="198"/>
                </a:lnTo>
                <a:lnTo>
                  <a:pt x="140" y="192"/>
                </a:lnTo>
                <a:lnTo>
                  <a:pt x="132" y="186"/>
                </a:lnTo>
                <a:lnTo>
                  <a:pt x="124" y="180"/>
                </a:lnTo>
                <a:lnTo>
                  <a:pt x="118" y="176"/>
                </a:lnTo>
                <a:lnTo>
                  <a:pt x="112" y="168"/>
                </a:lnTo>
                <a:lnTo>
                  <a:pt x="104" y="160"/>
                </a:lnTo>
                <a:lnTo>
                  <a:pt x="98" y="150"/>
                </a:lnTo>
                <a:lnTo>
                  <a:pt x="96" y="144"/>
                </a:lnTo>
                <a:lnTo>
                  <a:pt x="94" y="138"/>
                </a:lnTo>
                <a:lnTo>
                  <a:pt x="88" y="126"/>
                </a:lnTo>
                <a:lnTo>
                  <a:pt x="82" y="114"/>
                </a:lnTo>
                <a:lnTo>
                  <a:pt x="76" y="104"/>
                </a:lnTo>
                <a:lnTo>
                  <a:pt x="66" y="94"/>
                </a:lnTo>
                <a:lnTo>
                  <a:pt x="64" y="88"/>
                </a:lnTo>
                <a:lnTo>
                  <a:pt x="64" y="82"/>
                </a:lnTo>
                <a:lnTo>
                  <a:pt x="62" y="76"/>
                </a:lnTo>
                <a:lnTo>
                  <a:pt x="60" y="70"/>
                </a:lnTo>
                <a:lnTo>
                  <a:pt x="54" y="66"/>
                </a:lnTo>
                <a:lnTo>
                  <a:pt x="48" y="62"/>
                </a:lnTo>
                <a:lnTo>
                  <a:pt x="42" y="58"/>
                </a:lnTo>
                <a:lnTo>
                  <a:pt x="40" y="54"/>
                </a:lnTo>
                <a:lnTo>
                  <a:pt x="42" y="5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5" name="ïṩḷïḋè">
            <a:extLst>
              <a:ext uri="{FF2B5EF4-FFF2-40B4-BE49-F238E27FC236}">
                <a16:creationId xmlns:a16="http://schemas.microsoft.com/office/drawing/2014/main" id="{20C2CEA4-B083-4FA4-A11A-95DD17C363E7}"/>
              </a:ext>
            </a:extLst>
          </p:cNvPr>
          <p:cNvSpPr/>
          <p:nvPr/>
        </p:nvSpPr>
        <p:spPr bwMode="auto">
          <a:xfrm>
            <a:off x="10755727" y="2547724"/>
            <a:ext cx="142642" cy="144156"/>
          </a:xfrm>
          <a:custGeom>
            <a:avLst/>
            <a:gdLst>
              <a:gd name="T0" fmla="*/ 2147483647 w 160"/>
              <a:gd name="T1" fmla="*/ 2147483647 h 146"/>
              <a:gd name="T2" fmla="*/ 2147483647 w 160"/>
              <a:gd name="T3" fmla="*/ 0 h 146"/>
              <a:gd name="T4" fmla="*/ 2147483647 w 160"/>
              <a:gd name="T5" fmla="*/ 2147483647 h 146"/>
              <a:gd name="T6" fmla="*/ 2147483647 w 160"/>
              <a:gd name="T7" fmla="*/ 2147483647 h 146"/>
              <a:gd name="T8" fmla="*/ 2147483647 w 160"/>
              <a:gd name="T9" fmla="*/ 2147483647 h 146"/>
              <a:gd name="T10" fmla="*/ 2147483647 w 160"/>
              <a:gd name="T11" fmla="*/ 2147483647 h 146"/>
              <a:gd name="T12" fmla="*/ 2147483647 w 160"/>
              <a:gd name="T13" fmla="*/ 2147483647 h 146"/>
              <a:gd name="T14" fmla="*/ 2147483647 w 160"/>
              <a:gd name="T15" fmla="*/ 2147483647 h 146"/>
              <a:gd name="T16" fmla="*/ 2147483647 w 160"/>
              <a:gd name="T17" fmla="*/ 2147483647 h 146"/>
              <a:gd name="T18" fmla="*/ 2147483647 w 160"/>
              <a:gd name="T19" fmla="*/ 2147483647 h 146"/>
              <a:gd name="T20" fmla="*/ 2147483647 w 160"/>
              <a:gd name="T21" fmla="*/ 2147483647 h 146"/>
              <a:gd name="T22" fmla="*/ 2147483647 w 160"/>
              <a:gd name="T23" fmla="*/ 2147483647 h 146"/>
              <a:gd name="T24" fmla="*/ 2147483647 w 160"/>
              <a:gd name="T25" fmla="*/ 2147483647 h 146"/>
              <a:gd name="T26" fmla="*/ 2147483647 w 160"/>
              <a:gd name="T27" fmla="*/ 2147483647 h 146"/>
              <a:gd name="T28" fmla="*/ 2147483647 w 160"/>
              <a:gd name="T29" fmla="*/ 2147483647 h 146"/>
              <a:gd name="T30" fmla="*/ 2147483647 w 160"/>
              <a:gd name="T31" fmla="*/ 2147483647 h 146"/>
              <a:gd name="T32" fmla="*/ 0 w 160"/>
              <a:gd name="T33" fmla="*/ 2147483647 h 146"/>
              <a:gd name="T34" fmla="*/ 2147483647 w 160"/>
              <a:gd name="T35" fmla="*/ 2147483647 h 146"/>
              <a:gd name="T36" fmla="*/ 2147483647 w 160"/>
              <a:gd name="T37" fmla="*/ 2147483647 h 146"/>
              <a:gd name="T38" fmla="*/ 2147483647 w 160"/>
              <a:gd name="T39" fmla="*/ 2147483647 h 146"/>
              <a:gd name="T40" fmla="*/ 2147483647 w 160"/>
              <a:gd name="T41" fmla="*/ 2147483647 h 146"/>
              <a:gd name="T42" fmla="*/ 2147483647 w 160"/>
              <a:gd name="T43" fmla="*/ 2147483647 h 146"/>
              <a:gd name="T44" fmla="*/ 2147483647 w 160"/>
              <a:gd name="T45" fmla="*/ 2147483647 h 146"/>
              <a:gd name="T46" fmla="*/ 2147483647 w 160"/>
              <a:gd name="T47" fmla="*/ 2147483647 h 146"/>
              <a:gd name="T48" fmla="*/ 2147483647 w 160"/>
              <a:gd name="T49" fmla="*/ 2147483647 h 146"/>
              <a:gd name="T50" fmla="*/ 2147483647 w 160"/>
              <a:gd name="T51" fmla="*/ 2147483647 h 146"/>
              <a:gd name="T52" fmla="*/ 2147483647 w 160"/>
              <a:gd name="T53" fmla="*/ 2147483647 h 146"/>
              <a:gd name="T54" fmla="*/ 2147483647 w 160"/>
              <a:gd name="T55" fmla="*/ 2147483647 h 146"/>
              <a:gd name="T56" fmla="*/ 2147483647 w 160"/>
              <a:gd name="T57" fmla="*/ 2147483647 h 146"/>
              <a:gd name="T58" fmla="*/ 2147483647 w 160"/>
              <a:gd name="T59" fmla="*/ 2147483647 h 146"/>
              <a:gd name="T60" fmla="*/ 2147483647 w 160"/>
              <a:gd name="T61" fmla="*/ 2147483647 h 146"/>
              <a:gd name="T62" fmla="*/ 2147483647 w 160"/>
              <a:gd name="T63" fmla="*/ 2147483647 h 146"/>
              <a:gd name="T64" fmla="*/ 2147483647 w 160"/>
              <a:gd name="T65" fmla="*/ 2147483647 h 146"/>
              <a:gd name="T66" fmla="*/ 2147483647 w 160"/>
              <a:gd name="T67" fmla="*/ 2147483647 h 146"/>
              <a:gd name="T68" fmla="*/ 2147483647 w 160"/>
              <a:gd name="T69" fmla="*/ 2147483647 h 146"/>
              <a:gd name="T70" fmla="*/ 2147483647 w 160"/>
              <a:gd name="T71" fmla="*/ 2147483647 h 146"/>
              <a:gd name="T72" fmla="*/ 2147483647 w 160"/>
              <a:gd name="T73" fmla="*/ 2147483647 h 146"/>
              <a:gd name="T74" fmla="*/ 2147483647 w 160"/>
              <a:gd name="T75" fmla="*/ 2147483647 h 146"/>
              <a:gd name="T76" fmla="*/ 2147483647 w 160"/>
              <a:gd name="T77" fmla="*/ 2147483647 h 146"/>
              <a:gd name="T78" fmla="*/ 2147483647 w 160"/>
              <a:gd name="T79" fmla="*/ 2147483647 h 146"/>
              <a:gd name="T80" fmla="*/ 2147483647 w 160"/>
              <a:gd name="T81" fmla="*/ 2147483647 h 146"/>
              <a:gd name="T82" fmla="*/ 2147483647 w 160"/>
              <a:gd name="T83" fmla="*/ 2147483647 h 146"/>
              <a:gd name="T84" fmla="*/ 2147483647 w 160"/>
              <a:gd name="T85" fmla="*/ 2147483647 h 146"/>
              <a:gd name="T86" fmla="*/ 2147483647 w 160"/>
              <a:gd name="T87" fmla="*/ 2147483647 h 146"/>
              <a:gd name="T88" fmla="*/ 2147483647 w 160"/>
              <a:gd name="T89" fmla="*/ 2147483647 h 146"/>
              <a:gd name="T90" fmla="*/ 2147483647 w 160"/>
              <a:gd name="T91" fmla="*/ 2147483647 h 146"/>
              <a:gd name="T92" fmla="*/ 2147483647 w 160"/>
              <a:gd name="T93" fmla="*/ 2147483647 h 146"/>
              <a:gd name="T94" fmla="*/ 2147483647 w 160"/>
              <a:gd name="T95" fmla="*/ 2147483647 h 146"/>
              <a:gd name="T96" fmla="*/ 2147483647 w 160"/>
              <a:gd name="T97" fmla="*/ 2147483647 h 146"/>
              <a:gd name="T98" fmla="*/ 2147483647 w 160"/>
              <a:gd name="T99" fmla="*/ 2147483647 h 146"/>
              <a:gd name="T100" fmla="*/ 2147483647 w 160"/>
              <a:gd name="T101" fmla="*/ 2147483647 h 146"/>
              <a:gd name="T102" fmla="*/ 2147483647 w 160"/>
              <a:gd name="T103" fmla="*/ 2147483647 h 1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0"/>
              <a:gd name="T157" fmla="*/ 0 h 146"/>
              <a:gd name="T158" fmla="*/ 160 w 160"/>
              <a:gd name="T159" fmla="*/ 146 h 14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0" h="146">
                <a:moveTo>
                  <a:pt x="136" y="4"/>
                </a:moveTo>
                <a:lnTo>
                  <a:pt x="126" y="2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4"/>
                </a:lnTo>
                <a:lnTo>
                  <a:pt x="96" y="8"/>
                </a:lnTo>
                <a:lnTo>
                  <a:pt x="92" y="14"/>
                </a:lnTo>
                <a:lnTo>
                  <a:pt x="88" y="26"/>
                </a:lnTo>
                <a:lnTo>
                  <a:pt x="84" y="40"/>
                </a:lnTo>
                <a:lnTo>
                  <a:pt x="84" y="48"/>
                </a:lnTo>
                <a:lnTo>
                  <a:pt x="82" y="52"/>
                </a:lnTo>
                <a:lnTo>
                  <a:pt x="78" y="52"/>
                </a:lnTo>
                <a:lnTo>
                  <a:pt x="74" y="50"/>
                </a:lnTo>
                <a:lnTo>
                  <a:pt x="70" y="48"/>
                </a:lnTo>
                <a:lnTo>
                  <a:pt x="66" y="44"/>
                </a:lnTo>
                <a:lnTo>
                  <a:pt x="62" y="42"/>
                </a:lnTo>
                <a:lnTo>
                  <a:pt x="58" y="42"/>
                </a:lnTo>
                <a:lnTo>
                  <a:pt x="56" y="44"/>
                </a:lnTo>
                <a:lnTo>
                  <a:pt x="50" y="50"/>
                </a:lnTo>
                <a:lnTo>
                  <a:pt x="42" y="52"/>
                </a:lnTo>
                <a:lnTo>
                  <a:pt x="40" y="54"/>
                </a:lnTo>
                <a:lnTo>
                  <a:pt x="34" y="56"/>
                </a:lnTo>
                <a:lnTo>
                  <a:pt x="28" y="54"/>
                </a:lnTo>
                <a:lnTo>
                  <a:pt x="22" y="52"/>
                </a:lnTo>
                <a:lnTo>
                  <a:pt x="16" y="50"/>
                </a:lnTo>
                <a:lnTo>
                  <a:pt x="14" y="48"/>
                </a:lnTo>
                <a:lnTo>
                  <a:pt x="14" y="46"/>
                </a:lnTo>
                <a:lnTo>
                  <a:pt x="14" y="36"/>
                </a:lnTo>
                <a:lnTo>
                  <a:pt x="14" y="34"/>
                </a:lnTo>
                <a:lnTo>
                  <a:pt x="8" y="38"/>
                </a:lnTo>
                <a:lnTo>
                  <a:pt x="4" y="44"/>
                </a:lnTo>
                <a:lnTo>
                  <a:pt x="2" y="52"/>
                </a:lnTo>
                <a:lnTo>
                  <a:pt x="0" y="60"/>
                </a:lnTo>
                <a:lnTo>
                  <a:pt x="2" y="66"/>
                </a:lnTo>
                <a:lnTo>
                  <a:pt x="4" y="72"/>
                </a:lnTo>
                <a:lnTo>
                  <a:pt x="4" y="74"/>
                </a:lnTo>
                <a:lnTo>
                  <a:pt x="2" y="78"/>
                </a:lnTo>
                <a:lnTo>
                  <a:pt x="4" y="82"/>
                </a:lnTo>
                <a:lnTo>
                  <a:pt x="8" y="86"/>
                </a:lnTo>
                <a:lnTo>
                  <a:pt x="10" y="86"/>
                </a:lnTo>
                <a:lnTo>
                  <a:pt x="10" y="92"/>
                </a:lnTo>
                <a:lnTo>
                  <a:pt x="16" y="94"/>
                </a:lnTo>
                <a:lnTo>
                  <a:pt x="18" y="96"/>
                </a:lnTo>
                <a:lnTo>
                  <a:pt x="18" y="98"/>
                </a:lnTo>
                <a:lnTo>
                  <a:pt x="18" y="102"/>
                </a:lnTo>
                <a:lnTo>
                  <a:pt x="16" y="106"/>
                </a:lnTo>
                <a:lnTo>
                  <a:pt x="16" y="108"/>
                </a:lnTo>
                <a:lnTo>
                  <a:pt x="18" y="112"/>
                </a:lnTo>
                <a:lnTo>
                  <a:pt x="18" y="110"/>
                </a:lnTo>
                <a:lnTo>
                  <a:pt x="18" y="116"/>
                </a:lnTo>
                <a:lnTo>
                  <a:pt x="20" y="120"/>
                </a:lnTo>
                <a:lnTo>
                  <a:pt x="24" y="124"/>
                </a:lnTo>
                <a:lnTo>
                  <a:pt x="28" y="126"/>
                </a:lnTo>
                <a:lnTo>
                  <a:pt x="34" y="126"/>
                </a:lnTo>
                <a:lnTo>
                  <a:pt x="42" y="128"/>
                </a:lnTo>
                <a:lnTo>
                  <a:pt x="46" y="130"/>
                </a:lnTo>
                <a:lnTo>
                  <a:pt x="44" y="134"/>
                </a:lnTo>
                <a:lnTo>
                  <a:pt x="48" y="134"/>
                </a:lnTo>
                <a:lnTo>
                  <a:pt x="54" y="134"/>
                </a:lnTo>
                <a:lnTo>
                  <a:pt x="56" y="132"/>
                </a:lnTo>
                <a:lnTo>
                  <a:pt x="62" y="130"/>
                </a:lnTo>
                <a:lnTo>
                  <a:pt x="66" y="130"/>
                </a:lnTo>
                <a:lnTo>
                  <a:pt x="72" y="130"/>
                </a:lnTo>
                <a:lnTo>
                  <a:pt x="78" y="132"/>
                </a:lnTo>
                <a:lnTo>
                  <a:pt x="82" y="134"/>
                </a:lnTo>
                <a:lnTo>
                  <a:pt x="88" y="134"/>
                </a:lnTo>
                <a:lnTo>
                  <a:pt x="88" y="140"/>
                </a:lnTo>
                <a:lnTo>
                  <a:pt x="88" y="144"/>
                </a:lnTo>
                <a:lnTo>
                  <a:pt x="88" y="146"/>
                </a:lnTo>
                <a:lnTo>
                  <a:pt x="90" y="146"/>
                </a:lnTo>
                <a:lnTo>
                  <a:pt x="98" y="144"/>
                </a:lnTo>
                <a:lnTo>
                  <a:pt x="106" y="142"/>
                </a:lnTo>
                <a:lnTo>
                  <a:pt x="112" y="138"/>
                </a:lnTo>
                <a:lnTo>
                  <a:pt x="120" y="138"/>
                </a:lnTo>
                <a:lnTo>
                  <a:pt x="120" y="134"/>
                </a:lnTo>
                <a:lnTo>
                  <a:pt x="118" y="134"/>
                </a:lnTo>
                <a:lnTo>
                  <a:pt x="116" y="130"/>
                </a:lnTo>
                <a:lnTo>
                  <a:pt x="116" y="126"/>
                </a:lnTo>
                <a:lnTo>
                  <a:pt x="118" y="124"/>
                </a:lnTo>
                <a:lnTo>
                  <a:pt x="122" y="120"/>
                </a:lnTo>
                <a:lnTo>
                  <a:pt x="122" y="114"/>
                </a:lnTo>
                <a:lnTo>
                  <a:pt x="122" y="108"/>
                </a:lnTo>
                <a:lnTo>
                  <a:pt x="120" y="106"/>
                </a:lnTo>
                <a:lnTo>
                  <a:pt x="122" y="100"/>
                </a:lnTo>
                <a:lnTo>
                  <a:pt x="126" y="94"/>
                </a:lnTo>
                <a:lnTo>
                  <a:pt x="132" y="92"/>
                </a:lnTo>
                <a:lnTo>
                  <a:pt x="136" y="82"/>
                </a:lnTo>
                <a:lnTo>
                  <a:pt x="138" y="72"/>
                </a:lnTo>
                <a:lnTo>
                  <a:pt x="142" y="60"/>
                </a:lnTo>
                <a:lnTo>
                  <a:pt x="144" y="58"/>
                </a:lnTo>
                <a:lnTo>
                  <a:pt x="148" y="56"/>
                </a:lnTo>
                <a:lnTo>
                  <a:pt x="154" y="56"/>
                </a:lnTo>
                <a:lnTo>
                  <a:pt x="160" y="56"/>
                </a:lnTo>
                <a:lnTo>
                  <a:pt x="160" y="52"/>
                </a:lnTo>
                <a:lnTo>
                  <a:pt x="150" y="46"/>
                </a:lnTo>
                <a:lnTo>
                  <a:pt x="146" y="40"/>
                </a:lnTo>
                <a:lnTo>
                  <a:pt x="144" y="34"/>
                </a:lnTo>
                <a:lnTo>
                  <a:pt x="146" y="32"/>
                </a:lnTo>
                <a:lnTo>
                  <a:pt x="148" y="28"/>
                </a:lnTo>
                <a:lnTo>
                  <a:pt x="142" y="26"/>
                </a:lnTo>
                <a:lnTo>
                  <a:pt x="138" y="22"/>
                </a:lnTo>
                <a:lnTo>
                  <a:pt x="138" y="14"/>
                </a:lnTo>
                <a:lnTo>
                  <a:pt x="136" y="8"/>
                </a:lnTo>
                <a:lnTo>
                  <a:pt x="136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6" name="íš1îḓê">
            <a:extLst>
              <a:ext uri="{FF2B5EF4-FFF2-40B4-BE49-F238E27FC236}">
                <a16:creationId xmlns:a16="http://schemas.microsoft.com/office/drawing/2014/main" id="{33A00E7A-8001-4223-B774-F08A74536994}"/>
              </a:ext>
            </a:extLst>
          </p:cNvPr>
          <p:cNvSpPr/>
          <p:nvPr/>
        </p:nvSpPr>
        <p:spPr bwMode="auto">
          <a:xfrm>
            <a:off x="10753618" y="2816154"/>
            <a:ext cx="567052" cy="509517"/>
          </a:xfrm>
          <a:custGeom>
            <a:avLst/>
            <a:gdLst>
              <a:gd name="T0" fmla="*/ 2147483647 w 636"/>
              <a:gd name="T1" fmla="*/ 2147483647 h 516"/>
              <a:gd name="T2" fmla="*/ 2147483647 w 636"/>
              <a:gd name="T3" fmla="*/ 2147483647 h 516"/>
              <a:gd name="T4" fmla="*/ 2147483647 w 636"/>
              <a:gd name="T5" fmla="*/ 2147483647 h 516"/>
              <a:gd name="T6" fmla="*/ 2147483647 w 636"/>
              <a:gd name="T7" fmla="*/ 2147483647 h 516"/>
              <a:gd name="T8" fmla="*/ 2147483647 w 636"/>
              <a:gd name="T9" fmla="*/ 2147483647 h 516"/>
              <a:gd name="T10" fmla="*/ 2147483647 w 636"/>
              <a:gd name="T11" fmla="*/ 2147483647 h 516"/>
              <a:gd name="T12" fmla="*/ 2147483647 w 636"/>
              <a:gd name="T13" fmla="*/ 2147483647 h 516"/>
              <a:gd name="T14" fmla="*/ 2147483647 w 636"/>
              <a:gd name="T15" fmla="*/ 2147483647 h 516"/>
              <a:gd name="T16" fmla="*/ 2147483647 w 636"/>
              <a:gd name="T17" fmla="*/ 2147483647 h 516"/>
              <a:gd name="T18" fmla="*/ 2147483647 w 636"/>
              <a:gd name="T19" fmla="*/ 2147483647 h 516"/>
              <a:gd name="T20" fmla="*/ 2147483647 w 636"/>
              <a:gd name="T21" fmla="*/ 2147483647 h 516"/>
              <a:gd name="T22" fmla="*/ 2147483647 w 636"/>
              <a:gd name="T23" fmla="*/ 2147483647 h 516"/>
              <a:gd name="T24" fmla="*/ 2147483647 w 636"/>
              <a:gd name="T25" fmla="*/ 2147483647 h 516"/>
              <a:gd name="T26" fmla="*/ 2147483647 w 636"/>
              <a:gd name="T27" fmla="*/ 2147483647 h 516"/>
              <a:gd name="T28" fmla="*/ 2147483647 w 636"/>
              <a:gd name="T29" fmla="*/ 2147483647 h 516"/>
              <a:gd name="T30" fmla="*/ 2147483647 w 636"/>
              <a:gd name="T31" fmla="*/ 2147483647 h 516"/>
              <a:gd name="T32" fmla="*/ 2147483647 w 636"/>
              <a:gd name="T33" fmla="*/ 2147483647 h 516"/>
              <a:gd name="T34" fmla="*/ 2147483647 w 636"/>
              <a:gd name="T35" fmla="*/ 2147483647 h 516"/>
              <a:gd name="T36" fmla="*/ 2147483647 w 636"/>
              <a:gd name="T37" fmla="*/ 2147483647 h 516"/>
              <a:gd name="T38" fmla="*/ 2147483647 w 636"/>
              <a:gd name="T39" fmla="*/ 2147483647 h 516"/>
              <a:gd name="T40" fmla="*/ 2147483647 w 636"/>
              <a:gd name="T41" fmla="*/ 2147483647 h 516"/>
              <a:gd name="T42" fmla="*/ 2147483647 w 636"/>
              <a:gd name="T43" fmla="*/ 0 h 516"/>
              <a:gd name="T44" fmla="*/ 2147483647 w 636"/>
              <a:gd name="T45" fmla="*/ 2147483647 h 516"/>
              <a:gd name="T46" fmla="*/ 2147483647 w 636"/>
              <a:gd name="T47" fmla="*/ 2147483647 h 516"/>
              <a:gd name="T48" fmla="*/ 2147483647 w 636"/>
              <a:gd name="T49" fmla="*/ 2147483647 h 516"/>
              <a:gd name="T50" fmla="*/ 2147483647 w 636"/>
              <a:gd name="T51" fmla="*/ 2147483647 h 516"/>
              <a:gd name="T52" fmla="*/ 2147483647 w 636"/>
              <a:gd name="T53" fmla="*/ 2147483647 h 516"/>
              <a:gd name="T54" fmla="*/ 2147483647 w 636"/>
              <a:gd name="T55" fmla="*/ 2147483647 h 516"/>
              <a:gd name="T56" fmla="*/ 2147483647 w 636"/>
              <a:gd name="T57" fmla="*/ 2147483647 h 516"/>
              <a:gd name="T58" fmla="*/ 2147483647 w 636"/>
              <a:gd name="T59" fmla="*/ 2147483647 h 516"/>
              <a:gd name="T60" fmla="*/ 2147483647 w 636"/>
              <a:gd name="T61" fmla="*/ 2147483647 h 516"/>
              <a:gd name="T62" fmla="*/ 2147483647 w 636"/>
              <a:gd name="T63" fmla="*/ 2147483647 h 516"/>
              <a:gd name="T64" fmla="*/ 2147483647 w 636"/>
              <a:gd name="T65" fmla="*/ 2147483647 h 516"/>
              <a:gd name="T66" fmla="*/ 2147483647 w 636"/>
              <a:gd name="T67" fmla="*/ 2147483647 h 516"/>
              <a:gd name="T68" fmla="*/ 2147483647 w 636"/>
              <a:gd name="T69" fmla="*/ 2147483647 h 516"/>
              <a:gd name="T70" fmla="*/ 2147483647 w 636"/>
              <a:gd name="T71" fmla="*/ 2147483647 h 516"/>
              <a:gd name="T72" fmla="*/ 2147483647 w 636"/>
              <a:gd name="T73" fmla="*/ 2147483647 h 516"/>
              <a:gd name="T74" fmla="*/ 2147483647 w 636"/>
              <a:gd name="T75" fmla="*/ 2147483647 h 516"/>
              <a:gd name="T76" fmla="*/ 2147483647 w 636"/>
              <a:gd name="T77" fmla="*/ 2147483647 h 516"/>
              <a:gd name="T78" fmla="*/ 2147483647 w 636"/>
              <a:gd name="T79" fmla="*/ 2147483647 h 516"/>
              <a:gd name="T80" fmla="*/ 2147483647 w 636"/>
              <a:gd name="T81" fmla="*/ 2147483647 h 516"/>
              <a:gd name="T82" fmla="*/ 2147483647 w 636"/>
              <a:gd name="T83" fmla="*/ 2147483647 h 516"/>
              <a:gd name="T84" fmla="*/ 2147483647 w 636"/>
              <a:gd name="T85" fmla="*/ 2147483647 h 516"/>
              <a:gd name="T86" fmla="*/ 2147483647 w 636"/>
              <a:gd name="T87" fmla="*/ 2147483647 h 516"/>
              <a:gd name="T88" fmla="*/ 2147483647 w 636"/>
              <a:gd name="T89" fmla="*/ 2147483647 h 516"/>
              <a:gd name="T90" fmla="*/ 2147483647 w 636"/>
              <a:gd name="T91" fmla="*/ 2147483647 h 516"/>
              <a:gd name="T92" fmla="*/ 2147483647 w 636"/>
              <a:gd name="T93" fmla="*/ 2147483647 h 516"/>
              <a:gd name="T94" fmla="*/ 2147483647 w 636"/>
              <a:gd name="T95" fmla="*/ 2147483647 h 516"/>
              <a:gd name="T96" fmla="*/ 2147483647 w 636"/>
              <a:gd name="T97" fmla="*/ 2147483647 h 516"/>
              <a:gd name="T98" fmla="*/ 2147483647 w 636"/>
              <a:gd name="T99" fmla="*/ 2147483647 h 516"/>
              <a:gd name="T100" fmla="*/ 0 w 636"/>
              <a:gd name="T101" fmla="*/ 2147483647 h 516"/>
              <a:gd name="T102" fmla="*/ 2147483647 w 636"/>
              <a:gd name="T103" fmla="*/ 2147483647 h 516"/>
              <a:gd name="T104" fmla="*/ 2147483647 w 636"/>
              <a:gd name="T105" fmla="*/ 2147483647 h 516"/>
              <a:gd name="T106" fmla="*/ 2147483647 w 636"/>
              <a:gd name="T107" fmla="*/ 2147483647 h 516"/>
              <a:gd name="T108" fmla="*/ 2147483647 w 636"/>
              <a:gd name="T109" fmla="*/ 2147483647 h 516"/>
              <a:gd name="T110" fmla="*/ 2147483647 w 636"/>
              <a:gd name="T111" fmla="*/ 2147483647 h 516"/>
              <a:gd name="T112" fmla="*/ 2147483647 w 636"/>
              <a:gd name="T113" fmla="*/ 2147483647 h 516"/>
              <a:gd name="T114" fmla="*/ 2147483647 w 636"/>
              <a:gd name="T115" fmla="*/ 2147483647 h 516"/>
              <a:gd name="T116" fmla="*/ 2147483647 w 636"/>
              <a:gd name="T117" fmla="*/ 2147483647 h 516"/>
              <a:gd name="T118" fmla="*/ 2147483647 w 636"/>
              <a:gd name="T119" fmla="*/ 2147483647 h 5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36"/>
              <a:gd name="T181" fmla="*/ 0 h 516"/>
              <a:gd name="T182" fmla="*/ 636 w 636"/>
              <a:gd name="T183" fmla="*/ 516 h 5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36" h="516">
                <a:moveTo>
                  <a:pt x="180" y="138"/>
                </a:moveTo>
                <a:lnTo>
                  <a:pt x="186" y="132"/>
                </a:lnTo>
                <a:lnTo>
                  <a:pt x="188" y="130"/>
                </a:lnTo>
                <a:lnTo>
                  <a:pt x="188" y="124"/>
                </a:lnTo>
                <a:lnTo>
                  <a:pt x="190" y="118"/>
                </a:lnTo>
                <a:lnTo>
                  <a:pt x="194" y="112"/>
                </a:lnTo>
                <a:lnTo>
                  <a:pt x="198" y="108"/>
                </a:lnTo>
                <a:lnTo>
                  <a:pt x="202" y="106"/>
                </a:lnTo>
                <a:lnTo>
                  <a:pt x="204" y="112"/>
                </a:lnTo>
                <a:lnTo>
                  <a:pt x="206" y="114"/>
                </a:lnTo>
                <a:lnTo>
                  <a:pt x="210" y="116"/>
                </a:lnTo>
                <a:lnTo>
                  <a:pt x="212" y="114"/>
                </a:lnTo>
                <a:lnTo>
                  <a:pt x="212" y="112"/>
                </a:lnTo>
                <a:lnTo>
                  <a:pt x="214" y="110"/>
                </a:lnTo>
                <a:lnTo>
                  <a:pt x="212" y="106"/>
                </a:lnTo>
                <a:lnTo>
                  <a:pt x="212" y="100"/>
                </a:lnTo>
                <a:lnTo>
                  <a:pt x="220" y="100"/>
                </a:lnTo>
                <a:lnTo>
                  <a:pt x="226" y="100"/>
                </a:lnTo>
                <a:lnTo>
                  <a:pt x="226" y="92"/>
                </a:lnTo>
                <a:lnTo>
                  <a:pt x="230" y="86"/>
                </a:lnTo>
                <a:lnTo>
                  <a:pt x="232" y="82"/>
                </a:lnTo>
                <a:lnTo>
                  <a:pt x="236" y="80"/>
                </a:lnTo>
                <a:lnTo>
                  <a:pt x="240" y="78"/>
                </a:lnTo>
                <a:lnTo>
                  <a:pt x="242" y="72"/>
                </a:lnTo>
                <a:lnTo>
                  <a:pt x="244" y="68"/>
                </a:lnTo>
                <a:lnTo>
                  <a:pt x="248" y="64"/>
                </a:lnTo>
                <a:lnTo>
                  <a:pt x="262" y="58"/>
                </a:lnTo>
                <a:lnTo>
                  <a:pt x="270" y="56"/>
                </a:lnTo>
                <a:lnTo>
                  <a:pt x="276" y="54"/>
                </a:lnTo>
                <a:lnTo>
                  <a:pt x="284" y="62"/>
                </a:lnTo>
                <a:lnTo>
                  <a:pt x="288" y="66"/>
                </a:lnTo>
                <a:lnTo>
                  <a:pt x="288" y="72"/>
                </a:lnTo>
                <a:lnTo>
                  <a:pt x="288" y="74"/>
                </a:lnTo>
                <a:lnTo>
                  <a:pt x="286" y="76"/>
                </a:lnTo>
                <a:lnTo>
                  <a:pt x="290" y="74"/>
                </a:lnTo>
                <a:lnTo>
                  <a:pt x="294" y="72"/>
                </a:lnTo>
                <a:lnTo>
                  <a:pt x="298" y="74"/>
                </a:lnTo>
                <a:lnTo>
                  <a:pt x="302" y="74"/>
                </a:lnTo>
                <a:lnTo>
                  <a:pt x="306" y="72"/>
                </a:lnTo>
                <a:lnTo>
                  <a:pt x="310" y="70"/>
                </a:lnTo>
                <a:lnTo>
                  <a:pt x="308" y="62"/>
                </a:lnTo>
                <a:lnTo>
                  <a:pt x="310" y="56"/>
                </a:lnTo>
                <a:lnTo>
                  <a:pt x="314" y="54"/>
                </a:lnTo>
                <a:lnTo>
                  <a:pt x="320" y="50"/>
                </a:lnTo>
                <a:lnTo>
                  <a:pt x="326" y="48"/>
                </a:lnTo>
                <a:lnTo>
                  <a:pt x="324" y="44"/>
                </a:lnTo>
                <a:lnTo>
                  <a:pt x="322" y="42"/>
                </a:lnTo>
                <a:lnTo>
                  <a:pt x="324" y="38"/>
                </a:lnTo>
                <a:lnTo>
                  <a:pt x="326" y="34"/>
                </a:lnTo>
                <a:lnTo>
                  <a:pt x="334" y="28"/>
                </a:lnTo>
                <a:lnTo>
                  <a:pt x="344" y="26"/>
                </a:lnTo>
                <a:lnTo>
                  <a:pt x="354" y="26"/>
                </a:lnTo>
                <a:lnTo>
                  <a:pt x="358" y="24"/>
                </a:lnTo>
                <a:lnTo>
                  <a:pt x="360" y="24"/>
                </a:lnTo>
                <a:lnTo>
                  <a:pt x="362" y="20"/>
                </a:lnTo>
                <a:lnTo>
                  <a:pt x="364" y="16"/>
                </a:lnTo>
                <a:lnTo>
                  <a:pt x="364" y="12"/>
                </a:lnTo>
                <a:lnTo>
                  <a:pt x="358" y="10"/>
                </a:lnTo>
                <a:lnTo>
                  <a:pt x="358" y="8"/>
                </a:lnTo>
                <a:lnTo>
                  <a:pt x="358" y="2"/>
                </a:lnTo>
                <a:lnTo>
                  <a:pt x="362" y="2"/>
                </a:lnTo>
                <a:lnTo>
                  <a:pt x="364" y="4"/>
                </a:lnTo>
                <a:lnTo>
                  <a:pt x="368" y="6"/>
                </a:lnTo>
                <a:lnTo>
                  <a:pt x="366" y="10"/>
                </a:lnTo>
                <a:lnTo>
                  <a:pt x="368" y="10"/>
                </a:lnTo>
                <a:lnTo>
                  <a:pt x="372" y="12"/>
                </a:lnTo>
                <a:lnTo>
                  <a:pt x="374" y="12"/>
                </a:lnTo>
                <a:lnTo>
                  <a:pt x="384" y="14"/>
                </a:lnTo>
                <a:lnTo>
                  <a:pt x="390" y="18"/>
                </a:lnTo>
                <a:lnTo>
                  <a:pt x="398" y="22"/>
                </a:lnTo>
                <a:lnTo>
                  <a:pt x="408" y="22"/>
                </a:lnTo>
                <a:lnTo>
                  <a:pt x="414" y="22"/>
                </a:lnTo>
                <a:lnTo>
                  <a:pt x="416" y="18"/>
                </a:lnTo>
                <a:lnTo>
                  <a:pt x="418" y="24"/>
                </a:lnTo>
                <a:lnTo>
                  <a:pt x="422" y="26"/>
                </a:lnTo>
                <a:lnTo>
                  <a:pt x="424" y="22"/>
                </a:lnTo>
                <a:lnTo>
                  <a:pt x="424" y="20"/>
                </a:lnTo>
                <a:lnTo>
                  <a:pt x="428" y="20"/>
                </a:lnTo>
                <a:lnTo>
                  <a:pt x="432" y="22"/>
                </a:lnTo>
                <a:lnTo>
                  <a:pt x="434" y="26"/>
                </a:lnTo>
                <a:lnTo>
                  <a:pt x="432" y="30"/>
                </a:lnTo>
                <a:lnTo>
                  <a:pt x="428" y="36"/>
                </a:lnTo>
                <a:lnTo>
                  <a:pt x="422" y="40"/>
                </a:lnTo>
                <a:lnTo>
                  <a:pt x="416" y="42"/>
                </a:lnTo>
                <a:lnTo>
                  <a:pt x="416" y="48"/>
                </a:lnTo>
                <a:lnTo>
                  <a:pt x="416" y="50"/>
                </a:lnTo>
                <a:lnTo>
                  <a:pt x="418" y="52"/>
                </a:lnTo>
                <a:lnTo>
                  <a:pt x="420" y="54"/>
                </a:lnTo>
                <a:lnTo>
                  <a:pt x="422" y="54"/>
                </a:lnTo>
                <a:lnTo>
                  <a:pt x="424" y="52"/>
                </a:lnTo>
                <a:lnTo>
                  <a:pt x="426" y="54"/>
                </a:lnTo>
                <a:lnTo>
                  <a:pt x="428" y="54"/>
                </a:lnTo>
                <a:lnTo>
                  <a:pt x="426" y="58"/>
                </a:lnTo>
                <a:lnTo>
                  <a:pt x="422" y="60"/>
                </a:lnTo>
                <a:lnTo>
                  <a:pt x="420" y="60"/>
                </a:lnTo>
                <a:lnTo>
                  <a:pt x="418" y="56"/>
                </a:lnTo>
                <a:lnTo>
                  <a:pt x="418" y="54"/>
                </a:lnTo>
                <a:lnTo>
                  <a:pt x="410" y="60"/>
                </a:lnTo>
                <a:lnTo>
                  <a:pt x="406" y="64"/>
                </a:lnTo>
                <a:lnTo>
                  <a:pt x="404" y="70"/>
                </a:lnTo>
                <a:lnTo>
                  <a:pt x="404" y="76"/>
                </a:lnTo>
                <a:lnTo>
                  <a:pt x="408" y="80"/>
                </a:lnTo>
                <a:lnTo>
                  <a:pt x="410" y="84"/>
                </a:lnTo>
                <a:lnTo>
                  <a:pt x="414" y="86"/>
                </a:lnTo>
                <a:lnTo>
                  <a:pt x="424" y="90"/>
                </a:lnTo>
                <a:lnTo>
                  <a:pt x="430" y="92"/>
                </a:lnTo>
                <a:lnTo>
                  <a:pt x="434" y="96"/>
                </a:lnTo>
                <a:lnTo>
                  <a:pt x="442" y="104"/>
                </a:lnTo>
                <a:lnTo>
                  <a:pt x="456" y="108"/>
                </a:lnTo>
                <a:lnTo>
                  <a:pt x="458" y="110"/>
                </a:lnTo>
                <a:lnTo>
                  <a:pt x="462" y="116"/>
                </a:lnTo>
                <a:lnTo>
                  <a:pt x="464" y="120"/>
                </a:lnTo>
                <a:lnTo>
                  <a:pt x="466" y="122"/>
                </a:lnTo>
                <a:lnTo>
                  <a:pt x="468" y="122"/>
                </a:lnTo>
                <a:lnTo>
                  <a:pt x="472" y="122"/>
                </a:lnTo>
                <a:lnTo>
                  <a:pt x="476" y="120"/>
                </a:lnTo>
                <a:lnTo>
                  <a:pt x="480" y="116"/>
                </a:lnTo>
                <a:lnTo>
                  <a:pt x="484" y="110"/>
                </a:lnTo>
                <a:lnTo>
                  <a:pt x="486" y="104"/>
                </a:lnTo>
                <a:lnTo>
                  <a:pt x="490" y="92"/>
                </a:lnTo>
                <a:lnTo>
                  <a:pt x="494" y="84"/>
                </a:lnTo>
                <a:lnTo>
                  <a:pt x="498" y="76"/>
                </a:lnTo>
                <a:lnTo>
                  <a:pt x="500" y="64"/>
                </a:lnTo>
                <a:lnTo>
                  <a:pt x="502" y="52"/>
                </a:lnTo>
                <a:lnTo>
                  <a:pt x="504" y="42"/>
                </a:lnTo>
                <a:lnTo>
                  <a:pt x="510" y="32"/>
                </a:lnTo>
                <a:lnTo>
                  <a:pt x="514" y="24"/>
                </a:lnTo>
                <a:lnTo>
                  <a:pt x="520" y="6"/>
                </a:lnTo>
                <a:lnTo>
                  <a:pt x="522" y="0"/>
                </a:lnTo>
                <a:lnTo>
                  <a:pt x="524" y="0"/>
                </a:lnTo>
                <a:lnTo>
                  <a:pt x="528" y="0"/>
                </a:lnTo>
                <a:lnTo>
                  <a:pt x="532" y="0"/>
                </a:lnTo>
                <a:lnTo>
                  <a:pt x="534" y="4"/>
                </a:lnTo>
                <a:lnTo>
                  <a:pt x="532" y="12"/>
                </a:lnTo>
                <a:lnTo>
                  <a:pt x="532" y="20"/>
                </a:lnTo>
                <a:lnTo>
                  <a:pt x="532" y="26"/>
                </a:lnTo>
                <a:lnTo>
                  <a:pt x="536" y="44"/>
                </a:lnTo>
                <a:lnTo>
                  <a:pt x="538" y="56"/>
                </a:lnTo>
                <a:lnTo>
                  <a:pt x="540" y="60"/>
                </a:lnTo>
                <a:lnTo>
                  <a:pt x="542" y="62"/>
                </a:lnTo>
                <a:lnTo>
                  <a:pt x="546" y="62"/>
                </a:lnTo>
                <a:lnTo>
                  <a:pt x="548" y="60"/>
                </a:lnTo>
                <a:lnTo>
                  <a:pt x="552" y="68"/>
                </a:lnTo>
                <a:lnTo>
                  <a:pt x="558" y="76"/>
                </a:lnTo>
                <a:lnTo>
                  <a:pt x="554" y="82"/>
                </a:lnTo>
                <a:lnTo>
                  <a:pt x="556" y="90"/>
                </a:lnTo>
                <a:lnTo>
                  <a:pt x="554" y="100"/>
                </a:lnTo>
                <a:lnTo>
                  <a:pt x="556" y="106"/>
                </a:lnTo>
                <a:lnTo>
                  <a:pt x="558" y="110"/>
                </a:lnTo>
                <a:lnTo>
                  <a:pt x="560" y="118"/>
                </a:lnTo>
                <a:lnTo>
                  <a:pt x="560" y="124"/>
                </a:lnTo>
                <a:lnTo>
                  <a:pt x="562" y="132"/>
                </a:lnTo>
                <a:lnTo>
                  <a:pt x="564" y="136"/>
                </a:lnTo>
                <a:lnTo>
                  <a:pt x="564" y="144"/>
                </a:lnTo>
                <a:lnTo>
                  <a:pt x="564" y="148"/>
                </a:lnTo>
                <a:lnTo>
                  <a:pt x="568" y="152"/>
                </a:lnTo>
                <a:lnTo>
                  <a:pt x="576" y="158"/>
                </a:lnTo>
                <a:lnTo>
                  <a:pt x="584" y="162"/>
                </a:lnTo>
                <a:lnTo>
                  <a:pt x="592" y="168"/>
                </a:lnTo>
                <a:lnTo>
                  <a:pt x="594" y="174"/>
                </a:lnTo>
                <a:lnTo>
                  <a:pt x="594" y="178"/>
                </a:lnTo>
                <a:lnTo>
                  <a:pt x="596" y="182"/>
                </a:lnTo>
                <a:lnTo>
                  <a:pt x="598" y="186"/>
                </a:lnTo>
                <a:lnTo>
                  <a:pt x="598" y="200"/>
                </a:lnTo>
                <a:lnTo>
                  <a:pt x="598" y="206"/>
                </a:lnTo>
                <a:lnTo>
                  <a:pt x="600" y="208"/>
                </a:lnTo>
                <a:lnTo>
                  <a:pt x="602" y="208"/>
                </a:lnTo>
                <a:lnTo>
                  <a:pt x="604" y="208"/>
                </a:lnTo>
                <a:lnTo>
                  <a:pt x="604" y="206"/>
                </a:lnTo>
                <a:lnTo>
                  <a:pt x="612" y="216"/>
                </a:lnTo>
                <a:lnTo>
                  <a:pt x="614" y="220"/>
                </a:lnTo>
                <a:lnTo>
                  <a:pt x="614" y="228"/>
                </a:lnTo>
                <a:lnTo>
                  <a:pt x="616" y="232"/>
                </a:lnTo>
                <a:lnTo>
                  <a:pt x="618" y="234"/>
                </a:lnTo>
                <a:lnTo>
                  <a:pt x="620" y="236"/>
                </a:lnTo>
                <a:lnTo>
                  <a:pt x="622" y="238"/>
                </a:lnTo>
                <a:lnTo>
                  <a:pt x="632" y="250"/>
                </a:lnTo>
                <a:lnTo>
                  <a:pt x="634" y="258"/>
                </a:lnTo>
                <a:lnTo>
                  <a:pt x="636" y="264"/>
                </a:lnTo>
                <a:lnTo>
                  <a:pt x="634" y="270"/>
                </a:lnTo>
                <a:lnTo>
                  <a:pt x="632" y="276"/>
                </a:lnTo>
                <a:lnTo>
                  <a:pt x="630" y="280"/>
                </a:lnTo>
                <a:lnTo>
                  <a:pt x="630" y="288"/>
                </a:lnTo>
                <a:lnTo>
                  <a:pt x="630" y="300"/>
                </a:lnTo>
                <a:lnTo>
                  <a:pt x="630" y="312"/>
                </a:lnTo>
                <a:lnTo>
                  <a:pt x="626" y="322"/>
                </a:lnTo>
                <a:lnTo>
                  <a:pt x="624" y="328"/>
                </a:lnTo>
                <a:lnTo>
                  <a:pt x="620" y="336"/>
                </a:lnTo>
                <a:lnTo>
                  <a:pt x="608" y="352"/>
                </a:lnTo>
                <a:lnTo>
                  <a:pt x="600" y="370"/>
                </a:lnTo>
                <a:lnTo>
                  <a:pt x="598" y="376"/>
                </a:lnTo>
                <a:lnTo>
                  <a:pt x="594" y="378"/>
                </a:lnTo>
                <a:lnTo>
                  <a:pt x="590" y="382"/>
                </a:lnTo>
                <a:lnTo>
                  <a:pt x="586" y="384"/>
                </a:lnTo>
                <a:lnTo>
                  <a:pt x="582" y="390"/>
                </a:lnTo>
                <a:lnTo>
                  <a:pt x="578" y="394"/>
                </a:lnTo>
                <a:lnTo>
                  <a:pt x="566" y="402"/>
                </a:lnTo>
                <a:lnTo>
                  <a:pt x="558" y="408"/>
                </a:lnTo>
                <a:lnTo>
                  <a:pt x="552" y="416"/>
                </a:lnTo>
                <a:lnTo>
                  <a:pt x="548" y="424"/>
                </a:lnTo>
                <a:lnTo>
                  <a:pt x="542" y="432"/>
                </a:lnTo>
                <a:lnTo>
                  <a:pt x="522" y="454"/>
                </a:lnTo>
                <a:lnTo>
                  <a:pt x="510" y="466"/>
                </a:lnTo>
                <a:lnTo>
                  <a:pt x="500" y="480"/>
                </a:lnTo>
                <a:lnTo>
                  <a:pt x="498" y="482"/>
                </a:lnTo>
                <a:lnTo>
                  <a:pt x="496" y="486"/>
                </a:lnTo>
                <a:lnTo>
                  <a:pt x="496" y="488"/>
                </a:lnTo>
                <a:lnTo>
                  <a:pt x="494" y="490"/>
                </a:lnTo>
                <a:lnTo>
                  <a:pt x="484" y="490"/>
                </a:lnTo>
                <a:lnTo>
                  <a:pt x="476" y="490"/>
                </a:lnTo>
                <a:lnTo>
                  <a:pt x="468" y="492"/>
                </a:lnTo>
                <a:lnTo>
                  <a:pt x="462" y="492"/>
                </a:lnTo>
                <a:lnTo>
                  <a:pt x="454" y="496"/>
                </a:lnTo>
                <a:lnTo>
                  <a:pt x="448" y="500"/>
                </a:lnTo>
                <a:lnTo>
                  <a:pt x="442" y="504"/>
                </a:lnTo>
                <a:lnTo>
                  <a:pt x="438" y="506"/>
                </a:lnTo>
                <a:lnTo>
                  <a:pt x="434" y="508"/>
                </a:lnTo>
                <a:lnTo>
                  <a:pt x="432" y="512"/>
                </a:lnTo>
                <a:lnTo>
                  <a:pt x="428" y="514"/>
                </a:lnTo>
                <a:lnTo>
                  <a:pt x="426" y="516"/>
                </a:lnTo>
                <a:lnTo>
                  <a:pt x="420" y="506"/>
                </a:lnTo>
                <a:lnTo>
                  <a:pt x="416" y="494"/>
                </a:lnTo>
                <a:lnTo>
                  <a:pt x="412" y="494"/>
                </a:lnTo>
                <a:lnTo>
                  <a:pt x="410" y="496"/>
                </a:lnTo>
                <a:lnTo>
                  <a:pt x="408" y="500"/>
                </a:lnTo>
                <a:lnTo>
                  <a:pt x="386" y="514"/>
                </a:lnTo>
                <a:lnTo>
                  <a:pt x="380" y="510"/>
                </a:lnTo>
                <a:lnTo>
                  <a:pt x="378" y="504"/>
                </a:lnTo>
                <a:lnTo>
                  <a:pt x="370" y="504"/>
                </a:lnTo>
                <a:lnTo>
                  <a:pt x="364" y="504"/>
                </a:lnTo>
                <a:lnTo>
                  <a:pt x="358" y="500"/>
                </a:lnTo>
                <a:lnTo>
                  <a:pt x="354" y="494"/>
                </a:lnTo>
                <a:lnTo>
                  <a:pt x="348" y="488"/>
                </a:lnTo>
                <a:lnTo>
                  <a:pt x="346" y="482"/>
                </a:lnTo>
                <a:lnTo>
                  <a:pt x="346" y="478"/>
                </a:lnTo>
                <a:lnTo>
                  <a:pt x="350" y="474"/>
                </a:lnTo>
                <a:lnTo>
                  <a:pt x="352" y="470"/>
                </a:lnTo>
                <a:lnTo>
                  <a:pt x="354" y="464"/>
                </a:lnTo>
                <a:lnTo>
                  <a:pt x="352" y="458"/>
                </a:lnTo>
                <a:lnTo>
                  <a:pt x="348" y="454"/>
                </a:lnTo>
                <a:lnTo>
                  <a:pt x="344" y="452"/>
                </a:lnTo>
                <a:lnTo>
                  <a:pt x="340" y="448"/>
                </a:lnTo>
                <a:lnTo>
                  <a:pt x="346" y="440"/>
                </a:lnTo>
                <a:lnTo>
                  <a:pt x="346" y="436"/>
                </a:lnTo>
                <a:lnTo>
                  <a:pt x="348" y="432"/>
                </a:lnTo>
                <a:lnTo>
                  <a:pt x="346" y="428"/>
                </a:lnTo>
                <a:lnTo>
                  <a:pt x="342" y="428"/>
                </a:lnTo>
                <a:lnTo>
                  <a:pt x="340" y="430"/>
                </a:lnTo>
                <a:lnTo>
                  <a:pt x="336" y="436"/>
                </a:lnTo>
                <a:lnTo>
                  <a:pt x="332" y="442"/>
                </a:lnTo>
                <a:lnTo>
                  <a:pt x="330" y="444"/>
                </a:lnTo>
                <a:lnTo>
                  <a:pt x="326" y="444"/>
                </a:lnTo>
                <a:lnTo>
                  <a:pt x="324" y="444"/>
                </a:lnTo>
                <a:lnTo>
                  <a:pt x="322" y="442"/>
                </a:lnTo>
                <a:lnTo>
                  <a:pt x="324" y="438"/>
                </a:lnTo>
                <a:lnTo>
                  <a:pt x="328" y="438"/>
                </a:lnTo>
                <a:lnTo>
                  <a:pt x="332" y="436"/>
                </a:lnTo>
                <a:lnTo>
                  <a:pt x="346" y="420"/>
                </a:lnTo>
                <a:lnTo>
                  <a:pt x="352" y="412"/>
                </a:lnTo>
                <a:lnTo>
                  <a:pt x="356" y="404"/>
                </a:lnTo>
                <a:lnTo>
                  <a:pt x="350" y="404"/>
                </a:lnTo>
                <a:lnTo>
                  <a:pt x="342" y="404"/>
                </a:lnTo>
                <a:lnTo>
                  <a:pt x="340" y="410"/>
                </a:lnTo>
                <a:lnTo>
                  <a:pt x="338" y="416"/>
                </a:lnTo>
                <a:lnTo>
                  <a:pt x="332" y="416"/>
                </a:lnTo>
                <a:lnTo>
                  <a:pt x="326" y="418"/>
                </a:lnTo>
                <a:lnTo>
                  <a:pt x="318" y="424"/>
                </a:lnTo>
                <a:lnTo>
                  <a:pt x="312" y="432"/>
                </a:lnTo>
                <a:lnTo>
                  <a:pt x="310" y="438"/>
                </a:lnTo>
                <a:lnTo>
                  <a:pt x="304" y="438"/>
                </a:lnTo>
                <a:lnTo>
                  <a:pt x="304" y="436"/>
                </a:lnTo>
                <a:lnTo>
                  <a:pt x="304" y="434"/>
                </a:lnTo>
                <a:lnTo>
                  <a:pt x="304" y="426"/>
                </a:lnTo>
                <a:lnTo>
                  <a:pt x="306" y="418"/>
                </a:lnTo>
                <a:lnTo>
                  <a:pt x="304" y="410"/>
                </a:lnTo>
                <a:lnTo>
                  <a:pt x="304" y="406"/>
                </a:lnTo>
                <a:lnTo>
                  <a:pt x="302" y="400"/>
                </a:lnTo>
                <a:lnTo>
                  <a:pt x="300" y="392"/>
                </a:lnTo>
                <a:lnTo>
                  <a:pt x="286" y="388"/>
                </a:lnTo>
                <a:lnTo>
                  <a:pt x="276" y="384"/>
                </a:lnTo>
                <a:lnTo>
                  <a:pt x="270" y="382"/>
                </a:lnTo>
                <a:lnTo>
                  <a:pt x="268" y="380"/>
                </a:lnTo>
                <a:lnTo>
                  <a:pt x="264" y="378"/>
                </a:lnTo>
                <a:lnTo>
                  <a:pt x="232" y="378"/>
                </a:lnTo>
                <a:lnTo>
                  <a:pt x="208" y="392"/>
                </a:lnTo>
                <a:lnTo>
                  <a:pt x="176" y="392"/>
                </a:lnTo>
                <a:lnTo>
                  <a:pt x="164" y="398"/>
                </a:lnTo>
                <a:lnTo>
                  <a:pt x="150" y="406"/>
                </a:lnTo>
                <a:lnTo>
                  <a:pt x="134" y="416"/>
                </a:lnTo>
                <a:lnTo>
                  <a:pt x="122" y="420"/>
                </a:lnTo>
                <a:lnTo>
                  <a:pt x="108" y="422"/>
                </a:lnTo>
                <a:lnTo>
                  <a:pt x="92" y="422"/>
                </a:lnTo>
                <a:lnTo>
                  <a:pt x="84" y="424"/>
                </a:lnTo>
                <a:lnTo>
                  <a:pt x="74" y="426"/>
                </a:lnTo>
                <a:lnTo>
                  <a:pt x="58" y="432"/>
                </a:lnTo>
                <a:lnTo>
                  <a:pt x="42" y="438"/>
                </a:lnTo>
                <a:lnTo>
                  <a:pt x="32" y="440"/>
                </a:lnTo>
                <a:lnTo>
                  <a:pt x="24" y="440"/>
                </a:lnTo>
                <a:lnTo>
                  <a:pt x="18" y="440"/>
                </a:lnTo>
                <a:lnTo>
                  <a:pt x="14" y="436"/>
                </a:lnTo>
                <a:lnTo>
                  <a:pt x="6" y="430"/>
                </a:lnTo>
                <a:lnTo>
                  <a:pt x="4" y="428"/>
                </a:lnTo>
                <a:lnTo>
                  <a:pt x="2" y="428"/>
                </a:lnTo>
                <a:lnTo>
                  <a:pt x="0" y="426"/>
                </a:lnTo>
                <a:lnTo>
                  <a:pt x="0" y="422"/>
                </a:lnTo>
                <a:lnTo>
                  <a:pt x="0" y="420"/>
                </a:lnTo>
                <a:lnTo>
                  <a:pt x="2" y="416"/>
                </a:lnTo>
                <a:lnTo>
                  <a:pt x="4" y="414"/>
                </a:lnTo>
                <a:lnTo>
                  <a:pt x="10" y="412"/>
                </a:lnTo>
                <a:lnTo>
                  <a:pt x="16" y="408"/>
                </a:lnTo>
                <a:lnTo>
                  <a:pt x="24" y="394"/>
                </a:lnTo>
                <a:lnTo>
                  <a:pt x="30" y="380"/>
                </a:lnTo>
                <a:lnTo>
                  <a:pt x="28" y="376"/>
                </a:lnTo>
                <a:lnTo>
                  <a:pt x="26" y="372"/>
                </a:lnTo>
                <a:lnTo>
                  <a:pt x="26" y="362"/>
                </a:lnTo>
                <a:lnTo>
                  <a:pt x="26" y="328"/>
                </a:lnTo>
                <a:lnTo>
                  <a:pt x="26" y="316"/>
                </a:lnTo>
                <a:lnTo>
                  <a:pt x="26" y="304"/>
                </a:lnTo>
                <a:lnTo>
                  <a:pt x="24" y="296"/>
                </a:lnTo>
                <a:lnTo>
                  <a:pt x="20" y="288"/>
                </a:lnTo>
                <a:lnTo>
                  <a:pt x="16" y="280"/>
                </a:lnTo>
                <a:lnTo>
                  <a:pt x="16" y="276"/>
                </a:lnTo>
                <a:lnTo>
                  <a:pt x="20" y="280"/>
                </a:lnTo>
                <a:lnTo>
                  <a:pt x="20" y="284"/>
                </a:lnTo>
                <a:lnTo>
                  <a:pt x="26" y="284"/>
                </a:lnTo>
                <a:lnTo>
                  <a:pt x="24" y="278"/>
                </a:lnTo>
                <a:lnTo>
                  <a:pt x="24" y="272"/>
                </a:lnTo>
                <a:lnTo>
                  <a:pt x="28" y="276"/>
                </a:lnTo>
                <a:lnTo>
                  <a:pt x="28" y="280"/>
                </a:lnTo>
                <a:lnTo>
                  <a:pt x="30" y="278"/>
                </a:lnTo>
                <a:lnTo>
                  <a:pt x="30" y="276"/>
                </a:lnTo>
                <a:lnTo>
                  <a:pt x="32" y="272"/>
                </a:lnTo>
                <a:lnTo>
                  <a:pt x="28" y="256"/>
                </a:lnTo>
                <a:lnTo>
                  <a:pt x="36" y="236"/>
                </a:lnTo>
                <a:lnTo>
                  <a:pt x="38" y="226"/>
                </a:lnTo>
                <a:lnTo>
                  <a:pt x="40" y="214"/>
                </a:lnTo>
                <a:lnTo>
                  <a:pt x="40" y="208"/>
                </a:lnTo>
                <a:lnTo>
                  <a:pt x="44" y="202"/>
                </a:lnTo>
                <a:lnTo>
                  <a:pt x="46" y="206"/>
                </a:lnTo>
                <a:lnTo>
                  <a:pt x="48" y="208"/>
                </a:lnTo>
                <a:lnTo>
                  <a:pt x="48" y="210"/>
                </a:lnTo>
                <a:lnTo>
                  <a:pt x="52" y="208"/>
                </a:lnTo>
                <a:lnTo>
                  <a:pt x="54" y="206"/>
                </a:lnTo>
                <a:lnTo>
                  <a:pt x="56" y="202"/>
                </a:lnTo>
                <a:lnTo>
                  <a:pt x="58" y="198"/>
                </a:lnTo>
                <a:lnTo>
                  <a:pt x="62" y="196"/>
                </a:lnTo>
                <a:lnTo>
                  <a:pt x="70" y="194"/>
                </a:lnTo>
                <a:lnTo>
                  <a:pt x="76" y="190"/>
                </a:lnTo>
                <a:lnTo>
                  <a:pt x="78" y="188"/>
                </a:lnTo>
                <a:lnTo>
                  <a:pt x="82" y="186"/>
                </a:lnTo>
                <a:lnTo>
                  <a:pt x="86" y="182"/>
                </a:lnTo>
                <a:lnTo>
                  <a:pt x="94" y="178"/>
                </a:lnTo>
                <a:lnTo>
                  <a:pt x="102" y="176"/>
                </a:lnTo>
                <a:lnTo>
                  <a:pt x="110" y="174"/>
                </a:lnTo>
                <a:lnTo>
                  <a:pt x="118" y="172"/>
                </a:lnTo>
                <a:lnTo>
                  <a:pt x="128" y="168"/>
                </a:lnTo>
                <a:lnTo>
                  <a:pt x="138" y="166"/>
                </a:lnTo>
                <a:lnTo>
                  <a:pt x="146" y="166"/>
                </a:lnTo>
                <a:lnTo>
                  <a:pt x="156" y="164"/>
                </a:lnTo>
                <a:lnTo>
                  <a:pt x="162" y="162"/>
                </a:lnTo>
                <a:lnTo>
                  <a:pt x="168" y="152"/>
                </a:lnTo>
                <a:lnTo>
                  <a:pt x="180" y="13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7" name="íṩlíḋe">
            <a:extLst>
              <a:ext uri="{FF2B5EF4-FFF2-40B4-BE49-F238E27FC236}">
                <a16:creationId xmlns:a16="http://schemas.microsoft.com/office/drawing/2014/main" id="{A87EBCFA-9E47-4091-B227-36647A0AB428}"/>
              </a:ext>
            </a:extLst>
          </p:cNvPr>
          <p:cNvSpPr/>
          <p:nvPr/>
        </p:nvSpPr>
        <p:spPr bwMode="auto">
          <a:xfrm>
            <a:off x="10951770" y="2771415"/>
            <a:ext cx="57619" cy="36453"/>
          </a:xfrm>
          <a:custGeom>
            <a:avLst/>
            <a:gdLst>
              <a:gd name="T0" fmla="*/ 2147483647 w 64"/>
              <a:gd name="T1" fmla="*/ 0 h 38"/>
              <a:gd name="T2" fmla="*/ 2147483647 w 64"/>
              <a:gd name="T3" fmla="*/ 2147483647 h 38"/>
              <a:gd name="T4" fmla="*/ 2147483647 w 64"/>
              <a:gd name="T5" fmla="*/ 2147483647 h 38"/>
              <a:gd name="T6" fmla="*/ 2147483647 w 64"/>
              <a:gd name="T7" fmla="*/ 2147483647 h 38"/>
              <a:gd name="T8" fmla="*/ 2147483647 w 64"/>
              <a:gd name="T9" fmla="*/ 2147483647 h 38"/>
              <a:gd name="T10" fmla="*/ 2147483647 w 64"/>
              <a:gd name="T11" fmla="*/ 2147483647 h 38"/>
              <a:gd name="T12" fmla="*/ 2147483647 w 64"/>
              <a:gd name="T13" fmla="*/ 2147483647 h 38"/>
              <a:gd name="T14" fmla="*/ 2147483647 w 64"/>
              <a:gd name="T15" fmla="*/ 2147483647 h 38"/>
              <a:gd name="T16" fmla="*/ 2147483647 w 64"/>
              <a:gd name="T17" fmla="*/ 2147483647 h 38"/>
              <a:gd name="T18" fmla="*/ 0 w 64"/>
              <a:gd name="T19" fmla="*/ 2147483647 h 38"/>
              <a:gd name="T20" fmla="*/ 0 w 64"/>
              <a:gd name="T21" fmla="*/ 2147483647 h 38"/>
              <a:gd name="T22" fmla="*/ 0 w 64"/>
              <a:gd name="T23" fmla="*/ 2147483647 h 38"/>
              <a:gd name="T24" fmla="*/ 2147483647 w 64"/>
              <a:gd name="T25" fmla="*/ 2147483647 h 38"/>
              <a:gd name="T26" fmla="*/ 2147483647 w 64"/>
              <a:gd name="T27" fmla="*/ 2147483647 h 38"/>
              <a:gd name="T28" fmla="*/ 2147483647 w 64"/>
              <a:gd name="T29" fmla="*/ 2147483647 h 38"/>
              <a:gd name="T30" fmla="*/ 2147483647 w 64"/>
              <a:gd name="T31" fmla="*/ 2147483647 h 38"/>
              <a:gd name="T32" fmla="*/ 2147483647 w 64"/>
              <a:gd name="T33" fmla="*/ 2147483647 h 38"/>
              <a:gd name="T34" fmla="*/ 2147483647 w 64"/>
              <a:gd name="T35" fmla="*/ 2147483647 h 38"/>
              <a:gd name="T36" fmla="*/ 2147483647 w 64"/>
              <a:gd name="T37" fmla="*/ 2147483647 h 38"/>
              <a:gd name="T38" fmla="*/ 2147483647 w 64"/>
              <a:gd name="T39" fmla="*/ 2147483647 h 38"/>
              <a:gd name="T40" fmla="*/ 2147483647 w 64"/>
              <a:gd name="T41" fmla="*/ 0 h 38"/>
              <a:gd name="T42" fmla="*/ 2147483647 w 64"/>
              <a:gd name="T43" fmla="*/ 0 h 38"/>
              <a:gd name="T44" fmla="*/ 2147483647 w 64"/>
              <a:gd name="T45" fmla="*/ 2147483647 h 38"/>
              <a:gd name="T46" fmla="*/ 2147483647 w 64"/>
              <a:gd name="T47" fmla="*/ 0 h 3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4"/>
              <a:gd name="T73" fmla="*/ 0 h 38"/>
              <a:gd name="T74" fmla="*/ 64 w 64"/>
              <a:gd name="T75" fmla="*/ 38 h 3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4" h="38">
                <a:moveTo>
                  <a:pt x="64" y="0"/>
                </a:moveTo>
                <a:lnTo>
                  <a:pt x="52" y="10"/>
                </a:lnTo>
                <a:lnTo>
                  <a:pt x="36" y="16"/>
                </a:lnTo>
                <a:lnTo>
                  <a:pt x="32" y="18"/>
                </a:lnTo>
                <a:lnTo>
                  <a:pt x="28" y="20"/>
                </a:lnTo>
                <a:lnTo>
                  <a:pt x="22" y="28"/>
                </a:lnTo>
                <a:lnTo>
                  <a:pt x="14" y="36"/>
                </a:lnTo>
                <a:lnTo>
                  <a:pt x="8" y="38"/>
                </a:lnTo>
                <a:lnTo>
                  <a:pt x="2" y="38"/>
                </a:lnTo>
                <a:lnTo>
                  <a:pt x="0" y="38"/>
                </a:lnTo>
                <a:lnTo>
                  <a:pt x="0" y="34"/>
                </a:lnTo>
                <a:lnTo>
                  <a:pt x="0" y="30"/>
                </a:lnTo>
                <a:lnTo>
                  <a:pt x="2" y="26"/>
                </a:lnTo>
                <a:lnTo>
                  <a:pt x="10" y="20"/>
                </a:lnTo>
                <a:lnTo>
                  <a:pt x="26" y="14"/>
                </a:lnTo>
                <a:lnTo>
                  <a:pt x="28" y="12"/>
                </a:lnTo>
                <a:lnTo>
                  <a:pt x="30" y="8"/>
                </a:lnTo>
                <a:lnTo>
                  <a:pt x="32" y="6"/>
                </a:lnTo>
                <a:lnTo>
                  <a:pt x="36" y="4"/>
                </a:lnTo>
                <a:lnTo>
                  <a:pt x="46" y="2"/>
                </a:lnTo>
                <a:lnTo>
                  <a:pt x="54" y="0"/>
                </a:lnTo>
                <a:lnTo>
                  <a:pt x="64" y="0"/>
                </a:lnTo>
                <a:lnTo>
                  <a:pt x="64" y="2"/>
                </a:lnTo>
                <a:lnTo>
                  <a:pt x="6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8" name="iṡḻïḍê">
            <a:extLst>
              <a:ext uri="{FF2B5EF4-FFF2-40B4-BE49-F238E27FC236}">
                <a16:creationId xmlns:a16="http://schemas.microsoft.com/office/drawing/2014/main" id="{98D94352-A3B1-4A6F-A200-F614F676D031}"/>
              </a:ext>
            </a:extLst>
          </p:cNvPr>
          <p:cNvSpPr/>
          <p:nvPr/>
        </p:nvSpPr>
        <p:spPr bwMode="auto">
          <a:xfrm>
            <a:off x="10903989" y="2766444"/>
            <a:ext cx="44268" cy="9941"/>
          </a:xfrm>
          <a:custGeom>
            <a:avLst/>
            <a:gdLst>
              <a:gd name="T0" fmla="*/ 2147483647 w 50"/>
              <a:gd name="T1" fmla="*/ 2147483647 h 10"/>
              <a:gd name="T2" fmla="*/ 2147483647 w 50"/>
              <a:gd name="T3" fmla="*/ 2147483647 h 10"/>
              <a:gd name="T4" fmla="*/ 2147483647 w 50"/>
              <a:gd name="T5" fmla="*/ 2147483647 h 10"/>
              <a:gd name="T6" fmla="*/ 2147483647 w 50"/>
              <a:gd name="T7" fmla="*/ 2147483647 h 10"/>
              <a:gd name="T8" fmla="*/ 2147483647 w 50"/>
              <a:gd name="T9" fmla="*/ 2147483647 h 10"/>
              <a:gd name="T10" fmla="*/ 2147483647 w 50"/>
              <a:gd name="T11" fmla="*/ 2147483647 h 10"/>
              <a:gd name="T12" fmla="*/ 2147483647 w 50"/>
              <a:gd name="T13" fmla="*/ 2147483647 h 10"/>
              <a:gd name="T14" fmla="*/ 0 w 50"/>
              <a:gd name="T15" fmla="*/ 2147483647 h 10"/>
              <a:gd name="T16" fmla="*/ 2147483647 w 50"/>
              <a:gd name="T17" fmla="*/ 2147483647 h 10"/>
              <a:gd name="T18" fmla="*/ 2147483647 w 50"/>
              <a:gd name="T19" fmla="*/ 0 h 10"/>
              <a:gd name="T20" fmla="*/ 2147483647 w 50"/>
              <a:gd name="T21" fmla="*/ 2147483647 h 10"/>
              <a:gd name="T22" fmla="*/ 2147483647 w 50"/>
              <a:gd name="T23" fmla="*/ 2147483647 h 10"/>
              <a:gd name="T24" fmla="*/ 2147483647 w 50"/>
              <a:gd name="T25" fmla="*/ 2147483647 h 10"/>
              <a:gd name="T26" fmla="*/ 2147483647 w 50"/>
              <a:gd name="T27" fmla="*/ 2147483647 h 10"/>
              <a:gd name="T28" fmla="*/ 2147483647 w 50"/>
              <a:gd name="T29" fmla="*/ 2147483647 h 10"/>
              <a:gd name="T30" fmla="*/ 2147483647 w 50"/>
              <a:gd name="T31" fmla="*/ 2147483647 h 10"/>
              <a:gd name="T32" fmla="*/ 2147483647 w 50"/>
              <a:gd name="T33" fmla="*/ 2147483647 h 10"/>
              <a:gd name="T34" fmla="*/ 2147483647 w 50"/>
              <a:gd name="T35" fmla="*/ 2147483647 h 10"/>
              <a:gd name="T36" fmla="*/ 2147483647 w 50"/>
              <a:gd name="T37" fmla="*/ 2147483647 h 10"/>
              <a:gd name="T38" fmla="*/ 2147483647 w 50"/>
              <a:gd name="T39" fmla="*/ 2147483647 h 1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0"/>
              <a:gd name="T61" fmla="*/ 0 h 10"/>
              <a:gd name="T62" fmla="*/ 50 w 50"/>
              <a:gd name="T63" fmla="*/ 10 h 1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0" h="10">
                <a:moveTo>
                  <a:pt x="40" y="8"/>
                </a:moveTo>
                <a:lnTo>
                  <a:pt x="34" y="10"/>
                </a:lnTo>
                <a:lnTo>
                  <a:pt x="28" y="10"/>
                </a:lnTo>
                <a:lnTo>
                  <a:pt x="22" y="8"/>
                </a:lnTo>
                <a:lnTo>
                  <a:pt x="10" y="10"/>
                </a:lnTo>
                <a:lnTo>
                  <a:pt x="4" y="10"/>
                </a:lnTo>
                <a:lnTo>
                  <a:pt x="2" y="8"/>
                </a:lnTo>
                <a:lnTo>
                  <a:pt x="0" y="4"/>
                </a:lnTo>
                <a:lnTo>
                  <a:pt x="6" y="2"/>
                </a:lnTo>
                <a:lnTo>
                  <a:pt x="12" y="0"/>
                </a:lnTo>
                <a:lnTo>
                  <a:pt x="18" y="2"/>
                </a:lnTo>
                <a:lnTo>
                  <a:pt x="24" y="4"/>
                </a:lnTo>
                <a:lnTo>
                  <a:pt x="28" y="6"/>
                </a:lnTo>
                <a:lnTo>
                  <a:pt x="34" y="8"/>
                </a:lnTo>
                <a:lnTo>
                  <a:pt x="42" y="6"/>
                </a:lnTo>
                <a:lnTo>
                  <a:pt x="50" y="4"/>
                </a:lnTo>
                <a:lnTo>
                  <a:pt x="46" y="8"/>
                </a:lnTo>
                <a:lnTo>
                  <a:pt x="44" y="10"/>
                </a:lnTo>
                <a:lnTo>
                  <a:pt x="38" y="10"/>
                </a:lnTo>
                <a:lnTo>
                  <a:pt x="40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9" name="íṥlïdé">
            <a:extLst>
              <a:ext uri="{FF2B5EF4-FFF2-40B4-BE49-F238E27FC236}">
                <a16:creationId xmlns:a16="http://schemas.microsoft.com/office/drawing/2014/main" id="{B1F1C581-2A0D-41EF-8DFE-560EC1588266}"/>
              </a:ext>
            </a:extLst>
          </p:cNvPr>
          <p:cNvSpPr/>
          <p:nvPr/>
        </p:nvSpPr>
        <p:spPr bwMode="auto">
          <a:xfrm>
            <a:off x="10701621" y="2727506"/>
            <a:ext cx="143344" cy="48880"/>
          </a:xfrm>
          <a:custGeom>
            <a:avLst/>
            <a:gdLst>
              <a:gd name="T0" fmla="*/ 2147483647 w 162"/>
              <a:gd name="T1" fmla="*/ 2147483647 h 50"/>
              <a:gd name="T2" fmla="*/ 0 w 162"/>
              <a:gd name="T3" fmla="*/ 2147483647 h 50"/>
              <a:gd name="T4" fmla="*/ 2147483647 w 162"/>
              <a:gd name="T5" fmla="*/ 2147483647 h 50"/>
              <a:gd name="T6" fmla="*/ 2147483647 w 162"/>
              <a:gd name="T7" fmla="*/ 2147483647 h 50"/>
              <a:gd name="T8" fmla="*/ 2147483647 w 162"/>
              <a:gd name="T9" fmla="*/ 2147483647 h 50"/>
              <a:gd name="T10" fmla="*/ 2147483647 w 162"/>
              <a:gd name="T11" fmla="*/ 0 h 50"/>
              <a:gd name="T12" fmla="*/ 2147483647 w 162"/>
              <a:gd name="T13" fmla="*/ 2147483647 h 50"/>
              <a:gd name="T14" fmla="*/ 2147483647 w 162"/>
              <a:gd name="T15" fmla="*/ 2147483647 h 50"/>
              <a:gd name="T16" fmla="*/ 2147483647 w 162"/>
              <a:gd name="T17" fmla="*/ 2147483647 h 50"/>
              <a:gd name="T18" fmla="*/ 2147483647 w 162"/>
              <a:gd name="T19" fmla="*/ 2147483647 h 50"/>
              <a:gd name="T20" fmla="*/ 2147483647 w 162"/>
              <a:gd name="T21" fmla="*/ 2147483647 h 50"/>
              <a:gd name="T22" fmla="*/ 2147483647 w 162"/>
              <a:gd name="T23" fmla="*/ 2147483647 h 50"/>
              <a:gd name="T24" fmla="*/ 2147483647 w 162"/>
              <a:gd name="T25" fmla="*/ 2147483647 h 50"/>
              <a:gd name="T26" fmla="*/ 2147483647 w 162"/>
              <a:gd name="T27" fmla="*/ 2147483647 h 50"/>
              <a:gd name="T28" fmla="*/ 2147483647 w 162"/>
              <a:gd name="T29" fmla="*/ 2147483647 h 50"/>
              <a:gd name="T30" fmla="*/ 2147483647 w 162"/>
              <a:gd name="T31" fmla="*/ 2147483647 h 50"/>
              <a:gd name="T32" fmla="*/ 2147483647 w 162"/>
              <a:gd name="T33" fmla="*/ 2147483647 h 50"/>
              <a:gd name="T34" fmla="*/ 2147483647 w 162"/>
              <a:gd name="T35" fmla="*/ 2147483647 h 50"/>
              <a:gd name="T36" fmla="*/ 2147483647 w 162"/>
              <a:gd name="T37" fmla="*/ 2147483647 h 50"/>
              <a:gd name="T38" fmla="*/ 2147483647 w 162"/>
              <a:gd name="T39" fmla="*/ 2147483647 h 50"/>
              <a:gd name="T40" fmla="*/ 2147483647 w 162"/>
              <a:gd name="T41" fmla="*/ 2147483647 h 50"/>
              <a:gd name="T42" fmla="*/ 2147483647 w 162"/>
              <a:gd name="T43" fmla="*/ 2147483647 h 50"/>
              <a:gd name="T44" fmla="*/ 2147483647 w 162"/>
              <a:gd name="T45" fmla="*/ 2147483647 h 50"/>
              <a:gd name="T46" fmla="*/ 2147483647 w 162"/>
              <a:gd name="T47" fmla="*/ 2147483647 h 50"/>
              <a:gd name="T48" fmla="*/ 2147483647 w 162"/>
              <a:gd name="T49" fmla="*/ 2147483647 h 50"/>
              <a:gd name="T50" fmla="*/ 2147483647 w 162"/>
              <a:gd name="T51" fmla="*/ 2147483647 h 50"/>
              <a:gd name="T52" fmla="*/ 2147483647 w 162"/>
              <a:gd name="T53" fmla="*/ 2147483647 h 50"/>
              <a:gd name="T54" fmla="*/ 2147483647 w 162"/>
              <a:gd name="T55" fmla="*/ 2147483647 h 50"/>
              <a:gd name="T56" fmla="*/ 2147483647 w 162"/>
              <a:gd name="T57" fmla="*/ 2147483647 h 50"/>
              <a:gd name="T58" fmla="*/ 2147483647 w 162"/>
              <a:gd name="T59" fmla="*/ 2147483647 h 50"/>
              <a:gd name="T60" fmla="*/ 2147483647 w 162"/>
              <a:gd name="T61" fmla="*/ 2147483647 h 50"/>
              <a:gd name="T62" fmla="*/ 2147483647 w 162"/>
              <a:gd name="T63" fmla="*/ 2147483647 h 50"/>
              <a:gd name="T64" fmla="*/ 2147483647 w 162"/>
              <a:gd name="T65" fmla="*/ 2147483647 h 50"/>
              <a:gd name="T66" fmla="*/ 2147483647 w 162"/>
              <a:gd name="T67" fmla="*/ 2147483647 h 5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2"/>
              <a:gd name="T103" fmla="*/ 0 h 50"/>
              <a:gd name="T104" fmla="*/ 162 w 162"/>
              <a:gd name="T105" fmla="*/ 50 h 5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2" h="50">
                <a:moveTo>
                  <a:pt x="16" y="16"/>
                </a:moveTo>
                <a:lnTo>
                  <a:pt x="8" y="16"/>
                </a:lnTo>
                <a:lnTo>
                  <a:pt x="4" y="14"/>
                </a:lnTo>
                <a:lnTo>
                  <a:pt x="0" y="12"/>
                </a:lnTo>
                <a:lnTo>
                  <a:pt x="4" y="10"/>
                </a:lnTo>
                <a:lnTo>
                  <a:pt x="8" y="10"/>
                </a:lnTo>
                <a:lnTo>
                  <a:pt x="10" y="8"/>
                </a:lnTo>
                <a:lnTo>
                  <a:pt x="10" y="6"/>
                </a:lnTo>
                <a:lnTo>
                  <a:pt x="10" y="4"/>
                </a:lnTo>
                <a:lnTo>
                  <a:pt x="10" y="2"/>
                </a:lnTo>
                <a:lnTo>
                  <a:pt x="12" y="0"/>
                </a:lnTo>
                <a:lnTo>
                  <a:pt x="16" y="0"/>
                </a:lnTo>
                <a:lnTo>
                  <a:pt x="22" y="2"/>
                </a:lnTo>
                <a:lnTo>
                  <a:pt x="36" y="2"/>
                </a:lnTo>
                <a:lnTo>
                  <a:pt x="48" y="4"/>
                </a:lnTo>
                <a:lnTo>
                  <a:pt x="50" y="6"/>
                </a:lnTo>
                <a:lnTo>
                  <a:pt x="52" y="8"/>
                </a:lnTo>
                <a:lnTo>
                  <a:pt x="54" y="12"/>
                </a:lnTo>
                <a:lnTo>
                  <a:pt x="56" y="14"/>
                </a:lnTo>
                <a:lnTo>
                  <a:pt x="62" y="16"/>
                </a:lnTo>
                <a:lnTo>
                  <a:pt x="70" y="16"/>
                </a:lnTo>
                <a:lnTo>
                  <a:pt x="78" y="14"/>
                </a:lnTo>
                <a:lnTo>
                  <a:pt x="84" y="12"/>
                </a:lnTo>
                <a:lnTo>
                  <a:pt x="88" y="10"/>
                </a:lnTo>
                <a:lnTo>
                  <a:pt x="90" y="8"/>
                </a:lnTo>
                <a:lnTo>
                  <a:pt x="92" y="10"/>
                </a:lnTo>
                <a:lnTo>
                  <a:pt x="94" y="10"/>
                </a:lnTo>
                <a:lnTo>
                  <a:pt x="100" y="12"/>
                </a:lnTo>
                <a:lnTo>
                  <a:pt x="102" y="16"/>
                </a:lnTo>
                <a:lnTo>
                  <a:pt x="106" y="16"/>
                </a:lnTo>
                <a:lnTo>
                  <a:pt x="114" y="18"/>
                </a:lnTo>
                <a:lnTo>
                  <a:pt x="118" y="20"/>
                </a:lnTo>
                <a:lnTo>
                  <a:pt x="118" y="22"/>
                </a:lnTo>
                <a:lnTo>
                  <a:pt x="118" y="30"/>
                </a:lnTo>
                <a:lnTo>
                  <a:pt x="124" y="32"/>
                </a:lnTo>
                <a:lnTo>
                  <a:pt x="132" y="32"/>
                </a:lnTo>
                <a:lnTo>
                  <a:pt x="146" y="34"/>
                </a:lnTo>
                <a:lnTo>
                  <a:pt x="150" y="36"/>
                </a:lnTo>
                <a:lnTo>
                  <a:pt x="162" y="40"/>
                </a:lnTo>
                <a:lnTo>
                  <a:pt x="162" y="42"/>
                </a:lnTo>
                <a:lnTo>
                  <a:pt x="160" y="46"/>
                </a:lnTo>
                <a:lnTo>
                  <a:pt x="156" y="48"/>
                </a:lnTo>
                <a:lnTo>
                  <a:pt x="152" y="48"/>
                </a:lnTo>
                <a:lnTo>
                  <a:pt x="150" y="46"/>
                </a:lnTo>
                <a:lnTo>
                  <a:pt x="146" y="40"/>
                </a:lnTo>
                <a:lnTo>
                  <a:pt x="144" y="46"/>
                </a:lnTo>
                <a:lnTo>
                  <a:pt x="144" y="48"/>
                </a:lnTo>
                <a:lnTo>
                  <a:pt x="142" y="50"/>
                </a:lnTo>
                <a:lnTo>
                  <a:pt x="136" y="48"/>
                </a:lnTo>
                <a:lnTo>
                  <a:pt x="130" y="46"/>
                </a:lnTo>
                <a:lnTo>
                  <a:pt x="126" y="44"/>
                </a:lnTo>
                <a:lnTo>
                  <a:pt x="118" y="42"/>
                </a:lnTo>
                <a:lnTo>
                  <a:pt x="92" y="42"/>
                </a:lnTo>
                <a:lnTo>
                  <a:pt x="90" y="40"/>
                </a:lnTo>
                <a:lnTo>
                  <a:pt x="84" y="40"/>
                </a:lnTo>
                <a:lnTo>
                  <a:pt x="82" y="38"/>
                </a:lnTo>
                <a:lnTo>
                  <a:pt x="80" y="36"/>
                </a:lnTo>
                <a:lnTo>
                  <a:pt x="74" y="34"/>
                </a:lnTo>
                <a:lnTo>
                  <a:pt x="64" y="32"/>
                </a:lnTo>
                <a:lnTo>
                  <a:pt x="56" y="32"/>
                </a:lnTo>
                <a:lnTo>
                  <a:pt x="48" y="32"/>
                </a:lnTo>
                <a:lnTo>
                  <a:pt x="40" y="32"/>
                </a:lnTo>
                <a:lnTo>
                  <a:pt x="36" y="32"/>
                </a:lnTo>
                <a:lnTo>
                  <a:pt x="36" y="30"/>
                </a:lnTo>
                <a:lnTo>
                  <a:pt x="32" y="26"/>
                </a:lnTo>
                <a:lnTo>
                  <a:pt x="24" y="26"/>
                </a:lnTo>
                <a:lnTo>
                  <a:pt x="20" y="26"/>
                </a:lnTo>
                <a:lnTo>
                  <a:pt x="18" y="22"/>
                </a:lnTo>
                <a:lnTo>
                  <a:pt x="16" y="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0" name="íṧľïḋe">
            <a:extLst>
              <a:ext uri="{FF2B5EF4-FFF2-40B4-BE49-F238E27FC236}">
                <a16:creationId xmlns:a16="http://schemas.microsoft.com/office/drawing/2014/main" id="{B5BA82A1-00CE-4F7B-8EBF-4AD34CE319F0}"/>
              </a:ext>
            </a:extLst>
          </p:cNvPr>
          <p:cNvSpPr/>
          <p:nvPr/>
        </p:nvSpPr>
        <p:spPr bwMode="auto">
          <a:xfrm>
            <a:off x="10701621" y="2647971"/>
            <a:ext cx="20377" cy="25683"/>
          </a:xfrm>
          <a:custGeom>
            <a:avLst/>
            <a:gdLst>
              <a:gd name="T0" fmla="*/ 0 w 24"/>
              <a:gd name="T1" fmla="*/ 2147483647 h 26"/>
              <a:gd name="T2" fmla="*/ 2147483647 w 24"/>
              <a:gd name="T3" fmla="*/ 2147483647 h 26"/>
              <a:gd name="T4" fmla="*/ 2147483647 w 24"/>
              <a:gd name="T5" fmla="*/ 2147483647 h 26"/>
              <a:gd name="T6" fmla="*/ 2147483647 w 24"/>
              <a:gd name="T7" fmla="*/ 0 h 26"/>
              <a:gd name="T8" fmla="*/ 2147483647 w 24"/>
              <a:gd name="T9" fmla="*/ 0 h 26"/>
              <a:gd name="T10" fmla="*/ 2147483647 w 24"/>
              <a:gd name="T11" fmla="*/ 2147483647 h 26"/>
              <a:gd name="T12" fmla="*/ 2147483647 w 24"/>
              <a:gd name="T13" fmla="*/ 2147483647 h 26"/>
              <a:gd name="T14" fmla="*/ 2147483647 w 24"/>
              <a:gd name="T15" fmla="*/ 2147483647 h 26"/>
              <a:gd name="T16" fmla="*/ 2147483647 w 24"/>
              <a:gd name="T17" fmla="*/ 2147483647 h 26"/>
              <a:gd name="T18" fmla="*/ 2147483647 w 24"/>
              <a:gd name="T19" fmla="*/ 2147483647 h 26"/>
              <a:gd name="T20" fmla="*/ 2147483647 w 24"/>
              <a:gd name="T21" fmla="*/ 2147483647 h 26"/>
              <a:gd name="T22" fmla="*/ 2147483647 w 24"/>
              <a:gd name="T23" fmla="*/ 2147483647 h 26"/>
              <a:gd name="T24" fmla="*/ 2147483647 w 24"/>
              <a:gd name="T25" fmla="*/ 2147483647 h 26"/>
              <a:gd name="T26" fmla="*/ 2147483647 w 24"/>
              <a:gd name="T27" fmla="*/ 2147483647 h 26"/>
              <a:gd name="T28" fmla="*/ 2147483647 w 24"/>
              <a:gd name="T29" fmla="*/ 2147483647 h 26"/>
              <a:gd name="T30" fmla="*/ 2147483647 w 24"/>
              <a:gd name="T31" fmla="*/ 2147483647 h 26"/>
              <a:gd name="T32" fmla="*/ 2147483647 w 24"/>
              <a:gd name="T33" fmla="*/ 2147483647 h 26"/>
              <a:gd name="T34" fmla="*/ 2147483647 w 24"/>
              <a:gd name="T35" fmla="*/ 2147483647 h 26"/>
              <a:gd name="T36" fmla="*/ 0 w 24"/>
              <a:gd name="T37" fmla="*/ 2147483647 h 2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"/>
              <a:gd name="T58" fmla="*/ 0 h 26"/>
              <a:gd name="T59" fmla="*/ 24 w 24"/>
              <a:gd name="T60" fmla="*/ 26 h 2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" h="26">
                <a:moveTo>
                  <a:pt x="0" y="6"/>
                </a:moveTo>
                <a:lnTo>
                  <a:pt x="4" y="4"/>
                </a:lnTo>
                <a:lnTo>
                  <a:pt x="6" y="2"/>
                </a:lnTo>
                <a:lnTo>
                  <a:pt x="10" y="0"/>
                </a:lnTo>
                <a:lnTo>
                  <a:pt x="12" y="0"/>
                </a:lnTo>
                <a:lnTo>
                  <a:pt x="14" y="2"/>
                </a:lnTo>
                <a:lnTo>
                  <a:pt x="14" y="6"/>
                </a:lnTo>
                <a:lnTo>
                  <a:pt x="18" y="12"/>
                </a:lnTo>
                <a:lnTo>
                  <a:pt x="24" y="18"/>
                </a:lnTo>
                <a:lnTo>
                  <a:pt x="24" y="24"/>
                </a:lnTo>
                <a:lnTo>
                  <a:pt x="22" y="26"/>
                </a:lnTo>
                <a:lnTo>
                  <a:pt x="14" y="22"/>
                </a:lnTo>
                <a:lnTo>
                  <a:pt x="12" y="18"/>
                </a:lnTo>
                <a:lnTo>
                  <a:pt x="10" y="16"/>
                </a:lnTo>
                <a:lnTo>
                  <a:pt x="12" y="12"/>
                </a:lnTo>
                <a:lnTo>
                  <a:pt x="12" y="10"/>
                </a:lnTo>
                <a:lnTo>
                  <a:pt x="6" y="8"/>
                </a:lnTo>
                <a:lnTo>
                  <a:pt x="2" y="6"/>
                </a:lnTo>
                <a:lnTo>
                  <a:pt x="0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1" name="ïṩ1ïḍé">
            <a:extLst>
              <a:ext uri="{FF2B5EF4-FFF2-40B4-BE49-F238E27FC236}">
                <a16:creationId xmlns:a16="http://schemas.microsoft.com/office/drawing/2014/main" id="{FFE89353-342F-47B7-9118-CA32952AA18B}"/>
              </a:ext>
            </a:extLst>
          </p:cNvPr>
          <p:cNvSpPr/>
          <p:nvPr/>
        </p:nvSpPr>
        <p:spPr bwMode="auto">
          <a:xfrm>
            <a:off x="10734646" y="2666198"/>
            <a:ext cx="10539" cy="9941"/>
          </a:xfrm>
          <a:custGeom>
            <a:avLst/>
            <a:gdLst>
              <a:gd name="T0" fmla="*/ 2147483647 w 12"/>
              <a:gd name="T1" fmla="*/ 2147483647 h 10"/>
              <a:gd name="T2" fmla="*/ 2147483647 w 12"/>
              <a:gd name="T3" fmla="*/ 2147483647 h 10"/>
              <a:gd name="T4" fmla="*/ 2147483647 w 12"/>
              <a:gd name="T5" fmla="*/ 2147483647 h 10"/>
              <a:gd name="T6" fmla="*/ 2147483647 w 12"/>
              <a:gd name="T7" fmla="*/ 2147483647 h 10"/>
              <a:gd name="T8" fmla="*/ 2147483647 w 12"/>
              <a:gd name="T9" fmla="*/ 2147483647 h 10"/>
              <a:gd name="T10" fmla="*/ 0 w 12"/>
              <a:gd name="T11" fmla="*/ 2147483647 h 10"/>
              <a:gd name="T12" fmla="*/ 2147483647 w 12"/>
              <a:gd name="T13" fmla="*/ 2147483647 h 10"/>
              <a:gd name="T14" fmla="*/ 2147483647 w 12"/>
              <a:gd name="T15" fmla="*/ 0 h 10"/>
              <a:gd name="T16" fmla="*/ 2147483647 w 12"/>
              <a:gd name="T17" fmla="*/ 2147483647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10"/>
              <a:gd name="T29" fmla="*/ 12 w 12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10">
                <a:moveTo>
                  <a:pt x="12" y="2"/>
                </a:moveTo>
                <a:lnTo>
                  <a:pt x="10" y="6"/>
                </a:lnTo>
                <a:lnTo>
                  <a:pt x="10" y="10"/>
                </a:lnTo>
                <a:lnTo>
                  <a:pt x="4" y="10"/>
                </a:lnTo>
                <a:lnTo>
                  <a:pt x="2" y="8"/>
                </a:lnTo>
                <a:lnTo>
                  <a:pt x="0" y="4"/>
                </a:lnTo>
                <a:lnTo>
                  <a:pt x="2" y="2"/>
                </a:lnTo>
                <a:lnTo>
                  <a:pt x="4" y="0"/>
                </a:lnTo>
                <a:lnTo>
                  <a:pt x="12" y="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2" name="isļïdê">
            <a:extLst>
              <a:ext uri="{FF2B5EF4-FFF2-40B4-BE49-F238E27FC236}">
                <a16:creationId xmlns:a16="http://schemas.microsoft.com/office/drawing/2014/main" id="{9F54AF20-31CD-4159-89B5-F12A0881E4BA}"/>
              </a:ext>
            </a:extLst>
          </p:cNvPr>
          <p:cNvSpPr/>
          <p:nvPr/>
        </p:nvSpPr>
        <p:spPr bwMode="auto">
          <a:xfrm>
            <a:off x="10606058" y="2637201"/>
            <a:ext cx="8432" cy="10770"/>
          </a:xfrm>
          <a:custGeom>
            <a:avLst/>
            <a:gdLst>
              <a:gd name="T0" fmla="*/ 2147483647 w 10"/>
              <a:gd name="T1" fmla="*/ 0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2147483647 h 12"/>
              <a:gd name="T8" fmla="*/ 2147483647 w 10"/>
              <a:gd name="T9" fmla="*/ 2147483647 h 12"/>
              <a:gd name="T10" fmla="*/ 2147483647 w 10"/>
              <a:gd name="T11" fmla="*/ 2147483647 h 12"/>
              <a:gd name="T12" fmla="*/ 2147483647 w 10"/>
              <a:gd name="T13" fmla="*/ 2147483647 h 12"/>
              <a:gd name="T14" fmla="*/ 0 w 10"/>
              <a:gd name="T15" fmla="*/ 2147483647 h 12"/>
              <a:gd name="T16" fmla="*/ 2147483647 w 10"/>
              <a:gd name="T17" fmla="*/ 0 h 12"/>
              <a:gd name="T18" fmla="*/ 2147483647 w 10"/>
              <a:gd name="T19" fmla="*/ 0 h 12"/>
              <a:gd name="T20" fmla="*/ 2147483647 w 10"/>
              <a:gd name="T21" fmla="*/ 0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"/>
              <a:gd name="T34" fmla="*/ 0 h 12"/>
              <a:gd name="T35" fmla="*/ 10 w 10"/>
              <a:gd name="T36" fmla="*/ 12 h 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" h="12">
                <a:moveTo>
                  <a:pt x="6" y="0"/>
                </a:moveTo>
                <a:lnTo>
                  <a:pt x="6" y="6"/>
                </a:lnTo>
                <a:lnTo>
                  <a:pt x="10" y="8"/>
                </a:lnTo>
                <a:lnTo>
                  <a:pt x="10" y="12"/>
                </a:lnTo>
                <a:lnTo>
                  <a:pt x="6" y="12"/>
                </a:lnTo>
                <a:lnTo>
                  <a:pt x="4" y="10"/>
                </a:lnTo>
                <a:lnTo>
                  <a:pt x="2" y="8"/>
                </a:lnTo>
                <a:lnTo>
                  <a:pt x="0" y="4"/>
                </a:lnTo>
                <a:lnTo>
                  <a:pt x="2" y="0"/>
                </a:lnTo>
                <a:lnTo>
                  <a:pt x="4" y="0"/>
                </a:lnTo>
                <a:lnTo>
                  <a:pt x="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3" name="í$líḍê">
            <a:extLst>
              <a:ext uri="{FF2B5EF4-FFF2-40B4-BE49-F238E27FC236}">
                <a16:creationId xmlns:a16="http://schemas.microsoft.com/office/drawing/2014/main" id="{7ABFCBAC-DB1A-47A8-BB59-6660732FCB70}"/>
              </a:ext>
            </a:extLst>
          </p:cNvPr>
          <p:cNvSpPr/>
          <p:nvPr/>
        </p:nvSpPr>
        <p:spPr bwMode="auto">
          <a:xfrm>
            <a:off x="10587086" y="2593292"/>
            <a:ext cx="10539" cy="14084"/>
          </a:xfrm>
          <a:custGeom>
            <a:avLst/>
            <a:gdLst>
              <a:gd name="T0" fmla="*/ 2147483647 w 12"/>
              <a:gd name="T1" fmla="*/ 2147483647 h 14"/>
              <a:gd name="T2" fmla="*/ 2147483647 w 12"/>
              <a:gd name="T3" fmla="*/ 2147483647 h 14"/>
              <a:gd name="T4" fmla="*/ 2147483647 w 12"/>
              <a:gd name="T5" fmla="*/ 2147483647 h 14"/>
              <a:gd name="T6" fmla="*/ 2147483647 w 12"/>
              <a:gd name="T7" fmla="*/ 2147483647 h 14"/>
              <a:gd name="T8" fmla="*/ 0 w 12"/>
              <a:gd name="T9" fmla="*/ 2147483647 h 14"/>
              <a:gd name="T10" fmla="*/ 0 w 12"/>
              <a:gd name="T11" fmla="*/ 2147483647 h 14"/>
              <a:gd name="T12" fmla="*/ 0 w 12"/>
              <a:gd name="T13" fmla="*/ 0 h 14"/>
              <a:gd name="T14" fmla="*/ 2147483647 w 12"/>
              <a:gd name="T15" fmla="*/ 2147483647 h 14"/>
              <a:gd name="T16" fmla="*/ 2147483647 w 12"/>
              <a:gd name="T17" fmla="*/ 2147483647 h 14"/>
              <a:gd name="T18" fmla="*/ 2147483647 w 12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14"/>
              <a:gd name="T32" fmla="*/ 12 w 12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14">
                <a:moveTo>
                  <a:pt x="12" y="8"/>
                </a:moveTo>
                <a:lnTo>
                  <a:pt x="10" y="12"/>
                </a:lnTo>
                <a:lnTo>
                  <a:pt x="8" y="14"/>
                </a:lnTo>
                <a:lnTo>
                  <a:pt x="4" y="12"/>
                </a:lnTo>
                <a:lnTo>
                  <a:pt x="0" y="8"/>
                </a:lnTo>
                <a:lnTo>
                  <a:pt x="0" y="6"/>
                </a:lnTo>
                <a:lnTo>
                  <a:pt x="0" y="0"/>
                </a:lnTo>
                <a:lnTo>
                  <a:pt x="6" y="4"/>
                </a:lnTo>
                <a:lnTo>
                  <a:pt x="10" y="6"/>
                </a:lnTo>
                <a:lnTo>
                  <a:pt x="12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4" name="ïş1ïḍé">
            <a:extLst>
              <a:ext uri="{FF2B5EF4-FFF2-40B4-BE49-F238E27FC236}">
                <a16:creationId xmlns:a16="http://schemas.microsoft.com/office/drawing/2014/main" id="{A8D0C095-4C4A-4C6F-BC2A-6C83586DAC36}"/>
              </a:ext>
            </a:extLst>
          </p:cNvPr>
          <p:cNvSpPr/>
          <p:nvPr/>
        </p:nvSpPr>
        <p:spPr bwMode="auto">
          <a:xfrm>
            <a:off x="11048036" y="2821953"/>
            <a:ext cx="18270" cy="9941"/>
          </a:xfrm>
          <a:custGeom>
            <a:avLst/>
            <a:gdLst>
              <a:gd name="T0" fmla="*/ 0 w 20"/>
              <a:gd name="T1" fmla="*/ 0 h 10"/>
              <a:gd name="T2" fmla="*/ 0 w 20"/>
              <a:gd name="T3" fmla="*/ 2147483647 h 10"/>
              <a:gd name="T4" fmla="*/ 2147483647 w 20"/>
              <a:gd name="T5" fmla="*/ 2147483647 h 10"/>
              <a:gd name="T6" fmla="*/ 2147483647 w 20"/>
              <a:gd name="T7" fmla="*/ 2147483647 h 10"/>
              <a:gd name="T8" fmla="*/ 2147483647 w 20"/>
              <a:gd name="T9" fmla="*/ 2147483647 h 10"/>
              <a:gd name="T10" fmla="*/ 2147483647 w 20"/>
              <a:gd name="T11" fmla="*/ 2147483647 h 10"/>
              <a:gd name="T12" fmla="*/ 2147483647 w 20"/>
              <a:gd name="T13" fmla="*/ 2147483647 h 10"/>
              <a:gd name="T14" fmla="*/ 2147483647 w 20"/>
              <a:gd name="T15" fmla="*/ 0 h 10"/>
              <a:gd name="T16" fmla="*/ 2147483647 w 20"/>
              <a:gd name="T17" fmla="*/ 0 h 10"/>
              <a:gd name="T18" fmla="*/ 0 w 20"/>
              <a:gd name="T19" fmla="*/ 0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10"/>
              <a:gd name="T32" fmla="*/ 20 w 20"/>
              <a:gd name="T33" fmla="*/ 10 h 1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10">
                <a:moveTo>
                  <a:pt x="0" y="0"/>
                </a:moveTo>
                <a:lnTo>
                  <a:pt x="0" y="8"/>
                </a:lnTo>
                <a:lnTo>
                  <a:pt x="4" y="10"/>
                </a:lnTo>
                <a:lnTo>
                  <a:pt x="10" y="10"/>
                </a:lnTo>
                <a:lnTo>
                  <a:pt x="14" y="10"/>
                </a:lnTo>
                <a:lnTo>
                  <a:pt x="16" y="6"/>
                </a:lnTo>
                <a:lnTo>
                  <a:pt x="20" y="2"/>
                </a:lnTo>
                <a:lnTo>
                  <a:pt x="16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5" name="iŝḷíḍe">
            <a:extLst>
              <a:ext uri="{FF2B5EF4-FFF2-40B4-BE49-F238E27FC236}">
                <a16:creationId xmlns:a16="http://schemas.microsoft.com/office/drawing/2014/main" id="{831C74E4-F9CF-418F-9EA6-3D7FFE58388B}"/>
              </a:ext>
            </a:extLst>
          </p:cNvPr>
          <p:cNvSpPr/>
          <p:nvPr/>
        </p:nvSpPr>
        <p:spPr bwMode="auto">
          <a:xfrm>
            <a:off x="11082466" y="3349697"/>
            <a:ext cx="58321" cy="57994"/>
          </a:xfrm>
          <a:custGeom>
            <a:avLst/>
            <a:gdLst>
              <a:gd name="T0" fmla="*/ 2147483647 w 66"/>
              <a:gd name="T1" fmla="*/ 2147483647 h 58"/>
              <a:gd name="T2" fmla="*/ 2147483647 w 66"/>
              <a:gd name="T3" fmla="*/ 2147483647 h 58"/>
              <a:gd name="T4" fmla="*/ 2147483647 w 66"/>
              <a:gd name="T5" fmla="*/ 2147483647 h 58"/>
              <a:gd name="T6" fmla="*/ 2147483647 w 66"/>
              <a:gd name="T7" fmla="*/ 2147483647 h 58"/>
              <a:gd name="T8" fmla="*/ 2147483647 w 66"/>
              <a:gd name="T9" fmla="*/ 2147483647 h 58"/>
              <a:gd name="T10" fmla="*/ 2147483647 w 66"/>
              <a:gd name="T11" fmla="*/ 2147483647 h 58"/>
              <a:gd name="T12" fmla="*/ 2147483647 w 66"/>
              <a:gd name="T13" fmla="*/ 2147483647 h 58"/>
              <a:gd name="T14" fmla="*/ 2147483647 w 66"/>
              <a:gd name="T15" fmla="*/ 2147483647 h 58"/>
              <a:gd name="T16" fmla="*/ 2147483647 w 66"/>
              <a:gd name="T17" fmla="*/ 2147483647 h 58"/>
              <a:gd name="T18" fmla="*/ 2147483647 w 66"/>
              <a:gd name="T19" fmla="*/ 2147483647 h 58"/>
              <a:gd name="T20" fmla="*/ 2147483647 w 66"/>
              <a:gd name="T21" fmla="*/ 2147483647 h 58"/>
              <a:gd name="T22" fmla="*/ 2147483647 w 66"/>
              <a:gd name="T23" fmla="*/ 2147483647 h 58"/>
              <a:gd name="T24" fmla="*/ 2147483647 w 66"/>
              <a:gd name="T25" fmla="*/ 2147483647 h 58"/>
              <a:gd name="T26" fmla="*/ 2147483647 w 66"/>
              <a:gd name="T27" fmla="*/ 2147483647 h 58"/>
              <a:gd name="T28" fmla="*/ 2147483647 w 66"/>
              <a:gd name="T29" fmla="*/ 2147483647 h 58"/>
              <a:gd name="T30" fmla="*/ 2147483647 w 66"/>
              <a:gd name="T31" fmla="*/ 2147483647 h 58"/>
              <a:gd name="T32" fmla="*/ 2147483647 w 66"/>
              <a:gd name="T33" fmla="*/ 2147483647 h 58"/>
              <a:gd name="T34" fmla="*/ 2147483647 w 66"/>
              <a:gd name="T35" fmla="*/ 2147483647 h 58"/>
              <a:gd name="T36" fmla="*/ 2147483647 w 66"/>
              <a:gd name="T37" fmla="*/ 2147483647 h 58"/>
              <a:gd name="T38" fmla="*/ 2147483647 w 66"/>
              <a:gd name="T39" fmla="*/ 2147483647 h 58"/>
              <a:gd name="T40" fmla="*/ 2147483647 w 66"/>
              <a:gd name="T41" fmla="*/ 2147483647 h 58"/>
              <a:gd name="T42" fmla="*/ 2147483647 w 66"/>
              <a:gd name="T43" fmla="*/ 2147483647 h 58"/>
              <a:gd name="T44" fmla="*/ 2147483647 w 66"/>
              <a:gd name="T45" fmla="*/ 2147483647 h 58"/>
              <a:gd name="T46" fmla="*/ 2147483647 w 66"/>
              <a:gd name="T47" fmla="*/ 2147483647 h 58"/>
              <a:gd name="T48" fmla="*/ 2147483647 w 66"/>
              <a:gd name="T49" fmla="*/ 2147483647 h 58"/>
              <a:gd name="T50" fmla="*/ 0 w 66"/>
              <a:gd name="T51" fmla="*/ 2147483647 h 58"/>
              <a:gd name="T52" fmla="*/ 0 w 66"/>
              <a:gd name="T53" fmla="*/ 2147483647 h 58"/>
              <a:gd name="T54" fmla="*/ 0 w 66"/>
              <a:gd name="T55" fmla="*/ 2147483647 h 58"/>
              <a:gd name="T56" fmla="*/ 0 w 66"/>
              <a:gd name="T57" fmla="*/ 2147483647 h 58"/>
              <a:gd name="T58" fmla="*/ 2147483647 w 66"/>
              <a:gd name="T59" fmla="*/ 2147483647 h 58"/>
              <a:gd name="T60" fmla="*/ 2147483647 w 66"/>
              <a:gd name="T61" fmla="*/ 2147483647 h 58"/>
              <a:gd name="T62" fmla="*/ 2147483647 w 66"/>
              <a:gd name="T63" fmla="*/ 2147483647 h 58"/>
              <a:gd name="T64" fmla="*/ 2147483647 w 66"/>
              <a:gd name="T65" fmla="*/ 2147483647 h 58"/>
              <a:gd name="T66" fmla="*/ 2147483647 w 66"/>
              <a:gd name="T67" fmla="*/ 2147483647 h 58"/>
              <a:gd name="T68" fmla="*/ 2147483647 w 66"/>
              <a:gd name="T69" fmla="*/ 2147483647 h 58"/>
              <a:gd name="T70" fmla="*/ 2147483647 w 66"/>
              <a:gd name="T71" fmla="*/ 2147483647 h 58"/>
              <a:gd name="T72" fmla="*/ 2147483647 w 66"/>
              <a:gd name="T73" fmla="*/ 0 h 58"/>
              <a:gd name="T74" fmla="*/ 2147483647 w 66"/>
              <a:gd name="T75" fmla="*/ 2147483647 h 58"/>
              <a:gd name="T76" fmla="*/ 2147483647 w 66"/>
              <a:gd name="T77" fmla="*/ 2147483647 h 5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6"/>
              <a:gd name="T118" fmla="*/ 0 h 58"/>
              <a:gd name="T119" fmla="*/ 66 w 66"/>
              <a:gd name="T120" fmla="*/ 58 h 5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6" h="58">
                <a:moveTo>
                  <a:pt x="18" y="2"/>
                </a:moveTo>
                <a:lnTo>
                  <a:pt x="24" y="8"/>
                </a:lnTo>
                <a:lnTo>
                  <a:pt x="28" y="10"/>
                </a:lnTo>
                <a:lnTo>
                  <a:pt x="32" y="12"/>
                </a:lnTo>
                <a:lnTo>
                  <a:pt x="40" y="12"/>
                </a:lnTo>
                <a:lnTo>
                  <a:pt x="46" y="10"/>
                </a:lnTo>
                <a:lnTo>
                  <a:pt x="58" y="6"/>
                </a:lnTo>
                <a:lnTo>
                  <a:pt x="66" y="6"/>
                </a:lnTo>
                <a:lnTo>
                  <a:pt x="66" y="8"/>
                </a:lnTo>
                <a:lnTo>
                  <a:pt x="64" y="12"/>
                </a:lnTo>
                <a:lnTo>
                  <a:pt x="60" y="16"/>
                </a:lnTo>
                <a:lnTo>
                  <a:pt x="56" y="24"/>
                </a:lnTo>
                <a:lnTo>
                  <a:pt x="54" y="32"/>
                </a:lnTo>
                <a:lnTo>
                  <a:pt x="50" y="34"/>
                </a:lnTo>
                <a:lnTo>
                  <a:pt x="46" y="36"/>
                </a:lnTo>
                <a:lnTo>
                  <a:pt x="42" y="42"/>
                </a:lnTo>
                <a:lnTo>
                  <a:pt x="38" y="48"/>
                </a:lnTo>
                <a:lnTo>
                  <a:pt x="34" y="50"/>
                </a:lnTo>
                <a:lnTo>
                  <a:pt x="32" y="52"/>
                </a:lnTo>
                <a:lnTo>
                  <a:pt x="30" y="50"/>
                </a:lnTo>
                <a:lnTo>
                  <a:pt x="28" y="46"/>
                </a:lnTo>
                <a:lnTo>
                  <a:pt x="18" y="54"/>
                </a:lnTo>
                <a:lnTo>
                  <a:pt x="16" y="56"/>
                </a:lnTo>
                <a:lnTo>
                  <a:pt x="10" y="58"/>
                </a:lnTo>
                <a:lnTo>
                  <a:pt x="4" y="56"/>
                </a:lnTo>
                <a:lnTo>
                  <a:pt x="0" y="52"/>
                </a:lnTo>
                <a:lnTo>
                  <a:pt x="0" y="48"/>
                </a:lnTo>
                <a:lnTo>
                  <a:pt x="0" y="42"/>
                </a:lnTo>
                <a:lnTo>
                  <a:pt x="0" y="38"/>
                </a:lnTo>
                <a:lnTo>
                  <a:pt x="2" y="36"/>
                </a:lnTo>
                <a:lnTo>
                  <a:pt x="6" y="32"/>
                </a:lnTo>
                <a:lnTo>
                  <a:pt x="8" y="32"/>
                </a:lnTo>
                <a:lnTo>
                  <a:pt x="8" y="28"/>
                </a:lnTo>
                <a:lnTo>
                  <a:pt x="6" y="20"/>
                </a:lnTo>
                <a:lnTo>
                  <a:pt x="8" y="16"/>
                </a:lnTo>
                <a:lnTo>
                  <a:pt x="12" y="8"/>
                </a:lnTo>
                <a:lnTo>
                  <a:pt x="18" y="0"/>
                </a:lnTo>
                <a:lnTo>
                  <a:pt x="18" y="4"/>
                </a:lnTo>
                <a:lnTo>
                  <a:pt x="18" y="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6" name="íṩ1iḑê">
            <a:extLst>
              <a:ext uri="{FF2B5EF4-FFF2-40B4-BE49-F238E27FC236}">
                <a16:creationId xmlns:a16="http://schemas.microsoft.com/office/drawing/2014/main" id="{EF16865B-9FC6-4C35-B099-7184711FEE2F}"/>
              </a:ext>
            </a:extLst>
          </p:cNvPr>
          <p:cNvSpPr/>
          <p:nvPr/>
        </p:nvSpPr>
        <p:spPr bwMode="auto">
          <a:xfrm>
            <a:off x="11317859" y="3353012"/>
            <a:ext cx="163019" cy="111845"/>
          </a:xfrm>
          <a:custGeom>
            <a:avLst/>
            <a:gdLst>
              <a:gd name="T0" fmla="*/ 2147483647 w 184"/>
              <a:gd name="T1" fmla="*/ 2147483647 h 114"/>
              <a:gd name="T2" fmla="*/ 2147483647 w 184"/>
              <a:gd name="T3" fmla="*/ 2147483647 h 114"/>
              <a:gd name="T4" fmla="*/ 2147483647 w 184"/>
              <a:gd name="T5" fmla="*/ 2147483647 h 114"/>
              <a:gd name="T6" fmla="*/ 2147483647 w 184"/>
              <a:gd name="T7" fmla="*/ 2147483647 h 114"/>
              <a:gd name="T8" fmla="*/ 2147483647 w 184"/>
              <a:gd name="T9" fmla="*/ 2147483647 h 114"/>
              <a:gd name="T10" fmla="*/ 2147483647 w 184"/>
              <a:gd name="T11" fmla="*/ 2147483647 h 114"/>
              <a:gd name="T12" fmla="*/ 2147483647 w 184"/>
              <a:gd name="T13" fmla="*/ 2147483647 h 114"/>
              <a:gd name="T14" fmla="*/ 2147483647 w 184"/>
              <a:gd name="T15" fmla="*/ 0 h 114"/>
              <a:gd name="T16" fmla="*/ 2147483647 w 184"/>
              <a:gd name="T17" fmla="*/ 2147483647 h 114"/>
              <a:gd name="T18" fmla="*/ 2147483647 w 184"/>
              <a:gd name="T19" fmla="*/ 2147483647 h 114"/>
              <a:gd name="T20" fmla="*/ 2147483647 w 184"/>
              <a:gd name="T21" fmla="*/ 2147483647 h 114"/>
              <a:gd name="T22" fmla="*/ 2147483647 w 184"/>
              <a:gd name="T23" fmla="*/ 2147483647 h 114"/>
              <a:gd name="T24" fmla="*/ 2147483647 w 184"/>
              <a:gd name="T25" fmla="*/ 2147483647 h 114"/>
              <a:gd name="T26" fmla="*/ 2147483647 w 184"/>
              <a:gd name="T27" fmla="*/ 2147483647 h 114"/>
              <a:gd name="T28" fmla="*/ 2147483647 w 184"/>
              <a:gd name="T29" fmla="*/ 2147483647 h 114"/>
              <a:gd name="T30" fmla="*/ 2147483647 w 184"/>
              <a:gd name="T31" fmla="*/ 2147483647 h 114"/>
              <a:gd name="T32" fmla="*/ 2147483647 w 184"/>
              <a:gd name="T33" fmla="*/ 2147483647 h 114"/>
              <a:gd name="T34" fmla="*/ 2147483647 w 184"/>
              <a:gd name="T35" fmla="*/ 2147483647 h 114"/>
              <a:gd name="T36" fmla="*/ 2147483647 w 184"/>
              <a:gd name="T37" fmla="*/ 2147483647 h 114"/>
              <a:gd name="T38" fmla="*/ 2147483647 w 184"/>
              <a:gd name="T39" fmla="*/ 2147483647 h 114"/>
              <a:gd name="T40" fmla="*/ 2147483647 w 184"/>
              <a:gd name="T41" fmla="*/ 2147483647 h 114"/>
              <a:gd name="T42" fmla="*/ 2147483647 w 184"/>
              <a:gd name="T43" fmla="*/ 2147483647 h 114"/>
              <a:gd name="T44" fmla="*/ 2147483647 w 184"/>
              <a:gd name="T45" fmla="*/ 2147483647 h 114"/>
              <a:gd name="T46" fmla="*/ 2147483647 w 184"/>
              <a:gd name="T47" fmla="*/ 2147483647 h 114"/>
              <a:gd name="T48" fmla="*/ 2147483647 w 184"/>
              <a:gd name="T49" fmla="*/ 2147483647 h 114"/>
              <a:gd name="T50" fmla="*/ 2147483647 w 184"/>
              <a:gd name="T51" fmla="*/ 2147483647 h 114"/>
              <a:gd name="T52" fmla="*/ 2147483647 w 184"/>
              <a:gd name="T53" fmla="*/ 2147483647 h 114"/>
              <a:gd name="T54" fmla="*/ 2147483647 w 184"/>
              <a:gd name="T55" fmla="*/ 2147483647 h 114"/>
              <a:gd name="T56" fmla="*/ 2147483647 w 184"/>
              <a:gd name="T57" fmla="*/ 2147483647 h 114"/>
              <a:gd name="T58" fmla="*/ 2147483647 w 184"/>
              <a:gd name="T59" fmla="*/ 2147483647 h 114"/>
              <a:gd name="T60" fmla="*/ 2147483647 w 184"/>
              <a:gd name="T61" fmla="*/ 2147483647 h 114"/>
              <a:gd name="T62" fmla="*/ 2147483647 w 184"/>
              <a:gd name="T63" fmla="*/ 2147483647 h 114"/>
              <a:gd name="T64" fmla="*/ 2147483647 w 184"/>
              <a:gd name="T65" fmla="*/ 2147483647 h 114"/>
              <a:gd name="T66" fmla="*/ 2147483647 w 184"/>
              <a:gd name="T67" fmla="*/ 2147483647 h 114"/>
              <a:gd name="T68" fmla="*/ 2147483647 w 184"/>
              <a:gd name="T69" fmla="*/ 2147483647 h 114"/>
              <a:gd name="T70" fmla="*/ 2147483647 w 184"/>
              <a:gd name="T71" fmla="*/ 2147483647 h 114"/>
              <a:gd name="T72" fmla="*/ 2147483647 w 184"/>
              <a:gd name="T73" fmla="*/ 2147483647 h 114"/>
              <a:gd name="T74" fmla="*/ 2147483647 w 184"/>
              <a:gd name="T75" fmla="*/ 2147483647 h 114"/>
              <a:gd name="T76" fmla="*/ 2147483647 w 184"/>
              <a:gd name="T77" fmla="*/ 2147483647 h 114"/>
              <a:gd name="T78" fmla="*/ 2147483647 w 184"/>
              <a:gd name="T79" fmla="*/ 2147483647 h 114"/>
              <a:gd name="T80" fmla="*/ 2147483647 w 184"/>
              <a:gd name="T81" fmla="*/ 2147483647 h 114"/>
              <a:gd name="T82" fmla="*/ 2147483647 w 184"/>
              <a:gd name="T83" fmla="*/ 2147483647 h 114"/>
              <a:gd name="T84" fmla="*/ 0 w 184"/>
              <a:gd name="T85" fmla="*/ 2147483647 h 114"/>
              <a:gd name="T86" fmla="*/ 0 w 184"/>
              <a:gd name="T87" fmla="*/ 2147483647 h 114"/>
              <a:gd name="T88" fmla="*/ 2147483647 w 184"/>
              <a:gd name="T89" fmla="*/ 2147483647 h 114"/>
              <a:gd name="T90" fmla="*/ 2147483647 w 184"/>
              <a:gd name="T91" fmla="*/ 2147483647 h 114"/>
              <a:gd name="T92" fmla="*/ 2147483647 w 184"/>
              <a:gd name="T93" fmla="*/ 2147483647 h 114"/>
              <a:gd name="T94" fmla="*/ 2147483647 w 184"/>
              <a:gd name="T95" fmla="*/ 2147483647 h 114"/>
              <a:gd name="T96" fmla="*/ 2147483647 w 184"/>
              <a:gd name="T97" fmla="*/ 2147483647 h 114"/>
              <a:gd name="T98" fmla="*/ 2147483647 w 184"/>
              <a:gd name="T99" fmla="*/ 2147483647 h 114"/>
              <a:gd name="T100" fmla="*/ 2147483647 w 184"/>
              <a:gd name="T101" fmla="*/ 2147483647 h 114"/>
              <a:gd name="T102" fmla="*/ 2147483647 w 184"/>
              <a:gd name="T103" fmla="*/ 2147483647 h 114"/>
              <a:gd name="T104" fmla="*/ 2147483647 w 184"/>
              <a:gd name="T105" fmla="*/ 2147483647 h 114"/>
              <a:gd name="T106" fmla="*/ 2147483647 w 184"/>
              <a:gd name="T107" fmla="*/ 2147483647 h 11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84"/>
              <a:gd name="T163" fmla="*/ 0 h 114"/>
              <a:gd name="T164" fmla="*/ 184 w 184"/>
              <a:gd name="T165" fmla="*/ 114 h 11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84" h="114">
                <a:moveTo>
                  <a:pt x="110" y="42"/>
                </a:moveTo>
                <a:lnTo>
                  <a:pt x="120" y="32"/>
                </a:lnTo>
                <a:lnTo>
                  <a:pt x="132" y="24"/>
                </a:lnTo>
                <a:lnTo>
                  <a:pt x="138" y="22"/>
                </a:lnTo>
                <a:lnTo>
                  <a:pt x="144" y="18"/>
                </a:lnTo>
                <a:lnTo>
                  <a:pt x="154" y="6"/>
                </a:lnTo>
                <a:lnTo>
                  <a:pt x="162" y="2"/>
                </a:lnTo>
                <a:lnTo>
                  <a:pt x="166" y="0"/>
                </a:lnTo>
                <a:lnTo>
                  <a:pt x="172" y="2"/>
                </a:lnTo>
                <a:lnTo>
                  <a:pt x="168" y="6"/>
                </a:lnTo>
                <a:lnTo>
                  <a:pt x="166" y="14"/>
                </a:lnTo>
                <a:lnTo>
                  <a:pt x="172" y="12"/>
                </a:lnTo>
                <a:lnTo>
                  <a:pt x="176" y="10"/>
                </a:lnTo>
                <a:lnTo>
                  <a:pt x="184" y="6"/>
                </a:lnTo>
                <a:lnTo>
                  <a:pt x="184" y="16"/>
                </a:lnTo>
                <a:lnTo>
                  <a:pt x="178" y="18"/>
                </a:lnTo>
                <a:lnTo>
                  <a:pt x="176" y="22"/>
                </a:lnTo>
                <a:lnTo>
                  <a:pt x="172" y="28"/>
                </a:lnTo>
                <a:lnTo>
                  <a:pt x="168" y="32"/>
                </a:lnTo>
                <a:lnTo>
                  <a:pt x="164" y="34"/>
                </a:lnTo>
                <a:lnTo>
                  <a:pt x="158" y="36"/>
                </a:lnTo>
                <a:lnTo>
                  <a:pt x="140" y="46"/>
                </a:lnTo>
                <a:lnTo>
                  <a:pt x="132" y="52"/>
                </a:lnTo>
                <a:lnTo>
                  <a:pt x="130" y="54"/>
                </a:lnTo>
                <a:lnTo>
                  <a:pt x="128" y="56"/>
                </a:lnTo>
                <a:lnTo>
                  <a:pt x="128" y="60"/>
                </a:lnTo>
                <a:lnTo>
                  <a:pt x="122" y="64"/>
                </a:lnTo>
                <a:lnTo>
                  <a:pt x="114" y="64"/>
                </a:lnTo>
                <a:lnTo>
                  <a:pt x="102" y="66"/>
                </a:lnTo>
                <a:lnTo>
                  <a:pt x="94" y="70"/>
                </a:lnTo>
                <a:lnTo>
                  <a:pt x="86" y="78"/>
                </a:lnTo>
                <a:lnTo>
                  <a:pt x="74" y="90"/>
                </a:lnTo>
                <a:lnTo>
                  <a:pt x="70" y="94"/>
                </a:lnTo>
                <a:lnTo>
                  <a:pt x="66" y="98"/>
                </a:lnTo>
                <a:lnTo>
                  <a:pt x="54" y="100"/>
                </a:lnTo>
                <a:lnTo>
                  <a:pt x="50" y="104"/>
                </a:lnTo>
                <a:lnTo>
                  <a:pt x="42" y="110"/>
                </a:lnTo>
                <a:lnTo>
                  <a:pt x="36" y="112"/>
                </a:lnTo>
                <a:lnTo>
                  <a:pt x="28" y="114"/>
                </a:lnTo>
                <a:lnTo>
                  <a:pt x="20" y="112"/>
                </a:lnTo>
                <a:lnTo>
                  <a:pt x="10" y="108"/>
                </a:lnTo>
                <a:lnTo>
                  <a:pt x="2" y="102"/>
                </a:lnTo>
                <a:lnTo>
                  <a:pt x="0" y="100"/>
                </a:lnTo>
                <a:lnTo>
                  <a:pt x="0" y="96"/>
                </a:lnTo>
                <a:lnTo>
                  <a:pt x="8" y="90"/>
                </a:lnTo>
                <a:lnTo>
                  <a:pt x="20" y="84"/>
                </a:lnTo>
                <a:lnTo>
                  <a:pt x="30" y="78"/>
                </a:lnTo>
                <a:lnTo>
                  <a:pt x="40" y="72"/>
                </a:lnTo>
                <a:lnTo>
                  <a:pt x="62" y="60"/>
                </a:lnTo>
                <a:lnTo>
                  <a:pt x="68" y="58"/>
                </a:lnTo>
                <a:lnTo>
                  <a:pt x="72" y="58"/>
                </a:lnTo>
                <a:lnTo>
                  <a:pt x="82" y="58"/>
                </a:lnTo>
                <a:lnTo>
                  <a:pt x="96" y="52"/>
                </a:lnTo>
                <a:lnTo>
                  <a:pt x="110" y="4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7" name="i$ḻíḑè">
            <a:extLst>
              <a:ext uri="{FF2B5EF4-FFF2-40B4-BE49-F238E27FC236}">
                <a16:creationId xmlns:a16="http://schemas.microsoft.com/office/drawing/2014/main" id="{E4E46606-63AB-4CDF-BDDE-E1D4E685040C}"/>
              </a:ext>
            </a:extLst>
          </p:cNvPr>
          <p:cNvSpPr/>
          <p:nvPr/>
        </p:nvSpPr>
        <p:spPr bwMode="auto">
          <a:xfrm>
            <a:off x="11485094" y="3244479"/>
            <a:ext cx="93455" cy="130073"/>
          </a:xfrm>
          <a:custGeom>
            <a:avLst/>
            <a:gdLst>
              <a:gd name="T0" fmla="*/ 2147483647 w 106"/>
              <a:gd name="T1" fmla="*/ 2147483647 h 132"/>
              <a:gd name="T2" fmla="*/ 0 w 106"/>
              <a:gd name="T3" fmla="*/ 2147483647 h 132"/>
              <a:gd name="T4" fmla="*/ 2147483647 w 106"/>
              <a:gd name="T5" fmla="*/ 2147483647 h 132"/>
              <a:gd name="T6" fmla="*/ 2147483647 w 106"/>
              <a:gd name="T7" fmla="*/ 2147483647 h 132"/>
              <a:gd name="T8" fmla="*/ 2147483647 w 106"/>
              <a:gd name="T9" fmla="*/ 2147483647 h 132"/>
              <a:gd name="T10" fmla="*/ 2147483647 w 106"/>
              <a:gd name="T11" fmla="*/ 2147483647 h 132"/>
              <a:gd name="T12" fmla="*/ 2147483647 w 106"/>
              <a:gd name="T13" fmla="*/ 2147483647 h 132"/>
              <a:gd name="T14" fmla="*/ 2147483647 w 106"/>
              <a:gd name="T15" fmla="*/ 2147483647 h 132"/>
              <a:gd name="T16" fmla="*/ 2147483647 w 106"/>
              <a:gd name="T17" fmla="*/ 2147483647 h 132"/>
              <a:gd name="T18" fmla="*/ 2147483647 w 106"/>
              <a:gd name="T19" fmla="*/ 2147483647 h 132"/>
              <a:gd name="T20" fmla="*/ 2147483647 w 106"/>
              <a:gd name="T21" fmla="*/ 2147483647 h 132"/>
              <a:gd name="T22" fmla="*/ 2147483647 w 106"/>
              <a:gd name="T23" fmla="*/ 2147483647 h 132"/>
              <a:gd name="T24" fmla="*/ 2147483647 w 106"/>
              <a:gd name="T25" fmla="*/ 2147483647 h 132"/>
              <a:gd name="T26" fmla="*/ 2147483647 w 106"/>
              <a:gd name="T27" fmla="*/ 2147483647 h 132"/>
              <a:gd name="T28" fmla="*/ 2147483647 w 106"/>
              <a:gd name="T29" fmla="*/ 2147483647 h 132"/>
              <a:gd name="T30" fmla="*/ 2147483647 w 106"/>
              <a:gd name="T31" fmla="*/ 2147483647 h 132"/>
              <a:gd name="T32" fmla="*/ 2147483647 w 106"/>
              <a:gd name="T33" fmla="*/ 2147483647 h 132"/>
              <a:gd name="T34" fmla="*/ 2147483647 w 106"/>
              <a:gd name="T35" fmla="*/ 0 h 132"/>
              <a:gd name="T36" fmla="*/ 2147483647 w 106"/>
              <a:gd name="T37" fmla="*/ 2147483647 h 132"/>
              <a:gd name="T38" fmla="*/ 2147483647 w 106"/>
              <a:gd name="T39" fmla="*/ 2147483647 h 132"/>
              <a:gd name="T40" fmla="*/ 2147483647 w 106"/>
              <a:gd name="T41" fmla="*/ 2147483647 h 132"/>
              <a:gd name="T42" fmla="*/ 2147483647 w 106"/>
              <a:gd name="T43" fmla="*/ 2147483647 h 132"/>
              <a:gd name="T44" fmla="*/ 2147483647 w 106"/>
              <a:gd name="T45" fmla="*/ 2147483647 h 132"/>
              <a:gd name="T46" fmla="*/ 2147483647 w 106"/>
              <a:gd name="T47" fmla="*/ 2147483647 h 132"/>
              <a:gd name="T48" fmla="*/ 2147483647 w 106"/>
              <a:gd name="T49" fmla="*/ 2147483647 h 132"/>
              <a:gd name="T50" fmla="*/ 2147483647 w 106"/>
              <a:gd name="T51" fmla="*/ 2147483647 h 132"/>
              <a:gd name="T52" fmla="*/ 2147483647 w 106"/>
              <a:gd name="T53" fmla="*/ 2147483647 h 132"/>
              <a:gd name="T54" fmla="*/ 2147483647 w 106"/>
              <a:gd name="T55" fmla="*/ 2147483647 h 132"/>
              <a:gd name="T56" fmla="*/ 2147483647 w 106"/>
              <a:gd name="T57" fmla="*/ 2147483647 h 132"/>
              <a:gd name="T58" fmla="*/ 2147483647 w 106"/>
              <a:gd name="T59" fmla="*/ 2147483647 h 132"/>
              <a:gd name="T60" fmla="*/ 2147483647 w 106"/>
              <a:gd name="T61" fmla="*/ 2147483647 h 132"/>
              <a:gd name="T62" fmla="*/ 2147483647 w 106"/>
              <a:gd name="T63" fmla="*/ 2147483647 h 132"/>
              <a:gd name="T64" fmla="*/ 2147483647 w 106"/>
              <a:gd name="T65" fmla="*/ 2147483647 h 132"/>
              <a:gd name="T66" fmla="*/ 2147483647 w 106"/>
              <a:gd name="T67" fmla="*/ 2147483647 h 132"/>
              <a:gd name="T68" fmla="*/ 2147483647 w 106"/>
              <a:gd name="T69" fmla="*/ 2147483647 h 132"/>
              <a:gd name="T70" fmla="*/ 2147483647 w 106"/>
              <a:gd name="T71" fmla="*/ 2147483647 h 132"/>
              <a:gd name="T72" fmla="*/ 2147483647 w 106"/>
              <a:gd name="T73" fmla="*/ 2147483647 h 132"/>
              <a:gd name="T74" fmla="*/ 2147483647 w 106"/>
              <a:gd name="T75" fmla="*/ 2147483647 h 132"/>
              <a:gd name="T76" fmla="*/ 2147483647 w 106"/>
              <a:gd name="T77" fmla="*/ 2147483647 h 132"/>
              <a:gd name="T78" fmla="*/ 2147483647 w 106"/>
              <a:gd name="T79" fmla="*/ 2147483647 h 132"/>
              <a:gd name="T80" fmla="*/ 2147483647 w 106"/>
              <a:gd name="T81" fmla="*/ 2147483647 h 13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6"/>
              <a:gd name="T124" fmla="*/ 0 h 132"/>
              <a:gd name="T125" fmla="*/ 106 w 106"/>
              <a:gd name="T126" fmla="*/ 132 h 13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6" h="132">
                <a:moveTo>
                  <a:pt x="6" y="132"/>
                </a:moveTo>
                <a:lnTo>
                  <a:pt x="2" y="130"/>
                </a:lnTo>
                <a:lnTo>
                  <a:pt x="0" y="126"/>
                </a:lnTo>
                <a:lnTo>
                  <a:pt x="0" y="122"/>
                </a:lnTo>
                <a:lnTo>
                  <a:pt x="2" y="120"/>
                </a:lnTo>
                <a:lnTo>
                  <a:pt x="6" y="120"/>
                </a:lnTo>
                <a:lnTo>
                  <a:pt x="12" y="116"/>
                </a:lnTo>
                <a:lnTo>
                  <a:pt x="18" y="114"/>
                </a:lnTo>
                <a:lnTo>
                  <a:pt x="22" y="110"/>
                </a:lnTo>
                <a:lnTo>
                  <a:pt x="24" y="104"/>
                </a:lnTo>
                <a:lnTo>
                  <a:pt x="16" y="98"/>
                </a:lnTo>
                <a:lnTo>
                  <a:pt x="12" y="94"/>
                </a:lnTo>
                <a:lnTo>
                  <a:pt x="12" y="90"/>
                </a:lnTo>
                <a:lnTo>
                  <a:pt x="14" y="86"/>
                </a:lnTo>
                <a:lnTo>
                  <a:pt x="16" y="84"/>
                </a:lnTo>
                <a:lnTo>
                  <a:pt x="18" y="84"/>
                </a:lnTo>
                <a:lnTo>
                  <a:pt x="20" y="84"/>
                </a:lnTo>
                <a:lnTo>
                  <a:pt x="26" y="84"/>
                </a:lnTo>
                <a:lnTo>
                  <a:pt x="30" y="82"/>
                </a:lnTo>
                <a:lnTo>
                  <a:pt x="34" y="78"/>
                </a:lnTo>
                <a:lnTo>
                  <a:pt x="40" y="70"/>
                </a:lnTo>
                <a:lnTo>
                  <a:pt x="44" y="68"/>
                </a:lnTo>
                <a:lnTo>
                  <a:pt x="48" y="62"/>
                </a:lnTo>
                <a:lnTo>
                  <a:pt x="52" y="54"/>
                </a:lnTo>
                <a:lnTo>
                  <a:pt x="54" y="44"/>
                </a:lnTo>
                <a:lnTo>
                  <a:pt x="58" y="34"/>
                </a:lnTo>
                <a:lnTo>
                  <a:pt x="54" y="32"/>
                </a:lnTo>
                <a:lnTo>
                  <a:pt x="52" y="30"/>
                </a:lnTo>
                <a:lnTo>
                  <a:pt x="52" y="24"/>
                </a:lnTo>
                <a:lnTo>
                  <a:pt x="52" y="22"/>
                </a:lnTo>
                <a:lnTo>
                  <a:pt x="54" y="20"/>
                </a:lnTo>
                <a:lnTo>
                  <a:pt x="52" y="16"/>
                </a:lnTo>
                <a:lnTo>
                  <a:pt x="52" y="14"/>
                </a:lnTo>
                <a:lnTo>
                  <a:pt x="54" y="4"/>
                </a:lnTo>
                <a:lnTo>
                  <a:pt x="56" y="2"/>
                </a:lnTo>
                <a:lnTo>
                  <a:pt x="58" y="0"/>
                </a:lnTo>
                <a:lnTo>
                  <a:pt x="60" y="4"/>
                </a:lnTo>
                <a:lnTo>
                  <a:pt x="64" y="8"/>
                </a:lnTo>
                <a:lnTo>
                  <a:pt x="68" y="14"/>
                </a:lnTo>
                <a:lnTo>
                  <a:pt x="70" y="20"/>
                </a:lnTo>
                <a:lnTo>
                  <a:pt x="70" y="24"/>
                </a:lnTo>
                <a:lnTo>
                  <a:pt x="68" y="26"/>
                </a:lnTo>
                <a:lnTo>
                  <a:pt x="64" y="28"/>
                </a:lnTo>
                <a:lnTo>
                  <a:pt x="62" y="30"/>
                </a:lnTo>
                <a:lnTo>
                  <a:pt x="62" y="34"/>
                </a:lnTo>
                <a:lnTo>
                  <a:pt x="60" y="38"/>
                </a:lnTo>
                <a:lnTo>
                  <a:pt x="58" y="44"/>
                </a:lnTo>
                <a:lnTo>
                  <a:pt x="60" y="46"/>
                </a:lnTo>
                <a:lnTo>
                  <a:pt x="62" y="48"/>
                </a:lnTo>
                <a:lnTo>
                  <a:pt x="66" y="46"/>
                </a:lnTo>
                <a:lnTo>
                  <a:pt x="68" y="44"/>
                </a:lnTo>
                <a:lnTo>
                  <a:pt x="74" y="38"/>
                </a:lnTo>
                <a:lnTo>
                  <a:pt x="74" y="40"/>
                </a:lnTo>
                <a:lnTo>
                  <a:pt x="74" y="44"/>
                </a:lnTo>
                <a:lnTo>
                  <a:pt x="72" y="48"/>
                </a:lnTo>
                <a:lnTo>
                  <a:pt x="70" y="52"/>
                </a:lnTo>
                <a:lnTo>
                  <a:pt x="70" y="56"/>
                </a:lnTo>
                <a:lnTo>
                  <a:pt x="72" y="60"/>
                </a:lnTo>
                <a:lnTo>
                  <a:pt x="76" y="62"/>
                </a:lnTo>
                <a:lnTo>
                  <a:pt x="78" y="64"/>
                </a:lnTo>
                <a:lnTo>
                  <a:pt x="84" y="62"/>
                </a:lnTo>
                <a:lnTo>
                  <a:pt x="88" y="60"/>
                </a:lnTo>
                <a:lnTo>
                  <a:pt x="92" y="58"/>
                </a:lnTo>
                <a:lnTo>
                  <a:pt x="96" y="56"/>
                </a:lnTo>
                <a:lnTo>
                  <a:pt x="102" y="58"/>
                </a:lnTo>
                <a:lnTo>
                  <a:pt x="104" y="60"/>
                </a:lnTo>
                <a:lnTo>
                  <a:pt x="106" y="62"/>
                </a:lnTo>
                <a:lnTo>
                  <a:pt x="104" y="64"/>
                </a:lnTo>
                <a:lnTo>
                  <a:pt x="102" y="68"/>
                </a:lnTo>
                <a:lnTo>
                  <a:pt x="96" y="70"/>
                </a:lnTo>
                <a:lnTo>
                  <a:pt x="80" y="86"/>
                </a:lnTo>
                <a:lnTo>
                  <a:pt x="76" y="88"/>
                </a:lnTo>
                <a:lnTo>
                  <a:pt x="72" y="86"/>
                </a:lnTo>
                <a:lnTo>
                  <a:pt x="68" y="86"/>
                </a:lnTo>
                <a:lnTo>
                  <a:pt x="64" y="86"/>
                </a:lnTo>
                <a:lnTo>
                  <a:pt x="58" y="92"/>
                </a:lnTo>
                <a:lnTo>
                  <a:pt x="54" y="98"/>
                </a:lnTo>
                <a:lnTo>
                  <a:pt x="44" y="108"/>
                </a:lnTo>
                <a:lnTo>
                  <a:pt x="30" y="118"/>
                </a:lnTo>
                <a:lnTo>
                  <a:pt x="18" y="128"/>
                </a:lnTo>
                <a:lnTo>
                  <a:pt x="12" y="130"/>
                </a:lnTo>
                <a:lnTo>
                  <a:pt x="6" y="13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8" name="íṣľíḋê">
            <a:extLst>
              <a:ext uri="{FF2B5EF4-FFF2-40B4-BE49-F238E27FC236}">
                <a16:creationId xmlns:a16="http://schemas.microsoft.com/office/drawing/2014/main" id="{902CAA28-27E7-4A0C-8F0B-7B8B2859D092}"/>
              </a:ext>
            </a:extLst>
          </p:cNvPr>
          <p:cNvSpPr/>
          <p:nvPr/>
        </p:nvSpPr>
        <p:spPr bwMode="auto">
          <a:xfrm>
            <a:off x="11501958" y="2985993"/>
            <a:ext cx="34431" cy="43910"/>
          </a:xfrm>
          <a:custGeom>
            <a:avLst/>
            <a:gdLst>
              <a:gd name="T0" fmla="*/ 2147483647 w 38"/>
              <a:gd name="T1" fmla="*/ 2147483647 h 44"/>
              <a:gd name="T2" fmla="*/ 2147483647 w 38"/>
              <a:gd name="T3" fmla="*/ 2147483647 h 44"/>
              <a:gd name="T4" fmla="*/ 2147483647 w 38"/>
              <a:gd name="T5" fmla="*/ 2147483647 h 44"/>
              <a:gd name="T6" fmla="*/ 2147483647 w 38"/>
              <a:gd name="T7" fmla="*/ 2147483647 h 44"/>
              <a:gd name="T8" fmla="*/ 2147483647 w 38"/>
              <a:gd name="T9" fmla="*/ 2147483647 h 44"/>
              <a:gd name="T10" fmla="*/ 2147483647 w 38"/>
              <a:gd name="T11" fmla="*/ 2147483647 h 44"/>
              <a:gd name="T12" fmla="*/ 0 w 38"/>
              <a:gd name="T13" fmla="*/ 2147483647 h 44"/>
              <a:gd name="T14" fmla="*/ 0 w 38"/>
              <a:gd name="T15" fmla="*/ 0 h 44"/>
              <a:gd name="T16" fmla="*/ 2147483647 w 38"/>
              <a:gd name="T17" fmla="*/ 2147483647 h 44"/>
              <a:gd name="T18" fmla="*/ 2147483647 w 38"/>
              <a:gd name="T19" fmla="*/ 2147483647 h 44"/>
              <a:gd name="T20" fmla="*/ 2147483647 w 38"/>
              <a:gd name="T21" fmla="*/ 2147483647 h 44"/>
              <a:gd name="T22" fmla="*/ 2147483647 w 38"/>
              <a:gd name="T23" fmla="*/ 2147483647 h 44"/>
              <a:gd name="T24" fmla="*/ 2147483647 w 38"/>
              <a:gd name="T25" fmla="*/ 2147483647 h 44"/>
              <a:gd name="T26" fmla="*/ 2147483647 w 38"/>
              <a:gd name="T27" fmla="*/ 2147483647 h 44"/>
              <a:gd name="T28" fmla="*/ 2147483647 w 38"/>
              <a:gd name="T29" fmla="*/ 2147483647 h 44"/>
              <a:gd name="T30" fmla="*/ 2147483647 w 38"/>
              <a:gd name="T31" fmla="*/ 2147483647 h 44"/>
              <a:gd name="T32" fmla="*/ 2147483647 w 38"/>
              <a:gd name="T33" fmla="*/ 2147483647 h 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"/>
              <a:gd name="T52" fmla="*/ 0 h 44"/>
              <a:gd name="T53" fmla="*/ 38 w 38"/>
              <a:gd name="T54" fmla="*/ 44 h 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" h="44">
                <a:moveTo>
                  <a:pt x="38" y="42"/>
                </a:moveTo>
                <a:lnTo>
                  <a:pt x="36" y="44"/>
                </a:lnTo>
                <a:lnTo>
                  <a:pt x="32" y="42"/>
                </a:lnTo>
                <a:lnTo>
                  <a:pt x="26" y="40"/>
                </a:lnTo>
                <a:lnTo>
                  <a:pt x="14" y="32"/>
                </a:lnTo>
                <a:lnTo>
                  <a:pt x="6" y="20"/>
                </a:lnTo>
                <a:lnTo>
                  <a:pt x="0" y="12"/>
                </a:lnTo>
                <a:lnTo>
                  <a:pt x="0" y="0"/>
                </a:lnTo>
                <a:lnTo>
                  <a:pt x="8" y="4"/>
                </a:lnTo>
                <a:lnTo>
                  <a:pt x="12" y="10"/>
                </a:lnTo>
                <a:lnTo>
                  <a:pt x="16" y="16"/>
                </a:lnTo>
                <a:lnTo>
                  <a:pt x="20" y="22"/>
                </a:lnTo>
                <a:lnTo>
                  <a:pt x="24" y="24"/>
                </a:lnTo>
                <a:lnTo>
                  <a:pt x="28" y="26"/>
                </a:lnTo>
                <a:lnTo>
                  <a:pt x="32" y="28"/>
                </a:lnTo>
                <a:lnTo>
                  <a:pt x="34" y="32"/>
                </a:lnTo>
                <a:lnTo>
                  <a:pt x="38" y="4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9" name="íşľîḋè">
            <a:extLst>
              <a:ext uri="{FF2B5EF4-FFF2-40B4-BE49-F238E27FC236}">
                <a16:creationId xmlns:a16="http://schemas.microsoft.com/office/drawing/2014/main" id="{738508CC-DD7E-4FBA-AD55-3A9F0C161C16}"/>
              </a:ext>
            </a:extLst>
          </p:cNvPr>
          <p:cNvSpPr/>
          <p:nvPr/>
        </p:nvSpPr>
        <p:spPr bwMode="auto">
          <a:xfrm>
            <a:off x="11317859" y="2698509"/>
            <a:ext cx="56214" cy="37281"/>
          </a:xfrm>
          <a:custGeom>
            <a:avLst/>
            <a:gdLst>
              <a:gd name="T0" fmla="*/ 2147483647 w 64"/>
              <a:gd name="T1" fmla="*/ 2147483647 h 38"/>
              <a:gd name="T2" fmla="*/ 2147483647 w 64"/>
              <a:gd name="T3" fmla="*/ 2147483647 h 38"/>
              <a:gd name="T4" fmla="*/ 2147483647 w 64"/>
              <a:gd name="T5" fmla="*/ 2147483647 h 38"/>
              <a:gd name="T6" fmla="*/ 2147483647 w 64"/>
              <a:gd name="T7" fmla="*/ 2147483647 h 38"/>
              <a:gd name="T8" fmla="*/ 2147483647 w 64"/>
              <a:gd name="T9" fmla="*/ 2147483647 h 38"/>
              <a:gd name="T10" fmla="*/ 2147483647 w 64"/>
              <a:gd name="T11" fmla="*/ 2147483647 h 38"/>
              <a:gd name="T12" fmla="*/ 0 w 64"/>
              <a:gd name="T13" fmla="*/ 2147483647 h 38"/>
              <a:gd name="T14" fmla="*/ 0 w 64"/>
              <a:gd name="T15" fmla="*/ 2147483647 h 38"/>
              <a:gd name="T16" fmla="*/ 0 w 64"/>
              <a:gd name="T17" fmla="*/ 2147483647 h 38"/>
              <a:gd name="T18" fmla="*/ 2147483647 w 64"/>
              <a:gd name="T19" fmla="*/ 2147483647 h 38"/>
              <a:gd name="T20" fmla="*/ 2147483647 w 64"/>
              <a:gd name="T21" fmla="*/ 2147483647 h 38"/>
              <a:gd name="T22" fmla="*/ 2147483647 w 64"/>
              <a:gd name="T23" fmla="*/ 2147483647 h 38"/>
              <a:gd name="T24" fmla="*/ 2147483647 w 64"/>
              <a:gd name="T25" fmla="*/ 2147483647 h 38"/>
              <a:gd name="T26" fmla="*/ 2147483647 w 64"/>
              <a:gd name="T27" fmla="*/ 2147483647 h 38"/>
              <a:gd name="T28" fmla="*/ 2147483647 w 64"/>
              <a:gd name="T29" fmla="*/ 2147483647 h 38"/>
              <a:gd name="T30" fmla="*/ 2147483647 w 64"/>
              <a:gd name="T31" fmla="*/ 2147483647 h 38"/>
              <a:gd name="T32" fmla="*/ 2147483647 w 64"/>
              <a:gd name="T33" fmla="*/ 2147483647 h 38"/>
              <a:gd name="T34" fmla="*/ 2147483647 w 64"/>
              <a:gd name="T35" fmla="*/ 2147483647 h 38"/>
              <a:gd name="T36" fmla="*/ 2147483647 w 64"/>
              <a:gd name="T37" fmla="*/ 0 h 38"/>
              <a:gd name="T38" fmla="*/ 2147483647 w 64"/>
              <a:gd name="T39" fmla="*/ 0 h 38"/>
              <a:gd name="T40" fmla="*/ 2147483647 w 64"/>
              <a:gd name="T41" fmla="*/ 2147483647 h 38"/>
              <a:gd name="T42" fmla="*/ 2147483647 w 64"/>
              <a:gd name="T43" fmla="*/ 2147483647 h 38"/>
              <a:gd name="T44" fmla="*/ 2147483647 w 64"/>
              <a:gd name="T45" fmla="*/ 2147483647 h 38"/>
              <a:gd name="T46" fmla="*/ 2147483647 w 64"/>
              <a:gd name="T47" fmla="*/ 2147483647 h 38"/>
              <a:gd name="T48" fmla="*/ 2147483647 w 64"/>
              <a:gd name="T49" fmla="*/ 2147483647 h 38"/>
              <a:gd name="T50" fmla="*/ 2147483647 w 64"/>
              <a:gd name="T51" fmla="*/ 2147483647 h 38"/>
              <a:gd name="T52" fmla="*/ 2147483647 w 64"/>
              <a:gd name="T53" fmla="*/ 2147483647 h 38"/>
              <a:gd name="T54" fmla="*/ 2147483647 w 64"/>
              <a:gd name="T55" fmla="*/ 2147483647 h 38"/>
              <a:gd name="T56" fmla="*/ 2147483647 w 64"/>
              <a:gd name="T57" fmla="*/ 2147483647 h 38"/>
              <a:gd name="T58" fmla="*/ 2147483647 w 64"/>
              <a:gd name="T59" fmla="*/ 2147483647 h 38"/>
              <a:gd name="T60" fmla="*/ 2147483647 w 64"/>
              <a:gd name="T61" fmla="*/ 2147483647 h 38"/>
              <a:gd name="T62" fmla="*/ 2147483647 w 64"/>
              <a:gd name="T63" fmla="*/ 2147483647 h 38"/>
              <a:gd name="T64" fmla="*/ 2147483647 w 64"/>
              <a:gd name="T65" fmla="*/ 2147483647 h 3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4"/>
              <a:gd name="T100" fmla="*/ 0 h 38"/>
              <a:gd name="T101" fmla="*/ 64 w 64"/>
              <a:gd name="T102" fmla="*/ 38 h 3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4" h="38">
                <a:moveTo>
                  <a:pt x="36" y="38"/>
                </a:moveTo>
                <a:lnTo>
                  <a:pt x="34" y="38"/>
                </a:lnTo>
                <a:lnTo>
                  <a:pt x="30" y="38"/>
                </a:lnTo>
                <a:lnTo>
                  <a:pt x="22" y="38"/>
                </a:lnTo>
                <a:lnTo>
                  <a:pt x="10" y="36"/>
                </a:lnTo>
                <a:lnTo>
                  <a:pt x="2" y="32"/>
                </a:lnTo>
                <a:lnTo>
                  <a:pt x="0" y="28"/>
                </a:lnTo>
                <a:lnTo>
                  <a:pt x="0" y="26"/>
                </a:lnTo>
                <a:lnTo>
                  <a:pt x="0" y="24"/>
                </a:lnTo>
                <a:lnTo>
                  <a:pt x="2" y="22"/>
                </a:lnTo>
                <a:lnTo>
                  <a:pt x="24" y="22"/>
                </a:lnTo>
                <a:lnTo>
                  <a:pt x="28" y="24"/>
                </a:lnTo>
                <a:lnTo>
                  <a:pt x="30" y="24"/>
                </a:lnTo>
                <a:lnTo>
                  <a:pt x="38" y="22"/>
                </a:lnTo>
                <a:lnTo>
                  <a:pt x="42" y="18"/>
                </a:lnTo>
                <a:lnTo>
                  <a:pt x="46" y="14"/>
                </a:lnTo>
                <a:lnTo>
                  <a:pt x="52" y="10"/>
                </a:lnTo>
                <a:lnTo>
                  <a:pt x="52" y="4"/>
                </a:lnTo>
                <a:lnTo>
                  <a:pt x="52" y="0"/>
                </a:lnTo>
                <a:lnTo>
                  <a:pt x="54" y="0"/>
                </a:lnTo>
                <a:lnTo>
                  <a:pt x="56" y="2"/>
                </a:lnTo>
                <a:lnTo>
                  <a:pt x="60" y="4"/>
                </a:lnTo>
                <a:lnTo>
                  <a:pt x="62" y="8"/>
                </a:lnTo>
                <a:lnTo>
                  <a:pt x="64" y="10"/>
                </a:lnTo>
                <a:lnTo>
                  <a:pt x="62" y="12"/>
                </a:lnTo>
                <a:lnTo>
                  <a:pt x="60" y="16"/>
                </a:lnTo>
                <a:lnTo>
                  <a:pt x="58" y="18"/>
                </a:lnTo>
                <a:lnTo>
                  <a:pt x="58" y="20"/>
                </a:lnTo>
                <a:lnTo>
                  <a:pt x="54" y="26"/>
                </a:lnTo>
                <a:lnTo>
                  <a:pt x="46" y="32"/>
                </a:lnTo>
                <a:lnTo>
                  <a:pt x="40" y="36"/>
                </a:lnTo>
                <a:lnTo>
                  <a:pt x="34" y="38"/>
                </a:lnTo>
                <a:lnTo>
                  <a:pt x="36" y="3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0" name="iš1íḓê">
            <a:extLst>
              <a:ext uri="{FF2B5EF4-FFF2-40B4-BE49-F238E27FC236}">
                <a16:creationId xmlns:a16="http://schemas.microsoft.com/office/drawing/2014/main" id="{941FB3B4-73AD-45FC-95D8-E8FF46A776BB}"/>
              </a:ext>
            </a:extLst>
          </p:cNvPr>
          <p:cNvSpPr/>
          <p:nvPr/>
        </p:nvSpPr>
        <p:spPr bwMode="auto">
          <a:xfrm>
            <a:off x="11111978" y="2720050"/>
            <a:ext cx="10539" cy="15741"/>
          </a:xfrm>
          <a:custGeom>
            <a:avLst/>
            <a:gdLst>
              <a:gd name="T0" fmla="*/ 2147483647 w 12"/>
              <a:gd name="T1" fmla="*/ 2147483647 h 16"/>
              <a:gd name="T2" fmla="*/ 2147483647 w 12"/>
              <a:gd name="T3" fmla="*/ 2147483647 h 16"/>
              <a:gd name="T4" fmla="*/ 2147483647 w 12"/>
              <a:gd name="T5" fmla="*/ 2147483647 h 16"/>
              <a:gd name="T6" fmla="*/ 2147483647 w 12"/>
              <a:gd name="T7" fmla="*/ 2147483647 h 16"/>
              <a:gd name="T8" fmla="*/ 2147483647 w 12"/>
              <a:gd name="T9" fmla="*/ 2147483647 h 16"/>
              <a:gd name="T10" fmla="*/ 0 w 12"/>
              <a:gd name="T11" fmla="*/ 2147483647 h 16"/>
              <a:gd name="T12" fmla="*/ 2147483647 w 12"/>
              <a:gd name="T13" fmla="*/ 2147483647 h 16"/>
              <a:gd name="T14" fmla="*/ 2147483647 w 12"/>
              <a:gd name="T15" fmla="*/ 0 h 16"/>
              <a:gd name="T16" fmla="*/ 2147483647 w 12"/>
              <a:gd name="T17" fmla="*/ 2147483647 h 16"/>
              <a:gd name="T18" fmla="*/ 2147483647 w 12"/>
              <a:gd name="T19" fmla="*/ 2147483647 h 16"/>
              <a:gd name="T20" fmla="*/ 2147483647 w 12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"/>
              <a:gd name="T34" fmla="*/ 0 h 16"/>
              <a:gd name="T35" fmla="*/ 12 w 12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" h="16">
                <a:moveTo>
                  <a:pt x="12" y="10"/>
                </a:moveTo>
                <a:lnTo>
                  <a:pt x="12" y="14"/>
                </a:lnTo>
                <a:lnTo>
                  <a:pt x="12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2" y="4"/>
                </a:lnTo>
                <a:lnTo>
                  <a:pt x="8" y="0"/>
                </a:lnTo>
                <a:lnTo>
                  <a:pt x="10" y="6"/>
                </a:lnTo>
                <a:lnTo>
                  <a:pt x="10" y="8"/>
                </a:lnTo>
                <a:lnTo>
                  <a:pt x="12" y="1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1" name="îšḷîḍé">
            <a:extLst>
              <a:ext uri="{FF2B5EF4-FFF2-40B4-BE49-F238E27FC236}">
                <a16:creationId xmlns:a16="http://schemas.microsoft.com/office/drawing/2014/main" id="{18C0D642-3079-415B-8BB7-D9739232C02D}"/>
              </a:ext>
            </a:extLst>
          </p:cNvPr>
          <p:cNvSpPr/>
          <p:nvPr/>
        </p:nvSpPr>
        <p:spPr bwMode="auto">
          <a:xfrm>
            <a:off x="11066305" y="2749875"/>
            <a:ext cx="10539" cy="18226"/>
          </a:xfrm>
          <a:custGeom>
            <a:avLst/>
            <a:gdLst>
              <a:gd name="T0" fmla="*/ 2147483647 w 12"/>
              <a:gd name="T1" fmla="*/ 2147483647 h 20"/>
              <a:gd name="T2" fmla="*/ 2147483647 w 12"/>
              <a:gd name="T3" fmla="*/ 2147483647 h 20"/>
              <a:gd name="T4" fmla="*/ 2147483647 w 12"/>
              <a:gd name="T5" fmla="*/ 0 h 20"/>
              <a:gd name="T6" fmla="*/ 2147483647 w 12"/>
              <a:gd name="T7" fmla="*/ 2147483647 h 20"/>
              <a:gd name="T8" fmla="*/ 2147483647 w 12"/>
              <a:gd name="T9" fmla="*/ 2147483647 h 20"/>
              <a:gd name="T10" fmla="*/ 2147483647 w 12"/>
              <a:gd name="T11" fmla="*/ 2147483647 h 20"/>
              <a:gd name="T12" fmla="*/ 2147483647 w 12"/>
              <a:gd name="T13" fmla="*/ 2147483647 h 20"/>
              <a:gd name="T14" fmla="*/ 0 w 12"/>
              <a:gd name="T15" fmla="*/ 2147483647 h 20"/>
              <a:gd name="T16" fmla="*/ 0 w 12"/>
              <a:gd name="T17" fmla="*/ 2147483647 h 20"/>
              <a:gd name="T18" fmla="*/ 2147483647 w 12"/>
              <a:gd name="T19" fmla="*/ 2147483647 h 20"/>
              <a:gd name="T20" fmla="*/ 2147483647 w 12"/>
              <a:gd name="T21" fmla="*/ 2147483647 h 20"/>
              <a:gd name="T22" fmla="*/ 2147483647 w 12"/>
              <a:gd name="T23" fmla="*/ 2147483647 h 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"/>
              <a:gd name="T37" fmla="*/ 0 h 20"/>
              <a:gd name="T38" fmla="*/ 12 w 12"/>
              <a:gd name="T39" fmla="*/ 20 h 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" h="20">
                <a:moveTo>
                  <a:pt x="6" y="2"/>
                </a:moveTo>
                <a:lnTo>
                  <a:pt x="8" y="2"/>
                </a:lnTo>
                <a:lnTo>
                  <a:pt x="8" y="0"/>
                </a:lnTo>
                <a:lnTo>
                  <a:pt x="10" y="2"/>
                </a:lnTo>
                <a:lnTo>
                  <a:pt x="12" y="4"/>
                </a:lnTo>
                <a:lnTo>
                  <a:pt x="10" y="6"/>
                </a:lnTo>
                <a:lnTo>
                  <a:pt x="8" y="12"/>
                </a:lnTo>
                <a:lnTo>
                  <a:pt x="0" y="20"/>
                </a:lnTo>
                <a:lnTo>
                  <a:pt x="0" y="10"/>
                </a:lnTo>
                <a:lnTo>
                  <a:pt x="2" y="6"/>
                </a:lnTo>
                <a:lnTo>
                  <a:pt x="4" y="4"/>
                </a:lnTo>
                <a:lnTo>
                  <a:pt x="6" y="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2" name="îṡļíḍe">
            <a:extLst>
              <a:ext uri="{FF2B5EF4-FFF2-40B4-BE49-F238E27FC236}">
                <a16:creationId xmlns:a16="http://schemas.microsoft.com/office/drawing/2014/main" id="{AC093FB6-8B24-4301-B080-9D4E82B6F8F2}"/>
              </a:ext>
            </a:extLst>
          </p:cNvPr>
          <p:cNvSpPr/>
          <p:nvPr/>
        </p:nvSpPr>
        <p:spPr bwMode="auto">
          <a:xfrm>
            <a:off x="11024848" y="2670340"/>
            <a:ext cx="44971" cy="21540"/>
          </a:xfrm>
          <a:custGeom>
            <a:avLst/>
            <a:gdLst>
              <a:gd name="T0" fmla="*/ 2147483647 w 50"/>
              <a:gd name="T1" fmla="*/ 2147483647 h 22"/>
              <a:gd name="T2" fmla="*/ 2147483647 w 50"/>
              <a:gd name="T3" fmla="*/ 2147483647 h 22"/>
              <a:gd name="T4" fmla="*/ 2147483647 w 50"/>
              <a:gd name="T5" fmla="*/ 2147483647 h 22"/>
              <a:gd name="T6" fmla="*/ 2147483647 w 50"/>
              <a:gd name="T7" fmla="*/ 2147483647 h 22"/>
              <a:gd name="T8" fmla="*/ 2147483647 w 50"/>
              <a:gd name="T9" fmla="*/ 2147483647 h 22"/>
              <a:gd name="T10" fmla="*/ 2147483647 w 50"/>
              <a:gd name="T11" fmla="*/ 2147483647 h 22"/>
              <a:gd name="T12" fmla="*/ 2147483647 w 50"/>
              <a:gd name="T13" fmla="*/ 2147483647 h 22"/>
              <a:gd name="T14" fmla="*/ 2147483647 w 50"/>
              <a:gd name="T15" fmla="*/ 2147483647 h 22"/>
              <a:gd name="T16" fmla="*/ 2147483647 w 50"/>
              <a:gd name="T17" fmla="*/ 2147483647 h 22"/>
              <a:gd name="T18" fmla="*/ 0 w 50"/>
              <a:gd name="T19" fmla="*/ 2147483647 h 22"/>
              <a:gd name="T20" fmla="*/ 2147483647 w 50"/>
              <a:gd name="T21" fmla="*/ 2147483647 h 22"/>
              <a:gd name="T22" fmla="*/ 2147483647 w 50"/>
              <a:gd name="T23" fmla="*/ 2147483647 h 22"/>
              <a:gd name="T24" fmla="*/ 2147483647 w 50"/>
              <a:gd name="T25" fmla="*/ 2147483647 h 22"/>
              <a:gd name="T26" fmla="*/ 2147483647 w 50"/>
              <a:gd name="T27" fmla="*/ 2147483647 h 22"/>
              <a:gd name="T28" fmla="*/ 2147483647 w 50"/>
              <a:gd name="T29" fmla="*/ 0 h 22"/>
              <a:gd name="T30" fmla="*/ 2147483647 w 50"/>
              <a:gd name="T31" fmla="*/ 2147483647 h 22"/>
              <a:gd name="T32" fmla="*/ 2147483647 w 50"/>
              <a:gd name="T33" fmla="*/ 2147483647 h 22"/>
              <a:gd name="T34" fmla="*/ 2147483647 w 50"/>
              <a:gd name="T35" fmla="*/ 0 h 22"/>
              <a:gd name="T36" fmla="*/ 2147483647 w 50"/>
              <a:gd name="T37" fmla="*/ 2147483647 h 22"/>
              <a:gd name="T38" fmla="*/ 2147483647 w 50"/>
              <a:gd name="T39" fmla="*/ 2147483647 h 22"/>
              <a:gd name="T40" fmla="*/ 2147483647 w 50"/>
              <a:gd name="T41" fmla="*/ 2147483647 h 22"/>
              <a:gd name="T42" fmla="*/ 2147483647 w 50"/>
              <a:gd name="T43" fmla="*/ 2147483647 h 22"/>
              <a:gd name="T44" fmla="*/ 2147483647 w 50"/>
              <a:gd name="T45" fmla="*/ 2147483647 h 22"/>
              <a:gd name="T46" fmla="*/ 2147483647 w 50"/>
              <a:gd name="T47" fmla="*/ 2147483647 h 22"/>
              <a:gd name="T48" fmla="*/ 2147483647 w 50"/>
              <a:gd name="T49" fmla="*/ 2147483647 h 2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0"/>
              <a:gd name="T76" fmla="*/ 0 h 22"/>
              <a:gd name="T77" fmla="*/ 50 w 50"/>
              <a:gd name="T78" fmla="*/ 22 h 2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0" h="22">
                <a:moveTo>
                  <a:pt x="42" y="22"/>
                </a:moveTo>
                <a:lnTo>
                  <a:pt x="40" y="20"/>
                </a:lnTo>
                <a:lnTo>
                  <a:pt x="38" y="16"/>
                </a:lnTo>
                <a:lnTo>
                  <a:pt x="34" y="14"/>
                </a:lnTo>
                <a:lnTo>
                  <a:pt x="30" y="14"/>
                </a:lnTo>
                <a:lnTo>
                  <a:pt x="24" y="12"/>
                </a:lnTo>
                <a:lnTo>
                  <a:pt x="16" y="12"/>
                </a:lnTo>
                <a:lnTo>
                  <a:pt x="10" y="12"/>
                </a:lnTo>
                <a:lnTo>
                  <a:pt x="2" y="12"/>
                </a:lnTo>
                <a:lnTo>
                  <a:pt x="0" y="10"/>
                </a:lnTo>
                <a:lnTo>
                  <a:pt x="8" y="4"/>
                </a:lnTo>
                <a:lnTo>
                  <a:pt x="14" y="4"/>
                </a:lnTo>
                <a:lnTo>
                  <a:pt x="18" y="2"/>
                </a:lnTo>
                <a:lnTo>
                  <a:pt x="24" y="2"/>
                </a:lnTo>
                <a:lnTo>
                  <a:pt x="28" y="0"/>
                </a:lnTo>
                <a:lnTo>
                  <a:pt x="28" y="2"/>
                </a:lnTo>
                <a:lnTo>
                  <a:pt x="30" y="2"/>
                </a:lnTo>
                <a:lnTo>
                  <a:pt x="34" y="0"/>
                </a:lnTo>
                <a:lnTo>
                  <a:pt x="38" y="2"/>
                </a:lnTo>
                <a:lnTo>
                  <a:pt x="44" y="6"/>
                </a:lnTo>
                <a:lnTo>
                  <a:pt x="48" y="10"/>
                </a:lnTo>
                <a:lnTo>
                  <a:pt x="50" y="16"/>
                </a:lnTo>
                <a:lnTo>
                  <a:pt x="48" y="18"/>
                </a:lnTo>
                <a:lnTo>
                  <a:pt x="46" y="20"/>
                </a:lnTo>
                <a:lnTo>
                  <a:pt x="42" y="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3" name="ïṩlîḑé">
            <a:extLst>
              <a:ext uri="{FF2B5EF4-FFF2-40B4-BE49-F238E27FC236}">
                <a16:creationId xmlns:a16="http://schemas.microsoft.com/office/drawing/2014/main" id="{97C2BF30-C261-4DA7-8B0D-D5064F1F8A79}"/>
              </a:ext>
            </a:extLst>
          </p:cNvPr>
          <p:cNvSpPr/>
          <p:nvPr/>
        </p:nvSpPr>
        <p:spPr bwMode="auto">
          <a:xfrm>
            <a:off x="11023442" y="2585835"/>
            <a:ext cx="17567" cy="41424"/>
          </a:xfrm>
          <a:custGeom>
            <a:avLst/>
            <a:gdLst>
              <a:gd name="T0" fmla="*/ 2147483647 w 20"/>
              <a:gd name="T1" fmla="*/ 2147483647 h 42"/>
              <a:gd name="T2" fmla="*/ 2147483647 w 20"/>
              <a:gd name="T3" fmla="*/ 2147483647 h 42"/>
              <a:gd name="T4" fmla="*/ 2147483647 w 20"/>
              <a:gd name="T5" fmla="*/ 2147483647 h 42"/>
              <a:gd name="T6" fmla="*/ 0 w 20"/>
              <a:gd name="T7" fmla="*/ 2147483647 h 42"/>
              <a:gd name="T8" fmla="*/ 2147483647 w 20"/>
              <a:gd name="T9" fmla="*/ 2147483647 h 42"/>
              <a:gd name="T10" fmla="*/ 0 w 20"/>
              <a:gd name="T11" fmla="*/ 0 h 42"/>
              <a:gd name="T12" fmla="*/ 2147483647 w 20"/>
              <a:gd name="T13" fmla="*/ 0 h 42"/>
              <a:gd name="T14" fmla="*/ 2147483647 w 20"/>
              <a:gd name="T15" fmla="*/ 2147483647 h 42"/>
              <a:gd name="T16" fmla="*/ 2147483647 w 20"/>
              <a:gd name="T17" fmla="*/ 2147483647 h 42"/>
              <a:gd name="T18" fmla="*/ 2147483647 w 20"/>
              <a:gd name="T19" fmla="*/ 2147483647 h 42"/>
              <a:gd name="T20" fmla="*/ 2147483647 w 20"/>
              <a:gd name="T21" fmla="*/ 2147483647 h 42"/>
              <a:gd name="T22" fmla="*/ 2147483647 w 20"/>
              <a:gd name="T23" fmla="*/ 2147483647 h 42"/>
              <a:gd name="T24" fmla="*/ 2147483647 w 20"/>
              <a:gd name="T25" fmla="*/ 2147483647 h 42"/>
              <a:gd name="T26" fmla="*/ 2147483647 w 20"/>
              <a:gd name="T27" fmla="*/ 2147483647 h 42"/>
              <a:gd name="T28" fmla="*/ 2147483647 w 20"/>
              <a:gd name="T29" fmla="*/ 2147483647 h 42"/>
              <a:gd name="T30" fmla="*/ 2147483647 w 20"/>
              <a:gd name="T31" fmla="*/ 2147483647 h 42"/>
              <a:gd name="T32" fmla="*/ 2147483647 w 20"/>
              <a:gd name="T33" fmla="*/ 2147483647 h 42"/>
              <a:gd name="T34" fmla="*/ 2147483647 w 20"/>
              <a:gd name="T35" fmla="*/ 2147483647 h 42"/>
              <a:gd name="T36" fmla="*/ 2147483647 w 20"/>
              <a:gd name="T37" fmla="*/ 2147483647 h 42"/>
              <a:gd name="T38" fmla="*/ 2147483647 w 20"/>
              <a:gd name="T39" fmla="*/ 2147483647 h 42"/>
              <a:gd name="T40" fmla="*/ 2147483647 w 20"/>
              <a:gd name="T41" fmla="*/ 2147483647 h 42"/>
              <a:gd name="T42" fmla="*/ 2147483647 w 20"/>
              <a:gd name="T43" fmla="*/ 2147483647 h 42"/>
              <a:gd name="T44" fmla="*/ 2147483647 w 20"/>
              <a:gd name="T45" fmla="*/ 2147483647 h 42"/>
              <a:gd name="T46" fmla="*/ 2147483647 w 20"/>
              <a:gd name="T47" fmla="*/ 2147483647 h 42"/>
              <a:gd name="T48" fmla="*/ 2147483647 w 20"/>
              <a:gd name="T49" fmla="*/ 2147483647 h 42"/>
              <a:gd name="T50" fmla="*/ 2147483647 w 20"/>
              <a:gd name="T51" fmla="*/ 2147483647 h 42"/>
              <a:gd name="T52" fmla="*/ 2147483647 w 20"/>
              <a:gd name="T53" fmla="*/ 2147483647 h 42"/>
              <a:gd name="T54" fmla="*/ 2147483647 w 20"/>
              <a:gd name="T55" fmla="*/ 2147483647 h 42"/>
              <a:gd name="T56" fmla="*/ 2147483647 w 20"/>
              <a:gd name="T57" fmla="*/ 2147483647 h 42"/>
              <a:gd name="T58" fmla="*/ 2147483647 w 20"/>
              <a:gd name="T59" fmla="*/ 2147483647 h 4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0"/>
              <a:gd name="T91" fmla="*/ 0 h 42"/>
              <a:gd name="T92" fmla="*/ 20 w 20"/>
              <a:gd name="T93" fmla="*/ 42 h 4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0" h="42">
                <a:moveTo>
                  <a:pt x="2" y="22"/>
                </a:moveTo>
                <a:lnTo>
                  <a:pt x="2" y="18"/>
                </a:lnTo>
                <a:lnTo>
                  <a:pt x="2" y="14"/>
                </a:lnTo>
                <a:lnTo>
                  <a:pt x="0" y="10"/>
                </a:lnTo>
                <a:lnTo>
                  <a:pt x="2" y="4"/>
                </a:lnTo>
                <a:lnTo>
                  <a:pt x="0" y="0"/>
                </a:lnTo>
                <a:lnTo>
                  <a:pt x="4" y="0"/>
                </a:lnTo>
                <a:lnTo>
                  <a:pt x="6" y="8"/>
                </a:lnTo>
                <a:lnTo>
                  <a:pt x="4" y="16"/>
                </a:lnTo>
                <a:lnTo>
                  <a:pt x="8" y="16"/>
                </a:lnTo>
                <a:lnTo>
                  <a:pt x="8" y="8"/>
                </a:lnTo>
                <a:lnTo>
                  <a:pt x="16" y="8"/>
                </a:lnTo>
                <a:lnTo>
                  <a:pt x="16" y="12"/>
                </a:lnTo>
                <a:lnTo>
                  <a:pt x="16" y="14"/>
                </a:lnTo>
                <a:lnTo>
                  <a:pt x="14" y="16"/>
                </a:lnTo>
                <a:lnTo>
                  <a:pt x="12" y="18"/>
                </a:lnTo>
                <a:lnTo>
                  <a:pt x="12" y="22"/>
                </a:lnTo>
                <a:lnTo>
                  <a:pt x="20" y="32"/>
                </a:lnTo>
                <a:lnTo>
                  <a:pt x="16" y="32"/>
                </a:lnTo>
                <a:lnTo>
                  <a:pt x="14" y="30"/>
                </a:lnTo>
                <a:lnTo>
                  <a:pt x="12" y="28"/>
                </a:lnTo>
                <a:lnTo>
                  <a:pt x="8" y="28"/>
                </a:lnTo>
                <a:lnTo>
                  <a:pt x="6" y="28"/>
                </a:lnTo>
                <a:lnTo>
                  <a:pt x="4" y="30"/>
                </a:lnTo>
                <a:lnTo>
                  <a:pt x="4" y="34"/>
                </a:lnTo>
                <a:lnTo>
                  <a:pt x="4" y="38"/>
                </a:lnTo>
                <a:lnTo>
                  <a:pt x="6" y="42"/>
                </a:lnTo>
                <a:lnTo>
                  <a:pt x="2" y="40"/>
                </a:lnTo>
                <a:lnTo>
                  <a:pt x="2" y="34"/>
                </a:lnTo>
                <a:lnTo>
                  <a:pt x="2" y="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4" name="íṥľïďè">
            <a:extLst>
              <a:ext uri="{FF2B5EF4-FFF2-40B4-BE49-F238E27FC236}">
                <a16:creationId xmlns:a16="http://schemas.microsoft.com/office/drawing/2014/main" id="{3F4F2119-DDD0-40E5-A992-CB2A2DCF3FEB}"/>
              </a:ext>
            </a:extLst>
          </p:cNvPr>
          <p:cNvSpPr/>
          <p:nvPr/>
        </p:nvSpPr>
        <p:spPr bwMode="auto">
          <a:xfrm>
            <a:off x="11000957" y="2676140"/>
            <a:ext cx="14756" cy="15741"/>
          </a:xfrm>
          <a:custGeom>
            <a:avLst/>
            <a:gdLst>
              <a:gd name="T0" fmla="*/ 2147483647 w 18"/>
              <a:gd name="T1" fmla="*/ 2147483647 h 16"/>
              <a:gd name="T2" fmla="*/ 2147483647 w 18"/>
              <a:gd name="T3" fmla="*/ 2147483647 h 16"/>
              <a:gd name="T4" fmla="*/ 2147483647 w 18"/>
              <a:gd name="T5" fmla="*/ 2147483647 h 16"/>
              <a:gd name="T6" fmla="*/ 2147483647 w 18"/>
              <a:gd name="T7" fmla="*/ 2147483647 h 16"/>
              <a:gd name="T8" fmla="*/ 2147483647 w 18"/>
              <a:gd name="T9" fmla="*/ 2147483647 h 16"/>
              <a:gd name="T10" fmla="*/ 2147483647 w 18"/>
              <a:gd name="T11" fmla="*/ 2147483647 h 16"/>
              <a:gd name="T12" fmla="*/ 2147483647 w 18"/>
              <a:gd name="T13" fmla="*/ 2147483647 h 16"/>
              <a:gd name="T14" fmla="*/ 0 w 18"/>
              <a:gd name="T15" fmla="*/ 2147483647 h 16"/>
              <a:gd name="T16" fmla="*/ 0 w 18"/>
              <a:gd name="T17" fmla="*/ 2147483647 h 16"/>
              <a:gd name="T18" fmla="*/ 2147483647 w 18"/>
              <a:gd name="T19" fmla="*/ 0 h 16"/>
              <a:gd name="T20" fmla="*/ 2147483647 w 18"/>
              <a:gd name="T21" fmla="*/ 2147483647 h 16"/>
              <a:gd name="T22" fmla="*/ 2147483647 w 18"/>
              <a:gd name="T23" fmla="*/ 2147483647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"/>
              <a:gd name="T37" fmla="*/ 0 h 16"/>
              <a:gd name="T38" fmla="*/ 18 w 18"/>
              <a:gd name="T39" fmla="*/ 16 h 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" h="16">
                <a:moveTo>
                  <a:pt x="16" y="4"/>
                </a:moveTo>
                <a:lnTo>
                  <a:pt x="18" y="6"/>
                </a:lnTo>
                <a:lnTo>
                  <a:pt x="18" y="10"/>
                </a:lnTo>
                <a:lnTo>
                  <a:pt x="18" y="12"/>
                </a:lnTo>
                <a:lnTo>
                  <a:pt x="16" y="14"/>
                </a:lnTo>
                <a:lnTo>
                  <a:pt x="10" y="16"/>
                </a:lnTo>
                <a:lnTo>
                  <a:pt x="2" y="12"/>
                </a:lnTo>
                <a:lnTo>
                  <a:pt x="0" y="8"/>
                </a:lnTo>
                <a:lnTo>
                  <a:pt x="0" y="4"/>
                </a:lnTo>
                <a:lnTo>
                  <a:pt x="10" y="0"/>
                </a:lnTo>
                <a:lnTo>
                  <a:pt x="18" y="4"/>
                </a:lnTo>
                <a:lnTo>
                  <a:pt x="16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5" name="îšlïďé">
            <a:extLst>
              <a:ext uri="{FF2B5EF4-FFF2-40B4-BE49-F238E27FC236}">
                <a16:creationId xmlns:a16="http://schemas.microsoft.com/office/drawing/2014/main" id="{24AC8DE6-E3C3-42EA-8C42-CFE778B6A929}"/>
              </a:ext>
            </a:extLst>
          </p:cNvPr>
          <p:cNvSpPr/>
          <p:nvPr/>
        </p:nvSpPr>
        <p:spPr bwMode="auto">
          <a:xfrm>
            <a:off x="10850586" y="2765616"/>
            <a:ext cx="44971" cy="15741"/>
          </a:xfrm>
          <a:custGeom>
            <a:avLst/>
            <a:gdLst>
              <a:gd name="T0" fmla="*/ 2147483647 w 50"/>
              <a:gd name="T1" fmla="*/ 2147483647 h 16"/>
              <a:gd name="T2" fmla="*/ 2147483647 w 50"/>
              <a:gd name="T3" fmla="*/ 2147483647 h 16"/>
              <a:gd name="T4" fmla="*/ 2147483647 w 50"/>
              <a:gd name="T5" fmla="*/ 2147483647 h 16"/>
              <a:gd name="T6" fmla="*/ 2147483647 w 50"/>
              <a:gd name="T7" fmla="*/ 2147483647 h 16"/>
              <a:gd name="T8" fmla="*/ 2147483647 w 50"/>
              <a:gd name="T9" fmla="*/ 2147483647 h 16"/>
              <a:gd name="T10" fmla="*/ 2147483647 w 50"/>
              <a:gd name="T11" fmla="*/ 2147483647 h 16"/>
              <a:gd name="T12" fmla="*/ 2147483647 w 50"/>
              <a:gd name="T13" fmla="*/ 2147483647 h 16"/>
              <a:gd name="T14" fmla="*/ 2147483647 w 50"/>
              <a:gd name="T15" fmla="*/ 2147483647 h 16"/>
              <a:gd name="T16" fmla="*/ 2147483647 w 50"/>
              <a:gd name="T17" fmla="*/ 2147483647 h 16"/>
              <a:gd name="T18" fmla="*/ 2147483647 w 50"/>
              <a:gd name="T19" fmla="*/ 2147483647 h 16"/>
              <a:gd name="T20" fmla="*/ 2147483647 w 50"/>
              <a:gd name="T21" fmla="*/ 2147483647 h 16"/>
              <a:gd name="T22" fmla="*/ 2147483647 w 50"/>
              <a:gd name="T23" fmla="*/ 2147483647 h 16"/>
              <a:gd name="T24" fmla="*/ 2147483647 w 50"/>
              <a:gd name="T25" fmla="*/ 2147483647 h 16"/>
              <a:gd name="T26" fmla="*/ 0 w 50"/>
              <a:gd name="T27" fmla="*/ 2147483647 h 16"/>
              <a:gd name="T28" fmla="*/ 2147483647 w 50"/>
              <a:gd name="T29" fmla="*/ 2147483647 h 16"/>
              <a:gd name="T30" fmla="*/ 2147483647 w 50"/>
              <a:gd name="T31" fmla="*/ 2147483647 h 16"/>
              <a:gd name="T32" fmla="*/ 2147483647 w 50"/>
              <a:gd name="T33" fmla="*/ 2147483647 h 16"/>
              <a:gd name="T34" fmla="*/ 2147483647 w 50"/>
              <a:gd name="T35" fmla="*/ 2147483647 h 16"/>
              <a:gd name="T36" fmla="*/ 2147483647 w 50"/>
              <a:gd name="T37" fmla="*/ 2147483647 h 16"/>
              <a:gd name="T38" fmla="*/ 2147483647 w 50"/>
              <a:gd name="T39" fmla="*/ 2147483647 h 16"/>
              <a:gd name="T40" fmla="*/ 2147483647 w 50"/>
              <a:gd name="T41" fmla="*/ 2147483647 h 16"/>
              <a:gd name="T42" fmla="*/ 2147483647 w 50"/>
              <a:gd name="T43" fmla="*/ 2147483647 h 16"/>
              <a:gd name="T44" fmla="*/ 2147483647 w 50"/>
              <a:gd name="T45" fmla="*/ 2147483647 h 16"/>
              <a:gd name="T46" fmla="*/ 2147483647 w 50"/>
              <a:gd name="T47" fmla="*/ 2147483647 h 16"/>
              <a:gd name="T48" fmla="*/ 2147483647 w 50"/>
              <a:gd name="T49" fmla="*/ 0 h 16"/>
              <a:gd name="T50" fmla="*/ 2147483647 w 50"/>
              <a:gd name="T51" fmla="*/ 2147483647 h 16"/>
              <a:gd name="T52" fmla="*/ 2147483647 w 50"/>
              <a:gd name="T53" fmla="*/ 2147483647 h 16"/>
              <a:gd name="T54" fmla="*/ 2147483647 w 50"/>
              <a:gd name="T55" fmla="*/ 2147483647 h 1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0"/>
              <a:gd name="T85" fmla="*/ 0 h 16"/>
              <a:gd name="T86" fmla="*/ 50 w 50"/>
              <a:gd name="T87" fmla="*/ 16 h 1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0" h="16">
                <a:moveTo>
                  <a:pt x="50" y="12"/>
                </a:moveTo>
                <a:lnTo>
                  <a:pt x="48" y="12"/>
                </a:lnTo>
                <a:lnTo>
                  <a:pt x="42" y="12"/>
                </a:lnTo>
                <a:lnTo>
                  <a:pt x="38" y="10"/>
                </a:lnTo>
                <a:lnTo>
                  <a:pt x="34" y="14"/>
                </a:lnTo>
                <a:lnTo>
                  <a:pt x="30" y="16"/>
                </a:lnTo>
                <a:lnTo>
                  <a:pt x="20" y="16"/>
                </a:lnTo>
                <a:lnTo>
                  <a:pt x="16" y="16"/>
                </a:lnTo>
                <a:lnTo>
                  <a:pt x="14" y="14"/>
                </a:lnTo>
                <a:lnTo>
                  <a:pt x="12" y="10"/>
                </a:lnTo>
                <a:lnTo>
                  <a:pt x="8" y="12"/>
                </a:lnTo>
                <a:lnTo>
                  <a:pt x="6" y="14"/>
                </a:lnTo>
                <a:lnTo>
                  <a:pt x="2" y="12"/>
                </a:lnTo>
                <a:lnTo>
                  <a:pt x="0" y="10"/>
                </a:lnTo>
                <a:lnTo>
                  <a:pt x="2" y="6"/>
                </a:lnTo>
                <a:lnTo>
                  <a:pt x="6" y="4"/>
                </a:lnTo>
                <a:lnTo>
                  <a:pt x="10" y="2"/>
                </a:lnTo>
                <a:lnTo>
                  <a:pt x="14" y="2"/>
                </a:lnTo>
                <a:lnTo>
                  <a:pt x="14" y="6"/>
                </a:lnTo>
                <a:lnTo>
                  <a:pt x="32" y="10"/>
                </a:lnTo>
                <a:lnTo>
                  <a:pt x="38" y="10"/>
                </a:lnTo>
                <a:lnTo>
                  <a:pt x="34" y="6"/>
                </a:lnTo>
                <a:lnTo>
                  <a:pt x="32" y="4"/>
                </a:lnTo>
                <a:lnTo>
                  <a:pt x="34" y="2"/>
                </a:lnTo>
                <a:lnTo>
                  <a:pt x="38" y="0"/>
                </a:lnTo>
                <a:lnTo>
                  <a:pt x="42" y="4"/>
                </a:lnTo>
                <a:lnTo>
                  <a:pt x="50" y="8"/>
                </a:lnTo>
                <a:lnTo>
                  <a:pt x="50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6" name="ïŝľiḑê">
            <a:extLst>
              <a:ext uri="{FF2B5EF4-FFF2-40B4-BE49-F238E27FC236}">
                <a16:creationId xmlns:a16="http://schemas.microsoft.com/office/drawing/2014/main" id="{4A72CACB-8884-4FF6-B882-DF8F6E5BAD3C}"/>
              </a:ext>
            </a:extLst>
          </p:cNvPr>
          <p:cNvSpPr/>
          <p:nvPr/>
        </p:nvSpPr>
        <p:spPr bwMode="auto">
          <a:xfrm>
            <a:off x="10938419" y="2441678"/>
            <a:ext cx="67456" cy="76221"/>
          </a:xfrm>
          <a:custGeom>
            <a:avLst/>
            <a:gdLst>
              <a:gd name="T0" fmla="*/ 2147483647 w 76"/>
              <a:gd name="T1" fmla="*/ 2147483647 h 78"/>
              <a:gd name="T2" fmla="*/ 2147483647 w 76"/>
              <a:gd name="T3" fmla="*/ 2147483647 h 78"/>
              <a:gd name="T4" fmla="*/ 2147483647 w 76"/>
              <a:gd name="T5" fmla="*/ 2147483647 h 78"/>
              <a:gd name="T6" fmla="*/ 2147483647 w 76"/>
              <a:gd name="T7" fmla="*/ 2147483647 h 78"/>
              <a:gd name="T8" fmla="*/ 2147483647 w 76"/>
              <a:gd name="T9" fmla="*/ 2147483647 h 78"/>
              <a:gd name="T10" fmla="*/ 2147483647 w 76"/>
              <a:gd name="T11" fmla="*/ 2147483647 h 78"/>
              <a:gd name="T12" fmla="*/ 2147483647 w 76"/>
              <a:gd name="T13" fmla="*/ 2147483647 h 78"/>
              <a:gd name="T14" fmla="*/ 2147483647 w 76"/>
              <a:gd name="T15" fmla="*/ 2147483647 h 78"/>
              <a:gd name="T16" fmla="*/ 2147483647 w 76"/>
              <a:gd name="T17" fmla="*/ 2147483647 h 78"/>
              <a:gd name="T18" fmla="*/ 2147483647 w 76"/>
              <a:gd name="T19" fmla="*/ 2147483647 h 78"/>
              <a:gd name="T20" fmla="*/ 2147483647 w 76"/>
              <a:gd name="T21" fmla="*/ 2147483647 h 78"/>
              <a:gd name="T22" fmla="*/ 2147483647 w 76"/>
              <a:gd name="T23" fmla="*/ 2147483647 h 78"/>
              <a:gd name="T24" fmla="*/ 2147483647 w 76"/>
              <a:gd name="T25" fmla="*/ 2147483647 h 78"/>
              <a:gd name="T26" fmla="*/ 2147483647 w 76"/>
              <a:gd name="T27" fmla="*/ 2147483647 h 78"/>
              <a:gd name="T28" fmla="*/ 2147483647 w 76"/>
              <a:gd name="T29" fmla="*/ 2147483647 h 78"/>
              <a:gd name="T30" fmla="*/ 2147483647 w 76"/>
              <a:gd name="T31" fmla="*/ 2147483647 h 78"/>
              <a:gd name="T32" fmla="*/ 0 w 76"/>
              <a:gd name="T33" fmla="*/ 2147483647 h 78"/>
              <a:gd name="T34" fmla="*/ 2147483647 w 76"/>
              <a:gd name="T35" fmla="*/ 2147483647 h 78"/>
              <a:gd name="T36" fmla="*/ 0 w 76"/>
              <a:gd name="T37" fmla="*/ 2147483647 h 78"/>
              <a:gd name="T38" fmla="*/ 2147483647 w 76"/>
              <a:gd name="T39" fmla="*/ 2147483647 h 78"/>
              <a:gd name="T40" fmla="*/ 2147483647 w 76"/>
              <a:gd name="T41" fmla="*/ 2147483647 h 78"/>
              <a:gd name="T42" fmla="*/ 2147483647 w 76"/>
              <a:gd name="T43" fmla="*/ 2147483647 h 78"/>
              <a:gd name="T44" fmla="*/ 2147483647 w 76"/>
              <a:gd name="T45" fmla="*/ 2147483647 h 78"/>
              <a:gd name="T46" fmla="*/ 2147483647 w 76"/>
              <a:gd name="T47" fmla="*/ 2147483647 h 78"/>
              <a:gd name="T48" fmla="*/ 2147483647 w 76"/>
              <a:gd name="T49" fmla="*/ 2147483647 h 78"/>
              <a:gd name="T50" fmla="*/ 2147483647 w 76"/>
              <a:gd name="T51" fmla="*/ 2147483647 h 78"/>
              <a:gd name="T52" fmla="*/ 2147483647 w 76"/>
              <a:gd name="T53" fmla="*/ 2147483647 h 78"/>
              <a:gd name="T54" fmla="*/ 2147483647 w 76"/>
              <a:gd name="T55" fmla="*/ 2147483647 h 78"/>
              <a:gd name="T56" fmla="*/ 2147483647 w 76"/>
              <a:gd name="T57" fmla="*/ 0 h 78"/>
              <a:gd name="T58" fmla="*/ 2147483647 w 76"/>
              <a:gd name="T59" fmla="*/ 2147483647 h 78"/>
              <a:gd name="T60" fmla="*/ 2147483647 w 76"/>
              <a:gd name="T61" fmla="*/ 2147483647 h 78"/>
              <a:gd name="T62" fmla="*/ 2147483647 w 76"/>
              <a:gd name="T63" fmla="*/ 2147483647 h 78"/>
              <a:gd name="T64" fmla="*/ 2147483647 w 76"/>
              <a:gd name="T65" fmla="*/ 2147483647 h 78"/>
              <a:gd name="T66" fmla="*/ 2147483647 w 76"/>
              <a:gd name="T67" fmla="*/ 2147483647 h 78"/>
              <a:gd name="T68" fmla="*/ 2147483647 w 76"/>
              <a:gd name="T69" fmla="*/ 2147483647 h 7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6"/>
              <a:gd name="T106" fmla="*/ 0 h 78"/>
              <a:gd name="T107" fmla="*/ 76 w 76"/>
              <a:gd name="T108" fmla="*/ 78 h 7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6" h="78">
                <a:moveTo>
                  <a:pt x="64" y="56"/>
                </a:moveTo>
                <a:lnTo>
                  <a:pt x="60" y="52"/>
                </a:lnTo>
                <a:lnTo>
                  <a:pt x="56" y="54"/>
                </a:lnTo>
                <a:lnTo>
                  <a:pt x="54" y="58"/>
                </a:lnTo>
                <a:lnTo>
                  <a:pt x="56" y="62"/>
                </a:lnTo>
                <a:lnTo>
                  <a:pt x="58" y="64"/>
                </a:lnTo>
                <a:lnTo>
                  <a:pt x="60" y="68"/>
                </a:lnTo>
                <a:lnTo>
                  <a:pt x="62" y="72"/>
                </a:lnTo>
                <a:lnTo>
                  <a:pt x="60" y="78"/>
                </a:lnTo>
                <a:lnTo>
                  <a:pt x="58" y="78"/>
                </a:lnTo>
                <a:lnTo>
                  <a:pt x="54" y="78"/>
                </a:lnTo>
                <a:lnTo>
                  <a:pt x="52" y="78"/>
                </a:lnTo>
                <a:lnTo>
                  <a:pt x="52" y="74"/>
                </a:lnTo>
                <a:lnTo>
                  <a:pt x="48" y="76"/>
                </a:lnTo>
                <a:lnTo>
                  <a:pt x="46" y="76"/>
                </a:lnTo>
                <a:lnTo>
                  <a:pt x="42" y="74"/>
                </a:lnTo>
                <a:lnTo>
                  <a:pt x="36" y="70"/>
                </a:lnTo>
                <a:lnTo>
                  <a:pt x="34" y="62"/>
                </a:lnTo>
                <a:lnTo>
                  <a:pt x="32" y="54"/>
                </a:lnTo>
                <a:lnTo>
                  <a:pt x="34" y="52"/>
                </a:lnTo>
                <a:lnTo>
                  <a:pt x="36" y="50"/>
                </a:lnTo>
                <a:lnTo>
                  <a:pt x="32" y="44"/>
                </a:lnTo>
                <a:lnTo>
                  <a:pt x="24" y="44"/>
                </a:lnTo>
                <a:lnTo>
                  <a:pt x="24" y="48"/>
                </a:lnTo>
                <a:lnTo>
                  <a:pt x="20" y="48"/>
                </a:lnTo>
                <a:lnTo>
                  <a:pt x="18" y="46"/>
                </a:lnTo>
                <a:lnTo>
                  <a:pt x="16" y="48"/>
                </a:lnTo>
                <a:lnTo>
                  <a:pt x="12" y="44"/>
                </a:lnTo>
                <a:lnTo>
                  <a:pt x="10" y="50"/>
                </a:lnTo>
                <a:lnTo>
                  <a:pt x="8" y="56"/>
                </a:lnTo>
                <a:lnTo>
                  <a:pt x="6" y="64"/>
                </a:lnTo>
                <a:lnTo>
                  <a:pt x="4" y="66"/>
                </a:lnTo>
                <a:lnTo>
                  <a:pt x="2" y="68"/>
                </a:lnTo>
                <a:lnTo>
                  <a:pt x="0" y="66"/>
                </a:lnTo>
                <a:lnTo>
                  <a:pt x="0" y="62"/>
                </a:lnTo>
                <a:lnTo>
                  <a:pt x="2" y="54"/>
                </a:lnTo>
                <a:lnTo>
                  <a:pt x="0" y="50"/>
                </a:lnTo>
                <a:lnTo>
                  <a:pt x="0" y="42"/>
                </a:lnTo>
                <a:lnTo>
                  <a:pt x="2" y="34"/>
                </a:lnTo>
                <a:lnTo>
                  <a:pt x="6" y="34"/>
                </a:lnTo>
                <a:lnTo>
                  <a:pt x="10" y="32"/>
                </a:lnTo>
                <a:lnTo>
                  <a:pt x="14" y="28"/>
                </a:lnTo>
                <a:lnTo>
                  <a:pt x="16" y="24"/>
                </a:lnTo>
                <a:lnTo>
                  <a:pt x="18" y="24"/>
                </a:lnTo>
                <a:lnTo>
                  <a:pt x="20" y="22"/>
                </a:lnTo>
                <a:lnTo>
                  <a:pt x="26" y="24"/>
                </a:lnTo>
                <a:lnTo>
                  <a:pt x="28" y="26"/>
                </a:lnTo>
                <a:lnTo>
                  <a:pt x="30" y="28"/>
                </a:lnTo>
                <a:lnTo>
                  <a:pt x="32" y="30"/>
                </a:lnTo>
                <a:lnTo>
                  <a:pt x="36" y="30"/>
                </a:lnTo>
                <a:lnTo>
                  <a:pt x="36" y="26"/>
                </a:lnTo>
                <a:lnTo>
                  <a:pt x="40" y="24"/>
                </a:lnTo>
                <a:lnTo>
                  <a:pt x="42" y="20"/>
                </a:lnTo>
                <a:lnTo>
                  <a:pt x="44" y="18"/>
                </a:lnTo>
                <a:lnTo>
                  <a:pt x="48" y="16"/>
                </a:lnTo>
                <a:lnTo>
                  <a:pt x="52" y="14"/>
                </a:lnTo>
                <a:lnTo>
                  <a:pt x="52" y="6"/>
                </a:lnTo>
                <a:lnTo>
                  <a:pt x="54" y="0"/>
                </a:lnTo>
                <a:lnTo>
                  <a:pt x="58" y="2"/>
                </a:lnTo>
                <a:lnTo>
                  <a:pt x="62" y="6"/>
                </a:lnTo>
                <a:lnTo>
                  <a:pt x="68" y="14"/>
                </a:lnTo>
                <a:lnTo>
                  <a:pt x="70" y="26"/>
                </a:lnTo>
                <a:lnTo>
                  <a:pt x="76" y="50"/>
                </a:lnTo>
                <a:lnTo>
                  <a:pt x="74" y="52"/>
                </a:lnTo>
                <a:lnTo>
                  <a:pt x="72" y="56"/>
                </a:lnTo>
                <a:lnTo>
                  <a:pt x="70" y="62"/>
                </a:lnTo>
                <a:lnTo>
                  <a:pt x="70" y="68"/>
                </a:lnTo>
                <a:lnTo>
                  <a:pt x="68" y="66"/>
                </a:lnTo>
                <a:lnTo>
                  <a:pt x="66" y="60"/>
                </a:lnTo>
                <a:lnTo>
                  <a:pt x="62" y="52"/>
                </a:lnTo>
                <a:lnTo>
                  <a:pt x="64" y="5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7" name="îŝlïďê">
            <a:extLst>
              <a:ext uri="{FF2B5EF4-FFF2-40B4-BE49-F238E27FC236}">
                <a16:creationId xmlns:a16="http://schemas.microsoft.com/office/drawing/2014/main" id="{49081D41-B649-4001-9522-48946489F419}"/>
              </a:ext>
            </a:extLst>
          </p:cNvPr>
          <p:cNvSpPr/>
          <p:nvPr/>
        </p:nvSpPr>
        <p:spPr bwMode="auto">
          <a:xfrm>
            <a:off x="10868856" y="2424280"/>
            <a:ext cx="35133" cy="41424"/>
          </a:xfrm>
          <a:custGeom>
            <a:avLst/>
            <a:gdLst>
              <a:gd name="T0" fmla="*/ 2147483647 w 38"/>
              <a:gd name="T1" fmla="*/ 2147483647 h 42"/>
              <a:gd name="T2" fmla="*/ 0 w 38"/>
              <a:gd name="T3" fmla="*/ 2147483647 h 42"/>
              <a:gd name="T4" fmla="*/ 2147483647 w 38"/>
              <a:gd name="T5" fmla="*/ 2147483647 h 42"/>
              <a:gd name="T6" fmla="*/ 2147483647 w 38"/>
              <a:gd name="T7" fmla="*/ 2147483647 h 42"/>
              <a:gd name="T8" fmla="*/ 2147483647 w 38"/>
              <a:gd name="T9" fmla="*/ 2147483647 h 42"/>
              <a:gd name="T10" fmla="*/ 2147483647 w 38"/>
              <a:gd name="T11" fmla="*/ 2147483647 h 42"/>
              <a:gd name="T12" fmla="*/ 2147483647 w 38"/>
              <a:gd name="T13" fmla="*/ 2147483647 h 42"/>
              <a:gd name="T14" fmla="*/ 2147483647 w 38"/>
              <a:gd name="T15" fmla="*/ 2147483647 h 42"/>
              <a:gd name="T16" fmla="*/ 2147483647 w 38"/>
              <a:gd name="T17" fmla="*/ 0 h 42"/>
              <a:gd name="T18" fmla="*/ 2147483647 w 38"/>
              <a:gd name="T19" fmla="*/ 2147483647 h 42"/>
              <a:gd name="T20" fmla="*/ 2147483647 w 38"/>
              <a:gd name="T21" fmla="*/ 2147483647 h 42"/>
              <a:gd name="T22" fmla="*/ 2147483647 w 38"/>
              <a:gd name="T23" fmla="*/ 2147483647 h 42"/>
              <a:gd name="T24" fmla="*/ 2147483647 w 38"/>
              <a:gd name="T25" fmla="*/ 2147483647 h 42"/>
              <a:gd name="T26" fmla="*/ 2147483647 w 38"/>
              <a:gd name="T27" fmla="*/ 2147483647 h 42"/>
              <a:gd name="T28" fmla="*/ 2147483647 w 38"/>
              <a:gd name="T29" fmla="*/ 2147483647 h 42"/>
              <a:gd name="T30" fmla="*/ 2147483647 w 38"/>
              <a:gd name="T31" fmla="*/ 2147483647 h 42"/>
              <a:gd name="T32" fmla="*/ 2147483647 w 38"/>
              <a:gd name="T33" fmla="*/ 2147483647 h 42"/>
              <a:gd name="T34" fmla="*/ 2147483647 w 38"/>
              <a:gd name="T35" fmla="*/ 2147483647 h 42"/>
              <a:gd name="T36" fmla="*/ 2147483647 w 38"/>
              <a:gd name="T37" fmla="*/ 2147483647 h 42"/>
              <a:gd name="T38" fmla="*/ 2147483647 w 38"/>
              <a:gd name="T39" fmla="*/ 2147483647 h 42"/>
              <a:gd name="T40" fmla="*/ 2147483647 w 38"/>
              <a:gd name="T41" fmla="*/ 2147483647 h 4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8"/>
              <a:gd name="T64" fmla="*/ 0 h 42"/>
              <a:gd name="T65" fmla="*/ 38 w 38"/>
              <a:gd name="T66" fmla="*/ 42 h 4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8" h="42">
                <a:moveTo>
                  <a:pt x="4" y="42"/>
                </a:moveTo>
                <a:lnTo>
                  <a:pt x="0" y="42"/>
                </a:lnTo>
                <a:lnTo>
                  <a:pt x="2" y="38"/>
                </a:lnTo>
                <a:lnTo>
                  <a:pt x="6" y="34"/>
                </a:lnTo>
                <a:lnTo>
                  <a:pt x="14" y="24"/>
                </a:lnTo>
                <a:lnTo>
                  <a:pt x="24" y="16"/>
                </a:lnTo>
                <a:lnTo>
                  <a:pt x="30" y="8"/>
                </a:lnTo>
                <a:lnTo>
                  <a:pt x="32" y="4"/>
                </a:lnTo>
                <a:lnTo>
                  <a:pt x="34" y="0"/>
                </a:lnTo>
                <a:lnTo>
                  <a:pt x="34" y="4"/>
                </a:lnTo>
                <a:lnTo>
                  <a:pt x="36" y="6"/>
                </a:lnTo>
                <a:lnTo>
                  <a:pt x="38" y="10"/>
                </a:lnTo>
                <a:lnTo>
                  <a:pt x="36" y="12"/>
                </a:lnTo>
                <a:lnTo>
                  <a:pt x="32" y="14"/>
                </a:lnTo>
                <a:lnTo>
                  <a:pt x="32" y="16"/>
                </a:lnTo>
                <a:lnTo>
                  <a:pt x="30" y="18"/>
                </a:lnTo>
                <a:lnTo>
                  <a:pt x="22" y="18"/>
                </a:lnTo>
                <a:lnTo>
                  <a:pt x="20" y="28"/>
                </a:lnTo>
                <a:lnTo>
                  <a:pt x="14" y="36"/>
                </a:lnTo>
                <a:lnTo>
                  <a:pt x="10" y="40"/>
                </a:lnTo>
                <a:lnTo>
                  <a:pt x="4" y="4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8" name="íşļíḑé">
            <a:extLst>
              <a:ext uri="{FF2B5EF4-FFF2-40B4-BE49-F238E27FC236}">
                <a16:creationId xmlns:a16="http://schemas.microsoft.com/office/drawing/2014/main" id="{0707DBDC-DB2A-4F14-A9AF-50C2EB2EA1E5}"/>
              </a:ext>
            </a:extLst>
          </p:cNvPr>
          <p:cNvSpPr/>
          <p:nvPr/>
        </p:nvSpPr>
        <p:spPr bwMode="auto">
          <a:xfrm>
            <a:off x="10895557" y="2286752"/>
            <a:ext cx="65348" cy="106874"/>
          </a:xfrm>
          <a:custGeom>
            <a:avLst/>
            <a:gdLst>
              <a:gd name="T0" fmla="*/ 2147483647 w 74"/>
              <a:gd name="T1" fmla="*/ 2147483647 h 110"/>
              <a:gd name="T2" fmla="*/ 2147483647 w 74"/>
              <a:gd name="T3" fmla="*/ 2147483647 h 110"/>
              <a:gd name="T4" fmla="*/ 2147483647 w 74"/>
              <a:gd name="T5" fmla="*/ 2147483647 h 110"/>
              <a:gd name="T6" fmla="*/ 2147483647 w 74"/>
              <a:gd name="T7" fmla="*/ 0 h 110"/>
              <a:gd name="T8" fmla="*/ 2147483647 w 74"/>
              <a:gd name="T9" fmla="*/ 2147483647 h 110"/>
              <a:gd name="T10" fmla="*/ 2147483647 w 74"/>
              <a:gd name="T11" fmla="*/ 2147483647 h 110"/>
              <a:gd name="T12" fmla="*/ 2147483647 w 74"/>
              <a:gd name="T13" fmla="*/ 2147483647 h 110"/>
              <a:gd name="T14" fmla="*/ 2147483647 w 74"/>
              <a:gd name="T15" fmla="*/ 2147483647 h 110"/>
              <a:gd name="T16" fmla="*/ 2147483647 w 74"/>
              <a:gd name="T17" fmla="*/ 2147483647 h 110"/>
              <a:gd name="T18" fmla="*/ 2147483647 w 74"/>
              <a:gd name="T19" fmla="*/ 2147483647 h 110"/>
              <a:gd name="T20" fmla="*/ 2147483647 w 74"/>
              <a:gd name="T21" fmla="*/ 2147483647 h 110"/>
              <a:gd name="T22" fmla="*/ 2147483647 w 74"/>
              <a:gd name="T23" fmla="*/ 2147483647 h 110"/>
              <a:gd name="T24" fmla="*/ 2147483647 w 74"/>
              <a:gd name="T25" fmla="*/ 2147483647 h 110"/>
              <a:gd name="T26" fmla="*/ 2147483647 w 74"/>
              <a:gd name="T27" fmla="*/ 2147483647 h 110"/>
              <a:gd name="T28" fmla="*/ 2147483647 w 74"/>
              <a:gd name="T29" fmla="*/ 2147483647 h 110"/>
              <a:gd name="T30" fmla="*/ 2147483647 w 74"/>
              <a:gd name="T31" fmla="*/ 2147483647 h 110"/>
              <a:gd name="T32" fmla="*/ 2147483647 w 74"/>
              <a:gd name="T33" fmla="*/ 2147483647 h 110"/>
              <a:gd name="T34" fmla="*/ 2147483647 w 74"/>
              <a:gd name="T35" fmla="*/ 2147483647 h 110"/>
              <a:gd name="T36" fmla="*/ 2147483647 w 74"/>
              <a:gd name="T37" fmla="*/ 2147483647 h 110"/>
              <a:gd name="T38" fmla="*/ 2147483647 w 74"/>
              <a:gd name="T39" fmla="*/ 2147483647 h 110"/>
              <a:gd name="T40" fmla="*/ 2147483647 w 74"/>
              <a:gd name="T41" fmla="*/ 2147483647 h 110"/>
              <a:gd name="T42" fmla="*/ 2147483647 w 74"/>
              <a:gd name="T43" fmla="*/ 2147483647 h 110"/>
              <a:gd name="T44" fmla="*/ 2147483647 w 74"/>
              <a:gd name="T45" fmla="*/ 2147483647 h 110"/>
              <a:gd name="T46" fmla="*/ 2147483647 w 74"/>
              <a:gd name="T47" fmla="*/ 2147483647 h 110"/>
              <a:gd name="T48" fmla="*/ 2147483647 w 74"/>
              <a:gd name="T49" fmla="*/ 2147483647 h 110"/>
              <a:gd name="T50" fmla="*/ 2147483647 w 74"/>
              <a:gd name="T51" fmla="*/ 2147483647 h 110"/>
              <a:gd name="T52" fmla="*/ 2147483647 w 74"/>
              <a:gd name="T53" fmla="*/ 2147483647 h 110"/>
              <a:gd name="T54" fmla="*/ 2147483647 w 74"/>
              <a:gd name="T55" fmla="*/ 2147483647 h 110"/>
              <a:gd name="T56" fmla="*/ 2147483647 w 74"/>
              <a:gd name="T57" fmla="*/ 2147483647 h 110"/>
              <a:gd name="T58" fmla="*/ 2147483647 w 74"/>
              <a:gd name="T59" fmla="*/ 2147483647 h 110"/>
              <a:gd name="T60" fmla="*/ 2147483647 w 74"/>
              <a:gd name="T61" fmla="*/ 2147483647 h 110"/>
              <a:gd name="T62" fmla="*/ 2147483647 w 74"/>
              <a:gd name="T63" fmla="*/ 2147483647 h 110"/>
              <a:gd name="T64" fmla="*/ 2147483647 w 74"/>
              <a:gd name="T65" fmla="*/ 2147483647 h 110"/>
              <a:gd name="T66" fmla="*/ 2147483647 w 74"/>
              <a:gd name="T67" fmla="*/ 2147483647 h 110"/>
              <a:gd name="T68" fmla="*/ 2147483647 w 74"/>
              <a:gd name="T69" fmla="*/ 2147483647 h 110"/>
              <a:gd name="T70" fmla="*/ 2147483647 w 74"/>
              <a:gd name="T71" fmla="*/ 2147483647 h 110"/>
              <a:gd name="T72" fmla="*/ 2147483647 w 74"/>
              <a:gd name="T73" fmla="*/ 2147483647 h 110"/>
              <a:gd name="T74" fmla="*/ 0 w 74"/>
              <a:gd name="T75" fmla="*/ 2147483647 h 110"/>
              <a:gd name="T76" fmla="*/ 2147483647 w 74"/>
              <a:gd name="T77" fmla="*/ 2147483647 h 11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4"/>
              <a:gd name="T118" fmla="*/ 0 h 110"/>
              <a:gd name="T119" fmla="*/ 74 w 74"/>
              <a:gd name="T120" fmla="*/ 110 h 11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4" h="110">
                <a:moveTo>
                  <a:pt x="4" y="46"/>
                </a:moveTo>
                <a:lnTo>
                  <a:pt x="8" y="38"/>
                </a:lnTo>
                <a:lnTo>
                  <a:pt x="8" y="30"/>
                </a:lnTo>
                <a:lnTo>
                  <a:pt x="6" y="20"/>
                </a:lnTo>
                <a:lnTo>
                  <a:pt x="4" y="12"/>
                </a:lnTo>
                <a:lnTo>
                  <a:pt x="6" y="4"/>
                </a:lnTo>
                <a:lnTo>
                  <a:pt x="8" y="2"/>
                </a:lnTo>
                <a:lnTo>
                  <a:pt x="10" y="0"/>
                </a:lnTo>
                <a:lnTo>
                  <a:pt x="12" y="2"/>
                </a:lnTo>
                <a:lnTo>
                  <a:pt x="14" y="6"/>
                </a:lnTo>
                <a:lnTo>
                  <a:pt x="16" y="10"/>
                </a:lnTo>
                <a:lnTo>
                  <a:pt x="20" y="10"/>
                </a:lnTo>
                <a:lnTo>
                  <a:pt x="22" y="10"/>
                </a:lnTo>
                <a:lnTo>
                  <a:pt x="24" y="8"/>
                </a:lnTo>
                <a:lnTo>
                  <a:pt x="28" y="4"/>
                </a:lnTo>
                <a:lnTo>
                  <a:pt x="28" y="8"/>
                </a:lnTo>
                <a:lnTo>
                  <a:pt x="30" y="12"/>
                </a:lnTo>
                <a:lnTo>
                  <a:pt x="32" y="18"/>
                </a:lnTo>
                <a:lnTo>
                  <a:pt x="34" y="22"/>
                </a:lnTo>
                <a:lnTo>
                  <a:pt x="36" y="30"/>
                </a:lnTo>
                <a:lnTo>
                  <a:pt x="36" y="36"/>
                </a:lnTo>
                <a:lnTo>
                  <a:pt x="36" y="44"/>
                </a:lnTo>
                <a:lnTo>
                  <a:pt x="32" y="48"/>
                </a:lnTo>
                <a:lnTo>
                  <a:pt x="28" y="54"/>
                </a:lnTo>
                <a:lnTo>
                  <a:pt x="26" y="62"/>
                </a:lnTo>
                <a:lnTo>
                  <a:pt x="28" y="70"/>
                </a:lnTo>
                <a:lnTo>
                  <a:pt x="32" y="76"/>
                </a:lnTo>
                <a:lnTo>
                  <a:pt x="36" y="82"/>
                </a:lnTo>
                <a:lnTo>
                  <a:pt x="40" y="86"/>
                </a:lnTo>
                <a:lnTo>
                  <a:pt x="40" y="84"/>
                </a:lnTo>
                <a:lnTo>
                  <a:pt x="42" y="80"/>
                </a:lnTo>
                <a:lnTo>
                  <a:pt x="46" y="80"/>
                </a:lnTo>
                <a:lnTo>
                  <a:pt x="50" y="82"/>
                </a:lnTo>
                <a:lnTo>
                  <a:pt x="54" y="86"/>
                </a:lnTo>
                <a:lnTo>
                  <a:pt x="56" y="90"/>
                </a:lnTo>
                <a:lnTo>
                  <a:pt x="60" y="92"/>
                </a:lnTo>
                <a:lnTo>
                  <a:pt x="62" y="90"/>
                </a:lnTo>
                <a:lnTo>
                  <a:pt x="64" y="88"/>
                </a:lnTo>
                <a:lnTo>
                  <a:pt x="66" y="90"/>
                </a:lnTo>
                <a:lnTo>
                  <a:pt x="64" y="94"/>
                </a:lnTo>
                <a:lnTo>
                  <a:pt x="64" y="96"/>
                </a:lnTo>
                <a:lnTo>
                  <a:pt x="64" y="98"/>
                </a:lnTo>
                <a:lnTo>
                  <a:pt x="66" y="96"/>
                </a:lnTo>
                <a:lnTo>
                  <a:pt x="68" y="100"/>
                </a:lnTo>
                <a:lnTo>
                  <a:pt x="74" y="102"/>
                </a:lnTo>
                <a:lnTo>
                  <a:pt x="74" y="106"/>
                </a:lnTo>
                <a:lnTo>
                  <a:pt x="74" y="110"/>
                </a:lnTo>
                <a:lnTo>
                  <a:pt x="72" y="110"/>
                </a:lnTo>
                <a:lnTo>
                  <a:pt x="70" y="108"/>
                </a:lnTo>
                <a:lnTo>
                  <a:pt x="68" y="106"/>
                </a:lnTo>
                <a:lnTo>
                  <a:pt x="64" y="100"/>
                </a:lnTo>
                <a:lnTo>
                  <a:pt x="60" y="98"/>
                </a:lnTo>
                <a:lnTo>
                  <a:pt x="54" y="94"/>
                </a:lnTo>
                <a:lnTo>
                  <a:pt x="50" y="90"/>
                </a:lnTo>
                <a:lnTo>
                  <a:pt x="48" y="92"/>
                </a:lnTo>
                <a:lnTo>
                  <a:pt x="48" y="96"/>
                </a:lnTo>
                <a:lnTo>
                  <a:pt x="50" y="100"/>
                </a:lnTo>
                <a:lnTo>
                  <a:pt x="44" y="100"/>
                </a:lnTo>
                <a:lnTo>
                  <a:pt x="42" y="94"/>
                </a:lnTo>
                <a:lnTo>
                  <a:pt x="38" y="90"/>
                </a:lnTo>
                <a:lnTo>
                  <a:pt x="34" y="88"/>
                </a:lnTo>
                <a:lnTo>
                  <a:pt x="30" y="90"/>
                </a:lnTo>
                <a:lnTo>
                  <a:pt x="26" y="92"/>
                </a:lnTo>
                <a:lnTo>
                  <a:pt x="22" y="90"/>
                </a:lnTo>
                <a:lnTo>
                  <a:pt x="20" y="88"/>
                </a:lnTo>
                <a:lnTo>
                  <a:pt x="16" y="84"/>
                </a:lnTo>
                <a:lnTo>
                  <a:pt x="18" y="80"/>
                </a:lnTo>
                <a:lnTo>
                  <a:pt x="20" y="76"/>
                </a:lnTo>
                <a:lnTo>
                  <a:pt x="20" y="72"/>
                </a:lnTo>
                <a:lnTo>
                  <a:pt x="16" y="72"/>
                </a:lnTo>
                <a:lnTo>
                  <a:pt x="14" y="74"/>
                </a:lnTo>
                <a:lnTo>
                  <a:pt x="12" y="74"/>
                </a:lnTo>
                <a:lnTo>
                  <a:pt x="6" y="72"/>
                </a:lnTo>
                <a:lnTo>
                  <a:pt x="2" y="70"/>
                </a:lnTo>
                <a:lnTo>
                  <a:pt x="0" y="66"/>
                </a:lnTo>
                <a:lnTo>
                  <a:pt x="0" y="52"/>
                </a:lnTo>
                <a:lnTo>
                  <a:pt x="2" y="46"/>
                </a:lnTo>
                <a:lnTo>
                  <a:pt x="4" y="4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9" name="iṩlíde">
            <a:extLst>
              <a:ext uri="{FF2B5EF4-FFF2-40B4-BE49-F238E27FC236}">
                <a16:creationId xmlns:a16="http://schemas.microsoft.com/office/drawing/2014/main" id="{A01DF235-AA7D-4D65-B251-76112436DAED}"/>
              </a:ext>
            </a:extLst>
          </p:cNvPr>
          <p:cNvSpPr/>
          <p:nvPr/>
        </p:nvSpPr>
        <p:spPr bwMode="auto">
          <a:xfrm>
            <a:off x="10964418" y="2396112"/>
            <a:ext cx="21080" cy="40595"/>
          </a:xfrm>
          <a:custGeom>
            <a:avLst/>
            <a:gdLst>
              <a:gd name="T0" fmla="*/ 2147483647 w 24"/>
              <a:gd name="T1" fmla="*/ 2147483647 h 42"/>
              <a:gd name="T2" fmla="*/ 2147483647 w 24"/>
              <a:gd name="T3" fmla="*/ 2147483647 h 42"/>
              <a:gd name="T4" fmla="*/ 2147483647 w 24"/>
              <a:gd name="T5" fmla="*/ 2147483647 h 42"/>
              <a:gd name="T6" fmla="*/ 2147483647 w 24"/>
              <a:gd name="T7" fmla="*/ 2147483647 h 42"/>
              <a:gd name="T8" fmla="*/ 2147483647 w 24"/>
              <a:gd name="T9" fmla="*/ 2147483647 h 42"/>
              <a:gd name="T10" fmla="*/ 2147483647 w 24"/>
              <a:gd name="T11" fmla="*/ 2147483647 h 42"/>
              <a:gd name="T12" fmla="*/ 2147483647 w 24"/>
              <a:gd name="T13" fmla="*/ 2147483647 h 42"/>
              <a:gd name="T14" fmla="*/ 2147483647 w 24"/>
              <a:gd name="T15" fmla="*/ 2147483647 h 42"/>
              <a:gd name="T16" fmla="*/ 2147483647 w 24"/>
              <a:gd name="T17" fmla="*/ 2147483647 h 42"/>
              <a:gd name="T18" fmla="*/ 2147483647 w 24"/>
              <a:gd name="T19" fmla="*/ 2147483647 h 42"/>
              <a:gd name="T20" fmla="*/ 2147483647 w 24"/>
              <a:gd name="T21" fmla="*/ 2147483647 h 42"/>
              <a:gd name="T22" fmla="*/ 2147483647 w 24"/>
              <a:gd name="T23" fmla="*/ 2147483647 h 42"/>
              <a:gd name="T24" fmla="*/ 2147483647 w 24"/>
              <a:gd name="T25" fmla="*/ 2147483647 h 42"/>
              <a:gd name="T26" fmla="*/ 2147483647 w 24"/>
              <a:gd name="T27" fmla="*/ 2147483647 h 42"/>
              <a:gd name="T28" fmla="*/ 2147483647 w 24"/>
              <a:gd name="T29" fmla="*/ 2147483647 h 42"/>
              <a:gd name="T30" fmla="*/ 2147483647 w 24"/>
              <a:gd name="T31" fmla="*/ 2147483647 h 42"/>
              <a:gd name="T32" fmla="*/ 2147483647 w 24"/>
              <a:gd name="T33" fmla="*/ 2147483647 h 42"/>
              <a:gd name="T34" fmla="*/ 2147483647 w 24"/>
              <a:gd name="T35" fmla="*/ 2147483647 h 42"/>
              <a:gd name="T36" fmla="*/ 2147483647 w 24"/>
              <a:gd name="T37" fmla="*/ 2147483647 h 42"/>
              <a:gd name="T38" fmla="*/ 2147483647 w 24"/>
              <a:gd name="T39" fmla="*/ 2147483647 h 42"/>
              <a:gd name="T40" fmla="*/ 2147483647 w 24"/>
              <a:gd name="T41" fmla="*/ 2147483647 h 42"/>
              <a:gd name="T42" fmla="*/ 0 w 24"/>
              <a:gd name="T43" fmla="*/ 2147483647 h 42"/>
              <a:gd name="T44" fmla="*/ 2147483647 w 24"/>
              <a:gd name="T45" fmla="*/ 0 h 42"/>
              <a:gd name="T46" fmla="*/ 2147483647 w 24"/>
              <a:gd name="T47" fmla="*/ 0 h 42"/>
              <a:gd name="T48" fmla="*/ 2147483647 w 24"/>
              <a:gd name="T49" fmla="*/ 2147483647 h 42"/>
              <a:gd name="T50" fmla="*/ 2147483647 w 24"/>
              <a:gd name="T51" fmla="*/ 2147483647 h 42"/>
              <a:gd name="T52" fmla="*/ 2147483647 w 24"/>
              <a:gd name="T53" fmla="*/ 2147483647 h 42"/>
              <a:gd name="T54" fmla="*/ 2147483647 w 24"/>
              <a:gd name="T55" fmla="*/ 2147483647 h 42"/>
              <a:gd name="T56" fmla="*/ 2147483647 w 24"/>
              <a:gd name="T57" fmla="*/ 2147483647 h 42"/>
              <a:gd name="T58" fmla="*/ 2147483647 w 24"/>
              <a:gd name="T59" fmla="*/ 2147483647 h 4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4"/>
              <a:gd name="T91" fmla="*/ 0 h 42"/>
              <a:gd name="T92" fmla="*/ 24 w 24"/>
              <a:gd name="T93" fmla="*/ 42 h 4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4" h="42">
                <a:moveTo>
                  <a:pt x="22" y="28"/>
                </a:moveTo>
                <a:lnTo>
                  <a:pt x="14" y="28"/>
                </a:lnTo>
                <a:lnTo>
                  <a:pt x="14" y="36"/>
                </a:lnTo>
                <a:lnTo>
                  <a:pt x="18" y="40"/>
                </a:lnTo>
                <a:lnTo>
                  <a:pt x="18" y="42"/>
                </a:lnTo>
                <a:lnTo>
                  <a:pt x="14" y="42"/>
                </a:lnTo>
                <a:lnTo>
                  <a:pt x="12" y="42"/>
                </a:lnTo>
                <a:lnTo>
                  <a:pt x="10" y="42"/>
                </a:lnTo>
                <a:lnTo>
                  <a:pt x="10" y="38"/>
                </a:lnTo>
                <a:lnTo>
                  <a:pt x="12" y="36"/>
                </a:lnTo>
                <a:lnTo>
                  <a:pt x="12" y="32"/>
                </a:lnTo>
                <a:lnTo>
                  <a:pt x="8" y="32"/>
                </a:lnTo>
                <a:lnTo>
                  <a:pt x="6" y="30"/>
                </a:lnTo>
                <a:lnTo>
                  <a:pt x="2" y="24"/>
                </a:lnTo>
                <a:lnTo>
                  <a:pt x="2" y="22"/>
                </a:lnTo>
                <a:lnTo>
                  <a:pt x="10" y="22"/>
                </a:lnTo>
                <a:lnTo>
                  <a:pt x="12" y="20"/>
                </a:lnTo>
                <a:lnTo>
                  <a:pt x="14" y="18"/>
                </a:lnTo>
                <a:lnTo>
                  <a:pt x="12" y="14"/>
                </a:lnTo>
                <a:lnTo>
                  <a:pt x="6" y="10"/>
                </a:lnTo>
                <a:lnTo>
                  <a:pt x="2" y="6"/>
                </a:lnTo>
                <a:lnTo>
                  <a:pt x="0" y="2"/>
                </a:lnTo>
                <a:lnTo>
                  <a:pt x="4" y="0"/>
                </a:lnTo>
                <a:lnTo>
                  <a:pt x="12" y="0"/>
                </a:lnTo>
                <a:lnTo>
                  <a:pt x="16" y="2"/>
                </a:lnTo>
                <a:lnTo>
                  <a:pt x="16" y="8"/>
                </a:lnTo>
                <a:lnTo>
                  <a:pt x="20" y="8"/>
                </a:lnTo>
                <a:lnTo>
                  <a:pt x="20" y="16"/>
                </a:lnTo>
                <a:lnTo>
                  <a:pt x="24" y="22"/>
                </a:lnTo>
                <a:lnTo>
                  <a:pt x="22" y="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0" name="íṧḻíďé">
            <a:extLst>
              <a:ext uri="{FF2B5EF4-FFF2-40B4-BE49-F238E27FC236}">
                <a16:creationId xmlns:a16="http://schemas.microsoft.com/office/drawing/2014/main" id="{2581AA47-2B5A-43EC-A20F-347A404B0707}"/>
              </a:ext>
            </a:extLst>
          </p:cNvPr>
          <p:cNvSpPr/>
          <p:nvPr/>
        </p:nvSpPr>
        <p:spPr bwMode="auto">
          <a:xfrm>
            <a:off x="10929987" y="2407711"/>
            <a:ext cx="20377" cy="28168"/>
          </a:xfrm>
          <a:custGeom>
            <a:avLst/>
            <a:gdLst>
              <a:gd name="T0" fmla="*/ 2147483647 w 22"/>
              <a:gd name="T1" fmla="*/ 2147483647 h 28"/>
              <a:gd name="T2" fmla="*/ 2147483647 w 22"/>
              <a:gd name="T3" fmla="*/ 2147483647 h 28"/>
              <a:gd name="T4" fmla="*/ 2147483647 w 22"/>
              <a:gd name="T5" fmla="*/ 2147483647 h 28"/>
              <a:gd name="T6" fmla="*/ 2147483647 w 22"/>
              <a:gd name="T7" fmla="*/ 2147483647 h 28"/>
              <a:gd name="T8" fmla="*/ 2147483647 w 22"/>
              <a:gd name="T9" fmla="*/ 2147483647 h 28"/>
              <a:gd name="T10" fmla="*/ 2147483647 w 22"/>
              <a:gd name="T11" fmla="*/ 2147483647 h 28"/>
              <a:gd name="T12" fmla="*/ 2147483647 w 22"/>
              <a:gd name="T13" fmla="*/ 2147483647 h 28"/>
              <a:gd name="T14" fmla="*/ 2147483647 w 22"/>
              <a:gd name="T15" fmla="*/ 2147483647 h 28"/>
              <a:gd name="T16" fmla="*/ 2147483647 w 22"/>
              <a:gd name="T17" fmla="*/ 2147483647 h 28"/>
              <a:gd name="T18" fmla="*/ 0 w 22"/>
              <a:gd name="T19" fmla="*/ 2147483647 h 28"/>
              <a:gd name="T20" fmla="*/ 2147483647 w 22"/>
              <a:gd name="T21" fmla="*/ 2147483647 h 28"/>
              <a:gd name="T22" fmla="*/ 2147483647 w 22"/>
              <a:gd name="T23" fmla="*/ 0 h 28"/>
              <a:gd name="T24" fmla="*/ 2147483647 w 22"/>
              <a:gd name="T25" fmla="*/ 2147483647 h 28"/>
              <a:gd name="T26" fmla="*/ 2147483647 w 2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2"/>
              <a:gd name="T43" fmla="*/ 0 h 28"/>
              <a:gd name="T44" fmla="*/ 22 w 2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2" h="28">
                <a:moveTo>
                  <a:pt x="10" y="4"/>
                </a:moveTo>
                <a:lnTo>
                  <a:pt x="12" y="4"/>
                </a:lnTo>
                <a:lnTo>
                  <a:pt x="14" y="4"/>
                </a:lnTo>
                <a:lnTo>
                  <a:pt x="20" y="6"/>
                </a:lnTo>
                <a:lnTo>
                  <a:pt x="22" y="10"/>
                </a:lnTo>
                <a:lnTo>
                  <a:pt x="20" y="16"/>
                </a:lnTo>
                <a:lnTo>
                  <a:pt x="14" y="22"/>
                </a:lnTo>
                <a:lnTo>
                  <a:pt x="2" y="28"/>
                </a:lnTo>
                <a:lnTo>
                  <a:pt x="2" y="14"/>
                </a:lnTo>
                <a:lnTo>
                  <a:pt x="0" y="4"/>
                </a:lnTo>
                <a:lnTo>
                  <a:pt x="2" y="2"/>
                </a:lnTo>
                <a:lnTo>
                  <a:pt x="4" y="0"/>
                </a:lnTo>
                <a:lnTo>
                  <a:pt x="8" y="4"/>
                </a:lnTo>
                <a:lnTo>
                  <a:pt x="10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1" name="íšļïḓé">
            <a:extLst>
              <a:ext uri="{FF2B5EF4-FFF2-40B4-BE49-F238E27FC236}">
                <a16:creationId xmlns:a16="http://schemas.microsoft.com/office/drawing/2014/main" id="{DA969205-E8F1-42FA-A66C-384A3356810A}"/>
              </a:ext>
            </a:extLst>
          </p:cNvPr>
          <p:cNvSpPr/>
          <p:nvPr/>
        </p:nvSpPr>
        <p:spPr bwMode="auto">
          <a:xfrm>
            <a:off x="11407801" y="2717564"/>
            <a:ext cx="14756" cy="29825"/>
          </a:xfrm>
          <a:custGeom>
            <a:avLst/>
            <a:gdLst>
              <a:gd name="T0" fmla="*/ 2147483647 w 16"/>
              <a:gd name="T1" fmla="*/ 2147483647 h 30"/>
              <a:gd name="T2" fmla="*/ 2147483647 w 16"/>
              <a:gd name="T3" fmla="*/ 2147483647 h 30"/>
              <a:gd name="T4" fmla="*/ 2147483647 w 16"/>
              <a:gd name="T5" fmla="*/ 2147483647 h 30"/>
              <a:gd name="T6" fmla="*/ 2147483647 w 16"/>
              <a:gd name="T7" fmla="*/ 2147483647 h 30"/>
              <a:gd name="T8" fmla="*/ 2147483647 w 16"/>
              <a:gd name="T9" fmla="*/ 2147483647 h 30"/>
              <a:gd name="T10" fmla="*/ 2147483647 w 16"/>
              <a:gd name="T11" fmla="*/ 2147483647 h 30"/>
              <a:gd name="T12" fmla="*/ 2147483647 w 16"/>
              <a:gd name="T13" fmla="*/ 2147483647 h 30"/>
              <a:gd name="T14" fmla="*/ 2147483647 w 16"/>
              <a:gd name="T15" fmla="*/ 2147483647 h 30"/>
              <a:gd name="T16" fmla="*/ 2147483647 w 16"/>
              <a:gd name="T17" fmla="*/ 2147483647 h 30"/>
              <a:gd name="T18" fmla="*/ 0 w 16"/>
              <a:gd name="T19" fmla="*/ 2147483647 h 30"/>
              <a:gd name="T20" fmla="*/ 0 w 16"/>
              <a:gd name="T21" fmla="*/ 0 h 30"/>
              <a:gd name="T22" fmla="*/ 2147483647 w 16"/>
              <a:gd name="T23" fmla="*/ 2147483647 h 30"/>
              <a:gd name="T24" fmla="*/ 2147483647 w 16"/>
              <a:gd name="T25" fmla="*/ 2147483647 h 30"/>
              <a:gd name="T26" fmla="*/ 2147483647 w 16"/>
              <a:gd name="T27" fmla="*/ 2147483647 h 30"/>
              <a:gd name="T28" fmla="*/ 2147483647 w 16"/>
              <a:gd name="T29" fmla="*/ 2147483647 h 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"/>
              <a:gd name="T46" fmla="*/ 0 h 30"/>
              <a:gd name="T47" fmla="*/ 16 w 16"/>
              <a:gd name="T48" fmla="*/ 30 h 3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" h="30">
                <a:moveTo>
                  <a:pt x="16" y="18"/>
                </a:moveTo>
                <a:lnTo>
                  <a:pt x="16" y="24"/>
                </a:lnTo>
                <a:lnTo>
                  <a:pt x="14" y="28"/>
                </a:lnTo>
                <a:lnTo>
                  <a:pt x="12" y="30"/>
                </a:lnTo>
                <a:lnTo>
                  <a:pt x="10" y="30"/>
                </a:lnTo>
                <a:lnTo>
                  <a:pt x="8" y="30"/>
                </a:lnTo>
                <a:lnTo>
                  <a:pt x="6" y="26"/>
                </a:lnTo>
                <a:lnTo>
                  <a:pt x="4" y="18"/>
                </a:lnTo>
                <a:lnTo>
                  <a:pt x="2" y="12"/>
                </a:lnTo>
                <a:lnTo>
                  <a:pt x="0" y="6"/>
                </a:lnTo>
                <a:lnTo>
                  <a:pt x="0" y="0"/>
                </a:lnTo>
                <a:lnTo>
                  <a:pt x="8" y="12"/>
                </a:lnTo>
                <a:lnTo>
                  <a:pt x="10" y="18"/>
                </a:lnTo>
                <a:lnTo>
                  <a:pt x="14" y="18"/>
                </a:lnTo>
                <a:lnTo>
                  <a:pt x="16" y="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2" name="îṧḻíḋê">
            <a:extLst>
              <a:ext uri="{FF2B5EF4-FFF2-40B4-BE49-F238E27FC236}">
                <a16:creationId xmlns:a16="http://schemas.microsoft.com/office/drawing/2014/main" id="{7C76DB3C-6EFF-43EC-9A83-6AD6A4167CD6}"/>
              </a:ext>
            </a:extLst>
          </p:cNvPr>
          <p:cNvSpPr/>
          <p:nvPr/>
        </p:nvSpPr>
        <p:spPr bwMode="auto">
          <a:xfrm>
            <a:off x="11457690" y="2758160"/>
            <a:ext cx="19675" cy="17398"/>
          </a:xfrm>
          <a:custGeom>
            <a:avLst/>
            <a:gdLst>
              <a:gd name="T0" fmla="*/ 2147483647 w 22"/>
              <a:gd name="T1" fmla="*/ 2147483647 h 16"/>
              <a:gd name="T2" fmla="*/ 2147483647 w 22"/>
              <a:gd name="T3" fmla="*/ 2147483647 h 16"/>
              <a:gd name="T4" fmla="*/ 2147483647 w 22"/>
              <a:gd name="T5" fmla="*/ 2147483647 h 16"/>
              <a:gd name="T6" fmla="*/ 2147483647 w 22"/>
              <a:gd name="T7" fmla="*/ 2147483647 h 16"/>
              <a:gd name="T8" fmla="*/ 2147483647 w 22"/>
              <a:gd name="T9" fmla="*/ 2147483647 h 16"/>
              <a:gd name="T10" fmla="*/ 0 w 22"/>
              <a:gd name="T11" fmla="*/ 2147483647 h 16"/>
              <a:gd name="T12" fmla="*/ 0 w 22"/>
              <a:gd name="T13" fmla="*/ 0 h 16"/>
              <a:gd name="T14" fmla="*/ 2147483647 w 22"/>
              <a:gd name="T15" fmla="*/ 2147483647 h 16"/>
              <a:gd name="T16" fmla="*/ 2147483647 w 22"/>
              <a:gd name="T17" fmla="*/ 2147483647 h 16"/>
              <a:gd name="T18" fmla="*/ 2147483647 w 22"/>
              <a:gd name="T19" fmla="*/ 2147483647 h 16"/>
              <a:gd name="T20" fmla="*/ 2147483647 w 22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"/>
              <a:gd name="T34" fmla="*/ 0 h 16"/>
              <a:gd name="T35" fmla="*/ 22 w 22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" h="16">
                <a:moveTo>
                  <a:pt x="22" y="14"/>
                </a:moveTo>
                <a:lnTo>
                  <a:pt x="20" y="16"/>
                </a:lnTo>
                <a:lnTo>
                  <a:pt x="18" y="16"/>
                </a:lnTo>
                <a:lnTo>
                  <a:pt x="12" y="14"/>
                </a:lnTo>
                <a:lnTo>
                  <a:pt x="6" y="10"/>
                </a:lnTo>
                <a:lnTo>
                  <a:pt x="0" y="2"/>
                </a:lnTo>
                <a:lnTo>
                  <a:pt x="0" y="0"/>
                </a:lnTo>
                <a:lnTo>
                  <a:pt x="6" y="2"/>
                </a:lnTo>
                <a:lnTo>
                  <a:pt x="12" y="4"/>
                </a:lnTo>
                <a:lnTo>
                  <a:pt x="20" y="8"/>
                </a:lnTo>
                <a:lnTo>
                  <a:pt x="22" y="1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3" name="íṩḷíḑê">
            <a:extLst>
              <a:ext uri="{FF2B5EF4-FFF2-40B4-BE49-F238E27FC236}">
                <a16:creationId xmlns:a16="http://schemas.microsoft.com/office/drawing/2014/main" id="{D322FB59-3743-4245-AA01-EEB278BCEA5B}"/>
              </a:ext>
            </a:extLst>
          </p:cNvPr>
          <p:cNvSpPr/>
          <p:nvPr/>
        </p:nvSpPr>
        <p:spPr bwMode="auto">
          <a:xfrm>
            <a:off x="11488607" y="2773072"/>
            <a:ext cx="11946" cy="24026"/>
          </a:xfrm>
          <a:custGeom>
            <a:avLst/>
            <a:gdLst>
              <a:gd name="T0" fmla="*/ 2147483647 w 14"/>
              <a:gd name="T1" fmla="*/ 0 h 24"/>
              <a:gd name="T2" fmla="*/ 2147483647 w 14"/>
              <a:gd name="T3" fmla="*/ 2147483647 h 24"/>
              <a:gd name="T4" fmla="*/ 2147483647 w 14"/>
              <a:gd name="T5" fmla="*/ 2147483647 h 24"/>
              <a:gd name="T6" fmla="*/ 2147483647 w 14"/>
              <a:gd name="T7" fmla="*/ 2147483647 h 24"/>
              <a:gd name="T8" fmla="*/ 2147483647 w 14"/>
              <a:gd name="T9" fmla="*/ 2147483647 h 24"/>
              <a:gd name="T10" fmla="*/ 2147483647 w 14"/>
              <a:gd name="T11" fmla="*/ 2147483647 h 24"/>
              <a:gd name="T12" fmla="*/ 2147483647 w 14"/>
              <a:gd name="T13" fmla="*/ 2147483647 h 24"/>
              <a:gd name="T14" fmla="*/ 2147483647 w 14"/>
              <a:gd name="T15" fmla="*/ 2147483647 h 24"/>
              <a:gd name="T16" fmla="*/ 0 w 14"/>
              <a:gd name="T17" fmla="*/ 2147483647 h 24"/>
              <a:gd name="T18" fmla="*/ 0 w 14"/>
              <a:gd name="T19" fmla="*/ 2147483647 h 24"/>
              <a:gd name="T20" fmla="*/ 0 w 14"/>
              <a:gd name="T21" fmla="*/ 2147483647 h 24"/>
              <a:gd name="T22" fmla="*/ 2147483647 w 14"/>
              <a:gd name="T23" fmla="*/ 2147483647 h 24"/>
              <a:gd name="T24" fmla="*/ 2147483647 w 14"/>
              <a:gd name="T25" fmla="*/ 0 h 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"/>
              <a:gd name="T40" fmla="*/ 0 h 24"/>
              <a:gd name="T41" fmla="*/ 14 w 14"/>
              <a:gd name="T42" fmla="*/ 24 h 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" h="24">
                <a:moveTo>
                  <a:pt x="2" y="0"/>
                </a:moveTo>
                <a:lnTo>
                  <a:pt x="6" y="6"/>
                </a:lnTo>
                <a:lnTo>
                  <a:pt x="10" y="12"/>
                </a:lnTo>
                <a:lnTo>
                  <a:pt x="12" y="18"/>
                </a:lnTo>
                <a:lnTo>
                  <a:pt x="14" y="24"/>
                </a:lnTo>
                <a:lnTo>
                  <a:pt x="12" y="24"/>
                </a:lnTo>
                <a:lnTo>
                  <a:pt x="8" y="22"/>
                </a:lnTo>
                <a:lnTo>
                  <a:pt x="2" y="16"/>
                </a:lnTo>
                <a:lnTo>
                  <a:pt x="0" y="12"/>
                </a:lnTo>
                <a:lnTo>
                  <a:pt x="0" y="8"/>
                </a:lnTo>
                <a:lnTo>
                  <a:pt x="0" y="2"/>
                </a:lnTo>
                <a:lnTo>
                  <a:pt x="4" y="2"/>
                </a:lnTo>
                <a:lnTo>
                  <a:pt x="2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4" name="îṡlîḓè">
            <a:extLst>
              <a:ext uri="{FF2B5EF4-FFF2-40B4-BE49-F238E27FC236}">
                <a16:creationId xmlns:a16="http://schemas.microsoft.com/office/drawing/2014/main" id="{9608E6CD-4B53-4898-94A3-B0212F47271D}"/>
              </a:ext>
            </a:extLst>
          </p:cNvPr>
          <p:cNvSpPr/>
          <p:nvPr/>
        </p:nvSpPr>
        <p:spPr bwMode="auto">
          <a:xfrm>
            <a:off x="11495634" y="2807868"/>
            <a:ext cx="15459" cy="9941"/>
          </a:xfrm>
          <a:custGeom>
            <a:avLst/>
            <a:gdLst>
              <a:gd name="T0" fmla="*/ 2147483647 w 18"/>
              <a:gd name="T1" fmla="*/ 2147483647 h 10"/>
              <a:gd name="T2" fmla="*/ 2147483647 w 18"/>
              <a:gd name="T3" fmla="*/ 2147483647 h 10"/>
              <a:gd name="T4" fmla="*/ 2147483647 w 18"/>
              <a:gd name="T5" fmla="*/ 2147483647 h 10"/>
              <a:gd name="T6" fmla="*/ 0 w 18"/>
              <a:gd name="T7" fmla="*/ 2147483647 h 10"/>
              <a:gd name="T8" fmla="*/ 0 w 18"/>
              <a:gd name="T9" fmla="*/ 0 h 10"/>
              <a:gd name="T10" fmla="*/ 2147483647 w 18"/>
              <a:gd name="T11" fmla="*/ 0 h 10"/>
              <a:gd name="T12" fmla="*/ 2147483647 w 18"/>
              <a:gd name="T13" fmla="*/ 2147483647 h 10"/>
              <a:gd name="T14" fmla="*/ 2147483647 w 18"/>
              <a:gd name="T15" fmla="*/ 2147483647 h 10"/>
              <a:gd name="T16" fmla="*/ 2147483647 w 18"/>
              <a:gd name="T17" fmla="*/ 2147483647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10"/>
              <a:gd name="T29" fmla="*/ 18 w 18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10">
                <a:moveTo>
                  <a:pt x="18" y="10"/>
                </a:moveTo>
                <a:lnTo>
                  <a:pt x="10" y="10"/>
                </a:lnTo>
                <a:lnTo>
                  <a:pt x="4" y="8"/>
                </a:lnTo>
                <a:lnTo>
                  <a:pt x="0" y="2"/>
                </a:lnTo>
                <a:lnTo>
                  <a:pt x="0" y="0"/>
                </a:lnTo>
                <a:lnTo>
                  <a:pt x="6" y="0"/>
                </a:lnTo>
                <a:lnTo>
                  <a:pt x="12" y="4"/>
                </a:lnTo>
                <a:lnTo>
                  <a:pt x="16" y="6"/>
                </a:lnTo>
                <a:lnTo>
                  <a:pt x="18" y="1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5" name="íṩḷiḓê">
            <a:extLst>
              <a:ext uri="{FF2B5EF4-FFF2-40B4-BE49-F238E27FC236}">
                <a16:creationId xmlns:a16="http://schemas.microsoft.com/office/drawing/2014/main" id="{B70324B3-C537-41E6-A10A-8BBF3AF3BC40}"/>
              </a:ext>
            </a:extLst>
          </p:cNvPr>
          <p:cNvSpPr/>
          <p:nvPr/>
        </p:nvSpPr>
        <p:spPr bwMode="auto">
          <a:xfrm>
            <a:off x="11430988" y="2760645"/>
            <a:ext cx="21080" cy="20712"/>
          </a:xfrm>
          <a:custGeom>
            <a:avLst/>
            <a:gdLst>
              <a:gd name="T0" fmla="*/ 2147483647 w 24"/>
              <a:gd name="T1" fmla="*/ 0 h 20"/>
              <a:gd name="T2" fmla="*/ 2147483647 w 24"/>
              <a:gd name="T3" fmla="*/ 2147483647 h 20"/>
              <a:gd name="T4" fmla="*/ 2147483647 w 24"/>
              <a:gd name="T5" fmla="*/ 2147483647 h 20"/>
              <a:gd name="T6" fmla="*/ 2147483647 w 24"/>
              <a:gd name="T7" fmla="*/ 2147483647 h 20"/>
              <a:gd name="T8" fmla="*/ 2147483647 w 24"/>
              <a:gd name="T9" fmla="*/ 2147483647 h 20"/>
              <a:gd name="T10" fmla="*/ 2147483647 w 24"/>
              <a:gd name="T11" fmla="*/ 2147483647 h 20"/>
              <a:gd name="T12" fmla="*/ 2147483647 w 24"/>
              <a:gd name="T13" fmla="*/ 2147483647 h 20"/>
              <a:gd name="T14" fmla="*/ 2147483647 w 24"/>
              <a:gd name="T15" fmla="*/ 2147483647 h 20"/>
              <a:gd name="T16" fmla="*/ 2147483647 w 24"/>
              <a:gd name="T17" fmla="*/ 2147483647 h 20"/>
              <a:gd name="T18" fmla="*/ 2147483647 w 24"/>
              <a:gd name="T19" fmla="*/ 2147483647 h 20"/>
              <a:gd name="T20" fmla="*/ 2147483647 w 24"/>
              <a:gd name="T21" fmla="*/ 2147483647 h 20"/>
              <a:gd name="T22" fmla="*/ 2147483647 w 24"/>
              <a:gd name="T23" fmla="*/ 2147483647 h 20"/>
              <a:gd name="T24" fmla="*/ 2147483647 w 24"/>
              <a:gd name="T25" fmla="*/ 2147483647 h 20"/>
              <a:gd name="T26" fmla="*/ 2147483647 w 24"/>
              <a:gd name="T27" fmla="*/ 2147483647 h 20"/>
              <a:gd name="T28" fmla="*/ 2147483647 w 24"/>
              <a:gd name="T29" fmla="*/ 2147483647 h 20"/>
              <a:gd name="T30" fmla="*/ 2147483647 w 24"/>
              <a:gd name="T31" fmla="*/ 2147483647 h 20"/>
              <a:gd name="T32" fmla="*/ 0 w 24"/>
              <a:gd name="T33" fmla="*/ 2147483647 h 20"/>
              <a:gd name="T34" fmla="*/ 0 w 24"/>
              <a:gd name="T35" fmla="*/ 0 h 20"/>
              <a:gd name="T36" fmla="*/ 2147483647 w 24"/>
              <a:gd name="T37" fmla="*/ 0 h 2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"/>
              <a:gd name="T58" fmla="*/ 0 h 20"/>
              <a:gd name="T59" fmla="*/ 24 w 24"/>
              <a:gd name="T60" fmla="*/ 20 h 2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" h="20">
                <a:moveTo>
                  <a:pt x="6" y="0"/>
                </a:moveTo>
                <a:lnTo>
                  <a:pt x="6" y="2"/>
                </a:lnTo>
                <a:lnTo>
                  <a:pt x="8" y="4"/>
                </a:lnTo>
                <a:lnTo>
                  <a:pt x="14" y="8"/>
                </a:lnTo>
                <a:lnTo>
                  <a:pt x="20" y="12"/>
                </a:lnTo>
                <a:lnTo>
                  <a:pt x="24" y="14"/>
                </a:lnTo>
                <a:lnTo>
                  <a:pt x="24" y="16"/>
                </a:lnTo>
                <a:lnTo>
                  <a:pt x="22" y="20"/>
                </a:lnTo>
                <a:lnTo>
                  <a:pt x="20" y="20"/>
                </a:lnTo>
                <a:lnTo>
                  <a:pt x="16" y="18"/>
                </a:lnTo>
                <a:lnTo>
                  <a:pt x="14" y="14"/>
                </a:lnTo>
                <a:lnTo>
                  <a:pt x="10" y="14"/>
                </a:lnTo>
                <a:lnTo>
                  <a:pt x="10" y="12"/>
                </a:lnTo>
                <a:lnTo>
                  <a:pt x="8" y="8"/>
                </a:lnTo>
                <a:lnTo>
                  <a:pt x="6" y="8"/>
                </a:lnTo>
                <a:lnTo>
                  <a:pt x="6" y="4"/>
                </a:lnTo>
                <a:lnTo>
                  <a:pt x="0" y="4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6" name="ï$ḷîḑê">
            <a:extLst>
              <a:ext uri="{FF2B5EF4-FFF2-40B4-BE49-F238E27FC236}">
                <a16:creationId xmlns:a16="http://schemas.microsoft.com/office/drawing/2014/main" id="{8EF1976A-0481-4BE0-AFAF-CFB89B9405D3}"/>
              </a:ext>
            </a:extLst>
          </p:cNvPr>
          <p:cNvSpPr/>
          <p:nvPr/>
        </p:nvSpPr>
        <p:spPr bwMode="auto">
          <a:xfrm>
            <a:off x="11560982" y="2911429"/>
            <a:ext cx="11243" cy="10770"/>
          </a:xfrm>
          <a:custGeom>
            <a:avLst/>
            <a:gdLst>
              <a:gd name="T0" fmla="*/ 2147483647 w 12"/>
              <a:gd name="T1" fmla="*/ 2147483647 h 12"/>
              <a:gd name="T2" fmla="*/ 2147483647 w 12"/>
              <a:gd name="T3" fmla="*/ 2147483647 h 12"/>
              <a:gd name="T4" fmla="*/ 2147483647 w 12"/>
              <a:gd name="T5" fmla="*/ 2147483647 h 12"/>
              <a:gd name="T6" fmla="*/ 2147483647 w 12"/>
              <a:gd name="T7" fmla="*/ 2147483647 h 12"/>
              <a:gd name="T8" fmla="*/ 2147483647 w 12"/>
              <a:gd name="T9" fmla="*/ 2147483647 h 12"/>
              <a:gd name="T10" fmla="*/ 0 w 12"/>
              <a:gd name="T11" fmla="*/ 0 h 12"/>
              <a:gd name="T12" fmla="*/ 2147483647 w 12"/>
              <a:gd name="T13" fmla="*/ 0 h 12"/>
              <a:gd name="T14" fmla="*/ 2147483647 w 12"/>
              <a:gd name="T15" fmla="*/ 2147483647 h 12"/>
              <a:gd name="T16" fmla="*/ 2147483647 w 12"/>
              <a:gd name="T17" fmla="*/ 2147483647 h 12"/>
              <a:gd name="T18" fmla="*/ 2147483647 w 12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12"/>
              <a:gd name="T32" fmla="*/ 12 w 12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12">
                <a:moveTo>
                  <a:pt x="12" y="8"/>
                </a:moveTo>
                <a:lnTo>
                  <a:pt x="10" y="10"/>
                </a:lnTo>
                <a:lnTo>
                  <a:pt x="8" y="12"/>
                </a:lnTo>
                <a:lnTo>
                  <a:pt x="4" y="12"/>
                </a:lnTo>
                <a:lnTo>
                  <a:pt x="2" y="8"/>
                </a:lnTo>
                <a:lnTo>
                  <a:pt x="0" y="0"/>
                </a:lnTo>
                <a:lnTo>
                  <a:pt x="2" y="0"/>
                </a:lnTo>
                <a:lnTo>
                  <a:pt x="6" y="2"/>
                </a:lnTo>
                <a:lnTo>
                  <a:pt x="10" y="6"/>
                </a:lnTo>
                <a:lnTo>
                  <a:pt x="12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7" name="íśliḑê">
            <a:extLst>
              <a:ext uri="{FF2B5EF4-FFF2-40B4-BE49-F238E27FC236}">
                <a16:creationId xmlns:a16="http://schemas.microsoft.com/office/drawing/2014/main" id="{6AAF899B-43B0-4F6A-9ED7-515CA77F70A3}"/>
              </a:ext>
            </a:extLst>
          </p:cNvPr>
          <p:cNvSpPr/>
          <p:nvPr/>
        </p:nvSpPr>
        <p:spPr bwMode="auto">
          <a:xfrm>
            <a:off x="11698705" y="2937112"/>
            <a:ext cx="21782" cy="14913"/>
          </a:xfrm>
          <a:custGeom>
            <a:avLst/>
            <a:gdLst>
              <a:gd name="T0" fmla="*/ 2147483647 w 24"/>
              <a:gd name="T1" fmla="*/ 2147483647 h 16"/>
              <a:gd name="T2" fmla="*/ 2147483647 w 24"/>
              <a:gd name="T3" fmla="*/ 2147483647 h 16"/>
              <a:gd name="T4" fmla="*/ 2147483647 w 24"/>
              <a:gd name="T5" fmla="*/ 2147483647 h 16"/>
              <a:gd name="T6" fmla="*/ 2147483647 w 24"/>
              <a:gd name="T7" fmla="*/ 2147483647 h 16"/>
              <a:gd name="T8" fmla="*/ 2147483647 w 24"/>
              <a:gd name="T9" fmla="*/ 2147483647 h 16"/>
              <a:gd name="T10" fmla="*/ 2147483647 w 24"/>
              <a:gd name="T11" fmla="*/ 2147483647 h 16"/>
              <a:gd name="T12" fmla="*/ 2147483647 w 24"/>
              <a:gd name="T13" fmla="*/ 2147483647 h 16"/>
              <a:gd name="T14" fmla="*/ 0 w 24"/>
              <a:gd name="T15" fmla="*/ 2147483647 h 16"/>
              <a:gd name="T16" fmla="*/ 2147483647 w 24"/>
              <a:gd name="T17" fmla="*/ 2147483647 h 16"/>
              <a:gd name="T18" fmla="*/ 2147483647 w 24"/>
              <a:gd name="T19" fmla="*/ 2147483647 h 16"/>
              <a:gd name="T20" fmla="*/ 2147483647 w 24"/>
              <a:gd name="T21" fmla="*/ 2147483647 h 16"/>
              <a:gd name="T22" fmla="*/ 2147483647 w 24"/>
              <a:gd name="T23" fmla="*/ 0 h 16"/>
              <a:gd name="T24" fmla="*/ 2147483647 w 24"/>
              <a:gd name="T25" fmla="*/ 0 h 16"/>
              <a:gd name="T26" fmla="*/ 2147483647 w 24"/>
              <a:gd name="T27" fmla="*/ 2147483647 h 16"/>
              <a:gd name="T28" fmla="*/ 2147483647 w 24"/>
              <a:gd name="T29" fmla="*/ 2147483647 h 16"/>
              <a:gd name="T30" fmla="*/ 2147483647 w 24"/>
              <a:gd name="T31" fmla="*/ 2147483647 h 1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"/>
              <a:gd name="T49" fmla="*/ 0 h 16"/>
              <a:gd name="T50" fmla="*/ 24 w 24"/>
              <a:gd name="T51" fmla="*/ 16 h 1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" h="16">
                <a:moveTo>
                  <a:pt x="24" y="8"/>
                </a:moveTo>
                <a:lnTo>
                  <a:pt x="22" y="12"/>
                </a:lnTo>
                <a:lnTo>
                  <a:pt x="20" y="14"/>
                </a:lnTo>
                <a:lnTo>
                  <a:pt x="16" y="16"/>
                </a:lnTo>
                <a:lnTo>
                  <a:pt x="12" y="16"/>
                </a:lnTo>
                <a:lnTo>
                  <a:pt x="6" y="14"/>
                </a:lnTo>
                <a:lnTo>
                  <a:pt x="2" y="14"/>
                </a:lnTo>
                <a:lnTo>
                  <a:pt x="0" y="12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2" y="0"/>
                </a:lnTo>
                <a:lnTo>
                  <a:pt x="16" y="0"/>
                </a:lnTo>
                <a:lnTo>
                  <a:pt x="20" y="2"/>
                </a:lnTo>
                <a:lnTo>
                  <a:pt x="22" y="4"/>
                </a:lnTo>
                <a:lnTo>
                  <a:pt x="24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8" name="ïṥlíďé">
            <a:extLst>
              <a:ext uri="{FF2B5EF4-FFF2-40B4-BE49-F238E27FC236}">
                <a16:creationId xmlns:a16="http://schemas.microsoft.com/office/drawing/2014/main" id="{F5B326F5-47B2-4951-B1A5-D42965B35519}"/>
              </a:ext>
            </a:extLst>
          </p:cNvPr>
          <p:cNvSpPr/>
          <p:nvPr/>
        </p:nvSpPr>
        <p:spPr bwMode="auto">
          <a:xfrm>
            <a:off x="11721892" y="2916400"/>
            <a:ext cx="24594" cy="14913"/>
          </a:xfrm>
          <a:custGeom>
            <a:avLst/>
            <a:gdLst>
              <a:gd name="T0" fmla="*/ 2147483647 w 28"/>
              <a:gd name="T1" fmla="*/ 2147483647 h 14"/>
              <a:gd name="T2" fmla="*/ 2147483647 w 28"/>
              <a:gd name="T3" fmla="*/ 2147483647 h 14"/>
              <a:gd name="T4" fmla="*/ 2147483647 w 28"/>
              <a:gd name="T5" fmla="*/ 2147483647 h 14"/>
              <a:gd name="T6" fmla="*/ 2147483647 w 28"/>
              <a:gd name="T7" fmla="*/ 2147483647 h 14"/>
              <a:gd name="T8" fmla="*/ 2147483647 w 28"/>
              <a:gd name="T9" fmla="*/ 2147483647 h 14"/>
              <a:gd name="T10" fmla="*/ 2147483647 w 28"/>
              <a:gd name="T11" fmla="*/ 2147483647 h 14"/>
              <a:gd name="T12" fmla="*/ 0 w 28"/>
              <a:gd name="T13" fmla="*/ 2147483647 h 14"/>
              <a:gd name="T14" fmla="*/ 0 w 28"/>
              <a:gd name="T15" fmla="*/ 2147483647 h 14"/>
              <a:gd name="T16" fmla="*/ 2147483647 w 28"/>
              <a:gd name="T17" fmla="*/ 2147483647 h 14"/>
              <a:gd name="T18" fmla="*/ 2147483647 w 28"/>
              <a:gd name="T19" fmla="*/ 2147483647 h 14"/>
              <a:gd name="T20" fmla="*/ 2147483647 w 28"/>
              <a:gd name="T21" fmla="*/ 0 h 14"/>
              <a:gd name="T22" fmla="*/ 2147483647 w 28"/>
              <a:gd name="T23" fmla="*/ 0 h 14"/>
              <a:gd name="T24" fmla="*/ 2147483647 w 28"/>
              <a:gd name="T25" fmla="*/ 0 h 14"/>
              <a:gd name="T26" fmla="*/ 2147483647 w 28"/>
              <a:gd name="T27" fmla="*/ 2147483647 h 14"/>
              <a:gd name="T28" fmla="*/ 2147483647 w 28"/>
              <a:gd name="T29" fmla="*/ 2147483647 h 1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"/>
              <a:gd name="T46" fmla="*/ 0 h 14"/>
              <a:gd name="T47" fmla="*/ 28 w 28"/>
              <a:gd name="T48" fmla="*/ 14 h 1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" h="14">
                <a:moveTo>
                  <a:pt x="26" y="4"/>
                </a:moveTo>
                <a:lnTo>
                  <a:pt x="22" y="6"/>
                </a:lnTo>
                <a:lnTo>
                  <a:pt x="18" y="10"/>
                </a:lnTo>
                <a:lnTo>
                  <a:pt x="10" y="12"/>
                </a:lnTo>
                <a:lnTo>
                  <a:pt x="6" y="14"/>
                </a:lnTo>
                <a:lnTo>
                  <a:pt x="2" y="12"/>
                </a:lnTo>
                <a:lnTo>
                  <a:pt x="0" y="10"/>
                </a:lnTo>
                <a:lnTo>
                  <a:pt x="0" y="6"/>
                </a:lnTo>
                <a:lnTo>
                  <a:pt x="2" y="6"/>
                </a:lnTo>
                <a:lnTo>
                  <a:pt x="8" y="2"/>
                </a:lnTo>
                <a:lnTo>
                  <a:pt x="14" y="0"/>
                </a:lnTo>
                <a:lnTo>
                  <a:pt x="22" y="0"/>
                </a:lnTo>
                <a:lnTo>
                  <a:pt x="26" y="0"/>
                </a:lnTo>
                <a:lnTo>
                  <a:pt x="28" y="2"/>
                </a:lnTo>
                <a:lnTo>
                  <a:pt x="26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9" name="íş1iḑé">
            <a:extLst>
              <a:ext uri="{FF2B5EF4-FFF2-40B4-BE49-F238E27FC236}">
                <a16:creationId xmlns:a16="http://schemas.microsoft.com/office/drawing/2014/main" id="{8E746A1A-25E2-4A5E-89A4-3222F0A48B77}"/>
              </a:ext>
            </a:extLst>
          </p:cNvPr>
          <p:cNvSpPr/>
          <p:nvPr/>
        </p:nvSpPr>
        <p:spPr bwMode="auto">
          <a:xfrm>
            <a:off x="10898367" y="2589149"/>
            <a:ext cx="88536" cy="134215"/>
          </a:xfrm>
          <a:custGeom>
            <a:avLst/>
            <a:gdLst>
              <a:gd name="T0" fmla="*/ 2147483647 w 100"/>
              <a:gd name="T1" fmla="*/ 2147483647 h 136"/>
              <a:gd name="T2" fmla="*/ 2147483647 w 100"/>
              <a:gd name="T3" fmla="*/ 2147483647 h 136"/>
              <a:gd name="T4" fmla="*/ 2147483647 w 100"/>
              <a:gd name="T5" fmla="*/ 2147483647 h 136"/>
              <a:gd name="T6" fmla="*/ 2147483647 w 100"/>
              <a:gd name="T7" fmla="*/ 2147483647 h 136"/>
              <a:gd name="T8" fmla="*/ 2147483647 w 100"/>
              <a:gd name="T9" fmla="*/ 2147483647 h 136"/>
              <a:gd name="T10" fmla="*/ 2147483647 w 100"/>
              <a:gd name="T11" fmla="*/ 2147483647 h 136"/>
              <a:gd name="T12" fmla="*/ 2147483647 w 100"/>
              <a:gd name="T13" fmla="*/ 2147483647 h 136"/>
              <a:gd name="T14" fmla="*/ 2147483647 w 100"/>
              <a:gd name="T15" fmla="*/ 2147483647 h 136"/>
              <a:gd name="T16" fmla="*/ 2147483647 w 100"/>
              <a:gd name="T17" fmla="*/ 0 h 136"/>
              <a:gd name="T18" fmla="*/ 2147483647 w 100"/>
              <a:gd name="T19" fmla="*/ 2147483647 h 136"/>
              <a:gd name="T20" fmla="*/ 2147483647 w 100"/>
              <a:gd name="T21" fmla="*/ 2147483647 h 136"/>
              <a:gd name="T22" fmla="*/ 2147483647 w 100"/>
              <a:gd name="T23" fmla="*/ 2147483647 h 136"/>
              <a:gd name="T24" fmla="*/ 2147483647 w 100"/>
              <a:gd name="T25" fmla="*/ 2147483647 h 136"/>
              <a:gd name="T26" fmla="*/ 2147483647 w 100"/>
              <a:gd name="T27" fmla="*/ 2147483647 h 136"/>
              <a:gd name="T28" fmla="*/ 2147483647 w 100"/>
              <a:gd name="T29" fmla="*/ 2147483647 h 136"/>
              <a:gd name="T30" fmla="*/ 2147483647 w 100"/>
              <a:gd name="T31" fmla="*/ 2147483647 h 136"/>
              <a:gd name="T32" fmla="*/ 2147483647 w 100"/>
              <a:gd name="T33" fmla="*/ 2147483647 h 136"/>
              <a:gd name="T34" fmla="*/ 2147483647 w 100"/>
              <a:gd name="T35" fmla="*/ 2147483647 h 136"/>
              <a:gd name="T36" fmla="*/ 2147483647 w 100"/>
              <a:gd name="T37" fmla="*/ 2147483647 h 136"/>
              <a:gd name="T38" fmla="*/ 2147483647 w 100"/>
              <a:gd name="T39" fmla="*/ 2147483647 h 136"/>
              <a:gd name="T40" fmla="*/ 2147483647 w 100"/>
              <a:gd name="T41" fmla="*/ 2147483647 h 136"/>
              <a:gd name="T42" fmla="*/ 2147483647 w 100"/>
              <a:gd name="T43" fmla="*/ 2147483647 h 136"/>
              <a:gd name="T44" fmla="*/ 2147483647 w 100"/>
              <a:gd name="T45" fmla="*/ 2147483647 h 136"/>
              <a:gd name="T46" fmla="*/ 2147483647 w 100"/>
              <a:gd name="T47" fmla="*/ 2147483647 h 136"/>
              <a:gd name="T48" fmla="*/ 2147483647 w 100"/>
              <a:gd name="T49" fmla="*/ 2147483647 h 136"/>
              <a:gd name="T50" fmla="*/ 2147483647 w 100"/>
              <a:gd name="T51" fmla="*/ 2147483647 h 136"/>
              <a:gd name="T52" fmla="*/ 2147483647 w 100"/>
              <a:gd name="T53" fmla="*/ 2147483647 h 136"/>
              <a:gd name="T54" fmla="*/ 2147483647 w 100"/>
              <a:gd name="T55" fmla="*/ 2147483647 h 136"/>
              <a:gd name="T56" fmla="*/ 2147483647 w 100"/>
              <a:gd name="T57" fmla="*/ 2147483647 h 136"/>
              <a:gd name="T58" fmla="*/ 2147483647 w 100"/>
              <a:gd name="T59" fmla="*/ 2147483647 h 136"/>
              <a:gd name="T60" fmla="*/ 2147483647 w 100"/>
              <a:gd name="T61" fmla="*/ 2147483647 h 136"/>
              <a:gd name="T62" fmla="*/ 2147483647 w 100"/>
              <a:gd name="T63" fmla="*/ 2147483647 h 136"/>
              <a:gd name="T64" fmla="*/ 2147483647 w 100"/>
              <a:gd name="T65" fmla="*/ 2147483647 h 136"/>
              <a:gd name="T66" fmla="*/ 2147483647 w 100"/>
              <a:gd name="T67" fmla="*/ 2147483647 h 136"/>
              <a:gd name="T68" fmla="*/ 2147483647 w 100"/>
              <a:gd name="T69" fmla="*/ 2147483647 h 136"/>
              <a:gd name="T70" fmla="*/ 2147483647 w 100"/>
              <a:gd name="T71" fmla="*/ 2147483647 h 136"/>
              <a:gd name="T72" fmla="*/ 2147483647 w 100"/>
              <a:gd name="T73" fmla="*/ 2147483647 h 136"/>
              <a:gd name="T74" fmla="*/ 2147483647 w 100"/>
              <a:gd name="T75" fmla="*/ 2147483647 h 136"/>
              <a:gd name="T76" fmla="*/ 2147483647 w 100"/>
              <a:gd name="T77" fmla="*/ 2147483647 h 136"/>
              <a:gd name="T78" fmla="*/ 2147483647 w 100"/>
              <a:gd name="T79" fmla="*/ 2147483647 h 136"/>
              <a:gd name="T80" fmla="*/ 0 w 100"/>
              <a:gd name="T81" fmla="*/ 2147483647 h 136"/>
              <a:gd name="T82" fmla="*/ 2147483647 w 100"/>
              <a:gd name="T83" fmla="*/ 2147483647 h 136"/>
              <a:gd name="T84" fmla="*/ 2147483647 w 100"/>
              <a:gd name="T85" fmla="*/ 2147483647 h 1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0"/>
              <a:gd name="T130" fmla="*/ 0 h 136"/>
              <a:gd name="T131" fmla="*/ 100 w 100"/>
              <a:gd name="T132" fmla="*/ 136 h 1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0" h="136">
                <a:moveTo>
                  <a:pt x="12" y="46"/>
                </a:moveTo>
                <a:lnTo>
                  <a:pt x="12" y="28"/>
                </a:lnTo>
                <a:lnTo>
                  <a:pt x="16" y="26"/>
                </a:lnTo>
                <a:lnTo>
                  <a:pt x="18" y="22"/>
                </a:lnTo>
                <a:lnTo>
                  <a:pt x="24" y="14"/>
                </a:lnTo>
                <a:lnTo>
                  <a:pt x="28" y="10"/>
                </a:lnTo>
                <a:lnTo>
                  <a:pt x="32" y="8"/>
                </a:lnTo>
                <a:lnTo>
                  <a:pt x="34" y="6"/>
                </a:lnTo>
                <a:lnTo>
                  <a:pt x="36" y="6"/>
                </a:lnTo>
                <a:lnTo>
                  <a:pt x="38" y="8"/>
                </a:lnTo>
                <a:lnTo>
                  <a:pt x="42" y="10"/>
                </a:lnTo>
                <a:lnTo>
                  <a:pt x="60" y="12"/>
                </a:lnTo>
                <a:lnTo>
                  <a:pt x="80" y="14"/>
                </a:lnTo>
                <a:lnTo>
                  <a:pt x="84" y="12"/>
                </a:lnTo>
                <a:lnTo>
                  <a:pt x="88" y="12"/>
                </a:lnTo>
                <a:lnTo>
                  <a:pt x="90" y="8"/>
                </a:lnTo>
                <a:lnTo>
                  <a:pt x="94" y="2"/>
                </a:lnTo>
                <a:lnTo>
                  <a:pt x="100" y="0"/>
                </a:lnTo>
                <a:lnTo>
                  <a:pt x="100" y="6"/>
                </a:lnTo>
                <a:lnTo>
                  <a:pt x="90" y="16"/>
                </a:lnTo>
                <a:lnTo>
                  <a:pt x="86" y="22"/>
                </a:lnTo>
                <a:lnTo>
                  <a:pt x="82" y="24"/>
                </a:lnTo>
                <a:lnTo>
                  <a:pt x="76" y="24"/>
                </a:lnTo>
                <a:lnTo>
                  <a:pt x="70" y="24"/>
                </a:lnTo>
                <a:lnTo>
                  <a:pt x="64" y="22"/>
                </a:lnTo>
                <a:lnTo>
                  <a:pt x="26" y="22"/>
                </a:lnTo>
                <a:lnTo>
                  <a:pt x="22" y="24"/>
                </a:lnTo>
                <a:lnTo>
                  <a:pt x="22" y="26"/>
                </a:lnTo>
                <a:lnTo>
                  <a:pt x="20" y="34"/>
                </a:lnTo>
                <a:lnTo>
                  <a:pt x="22" y="38"/>
                </a:lnTo>
                <a:lnTo>
                  <a:pt x="24" y="46"/>
                </a:lnTo>
                <a:lnTo>
                  <a:pt x="28" y="52"/>
                </a:lnTo>
                <a:lnTo>
                  <a:pt x="32" y="54"/>
                </a:lnTo>
                <a:lnTo>
                  <a:pt x="34" y="54"/>
                </a:lnTo>
                <a:lnTo>
                  <a:pt x="36" y="52"/>
                </a:lnTo>
                <a:lnTo>
                  <a:pt x="40" y="50"/>
                </a:lnTo>
                <a:lnTo>
                  <a:pt x="46" y="46"/>
                </a:lnTo>
                <a:lnTo>
                  <a:pt x="54" y="44"/>
                </a:lnTo>
                <a:lnTo>
                  <a:pt x="62" y="42"/>
                </a:lnTo>
                <a:lnTo>
                  <a:pt x="68" y="40"/>
                </a:lnTo>
                <a:lnTo>
                  <a:pt x="74" y="40"/>
                </a:lnTo>
                <a:lnTo>
                  <a:pt x="72" y="42"/>
                </a:lnTo>
                <a:lnTo>
                  <a:pt x="68" y="44"/>
                </a:lnTo>
                <a:lnTo>
                  <a:pt x="62" y="48"/>
                </a:lnTo>
                <a:lnTo>
                  <a:pt x="56" y="50"/>
                </a:lnTo>
                <a:lnTo>
                  <a:pt x="50" y="56"/>
                </a:lnTo>
                <a:lnTo>
                  <a:pt x="42" y="66"/>
                </a:lnTo>
                <a:lnTo>
                  <a:pt x="44" y="66"/>
                </a:lnTo>
                <a:lnTo>
                  <a:pt x="46" y="70"/>
                </a:lnTo>
                <a:lnTo>
                  <a:pt x="48" y="76"/>
                </a:lnTo>
                <a:lnTo>
                  <a:pt x="54" y="84"/>
                </a:lnTo>
                <a:lnTo>
                  <a:pt x="54" y="98"/>
                </a:lnTo>
                <a:lnTo>
                  <a:pt x="56" y="102"/>
                </a:lnTo>
                <a:lnTo>
                  <a:pt x="60" y="104"/>
                </a:lnTo>
                <a:lnTo>
                  <a:pt x="64" y="104"/>
                </a:lnTo>
                <a:lnTo>
                  <a:pt x="64" y="106"/>
                </a:lnTo>
                <a:lnTo>
                  <a:pt x="60" y="110"/>
                </a:lnTo>
                <a:lnTo>
                  <a:pt x="54" y="114"/>
                </a:lnTo>
                <a:lnTo>
                  <a:pt x="50" y="118"/>
                </a:lnTo>
                <a:lnTo>
                  <a:pt x="44" y="118"/>
                </a:lnTo>
                <a:lnTo>
                  <a:pt x="32" y="92"/>
                </a:lnTo>
                <a:lnTo>
                  <a:pt x="32" y="88"/>
                </a:lnTo>
                <a:lnTo>
                  <a:pt x="34" y="84"/>
                </a:lnTo>
                <a:lnTo>
                  <a:pt x="32" y="78"/>
                </a:lnTo>
                <a:lnTo>
                  <a:pt x="28" y="80"/>
                </a:lnTo>
                <a:lnTo>
                  <a:pt x="24" y="78"/>
                </a:lnTo>
                <a:lnTo>
                  <a:pt x="22" y="106"/>
                </a:lnTo>
                <a:lnTo>
                  <a:pt x="22" y="120"/>
                </a:lnTo>
                <a:lnTo>
                  <a:pt x="20" y="126"/>
                </a:lnTo>
                <a:lnTo>
                  <a:pt x="18" y="132"/>
                </a:lnTo>
                <a:lnTo>
                  <a:pt x="14" y="134"/>
                </a:lnTo>
                <a:lnTo>
                  <a:pt x="8" y="136"/>
                </a:lnTo>
                <a:lnTo>
                  <a:pt x="6" y="134"/>
                </a:lnTo>
                <a:lnTo>
                  <a:pt x="6" y="130"/>
                </a:lnTo>
                <a:lnTo>
                  <a:pt x="6" y="120"/>
                </a:lnTo>
                <a:lnTo>
                  <a:pt x="6" y="116"/>
                </a:lnTo>
                <a:lnTo>
                  <a:pt x="8" y="110"/>
                </a:lnTo>
                <a:lnTo>
                  <a:pt x="10" y="102"/>
                </a:lnTo>
                <a:lnTo>
                  <a:pt x="10" y="94"/>
                </a:lnTo>
                <a:lnTo>
                  <a:pt x="4" y="94"/>
                </a:lnTo>
                <a:lnTo>
                  <a:pt x="0" y="92"/>
                </a:lnTo>
                <a:lnTo>
                  <a:pt x="0" y="90"/>
                </a:lnTo>
                <a:lnTo>
                  <a:pt x="0" y="78"/>
                </a:lnTo>
                <a:lnTo>
                  <a:pt x="4" y="66"/>
                </a:lnTo>
                <a:lnTo>
                  <a:pt x="8" y="54"/>
                </a:lnTo>
                <a:lnTo>
                  <a:pt x="12" y="44"/>
                </a:lnTo>
                <a:lnTo>
                  <a:pt x="12" y="4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0" name="íṧ1iḑe">
            <a:extLst>
              <a:ext uri="{FF2B5EF4-FFF2-40B4-BE49-F238E27FC236}">
                <a16:creationId xmlns:a16="http://schemas.microsoft.com/office/drawing/2014/main" id="{9ADD0FCC-1682-4CD8-88B6-AEECC3435ED1}"/>
              </a:ext>
            </a:extLst>
          </p:cNvPr>
          <p:cNvSpPr/>
          <p:nvPr/>
        </p:nvSpPr>
        <p:spPr bwMode="auto">
          <a:xfrm>
            <a:off x="10769076" y="2492217"/>
            <a:ext cx="134912" cy="111016"/>
          </a:xfrm>
          <a:custGeom>
            <a:avLst/>
            <a:gdLst>
              <a:gd name="T0" fmla="*/ 2147483647 w 152"/>
              <a:gd name="T1" fmla="*/ 2147483647 h 112"/>
              <a:gd name="T2" fmla="*/ 2147483647 w 152"/>
              <a:gd name="T3" fmla="*/ 2147483647 h 112"/>
              <a:gd name="T4" fmla="*/ 2147483647 w 152"/>
              <a:gd name="T5" fmla="*/ 2147483647 h 112"/>
              <a:gd name="T6" fmla="*/ 2147483647 w 152"/>
              <a:gd name="T7" fmla="*/ 2147483647 h 112"/>
              <a:gd name="T8" fmla="*/ 2147483647 w 152"/>
              <a:gd name="T9" fmla="*/ 2147483647 h 112"/>
              <a:gd name="T10" fmla="*/ 2147483647 w 152"/>
              <a:gd name="T11" fmla="*/ 2147483647 h 112"/>
              <a:gd name="T12" fmla="*/ 2147483647 w 152"/>
              <a:gd name="T13" fmla="*/ 2147483647 h 112"/>
              <a:gd name="T14" fmla="*/ 2147483647 w 152"/>
              <a:gd name="T15" fmla="*/ 2147483647 h 112"/>
              <a:gd name="T16" fmla="*/ 2147483647 w 152"/>
              <a:gd name="T17" fmla="*/ 2147483647 h 112"/>
              <a:gd name="T18" fmla="*/ 2147483647 w 152"/>
              <a:gd name="T19" fmla="*/ 0 h 112"/>
              <a:gd name="T20" fmla="*/ 2147483647 w 152"/>
              <a:gd name="T21" fmla="*/ 2147483647 h 112"/>
              <a:gd name="T22" fmla="*/ 2147483647 w 152"/>
              <a:gd name="T23" fmla="*/ 2147483647 h 112"/>
              <a:gd name="T24" fmla="*/ 2147483647 w 152"/>
              <a:gd name="T25" fmla="*/ 2147483647 h 112"/>
              <a:gd name="T26" fmla="*/ 2147483647 w 152"/>
              <a:gd name="T27" fmla="*/ 2147483647 h 112"/>
              <a:gd name="T28" fmla="*/ 2147483647 w 152"/>
              <a:gd name="T29" fmla="*/ 2147483647 h 112"/>
              <a:gd name="T30" fmla="*/ 2147483647 w 152"/>
              <a:gd name="T31" fmla="*/ 2147483647 h 112"/>
              <a:gd name="T32" fmla="*/ 2147483647 w 152"/>
              <a:gd name="T33" fmla="*/ 2147483647 h 112"/>
              <a:gd name="T34" fmla="*/ 2147483647 w 152"/>
              <a:gd name="T35" fmla="*/ 2147483647 h 112"/>
              <a:gd name="T36" fmla="*/ 2147483647 w 152"/>
              <a:gd name="T37" fmla="*/ 2147483647 h 112"/>
              <a:gd name="T38" fmla="*/ 2147483647 w 152"/>
              <a:gd name="T39" fmla="*/ 2147483647 h 112"/>
              <a:gd name="T40" fmla="*/ 2147483647 w 152"/>
              <a:gd name="T41" fmla="*/ 2147483647 h 112"/>
              <a:gd name="T42" fmla="*/ 2147483647 w 152"/>
              <a:gd name="T43" fmla="*/ 2147483647 h 112"/>
              <a:gd name="T44" fmla="*/ 2147483647 w 152"/>
              <a:gd name="T45" fmla="*/ 2147483647 h 112"/>
              <a:gd name="T46" fmla="*/ 2147483647 w 152"/>
              <a:gd name="T47" fmla="*/ 2147483647 h 112"/>
              <a:gd name="T48" fmla="*/ 2147483647 w 152"/>
              <a:gd name="T49" fmla="*/ 2147483647 h 112"/>
              <a:gd name="T50" fmla="*/ 2147483647 w 152"/>
              <a:gd name="T51" fmla="*/ 2147483647 h 112"/>
              <a:gd name="T52" fmla="*/ 2147483647 w 152"/>
              <a:gd name="T53" fmla="*/ 2147483647 h 112"/>
              <a:gd name="T54" fmla="*/ 2147483647 w 152"/>
              <a:gd name="T55" fmla="*/ 2147483647 h 112"/>
              <a:gd name="T56" fmla="*/ 2147483647 w 152"/>
              <a:gd name="T57" fmla="*/ 2147483647 h 112"/>
              <a:gd name="T58" fmla="*/ 2147483647 w 152"/>
              <a:gd name="T59" fmla="*/ 2147483647 h 112"/>
              <a:gd name="T60" fmla="*/ 2147483647 w 152"/>
              <a:gd name="T61" fmla="*/ 2147483647 h 112"/>
              <a:gd name="T62" fmla="*/ 2147483647 w 152"/>
              <a:gd name="T63" fmla="*/ 2147483647 h 112"/>
              <a:gd name="T64" fmla="*/ 0 w 152"/>
              <a:gd name="T65" fmla="*/ 2147483647 h 112"/>
              <a:gd name="T66" fmla="*/ 0 w 152"/>
              <a:gd name="T67" fmla="*/ 2147483647 h 112"/>
              <a:gd name="T68" fmla="*/ 0 w 152"/>
              <a:gd name="T69" fmla="*/ 2147483647 h 112"/>
              <a:gd name="T70" fmla="*/ 2147483647 w 152"/>
              <a:gd name="T71" fmla="*/ 2147483647 h 112"/>
              <a:gd name="T72" fmla="*/ 2147483647 w 152"/>
              <a:gd name="T73" fmla="*/ 2147483647 h 112"/>
              <a:gd name="T74" fmla="*/ 2147483647 w 152"/>
              <a:gd name="T75" fmla="*/ 2147483647 h 112"/>
              <a:gd name="T76" fmla="*/ 2147483647 w 152"/>
              <a:gd name="T77" fmla="*/ 2147483647 h 112"/>
              <a:gd name="T78" fmla="*/ 2147483647 w 152"/>
              <a:gd name="T79" fmla="*/ 2147483647 h 112"/>
              <a:gd name="T80" fmla="*/ 2147483647 w 152"/>
              <a:gd name="T81" fmla="*/ 2147483647 h 11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52"/>
              <a:gd name="T124" fmla="*/ 0 h 112"/>
              <a:gd name="T125" fmla="*/ 152 w 152"/>
              <a:gd name="T126" fmla="*/ 112 h 11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52" h="112">
                <a:moveTo>
                  <a:pt x="58" y="58"/>
                </a:moveTo>
                <a:lnTo>
                  <a:pt x="68" y="62"/>
                </a:lnTo>
                <a:lnTo>
                  <a:pt x="70" y="60"/>
                </a:lnTo>
                <a:lnTo>
                  <a:pt x="68" y="58"/>
                </a:lnTo>
                <a:lnTo>
                  <a:pt x="68" y="54"/>
                </a:lnTo>
                <a:lnTo>
                  <a:pt x="70" y="56"/>
                </a:lnTo>
                <a:lnTo>
                  <a:pt x="74" y="58"/>
                </a:lnTo>
                <a:lnTo>
                  <a:pt x="74" y="54"/>
                </a:lnTo>
                <a:lnTo>
                  <a:pt x="70" y="52"/>
                </a:lnTo>
                <a:lnTo>
                  <a:pt x="70" y="48"/>
                </a:lnTo>
                <a:lnTo>
                  <a:pt x="68" y="48"/>
                </a:lnTo>
                <a:lnTo>
                  <a:pt x="76" y="42"/>
                </a:lnTo>
                <a:lnTo>
                  <a:pt x="80" y="40"/>
                </a:lnTo>
                <a:lnTo>
                  <a:pt x="86" y="40"/>
                </a:lnTo>
                <a:lnTo>
                  <a:pt x="88" y="36"/>
                </a:lnTo>
                <a:lnTo>
                  <a:pt x="92" y="26"/>
                </a:lnTo>
                <a:lnTo>
                  <a:pt x="98" y="16"/>
                </a:lnTo>
                <a:lnTo>
                  <a:pt x="106" y="4"/>
                </a:lnTo>
                <a:lnTo>
                  <a:pt x="110" y="0"/>
                </a:lnTo>
                <a:lnTo>
                  <a:pt x="114" y="0"/>
                </a:lnTo>
                <a:lnTo>
                  <a:pt x="118" y="2"/>
                </a:lnTo>
                <a:lnTo>
                  <a:pt x="122" y="8"/>
                </a:lnTo>
                <a:lnTo>
                  <a:pt x="124" y="14"/>
                </a:lnTo>
                <a:lnTo>
                  <a:pt x="124" y="20"/>
                </a:lnTo>
                <a:lnTo>
                  <a:pt x="132" y="22"/>
                </a:lnTo>
                <a:lnTo>
                  <a:pt x="138" y="26"/>
                </a:lnTo>
                <a:lnTo>
                  <a:pt x="144" y="26"/>
                </a:lnTo>
                <a:lnTo>
                  <a:pt x="152" y="28"/>
                </a:lnTo>
                <a:lnTo>
                  <a:pt x="152" y="32"/>
                </a:lnTo>
                <a:lnTo>
                  <a:pt x="150" y="34"/>
                </a:lnTo>
                <a:lnTo>
                  <a:pt x="148" y="36"/>
                </a:lnTo>
                <a:lnTo>
                  <a:pt x="140" y="36"/>
                </a:lnTo>
                <a:lnTo>
                  <a:pt x="134" y="36"/>
                </a:lnTo>
                <a:lnTo>
                  <a:pt x="132" y="38"/>
                </a:lnTo>
                <a:lnTo>
                  <a:pt x="130" y="40"/>
                </a:lnTo>
                <a:lnTo>
                  <a:pt x="138" y="44"/>
                </a:lnTo>
                <a:lnTo>
                  <a:pt x="138" y="46"/>
                </a:lnTo>
                <a:lnTo>
                  <a:pt x="132" y="48"/>
                </a:lnTo>
                <a:lnTo>
                  <a:pt x="124" y="54"/>
                </a:lnTo>
                <a:lnTo>
                  <a:pt x="122" y="60"/>
                </a:lnTo>
                <a:lnTo>
                  <a:pt x="112" y="58"/>
                </a:lnTo>
                <a:lnTo>
                  <a:pt x="106" y="56"/>
                </a:lnTo>
                <a:lnTo>
                  <a:pt x="100" y="56"/>
                </a:lnTo>
                <a:lnTo>
                  <a:pt x="94" y="56"/>
                </a:lnTo>
                <a:lnTo>
                  <a:pt x="88" y="60"/>
                </a:lnTo>
                <a:lnTo>
                  <a:pt x="82" y="64"/>
                </a:lnTo>
                <a:lnTo>
                  <a:pt x="78" y="70"/>
                </a:lnTo>
                <a:lnTo>
                  <a:pt x="74" y="82"/>
                </a:lnTo>
                <a:lnTo>
                  <a:pt x="70" y="96"/>
                </a:lnTo>
                <a:lnTo>
                  <a:pt x="70" y="104"/>
                </a:lnTo>
                <a:lnTo>
                  <a:pt x="68" y="108"/>
                </a:lnTo>
                <a:lnTo>
                  <a:pt x="64" y="108"/>
                </a:lnTo>
                <a:lnTo>
                  <a:pt x="60" y="106"/>
                </a:lnTo>
                <a:lnTo>
                  <a:pt x="56" y="104"/>
                </a:lnTo>
                <a:lnTo>
                  <a:pt x="52" y="100"/>
                </a:lnTo>
                <a:lnTo>
                  <a:pt x="48" y="98"/>
                </a:lnTo>
                <a:lnTo>
                  <a:pt x="44" y="98"/>
                </a:lnTo>
                <a:lnTo>
                  <a:pt x="42" y="100"/>
                </a:lnTo>
                <a:lnTo>
                  <a:pt x="36" y="106"/>
                </a:lnTo>
                <a:lnTo>
                  <a:pt x="28" y="108"/>
                </a:lnTo>
                <a:lnTo>
                  <a:pt x="26" y="110"/>
                </a:lnTo>
                <a:lnTo>
                  <a:pt x="20" y="112"/>
                </a:lnTo>
                <a:lnTo>
                  <a:pt x="14" y="110"/>
                </a:lnTo>
                <a:lnTo>
                  <a:pt x="8" y="108"/>
                </a:lnTo>
                <a:lnTo>
                  <a:pt x="2" y="106"/>
                </a:lnTo>
                <a:lnTo>
                  <a:pt x="0" y="104"/>
                </a:lnTo>
                <a:lnTo>
                  <a:pt x="0" y="102"/>
                </a:lnTo>
                <a:lnTo>
                  <a:pt x="0" y="92"/>
                </a:lnTo>
                <a:lnTo>
                  <a:pt x="0" y="90"/>
                </a:lnTo>
                <a:lnTo>
                  <a:pt x="0" y="94"/>
                </a:lnTo>
                <a:lnTo>
                  <a:pt x="2" y="96"/>
                </a:lnTo>
                <a:lnTo>
                  <a:pt x="8" y="100"/>
                </a:lnTo>
                <a:lnTo>
                  <a:pt x="20" y="100"/>
                </a:lnTo>
                <a:lnTo>
                  <a:pt x="20" y="90"/>
                </a:lnTo>
                <a:lnTo>
                  <a:pt x="26" y="82"/>
                </a:lnTo>
                <a:lnTo>
                  <a:pt x="30" y="78"/>
                </a:lnTo>
                <a:lnTo>
                  <a:pt x="34" y="76"/>
                </a:lnTo>
                <a:lnTo>
                  <a:pt x="46" y="72"/>
                </a:lnTo>
                <a:lnTo>
                  <a:pt x="50" y="70"/>
                </a:lnTo>
                <a:lnTo>
                  <a:pt x="54" y="66"/>
                </a:lnTo>
                <a:lnTo>
                  <a:pt x="60" y="56"/>
                </a:lnTo>
                <a:lnTo>
                  <a:pt x="58" y="5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1" name="ïṩ1iḑê">
            <a:extLst>
              <a:ext uri="{FF2B5EF4-FFF2-40B4-BE49-F238E27FC236}">
                <a16:creationId xmlns:a16="http://schemas.microsoft.com/office/drawing/2014/main" id="{35244B50-B01F-4D19-B92E-5CCDD1523029}"/>
              </a:ext>
            </a:extLst>
          </p:cNvPr>
          <p:cNvSpPr/>
          <p:nvPr/>
        </p:nvSpPr>
        <p:spPr bwMode="auto">
          <a:xfrm>
            <a:off x="10820371" y="2540268"/>
            <a:ext cx="14053" cy="14913"/>
          </a:xfrm>
          <a:custGeom>
            <a:avLst/>
            <a:gdLst>
              <a:gd name="T0" fmla="*/ 2147483647 w 16"/>
              <a:gd name="T1" fmla="*/ 0 h 14"/>
              <a:gd name="T2" fmla="*/ 2147483647 w 16"/>
              <a:gd name="T3" fmla="*/ 2147483647 h 14"/>
              <a:gd name="T4" fmla="*/ 2147483647 w 16"/>
              <a:gd name="T5" fmla="*/ 2147483647 h 14"/>
              <a:gd name="T6" fmla="*/ 2147483647 w 16"/>
              <a:gd name="T7" fmla="*/ 2147483647 h 14"/>
              <a:gd name="T8" fmla="*/ 2147483647 w 16"/>
              <a:gd name="T9" fmla="*/ 2147483647 h 14"/>
              <a:gd name="T10" fmla="*/ 2147483647 w 16"/>
              <a:gd name="T11" fmla="*/ 2147483647 h 14"/>
              <a:gd name="T12" fmla="*/ 2147483647 w 16"/>
              <a:gd name="T13" fmla="*/ 2147483647 h 14"/>
              <a:gd name="T14" fmla="*/ 2147483647 w 16"/>
              <a:gd name="T15" fmla="*/ 2147483647 h 14"/>
              <a:gd name="T16" fmla="*/ 2147483647 w 16"/>
              <a:gd name="T17" fmla="*/ 2147483647 h 14"/>
              <a:gd name="T18" fmla="*/ 0 w 16"/>
              <a:gd name="T19" fmla="*/ 2147483647 h 14"/>
              <a:gd name="T20" fmla="*/ 2147483647 w 16"/>
              <a:gd name="T21" fmla="*/ 0 h 14"/>
              <a:gd name="T22" fmla="*/ 2147483647 w 16"/>
              <a:gd name="T23" fmla="*/ 0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"/>
              <a:gd name="T37" fmla="*/ 0 h 14"/>
              <a:gd name="T38" fmla="*/ 16 w 16"/>
              <a:gd name="T39" fmla="*/ 14 h 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" h="14">
                <a:moveTo>
                  <a:pt x="12" y="0"/>
                </a:moveTo>
                <a:lnTo>
                  <a:pt x="12" y="4"/>
                </a:lnTo>
                <a:lnTo>
                  <a:pt x="16" y="6"/>
                </a:lnTo>
                <a:lnTo>
                  <a:pt x="16" y="10"/>
                </a:lnTo>
                <a:lnTo>
                  <a:pt x="12" y="8"/>
                </a:lnTo>
                <a:lnTo>
                  <a:pt x="10" y="6"/>
                </a:lnTo>
                <a:lnTo>
                  <a:pt x="10" y="10"/>
                </a:lnTo>
                <a:lnTo>
                  <a:pt x="12" y="12"/>
                </a:lnTo>
                <a:lnTo>
                  <a:pt x="10" y="14"/>
                </a:lnTo>
                <a:lnTo>
                  <a:pt x="0" y="10"/>
                </a:lnTo>
                <a:lnTo>
                  <a:pt x="10" y="0"/>
                </a:lnTo>
                <a:lnTo>
                  <a:pt x="12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2" name="iŝḻîdè">
            <a:extLst>
              <a:ext uri="{FF2B5EF4-FFF2-40B4-BE49-F238E27FC236}">
                <a16:creationId xmlns:a16="http://schemas.microsoft.com/office/drawing/2014/main" id="{CBE4E903-1699-40FA-B4CA-06E4F34AA846}"/>
              </a:ext>
            </a:extLst>
          </p:cNvPr>
          <p:cNvSpPr/>
          <p:nvPr/>
        </p:nvSpPr>
        <p:spPr bwMode="auto">
          <a:xfrm>
            <a:off x="11068413" y="2627259"/>
            <a:ext cx="141938" cy="162383"/>
          </a:xfrm>
          <a:custGeom>
            <a:avLst/>
            <a:gdLst>
              <a:gd name="T0" fmla="*/ 2147483647 w 160"/>
              <a:gd name="T1" fmla="*/ 2147483647 h 164"/>
              <a:gd name="T2" fmla="*/ 2147483647 w 160"/>
              <a:gd name="T3" fmla="*/ 2147483647 h 164"/>
              <a:gd name="T4" fmla="*/ 2147483647 w 160"/>
              <a:gd name="T5" fmla="*/ 2147483647 h 164"/>
              <a:gd name="T6" fmla="*/ 2147483647 w 160"/>
              <a:gd name="T7" fmla="*/ 2147483647 h 164"/>
              <a:gd name="T8" fmla="*/ 2147483647 w 160"/>
              <a:gd name="T9" fmla="*/ 2147483647 h 164"/>
              <a:gd name="T10" fmla="*/ 2147483647 w 160"/>
              <a:gd name="T11" fmla="*/ 2147483647 h 164"/>
              <a:gd name="T12" fmla="*/ 2147483647 w 160"/>
              <a:gd name="T13" fmla="*/ 2147483647 h 164"/>
              <a:gd name="T14" fmla="*/ 2147483647 w 160"/>
              <a:gd name="T15" fmla="*/ 2147483647 h 164"/>
              <a:gd name="T16" fmla="*/ 2147483647 w 160"/>
              <a:gd name="T17" fmla="*/ 2147483647 h 164"/>
              <a:gd name="T18" fmla="*/ 2147483647 w 160"/>
              <a:gd name="T19" fmla="*/ 2147483647 h 164"/>
              <a:gd name="T20" fmla="*/ 2147483647 w 160"/>
              <a:gd name="T21" fmla="*/ 2147483647 h 164"/>
              <a:gd name="T22" fmla="*/ 2147483647 w 160"/>
              <a:gd name="T23" fmla="*/ 2147483647 h 164"/>
              <a:gd name="T24" fmla="*/ 2147483647 w 160"/>
              <a:gd name="T25" fmla="*/ 2147483647 h 164"/>
              <a:gd name="T26" fmla="*/ 2147483647 w 160"/>
              <a:gd name="T27" fmla="*/ 2147483647 h 164"/>
              <a:gd name="T28" fmla="*/ 2147483647 w 160"/>
              <a:gd name="T29" fmla="*/ 2147483647 h 164"/>
              <a:gd name="T30" fmla="*/ 2147483647 w 160"/>
              <a:gd name="T31" fmla="*/ 2147483647 h 164"/>
              <a:gd name="T32" fmla="*/ 2147483647 w 160"/>
              <a:gd name="T33" fmla="*/ 2147483647 h 164"/>
              <a:gd name="T34" fmla="*/ 2147483647 w 160"/>
              <a:gd name="T35" fmla="*/ 2147483647 h 164"/>
              <a:gd name="T36" fmla="*/ 2147483647 w 160"/>
              <a:gd name="T37" fmla="*/ 2147483647 h 164"/>
              <a:gd name="T38" fmla="*/ 2147483647 w 160"/>
              <a:gd name="T39" fmla="*/ 2147483647 h 164"/>
              <a:gd name="T40" fmla="*/ 2147483647 w 160"/>
              <a:gd name="T41" fmla="*/ 2147483647 h 164"/>
              <a:gd name="T42" fmla="*/ 2147483647 w 160"/>
              <a:gd name="T43" fmla="*/ 2147483647 h 164"/>
              <a:gd name="T44" fmla="*/ 2147483647 w 160"/>
              <a:gd name="T45" fmla="*/ 2147483647 h 164"/>
              <a:gd name="T46" fmla="*/ 2147483647 w 160"/>
              <a:gd name="T47" fmla="*/ 2147483647 h 164"/>
              <a:gd name="T48" fmla="*/ 2147483647 w 160"/>
              <a:gd name="T49" fmla="*/ 2147483647 h 164"/>
              <a:gd name="T50" fmla="*/ 2147483647 w 160"/>
              <a:gd name="T51" fmla="*/ 2147483647 h 164"/>
              <a:gd name="T52" fmla="*/ 2147483647 w 160"/>
              <a:gd name="T53" fmla="*/ 2147483647 h 164"/>
              <a:gd name="T54" fmla="*/ 2147483647 w 160"/>
              <a:gd name="T55" fmla="*/ 2147483647 h 164"/>
              <a:gd name="T56" fmla="*/ 2147483647 w 160"/>
              <a:gd name="T57" fmla="*/ 2147483647 h 164"/>
              <a:gd name="T58" fmla="*/ 2147483647 w 160"/>
              <a:gd name="T59" fmla="*/ 2147483647 h 164"/>
              <a:gd name="T60" fmla="*/ 2147483647 w 160"/>
              <a:gd name="T61" fmla="*/ 2147483647 h 164"/>
              <a:gd name="T62" fmla="*/ 2147483647 w 160"/>
              <a:gd name="T63" fmla="*/ 2147483647 h 164"/>
              <a:gd name="T64" fmla="*/ 0 w 160"/>
              <a:gd name="T65" fmla="*/ 2147483647 h 164"/>
              <a:gd name="T66" fmla="*/ 2147483647 w 160"/>
              <a:gd name="T67" fmla="*/ 2147483647 h 164"/>
              <a:gd name="T68" fmla="*/ 2147483647 w 160"/>
              <a:gd name="T69" fmla="*/ 0 h 164"/>
              <a:gd name="T70" fmla="*/ 2147483647 w 160"/>
              <a:gd name="T71" fmla="*/ 2147483647 h 164"/>
              <a:gd name="T72" fmla="*/ 2147483647 w 160"/>
              <a:gd name="T73" fmla="*/ 2147483647 h 164"/>
              <a:gd name="T74" fmla="*/ 2147483647 w 160"/>
              <a:gd name="T75" fmla="*/ 2147483647 h 164"/>
              <a:gd name="T76" fmla="*/ 2147483647 w 160"/>
              <a:gd name="T77" fmla="*/ 2147483647 h 164"/>
              <a:gd name="T78" fmla="*/ 2147483647 w 160"/>
              <a:gd name="T79" fmla="*/ 2147483647 h 164"/>
              <a:gd name="T80" fmla="*/ 2147483647 w 160"/>
              <a:gd name="T81" fmla="*/ 2147483647 h 164"/>
              <a:gd name="T82" fmla="*/ 2147483647 w 160"/>
              <a:gd name="T83" fmla="*/ 2147483647 h 164"/>
              <a:gd name="T84" fmla="*/ 2147483647 w 160"/>
              <a:gd name="T85" fmla="*/ 2147483647 h 164"/>
              <a:gd name="T86" fmla="*/ 2147483647 w 160"/>
              <a:gd name="T87" fmla="*/ 2147483647 h 164"/>
              <a:gd name="T88" fmla="*/ 2147483647 w 160"/>
              <a:gd name="T89" fmla="*/ 2147483647 h 164"/>
              <a:gd name="T90" fmla="*/ 2147483647 w 160"/>
              <a:gd name="T91" fmla="*/ 2147483647 h 164"/>
              <a:gd name="T92" fmla="*/ 2147483647 w 160"/>
              <a:gd name="T93" fmla="*/ 2147483647 h 164"/>
              <a:gd name="T94" fmla="*/ 2147483647 w 160"/>
              <a:gd name="T95" fmla="*/ 2147483647 h 164"/>
              <a:gd name="T96" fmla="*/ 2147483647 w 160"/>
              <a:gd name="T97" fmla="*/ 2147483647 h 164"/>
              <a:gd name="T98" fmla="*/ 2147483647 w 160"/>
              <a:gd name="T99" fmla="*/ 2147483647 h 16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164"/>
              <a:gd name="T152" fmla="*/ 160 w 160"/>
              <a:gd name="T153" fmla="*/ 164 h 16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164">
                <a:moveTo>
                  <a:pt x="160" y="38"/>
                </a:moveTo>
                <a:lnTo>
                  <a:pt x="160" y="114"/>
                </a:lnTo>
                <a:lnTo>
                  <a:pt x="156" y="118"/>
                </a:lnTo>
                <a:lnTo>
                  <a:pt x="156" y="122"/>
                </a:lnTo>
                <a:lnTo>
                  <a:pt x="160" y="126"/>
                </a:lnTo>
                <a:lnTo>
                  <a:pt x="160" y="164"/>
                </a:lnTo>
                <a:lnTo>
                  <a:pt x="154" y="164"/>
                </a:lnTo>
                <a:lnTo>
                  <a:pt x="148" y="158"/>
                </a:lnTo>
                <a:lnTo>
                  <a:pt x="144" y="152"/>
                </a:lnTo>
                <a:lnTo>
                  <a:pt x="144" y="144"/>
                </a:lnTo>
                <a:lnTo>
                  <a:pt x="126" y="144"/>
                </a:lnTo>
                <a:lnTo>
                  <a:pt x="120" y="148"/>
                </a:lnTo>
                <a:lnTo>
                  <a:pt x="112" y="148"/>
                </a:lnTo>
                <a:lnTo>
                  <a:pt x="104" y="148"/>
                </a:lnTo>
                <a:lnTo>
                  <a:pt x="102" y="146"/>
                </a:lnTo>
                <a:lnTo>
                  <a:pt x="102" y="144"/>
                </a:lnTo>
                <a:lnTo>
                  <a:pt x="104" y="138"/>
                </a:lnTo>
                <a:lnTo>
                  <a:pt x="110" y="134"/>
                </a:lnTo>
                <a:lnTo>
                  <a:pt x="116" y="128"/>
                </a:lnTo>
                <a:lnTo>
                  <a:pt x="120" y="126"/>
                </a:lnTo>
                <a:lnTo>
                  <a:pt x="118" y="118"/>
                </a:lnTo>
                <a:lnTo>
                  <a:pt x="118" y="112"/>
                </a:lnTo>
                <a:lnTo>
                  <a:pt x="116" y="106"/>
                </a:lnTo>
                <a:lnTo>
                  <a:pt x="116" y="100"/>
                </a:lnTo>
                <a:lnTo>
                  <a:pt x="112" y="94"/>
                </a:lnTo>
                <a:lnTo>
                  <a:pt x="104" y="90"/>
                </a:lnTo>
                <a:lnTo>
                  <a:pt x="90" y="84"/>
                </a:lnTo>
                <a:lnTo>
                  <a:pt x="74" y="80"/>
                </a:lnTo>
                <a:lnTo>
                  <a:pt x="68" y="74"/>
                </a:lnTo>
                <a:lnTo>
                  <a:pt x="62" y="70"/>
                </a:lnTo>
                <a:lnTo>
                  <a:pt x="58" y="68"/>
                </a:lnTo>
                <a:lnTo>
                  <a:pt x="54" y="66"/>
                </a:lnTo>
                <a:lnTo>
                  <a:pt x="44" y="66"/>
                </a:lnTo>
                <a:lnTo>
                  <a:pt x="46" y="60"/>
                </a:lnTo>
                <a:lnTo>
                  <a:pt x="48" y="58"/>
                </a:lnTo>
                <a:lnTo>
                  <a:pt x="42" y="66"/>
                </a:lnTo>
                <a:lnTo>
                  <a:pt x="38" y="70"/>
                </a:lnTo>
                <a:lnTo>
                  <a:pt x="34" y="72"/>
                </a:lnTo>
                <a:lnTo>
                  <a:pt x="32" y="72"/>
                </a:lnTo>
                <a:lnTo>
                  <a:pt x="32" y="66"/>
                </a:lnTo>
                <a:lnTo>
                  <a:pt x="32" y="64"/>
                </a:lnTo>
                <a:lnTo>
                  <a:pt x="26" y="54"/>
                </a:lnTo>
                <a:lnTo>
                  <a:pt x="24" y="50"/>
                </a:lnTo>
                <a:lnTo>
                  <a:pt x="20" y="48"/>
                </a:lnTo>
                <a:lnTo>
                  <a:pt x="20" y="44"/>
                </a:lnTo>
                <a:lnTo>
                  <a:pt x="20" y="42"/>
                </a:lnTo>
                <a:lnTo>
                  <a:pt x="24" y="42"/>
                </a:lnTo>
                <a:lnTo>
                  <a:pt x="28" y="42"/>
                </a:lnTo>
                <a:lnTo>
                  <a:pt x="32" y="44"/>
                </a:lnTo>
                <a:lnTo>
                  <a:pt x="34" y="42"/>
                </a:lnTo>
                <a:lnTo>
                  <a:pt x="38" y="38"/>
                </a:lnTo>
                <a:lnTo>
                  <a:pt x="46" y="40"/>
                </a:lnTo>
                <a:lnTo>
                  <a:pt x="50" y="38"/>
                </a:lnTo>
                <a:lnTo>
                  <a:pt x="54" y="36"/>
                </a:lnTo>
                <a:lnTo>
                  <a:pt x="50" y="36"/>
                </a:lnTo>
                <a:lnTo>
                  <a:pt x="40" y="36"/>
                </a:lnTo>
                <a:lnTo>
                  <a:pt x="32" y="38"/>
                </a:lnTo>
                <a:lnTo>
                  <a:pt x="26" y="38"/>
                </a:lnTo>
                <a:lnTo>
                  <a:pt x="22" y="36"/>
                </a:lnTo>
                <a:lnTo>
                  <a:pt x="18" y="32"/>
                </a:lnTo>
                <a:lnTo>
                  <a:pt x="18" y="28"/>
                </a:lnTo>
                <a:lnTo>
                  <a:pt x="16" y="28"/>
                </a:lnTo>
                <a:lnTo>
                  <a:pt x="14" y="26"/>
                </a:lnTo>
                <a:lnTo>
                  <a:pt x="6" y="22"/>
                </a:lnTo>
                <a:lnTo>
                  <a:pt x="0" y="16"/>
                </a:lnTo>
                <a:lnTo>
                  <a:pt x="0" y="12"/>
                </a:lnTo>
                <a:lnTo>
                  <a:pt x="6" y="8"/>
                </a:lnTo>
                <a:lnTo>
                  <a:pt x="14" y="4"/>
                </a:lnTo>
                <a:lnTo>
                  <a:pt x="22" y="0"/>
                </a:lnTo>
                <a:lnTo>
                  <a:pt x="30" y="0"/>
                </a:lnTo>
                <a:lnTo>
                  <a:pt x="34" y="0"/>
                </a:lnTo>
                <a:lnTo>
                  <a:pt x="36" y="2"/>
                </a:lnTo>
                <a:lnTo>
                  <a:pt x="44" y="4"/>
                </a:lnTo>
                <a:lnTo>
                  <a:pt x="50" y="4"/>
                </a:lnTo>
                <a:lnTo>
                  <a:pt x="54" y="10"/>
                </a:lnTo>
                <a:lnTo>
                  <a:pt x="56" y="16"/>
                </a:lnTo>
                <a:lnTo>
                  <a:pt x="56" y="32"/>
                </a:lnTo>
                <a:lnTo>
                  <a:pt x="58" y="38"/>
                </a:lnTo>
                <a:lnTo>
                  <a:pt x="60" y="40"/>
                </a:lnTo>
                <a:lnTo>
                  <a:pt x="62" y="40"/>
                </a:lnTo>
                <a:lnTo>
                  <a:pt x="64" y="48"/>
                </a:lnTo>
                <a:lnTo>
                  <a:pt x="66" y="54"/>
                </a:lnTo>
                <a:lnTo>
                  <a:pt x="70" y="54"/>
                </a:lnTo>
                <a:lnTo>
                  <a:pt x="72" y="54"/>
                </a:lnTo>
                <a:lnTo>
                  <a:pt x="76" y="52"/>
                </a:lnTo>
                <a:lnTo>
                  <a:pt x="78" y="48"/>
                </a:lnTo>
                <a:lnTo>
                  <a:pt x="84" y="42"/>
                </a:lnTo>
                <a:lnTo>
                  <a:pt x="88" y="38"/>
                </a:lnTo>
                <a:lnTo>
                  <a:pt x="94" y="34"/>
                </a:lnTo>
                <a:lnTo>
                  <a:pt x="100" y="28"/>
                </a:lnTo>
                <a:lnTo>
                  <a:pt x="106" y="22"/>
                </a:lnTo>
                <a:lnTo>
                  <a:pt x="108" y="20"/>
                </a:lnTo>
                <a:lnTo>
                  <a:pt x="112" y="18"/>
                </a:lnTo>
                <a:lnTo>
                  <a:pt x="116" y="20"/>
                </a:lnTo>
                <a:lnTo>
                  <a:pt x="120" y="22"/>
                </a:lnTo>
                <a:lnTo>
                  <a:pt x="128" y="26"/>
                </a:lnTo>
                <a:lnTo>
                  <a:pt x="136" y="30"/>
                </a:lnTo>
                <a:lnTo>
                  <a:pt x="142" y="34"/>
                </a:lnTo>
                <a:lnTo>
                  <a:pt x="150" y="36"/>
                </a:lnTo>
                <a:lnTo>
                  <a:pt x="160" y="3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3" name="îŝḷíḑe">
            <a:extLst>
              <a:ext uri="{FF2B5EF4-FFF2-40B4-BE49-F238E27FC236}">
                <a16:creationId xmlns:a16="http://schemas.microsoft.com/office/drawing/2014/main" id="{C222A02A-1E1E-4B92-856A-5CC1E9AC76F7}"/>
              </a:ext>
            </a:extLst>
          </p:cNvPr>
          <p:cNvSpPr/>
          <p:nvPr/>
        </p:nvSpPr>
        <p:spPr bwMode="auto">
          <a:xfrm>
            <a:off x="10893449" y="2789642"/>
            <a:ext cx="21080" cy="12427"/>
          </a:xfrm>
          <a:custGeom>
            <a:avLst/>
            <a:gdLst>
              <a:gd name="T0" fmla="*/ 2147483647 w 24"/>
              <a:gd name="T1" fmla="*/ 2147483647 h 14"/>
              <a:gd name="T2" fmla="*/ 2147483647 w 24"/>
              <a:gd name="T3" fmla="*/ 2147483647 h 14"/>
              <a:gd name="T4" fmla="*/ 0 w 24"/>
              <a:gd name="T5" fmla="*/ 2147483647 h 14"/>
              <a:gd name="T6" fmla="*/ 2147483647 w 24"/>
              <a:gd name="T7" fmla="*/ 0 h 14"/>
              <a:gd name="T8" fmla="*/ 2147483647 w 24"/>
              <a:gd name="T9" fmla="*/ 0 h 14"/>
              <a:gd name="T10" fmla="*/ 2147483647 w 24"/>
              <a:gd name="T11" fmla="*/ 0 h 14"/>
              <a:gd name="T12" fmla="*/ 2147483647 w 24"/>
              <a:gd name="T13" fmla="*/ 0 h 14"/>
              <a:gd name="T14" fmla="*/ 2147483647 w 24"/>
              <a:gd name="T15" fmla="*/ 2147483647 h 14"/>
              <a:gd name="T16" fmla="*/ 2147483647 w 24"/>
              <a:gd name="T17" fmla="*/ 2147483647 h 14"/>
              <a:gd name="T18" fmla="*/ 2147483647 w 24"/>
              <a:gd name="T19" fmla="*/ 2147483647 h 14"/>
              <a:gd name="T20" fmla="*/ 2147483647 w 24"/>
              <a:gd name="T21" fmla="*/ 2147483647 h 14"/>
              <a:gd name="T22" fmla="*/ 2147483647 w 24"/>
              <a:gd name="T23" fmla="*/ 2147483647 h 14"/>
              <a:gd name="T24" fmla="*/ 2147483647 w 24"/>
              <a:gd name="T25" fmla="*/ 2147483647 h 14"/>
              <a:gd name="T26" fmla="*/ 2147483647 w 24"/>
              <a:gd name="T27" fmla="*/ 2147483647 h 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"/>
              <a:gd name="T43" fmla="*/ 0 h 14"/>
              <a:gd name="T44" fmla="*/ 24 w 24"/>
              <a:gd name="T45" fmla="*/ 14 h 1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" h="14">
                <a:moveTo>
                  <a:pt x="16" y="12"/>
                </a:moveTo>
                <a:lnTo>
                  <a:pt x="8" y="8"/>
                </a:lnTo>
                <a:lnTo>
                  <a:pt x="0" y="2"/>
                </a:lnTo>
                <a:lnTo>
                  <a:pt x="4" y="0"/>
                </a:lnTo>
                <a:lnTo>
                  <a:pt x="10" y="0"/>
                </a:lnTo>
                <a:lnTo>
                  <a:pt x="12" y="0"/>
                </a:lnTo>
                <a:lnTo>
                  <a:pt x="16" y="0"/>
                </a:lnTo>
                <a:lnTo>
                  <a:pt x="18" y="4"/>
                </a:lnTo>
                <a:lnTo>
                  <a:pt x="22" y="4"/>
                </a:lnTo>
                <a:lnTo>
                  <a:pt x="24" y="10"/>
                </a:lnTo>
                <a:lnTo>
                  <a:pt x="22" y="12"/>
                </a:lnTo>
                <a:lnTo>
                  <a:pt x="20" y="14"/>
                </a:lnTo>
                <a:lnTo>
                  <a:pt x="18" y="14"/>
                </a:lnTo>
                <a:lnTo>
                  <a:pt x="16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4" name="iSļiḓê">
            <a:extLst>
              <a:ext uri="{FF2B5EF4-FFF2-40B4-BE49-F238E27FC236}">
                <a16:creationId xmlns:a16="http://schemas.microsoft.com/office/drawing/2014/main" id="{DEB6AA67-6934-464E-96C4-CFBAFE4A6F15}"/>
              </a:ext>
            </a:extLst>
          </p:cNvPr>
          <p:cNvSpPr/>
          <p:nvPr/>
        </p:nvSpPr>
        <p:spPr bwMode="auto">
          <a:xfrm>
            <a:off x="11030469" y="3264363"/>
            <a:ext cx="18972" cy="7457"/>
          </a:xfrm>
          <a:custGeom>
            <a:avLst/>
            <a:gdLst>
              <a:gd name="T0" fmla="*/ 2147483647 w 22"/>
              <a:gd name="T1" fmla="*/ 2147483647 h 8"/>
              <a:gd name="T2" fmla="*/ 2147483647 w 22"/>
              <a:gd name="T3" fmla="*/ 2147483647 h 8"/>
              <a:gd name="T4" fmla="*/ 2147483647 w 22"/>
              <a:gd name="T5" fmla="*/ 2147483647 h 8"/>
              <a:gd name="T6" fmla="*/ 0 w 22"/>
              <a:gd name="T7" fmla="*/ 2147483647 h 8"/>
              <a:gd name="T8" fmla="*/ 2147483647 w 22"/>
              <a:gd name="T9" fmla="*/ 2147483647 h 8"/>
              <a:gd name="T10" fmla="*/ 2147483647 w 22"/>
              <a:gd name="T11" fmla="*/ 2147483647 h 8"/>
              <a:gd name="T12" fmla="*/ 2147483647 w 22"/>
              <a:gd name="T13" fmla="*/ 2147483647 h 8"/>
              <a:gd name="T14" fmla="*/ 2147483647 w 22"/>
              <a:gd name="T15" fmla="*/ 2147483647 h 8"/>
              <a:gd name="T16" fmla="*/ 2147483647 w 22"/>
              <a:gd name="T17" fmla="*/ 2147483647 h 8"/>
              <a:gd name="T18" fmla="*/ 2147483647 w 22"/>
              <a:gd name="T19" fmla="*/ 0 h 8"/>
              <a:gd name="T20" fmla="*/ 2147483647 w 22"/>
              <a:gd name="T21" fmla="*/ 0 h 8"/>
              <a:gd name="T22" fmla="*/ 2147483647 w 22"/>
              <a:gd name="T23" fmla="*/ 2147483647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"/>
              <a:gd name="T37" fmla="*/ 0 h 8"/>
              <a:gd name="T38" fmla="*/ 22 w 22"/>
              <a:gd name="T39" fmla="*/ 8 h 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" h="8">
                <a:moveTo>
                  <a:pt x="8" y="2"/>
                </a:moveTo>
                <a:lnTo>
                  <a:pt x="4" y="2"/>
                </a:lnTo>
                <a:lnTo>
                  <a:pt x="2" y="4"/>
                </a:lnTo>
                <a:lnTo>
                  <a:pt x="0" y="6"/>
                </a:lnTo>
                <a:lnTo>
                  <a:pt x="4" y="8"/>
                </a:lnTo>
                <a:lnTo>
                  <a:pt x="8" y="8"/>
                </a:lnTo>
                <a:lnTo>
                  <a:pt x="12" y="8"/>
                </a:lnTo>
                <a:lnTo>
                  <a:pt x="16" y="6"/>
                </a:lnTo>
                <a:lnTo>
                  <a:pt x="22" y="2"/>
                </a:lnTo>
                <a:lnTo>
                  <a:pt x="20" y="0"/>
                </a:lnTo>
                <a:lnTo>
                  <a:pt x="16" y="0"/>
                </a:lnTo>
                <a:lnTo>
                  <a:pt x="8" y="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5" name="îŝļiḍê">
            <a:extLst>
              <a:ext uri="{FF2B5EF4-FFF2-40B4-BE49-F238E27FC236}">
                <a16:creationId xmlns:a16="http://schemas.microsoft.com/office/drawing/2014/main" id="{FD27F8B9-1788-49BE-90F5-96D3CC4BBFCD}"/>
              </a:ext>
            </a:extLst>
          </p:cNvPr>
          <p:cNvSpPr/>
          <p:nvPr/>
        </p:nvSpPr>
        <p:spPr bwMode="auto">
          <a:xfrm>
            <a:off x="11360722" y="2671997"/>
            <a:ext cx="25999" cy="36453"/>
          </a:xfrm>
          <a:custGeom>
            <a:avLst/>
            <a:gdLst>
              <a:gd name="T0" fmla="*/ 2147483647 w 30"/>
              <a:gd name="T1" fmla="*/ 2147483647 h 36"/>
              <a:gd name="T2" fmla="*/ 2147483647 w 30"/>
              <a:gd name="T3" fmla="*/ 2147483647 h 36"/>
              <a:gd name="T4" fmla="*/ 2147483647 w 30"/>
              <a:gd name="T5" fmla="*/ 2147483647 h 36"/>
              <a:gd name="T6" fmla="*/ 2147483647 w 30"/>
              <a:gd name="T7" fmla="*/ 2147483647 h 36"/>
              <a:gd name="T8" fmla="*/ 2147483647 w 30"/>
              <a:gd name="T9" fmla="*/ 2147483647 h 36"/>
              <a:gd name="T10" fmla="*/ 2147483647 w 30"/>
              <a:gd name="T11" fmla="*/ 2147483647 h 36"/>
              <a:gd name="T12" fmla="*/ 2147483647 w 30"/>
              <a:gd name="T13" fmla="*/ 2147483647 h 36"/>
              <a:gd name="T14" fmla="*/ 2147483647 w 30"/>
              <a:gd name="T15" fmla="*/ 2147483647 h 36"/>
              <a:gd name="T16" fmla="*/ 0 w 30"/>
              <a:gd name="T17" fmla="*/ 2147483647 h 36"/>
              <a:gd name="T18" fmla="*/ 0 w 30"/>
              <a:gd name="T19" fmla="*/ 0 h 36"/>
              <a:gd name="T20" fmla="*/ 2147483647 w 30"/>
              <a:gd name="T21" fmla="*/ 2147483647 h 36"/>
              <a:gd name="T22" fmla="*/ 2147483647 w 30"/>
              <a:gd name="T23" fmla="*/ 2147483647 h 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0"/>
              <a:gd name="T37" fmla="*/ 0 h 36"/>
              <a:gd name="T38" fmla="*/ 30 w 30"/>
              <a:gd name="T39" fmla="*/ 36 h 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" h="36">
                <a:moveTo>
                  <a:pt x="30" y="26"/>
                </a:moveTo>
                <a:lnTo>
                  <a:pt x="30" y="36"/>
                </a:lnTo>
                <a:lnTo>
                  <a:pt x="26" y="36"/>
                </a:lnTo>
                <a:lnTo>
                  <a:pt x="22" y="32"/>
                </a:lnTo>
                <a:lnTo>
                  <a:pt x="20" y="26"/>
                </a:lnTo>
                <a:lnTo>
                  <a:pt x="18" y="18"/>
                </a:lnTo>
                <a:lnTo>
                  <a:pt x="14" y="14"/>
                </a:lnTo>
                <a:lnTo>
                  <a:pt x="6" y="8"/>
                </a:lnTo>
                <a:lnTo>
                  <a:pt x="0" y="6"/>
                </a:lnTo>
                <a:lnTo>
                  <a:pt x="0" y="0"/>
                </a:lnTo>
                <a:lnTo>
                  <a:pt x="14" y="12"/>
                </a:lnTo>
                <a:lnTo>
                  <a:pt x="30" y="2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6" name="ïṡļide">
            <a:extLst>
              <a:ext uri="{FF2B5EF4-FFF2-40B4-BE49-F238E27FC236}">
                <a16:creationId xmlns:a16="http://schemas.microsoft.com/office/drawing/2014/main" id="{E6669A20-642C-44D1-A38A-7813FAD68381}"/>
              </a:ext>
            </a:extLst>
          </p:cNvPr>
          <p:cNvSpPr/>
          <p:nvPr/>
        </p:nvSpPr>
        <p:spPr bwMode="auto">
          <a:xfrm>
            <a:off x="11135166" y="2630572"/>
            <a:ext cx="11243" cy="12427"/>
          </a:xfrm>
          <a:custGeom>
            <a:avLst/>
            <a:gdLst>
              <a:gd name="T0" fmla="*/ 2147483647 w 12"/>
              <a:gd name="T1" fmla="*/ 2147483647 h 12"/>
              <a:gd name="T2" fmla="*/ 2147483647 w 12"/>
              <a:gd name="T3" fmla="*/ 2147483647 h 12"/>
              <a:gd name="T4" fmla="*/ 2147483647 w 12"/>
              <a:gd name="T5" fmla="*/ 2147483647 h 12"/>
              <a:gd name="T6" fmla="*/ 2147483647 w 12"/>
              <a:gd name="T7" fmla="*/ 2147483647 h 12"/>
              <a:gd name="T8" fmla="*/ 0 w 12"/>
              <a:gd name="T9" fmla="*/ 2147483647 h 12"/>
              <a:gd name="T10" fmla="*/ 0 w 12"/>
              <a:gd name="T11" fmla="*/ 0 h 12"/>
              <a:gd name="T12" fmla="*/ 2147483647 w 12"/>
              <a:gd name="T13" fmla="*/ 2147483647 h 12"/>
              <a:gd name="T14" fmla="*/ 2147483647 w 12"/>
              <a:gd name="T15" fmla="*/ 2147483647 h 12"/>
              <a:gd name="T16" fmla="*/ 2147483647 w 12"/>
              <a:gd name="T17" fmla="*/ 2147483647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12"/>
              <a:gd name="T29" fmla="*/ 12 w 12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12">
                <a:moveTo>
                  <a:pt x="12" y="12"/>
                </a:moveTo>
                <a:lnTo>
                  <a:pt x="10" y="12"/>
                </a:lnTo>
                <a:lnTo>
                  <a:pt x="6" y="12"/>
                </a:lnTo>
                <a:lnTo>
                  <a:pt x="4" y="8"/>
                </a:lnTo>
                <a:lnTo>
                  <a:pt x="0" y="4"/>
                </a:lnTo>
                <a:lnTo>
                  <a:pt x="0" y="0"/>
                </a:lnTo>
                <a:lnTo>
                  <a:pt x="4" y="2"/>
                </a:lnTo>
                <a:lnTo>
                  <a:pt x="8" y="4"/>
                </a:lnTo>
                <a:lnTo>
                  <a:pt x="12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7" name="ïšḻíde">
            <a:extLst>
              <a:ext uri="{FF2B5EF4-FFF2-40B4-BE49-F238E27FC236}">
                <a16:creationId xmlns:a16="http://schemas.microsoft.com/office/drawing/2014/main" id="{502708AA-9C81-43FD-89E1-5B4149C16754}"/>
              </a:ext>
            </a:extLst>
          </p:cNvPr>
          <p:cNvSpPr/>
          <p:nvPr/>
        </p:nvSpPr>
        <p:spPr bwMode="auto">
          <a:xfrm>
            <a:off x="11137274" y="2652942"/>
            <a:ext cx="12648" cy="3314"/>
          </a:xfrm>
          <a:custGeom>
            <a:avLst/>
            <a:gdLst>
              <a:gd name="T0" fmla="*/ 2147483647 w 14"/>
              <a:gd name="T1" fmla="*/ 0 h 4"/>
              <a:gd name="T2" fmla="*/ 2147483647 w 14"/>
              <a:gd name="T3" fmla="*/ 2147483647 h 4"/>
              <a:gd name="T4" fmla="*/ 0 w 14"/>
              <a:gd name="T5" fmla="*/ 2147483647 h 4"/>
              <a:gd name="T6" fmla="*/ 0 w 14"/>
              <a:gd name="T7" fmla="*/ 0 h 4"/>
              <a:gd name="T8" fmla="*/ 2147483647 w 14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4"/>
              <a:gd name="T17" fmla="*/ 14 w 1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4">
                <a:moveTo>
                  <a:pt x="14" y="0"/>
                </a:moveTo>
                <a:lnTo>
                  <a:pt x="14" y="4"/>
                </a:lnTo>
                <a:lnTo>
                  <a:pt x="0" y="2"/>
                </a:ln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8" name="îŝḻîḑê">
            <a:extLst>
              <a:ext uri="{FF2B5EF4-FFF2-40B4-BE49-F238E27FC236}">
                <a16:creationId xmlns:a16="http://schemas.microsoft.com/office/drawing/2014/main" id="{7129F591-924D-48E2-BC51-34DD5B4022F2}"/>
              </a:ext>
            </a:extLst>
          </p:cNvPr>
          <p:cNvSpPr/>
          <p:nvPr/>
        </p:nvSpPr>
        <p:spPr bwMode="auto">
          <a:xfrm>
            <a:off x="11108465" y="2735791"/>
            <a:ext cx="9135" cy="11599"/>
          </a:xfrm>
          <a:custGeom>
            <a:avLst/>
            <a:gdLst>
              <a:gd name="T0" fmla="*/ 2147483647 w 10"/>
              <a:gd name="T1" fmla="*/ 2147483647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2147483647 h 12"/>
              <a:gd name="T8" fmla="*/ 0 w 10"/>
              <a:gd name="T9" fmla="*/ 2147483647 h 12"/>
              <a:gd name="T10" fmla="*/ 0 w 10"/>
              <a:gd name="T11" fmla="*/ 2147483647 h 12"/>
              <a:gd name="T12" fmla="*/ 2147483647 w 10"/>
              <a:gd name="T13" fmla="*/ 0 h 12"/>
              <a:gd name="T14" fmla="*/ 2147483647 w 10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12"/>
              <a:gd name="T26" fmla="*/ 10 w 10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12">
                <a:moveTo>
                  <a:pt x="10" y="6"/>
                </a:moveTo>
                <a:lnTo>
                  <a:pt x="8" y="10"/>
                </a:lnTo>
                <a:lnTo>
                  <a:pt x="4" y="12"/>
                </a:lnTo>
                <a:lnTo>
                  <a:pt x="2" y="12"/>
                </a:lnTo>
                <a:lnTo>
                  <a:pt x="0" y="10"/>
                </a:lnTo>
                <a:lnTo>
                  <a:pt x="0" y="6"/>
                </a:lnTo>
                <a:lnTo>
                  <a:pt x="2" y="0"/>
                </a:lnTo>
                <a:lnTo>
                  <a:pt x="10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9" name="ïS1ïďé">
            <a:extLst>
              <a:ext uri="{FF2B5EF4-FFF2-40B4-BE49-F238E27FC236}">
                <a16:creationId xmlns:a16="http://schemas.microsoft.com/office/drawing/2014/main" id="{FA15D0E8-1F5E-45A6-B246-E93E3E03AAFF}"/>
              </a:ext>
            </a:extLst>
          </p:cNvPr>
          <p:cNvSpPr/>
          <p:nvPr/>
        </p:nvSpPr>
        <p:spPr bwMode="auto">
          <a:xfrm>
            <a:off x="11061386" y="2620632"/>
            <a:ext cx="13351" cy="6628"/>
          </a:xfrm>
          <a:custGeom>
            <a:avLst/>
            <a:gdLst>
              <a:gd name="T0" fmla="*/ 2147483647 w 16"/>
              <a:gd name="T1" fmla="*/ 2147483647 h 6"/>
              <a:gd name="T2" fmla="*/ 2147483647 w 16"/>
              <a:gd name="T3" fmla="*/ 2147483647 h 6"/>
              <a:gd name="T4" fmla="*/ 2147483647 w 16"/>
              <a:gd name="T5" fmla="*/ 2147483647 h 6"/>
              <a:gd name="T6" fmla="*/ 0 w 16"/>
              <a:gd name="T7" fmla="*/ 2147483647 h 6"/>
              <a:gd name="T8" fmla="*/ 2147483647 w 16"/>
              <a:gd name="T9" fmla="*/ 2147483647 h 6"/>
              <a:gd name="T10" fmla="*/ 2147483647 w 16"/>
              <a:gd name="T11" fmla="*/ 0 h 6"/>
              <a:gd name="T12" fmla="*/ 2147483647 w 16"/>
              <a:gd name="T13" fmla="*/ 0 h 6"/>
              <a:gd name="T14" fmla="*/ 2147483647 w 16"/>
              <a:gd name="T15" fmla="*/ 2147483647 h 6"/>
              <a:gd name="T16" fmla="*/ 2147483647 w 16"/>
              <a:gd name="T17" fmla="*/ 2147483647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6"/>
              <a:gd name="T29" fmla="*/ 16 w 16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6">
                <a:moveTo>
                  <a:pt x="16" y="6"/>
                </a:moveTo>
                <a:lnTo>
                  <a:pt x="8" y="6"/>
                </a:lnTo>
                <a:lnTo>
                  <a:pt x="4" y="6"/>
                </a:lnTo>
                <a:lnTo>
                  <a:pt x="0" y="6"/>
                </a:lnTo>
                <a:lnTo>
                  <a:pt x="4" y="2"/>
                </a:lnTo>
                <a:lnTo>
                  <a:pt x="8" y="0"/>
                </a:lnTo>
                <a:lnTo>
                  <a:pt x="12" y="0"/>
                </a:lnTo>
                <a:lnTo>
                  <a:pt x="14" y="2"/>
                </a:lnTo>
                <a:lnTo>
                  <a:pt x="16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0" name="îšḷiḍê">
            <a:extLst>
              <a:ext uri="{FF2B5EF4-FFF2-40B4-BE49-F238E27FC236}">
                <a16:creationId xmlns:a16="http://schemas.microsoft.com/office/drawing/2014/main" id="{C9A48F6C-9528-42BE-9689-8B974270E00A}"/>
              </a:ext>
            </a:extLst>
          </p:cNvPr>
          <p:cNvSpPr/>
          <p:nvPr/>
        </p:nvSpPr>
        <p:spPr bwMode="auto">
          <a:xfrm>
            <a:off x="10977066" y="2655428"/>
            <a:ext cx="8432" cy="3314"/>
          </a:xfrm>
          <a:custGeom>
            <a:avLst/>
            <a:gdLst>
              <a:gd name="T0" fmla="*/ 2147483647 w 10"/>
              <a:gd name="T1" fmla="*/ 0 h 4"/>
              <a:gd name="T2" fmla="*/ 2147483647 w 10"/>
              <a:gd name="T3" fmla="*/ 2147483647 h 4"/>
              <a:gd name="T4" fmla="*/ 2147483647 w 10"/>
              <a:gd name="T5" fmla="*/ 2147483647 h 4"/>
              <a:gd name="T6" fmla="*/ 2147483647 w 10"/>
              <a:gd name="T7" fmla="*/ 2147483647 h 4"/>
              <a:gd name="T8" fmla="*/ 0 w 10"/>
              <a:gd name="T9" fmla="*/ 0 h 4"/>
              <a:gd name="T10" fmla="*/ 2147483647 w 10"/>
              <a:gd name="T11" fmla="*/ 0 h 4"/>
              <a:gd name="T12" fmla="*/ 2147483647 w 10"/>
              <a:gd name="T13" fmla="*/ 0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4"/>
              <a:gd name="T23" fmla="*/ 10 w 10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4">
                <a:moveTo>
                  <a:pt x="10" y="0"/>
                </a:moveTo>
                <a:lnTo>
                  <a:pt x="8" y="2"/>
                </a:lnTo>
                <a:lnTo>
                  <a:pt x="4" y="4"/>
                </a:lnTo>
                <a:lnTo>
                  <a:pt x="2" y="2"/>
                </a:lnTo>
                <a:lnTo>
                  <a:pt x="0" y="0"/>
                </a:lnTo>
                <a:lnTo>
                  <a:pt x="6" y="0"/>
                </a:lnTo>
                <a:lnTo>
                  <a:pt x="1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1" name="íSľiďé">
            <a:extLst>
              <a:ext uri="{FF2B5EF4-FFF2-40B4-BE49-F238E27FC236}">
                <a16:creationId xmlns:a16="http://schemas.microsoft.com/office/drawing/2014/main" id="{DAA3910D-2A7D-45A5-A25F-F7B5D7392A22}"/>
              </a:ext>
            </a:extLst>
          </p:cNvPr>
          <p:cNvSpPr/>
          <p:nvPr/>
        </p:nvSpPr>
        <p:spPr bwMode="auto">
          <a:xfrm>
            <a:off x="10943338" y="2425938"/>
            <a:ext cx="16161" cy="33140"/>
          </a:xfrm>
          <a:custGeom>
            <a:avLst/>
            <a:gdLst>
              <a:gd name="T0" fmla="*/ 2147483647 w 18"/>
              <a:gd name="T1" fmla="*/ 2147483647 h 34"/>
              <a:gd name="T2" fmla="*/ 2147483647 w 18"/>
              <a:gd name="T3" fmla="*/ 2147483647 h 34"/>
              <a:gd name="T4" fmla="*/ 2147483647 w 18"/>
              <a:gd name="T5" fmla="*/ 2147483647 h 34"/>
              <a:gd name="T6" fmla="*/ 2147483647 w 18"/>
              <a:gd name="T7" fmla="*/ 2147483647 h 34"/>
              <a:gd name="T8" fmla="*/ 2147483647 w 18"/>
              <a:gd name="T9" fmla="*/ 2147483647 h 34"/>
              <a:gd name="T10" fmla="*/ 2147483647 w 18"/>
              <a:gd name="T11" fmla="*/ 2147483647 h 34"/>
              <a:gd name="T12" fmla="*/ 2147483647 w 18"/>
              <a:gd name="T13" fmla="*/ 2147483647 h 34"/>
              <a:gd name="T14" fmla="*/ 2147483647 w 18"/>
              <a:gd name="T15" fmla="*/ 2147483647 h 34"/>
              <a:gd name="T16" fmla="*/ 2147483647 w 18"/>
              <a:gd name="T17" fmla="*/ 2147483647 h 34"/>
              <a:gd name="T18" fmla="*/ 2147483647 w 18"/>
              <a:gd name="T19" fmla="*/ 2147483647 h 34"/>
              <a:gd name="T20" fmla="*/ 2147483647 w 18"/>
              <a:gd name="T21" fmla="*/ 2147483647 h 34"/>
              <a:gd name="T22" fmla="*/ 2147483647 w 18"/>
              <a:gd name="T23" fmla="*/ 2147483647 h 34"/>
              <a:gd name="T24" fmla="*/ 0 w 18"/>
              <a:gd name="T25" fmla="*/ 2147483647 h 34"/>
              <a:gd name="T26" fmla="*/ 2147483647 w 18"/>
              <a:gd name="T27" fmla="*/ 2147483647 h 34"/>
              <a:gd name="T28" fmla="*/ 2147483647 w 18"/>
              <a:gd name="T29" fmla="*/ 2147483647 h 34"/>
              <a:gd name="T30" fmla="*/ 2147483647 w 18"/>
              <a:gd name="T31" fmla="*/ 2147483647 h 34"/>
              <a:gd name="T32" fmla="*/ 2147483647 w 18"/>
              <a:gd name="T33" fmla="*/ 2147483647 h 34"/>
              <a:gd name="T34" fmla="*/ 2147483647 w 18"/>
              <a:gd name="T35" fmla="*/ 0 h 34"/>
              <a:gd name="T36" fmla="*/ 2147483647 w 18"/>
              <a:gd name="T37" fmla="*/ 0 h 34"/>
              <a:gd name="T38" fmla="*/ 2147483647 w 18"/>
              <a:gd name="T39" fmla="*/ 2147483647 h 34"/>
              <a:gd name="T40" fmla="*/ 2147483647 w 18"/>
              <a:gd name="T41" fmla="*/ 2147483647 h 34"/>
              <a:gd name="T42" fmla="*/ 2147483647 w 18"/>
              <a:gd name="T43" fmla="*/ 2147483647 h 3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"/>
              <a:gd name="T67" fmla="*/ 0 h 34"/>
              <a:gd name="T68" fmla="*/ 18 w 18"/>
              <a:gd name="T69" fmla="*/ 34 h 3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" h="34">
                <a:moveTo>
                  <a:pt x="18" y="6"/>
                </a:moveTo>
                <a:lnTo>
                  <a:pt x="16" y="12"/>
                </a:lnTo>
                <a:lnTo>
                  <a:pt x="14" y="14"/>
                </a:lnTo>
                <a:lnTo>
                  <a:pt x="12" y="18"/>
                </a:lnTo>
                <a:lnTo>
                  <a:pt x="12" y="24"/>
                </a:lnTo>
                <a:lnTo>
                  <a:pt x="12" y="26"/>
                </a:lnTo>
                <a:lnTo>
                  <a:pt x="12" y="28"/>
                </a:lnTo>
                <a:lnTo>
                  <a:pt x="14" y="32"/>
                </a:lnTo>
                <a:lnTo>
                  <a:pt x="14" y="34"/>
                </a:lnTo>
                <a:lnTo>
                  <a:pt x="10" y="34"/>
                </a:lnTo>
                <a:lnTo>
                  <a:pt x="6" y="28"/>
                </a:lnTo>
                <a:lnTo>
                  <a:pt x="2" y="24"/>
                </a:lnTo>
                <a:lnTo>
                  <a:pt x="0" y="18"/>
                </a:lnTo>
                <a:lnTo>
                  <a:pt x="2" y="16"/>
                </a:lnTo>
                <a:lnTo>
                  <a:pt x="6" y="16"/>
                </a:lnTo>
                <a:lnTo>
                  <a:pt x="6" y="8"/>
                </a:lnTo>
                <a:lnTo>
                  <a:pt x="8" y="2"/>
                </a:lnTo>
                <a:lnTo>
                  <a:pt x="10" y="0"/>
                </a:lnTo>
                <a:lnTo>
                  <a:pt x="12" y="0"/>
                </a:lnTo>
                <a:lnTo>
                  <a:pt x="16" y="2"/>
                </a:lnTo>
                <a:lnTo>
                  <a:pt x="18" y="4"/>
                </a:lnTo>
                <a:lnTo>
                  <a:pt x="18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2" name="îṩļîḍê">
            <a:extLst>
              <a:ext uri="{FF2B5EF4-FFF2-40B4-BE49-F238E27FC236}">
                <a16:creationId xmlns:a16="http://schemas.microsoft.com/office/drawing/2014/main" id="{3702839A-EA44-4AB5-BE96-836E092EE75B}"/>
              </a:ext>
            </a:extLst>
          </p:cNvPr>
          <p:cNvSpPr/>
          <p:nvPr/>
        </p:nvSpPr>
        <p:spPr bwMode="auto">
          <a:xfrm>
            <a:off x="10960904" y="2439193"/>
            <a:ext cx="11946" cy="12427"/>
          </a:xfrm>
          <a:custGeom>
            <a:avLst/>
            <a:gdLst>
              <a:gd name="T0" fmla="*/ 2147483647 w 14"/>
              <a:gd name="T1" fmla="*/ 0 h 12"/>
              <a:gd name="T2" fmla="*/ 2147483647 w 14"/>
              <a:gd name="T3" fmla="*/ 2147483647 h 12"/>
              <a:gd name="T4" fmla="*/ 2147483647 w 14"/>
              <a:gd name="T5" fmla="*/ 2147483647 h 12"/>
              <a:gd name="T6" fmla="*/ 2147483647 w 14"/>
              <a:gd name="T7" fmla="*/ 2147483647 h 12"/>
              <a:gd name="T8" fmla="*/ 2147483647 w 14"/>
              <a:gd name="T9" fmla="*/ 2147483647 h 12"/>
              <a:gd name="T10" fmla="*/ 2147483647 w 14"/>
              <a:gd name="T11" fmla="*/ 2147483647 h 12"/>
              <a:gd name="T12" fmla="*/ 0 w 14"/>
              <a:gd name="T13" fmla="*/ 2147483647 h 12"/>
              <a:gd name="T14" fmla="*/ 2147483647 w 14"/>
              <a:gd name="T15" fmla="*/ 2147483647 h 12"/>
              <a:gd name="T16" fmla="*/ 2147483647 w 14"/>
              <a:gd name="T17" fmla="*/ 0 h 12"/>
              <a:gd name="T18" fmla="*/ 2147483647 w 14"/>
              <a:gd name="T19" fmla="*/ 0 h 12"/>
              <a:gd name="T20" fmla="*/ 2147483647 w 14"/>
              <a:gd name="T21" fmla="*/ 0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"/>
              <a:gd name="T34" fmla="*/ 0 h 12"/>
              <a:gd name="T35" fmla="*/ 14 w 14"/>
              <a:gd name="T36" fmla="*/ 12 h 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" h="12">
                <a:moveTo>
                  <a:pt x="14" y="0"/>
                </a:moveTo>
                <a:lnTo>
                  <a:pt x="12" y="4"/>
                </a:lnTo>
                <a:lnTo>
                  <a:pt x="10" y="8"/>
                </a:lnTo>
                <a:lnTo>
                  <a:pt x="8" y="10"/>
                </a:lnTo>
                <a:lnTo>
                  <a:pt x="4" y="12"/>
                </a:lnTo>
                <a:lnTo>
                  <a:pt x="2" y="10"/>
                </a:lnTo>
                <a:lnTo>
                  <a:pt x="0" y="8"/>
                </a:lnTo>
                <a:lnTo>
                  <a:pt x="2" y="4"/>
                </a:lnTo>
                <a:lnTo>
                  <a:pt x="6" y="0"/>
                </a:lnTo>
                <a:lnTo>
                  <a:pt x="10" y="0"/>
                </a:lnTo>
                <a:lnTo>
                  <a:pt x="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3" name="íšḻíḋê">
            <a:extLst>
              <a:ext uri="{FF2B5EF4-FFF2-40B4-BE49-F238E27FC236}">
                <a16:creationId xmlns:a16="http://schemas.microsoft.com/office/drawing/2014/main" id="{F28AD00D-9B96-4A2C-82AB-68738924F105}"/>
              </a:ext>
            </a:extLst>
          </p:cNvPr>
          <p:cNvSpPr/>
          <p:nvPr/>
        </p:nvSpPr>
        <p:spPr bwMode="auto">
          <a:xfrm>
            <a:off x="10950365" y="2396112"/>
            <a:ext cx="10539" cy="15741"/>
          </a:xfrm>
          <a:custGeom>
            <a:avLst/>
            <a:gdLst>
              <a:gd name="T0" fmla="*/ 0 w 12"/>
              <a:gd name="T1" fmla="*/ 2147483647 h 16"/>
              <a:gd name="T2" fmla="*/ 0 w 12"/>
              <a:gd name="T3" fmla="*/ 0 h 16"/>
              <a:gd name="T4" fmla="*/ 2147483647 w 12"/>
              <a:gd name="T5" fmla="*/ 0 h 16"/>
              <a:gd name="T6" fmla="*/ 2147483647 w 12"/>
              <a:gd name="T7" fmla="*/ 2147483647 h 16"/>
              <a:gd name="T8" fmla="*/ 2147483647 w 12"/>
              <a:gd name="T9" fmla="*/ 2147483647 h 16"/>
              <a:gd name="T10" fmla="*/ 2147483647 w 12"/>
              <a:gd name="T11" fmla="*/ 2147483647 h 16"/>
              <a:gd name="T12" fmla="*/ 2147483647 w 12"/>
              <a:gd name="T13" fmla="*/ 2147483647 h 16"/>
              <a:gd name="T14" fmla="*/ 2147483647 w 12"/>
              <a:gd name="T15" fmla="*/ 2147483647 h 16"/>
              <a:gd name="T16" fmla="*/ 2147483647 w 12"/>
              <a:gd name="T17" fmla="*/ 2147483647 h 16"/>
              <a:gd name="T18" fmla="*/ 2147483647 w 12"/>
              <a:gd name="T19" fmla="*/ 2147483647 h 16"/>
              <a:gd name="T20" fmla="*/ 0 w 12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"/>
              <a:gd name="T34" fmla="*/ 0 h 16"/>
              <a:gd name="T35" fmla="*/ 12 w 12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" h="16">
                <a:moveTo>
                  <a:pt x="0" y="8"/>
                </a:moveTo>
                <a:lnTo>
                  <a:pt x="0" y="0"/>
                </a:lnTo>
                <a:lnTo>
                  <a:pt x="2" y="0"/>
                </a:lnTo>
                <a:lnTo>
                  <a:pt x="6" y="4"/>
                </a:lnTo>
                <a:lnTo>
                  <a:pt x="8" y="6"/>
                </a:lnTo>
                <a:lnTo>
                  <a:pt x="12" y="10"/>
                </a:lnTo>
                <a:lnTo>
                  <a:pt x="12" y="14"/>
                </a:lnTo>
                <a:lnTo>
                  <a:pt x="12" y="16"/>
                </a:lnTo>
                <a:lnTo>
                  <a:pt x="10" y="14"/>
                </a:lnTo>
                <a:lnTo>
                  <a:pt x="6" y="8"/>
                </a:lnTo>
                <a:lnTo>
                  <a:pt x="0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4" name="ïş1îḍè">
            <a:extLst>
              <a:ext uri="{FF2B5EF4-FFF2-40B4-BE49-F238E27FC236}">
                <a16:creationId xmlns:a16="http://schemas.microsoft.com/office/drawing/2014/main" id="{26B4D43F-F1B5-47E0-9B26-D205365B8D24}"/>
              </a:ext>
            </a:extLst>
          </p:cNvPr>
          <p:cNvSpPr/>
          <p:nvPr/>
        </p:nvSpPr>
        <p:spPr bwMode="auto">
          <a:xfrm>
            <a:off x="10906799" y="2379543"/>
            <a:ext cx="18270" cy="19884"/>
          </a:xfrm>
          <a:custGeom>
            <a:avLst/>
            <a:gdLst>
              <a:gd name="T0" fmla="*/ 2147483647 w 20"/>
              <a:gd name="T1" fmla="*/ 2147483647 h 20"/>
              <a:gd name="T2" fmla="*/ 2147483647 w 20"/>
              <a:gd name="T3" fmla="*/ 2147483647 h 20"/>
              <a:gd name="T4" fmla="*/ 2147483647 w 20"/>
              <a:gd name="T5" fmla="*/ 2147483647 h 20"/>
              <a:gd name="T6" fmla="*/ 0 w 20"/>
              <a:gd name="T7" fmla="*/ 0 h 20"/>
              <a:gd name="T8" fmla="*/ 2147483647 w 20"/>
              <a:gd name="T9" fmla="*/ 0 h 20"/>
              <a:gd name="T10" fmla="*/ 2147483647 w 20"/>
              <a:gd name="T11" fmla="*/ 2147483647 h 20"/>
              <a:gd name="T12" fmla="*/ 2147483647 w 20"/>
              <a:gd name="T13" fmla="*/ 2147483647 h 20"/>
              <a:gd name="T14" fmla="*/ 2147483647 w 20"/>
              <a:gd name="T15" fmla="*/ 2147483647 h 20"/>
              <a:gd name="T16" fmla="*/ 2147483647 w 20"/>
              <a:gd name="T17" fmla="*/ 2147483647 h 20"/>
              <a:gd name="T18" fmla="*/ 2147483647 w 20"/>
              <a:gd name="T19" fmla="*/ 2147483647 h 20"/>
              <a:gd name="T20" fmla="*/ 2147483647 w 20"/>
              <a:gd name="T21" fmla="*/ 2147483647 h 20"/>
              <a:gd name="T22" fmla="*/ 2147483647 w 20"/>
              <a:gd name="T23" fmla="*/ 2147483647 h 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"/>
              <a:gd name="T37" fmla="*/ 0 h 20"/>
              <a:gd name="T38" fmla="*/ 20 w 20"/>
              <a:gd name="T39" fmla="*/ 20 h 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" h="20">
                <a:moveTo>
                  <a:pt x="16" y="20"/>
                </a:moveTo>
                <a:lnTo>
                  <a:pt x="12" y="16"/>
                </a:lnTo>
                <a:lnTo>
                  <a:pt x="6" y="10"/>
                </a:lnTo>
                <a:lnTo>
                  <a:pt x="0" y="0"/>
                </a:lnTo>
                <a:lnTo>
                  <a:pt x="6" y="0"/>
                </a:lnTo>
                <a:lnTo>
                  <a:pt x="14" y="4"/>
                </a:lnTo>
                <a:lnTo>
                  <a:pt x="18" y="4"/>
                </a:lnTo>
                <a:lnTo>
                  <a:pt x="20" y="8"/>
                </a:lnTo>
                <a:lnTo>
                  <a:pt x="20" y="12"/>
                </a:lnTo>
                <a:lnTo>
                  <a:pt x="20" y="16"/>
                </a:lnTo>
                <a:lnTo>
                  <a:pt x="18" y="20"/>
                </a:lnTo>
                <a:lnTo>
                  <a:pt x="16" y="2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5" name="îšľiḍe">
            <a:extLst>
              <a:ext uri="{FF2B5EF4-FFF2-40B4-BE49-F238E27FC236}">
                <a16:creationId xmlns:a16="http://schemas.microsoft.com/office/drawing/2014/main" id="{98ADDB66-B4D3-4A1F-9D8E-59845CEF6DBE}"/>
              </a:ext>
            </a:extLst>
          </p:cNvPr>
          <p:cNvSpPr/>
          <p:nvPr/>
        </p:nvSpPr>
        <p:spPr bwMode="auto">
          <a:xfrm>
            <a:off x="11430988" y="2741590"/>
            <a:ext cx="12648" cy="15741"/>
          </a:xfrm>
          <a:custGeom>
            <a:avLst/>
            <a:gdLst>
              <a:gd name="T0" fmla="*/ 2147483647 w 14"/>
              <a:gd name="T1" fmla="*/ 2147483647 h 16"/>
              <a:gd name="T2" fmla="*/ 2147483647 w 14"/>
              <a:gd name="T3" fmla="*/ 2147483647 h 16"/>
              <a:gd name="T4" fmla="*/ 2147483647 w 14"/>
              <a:gd name="T5" fmla="*/ 2147483647 h 16"/>
              <a:gd name="T6" fmla="*/ 2147483647 w 14"/>
              <a:gd name="T7" fmla="*/ 2147483647 h 16"/>
              <a:gd name="T8" fmla="*/ 2147483647 w 14"/>
              <a:gd name="T9" fmla="*/ 2147483647 h 16"/>
              <a:gd name="T10" fmla="*/ 0 w 14"/>
              <a:gd name="T11" fmla="*/ 2147483647 h 16"/>
              <a:gd name="T12" fmla="*/ 0 w 14"/>
              <a:gd name="T13" fmla="*/ 0 h 16"/>
              <a:gd name="T14" fmla="*/ 2147483647 w 14"/>
              <a:gd name="T15" fmla="*/ 2147483647 h 16"/>
              <a:gd name="T16" fmla="*/ 2147483647 w 14"/>
              <a:gd name="T17" fmla="*/ 2147483647 h 16"/>
              <a:gd name="T18" fmla="*/ 2147483647 w 14"/>
              <a:gd name="T19" fmla="*/ 2147483647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16"/>
              <a:gd name="T32" fmla="*/ 14 w 14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16">
                <a:moveTo>
                  <a:pt x="14" y="12"/>
                </a:moveTo>
                <a:lnTo>
                  <a:pt x="12" y="14"/>
                </a:lnTo>
                <a:lnTo>
                  <a:pt x="10" y="16"/>
                </a:lnTo>
                <a:lnTo>
                  <a:pt x="8" y="14"/>
                </a:lnTo>
                <a:lnTo>
                  <a:pt x="4" y="12"/>
                </a:lnTo>
                <a:lnTo>
                  <a:pt x="0" y="4"/>
                </a:lnTo>
                <a:lnTo>
                  <a:pt x="0" y="0"/>
                </a:lnTo>
                <a:lnTo>
                  <a:pt x="8" y="4"/>
                </a:lnTo>
                <a:lnTo>
                  <a:pt x="12" y="8"/>
                </a:lnTo>
                <a:lnTo>
                  <a:pt x="14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6" name="íṣľïďe">
            <a:extLst>
              <a:ext uri="{FF2B5EF4-FFF2-40B4-BE49-F238E27FC236}">
                <a16:creationId xmlns:a16="http://schemas.microsoft.com/office/drawing/2014/main" id="{1068ACBE-F02F-4DC2-94A1-5C3CC6400BEC}"/>
              </a:ext>
            </a:extLst>
          </p:cNvPr>
          <p:cNvSpPr/>
          <p:nvPr/>
        </p:nvSpPr>
        <p:spPr bwMode="auto">
          <a:xfrm>
            <a:off x="11471040" y="2791299"/>
            <a:ext cx="17567" cy="10770"/>
          </a:xfrm>
          <a:custGeom>
            <a:avLst/>
            <a:gdLst>
              <a:gd name="T0" fmla="*/ 2147483647 w 20"/>
              <a:gd name="T1" fmla="*/ 2147483647 h 12"/>
              <a:gd name="T2" fmla="*/ 2147483647 w 20"/>
              <a:gd name="T3" fmla="*/ 2147483647 h 12"/>
              <a:gd name="T4" fmla="*/ 2147483647 w 20"/>
              <a:gd name="T5" fmla="*/ 2147483647 h 12"/>
              <a:gd name="T6" fmla="*/ 2147483647 w 20"/>
              <a:gd name="T7" fmla="*/ 2147483647 h 12"/>
              <a:gd name="T8" fmla="*/ 2147483647 w 20"/>
              <a:gd name="T9" fmla="*/ 2147483647 h 12"/>
              <a:gd name="T10" fmla="*/ 0 w 20"/>
              <a:gd name="T11" fmla="*/ 2147483647 h 12"/>
              <a:gd name="T12" fmla="*/ 0 w 20"/>
              <a:gd name="T13" fmla="*/ 0 h 12"/>
              <a:gd name="T14" fmla="*/ 2147483647 w 20"/>
              <a:gd name="T15" fmla="*/ 0 h 12"/>
              <a:gd name="T16" fmla="*/ 2147483647 w 20"/>
              <a:gd name="T17" fmla="*/ 2147483647 h 12"/>
              <a:gd name="T18" fmla="*/ 2147483647 w 20"/>
              <a:gd name="T19" fmla="*/ 2147483647 h 12"/>
              <a:gd name="T20" fmla="*/ 2147483647 w 20"/>
              <a:gd name="T21" fmla="*/ 2147483647 h 12"/>
              <a:gd name="T22" fmla="*/ 2147483647 w 20"/>
              <a:gd name="T23" fmla="*/ 2147483647 h 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"/>
              <a:gd name="T37" fmla="*/ 0 h 12"/>
              <a:gd name="T38" fmla="*/ 20 w 20"/>
              <a:gd name="T39" fmla="*/ 12 h 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" h="12">
                <a:moveTo>
                  <a:pt x="20" y="8"/>
                </a:moveTo>
                <a:lnTo>
                  <a:pt x="20" y="12"/>
                </a:lnTo>
                <a:lnTo>
                  <a:pt x="16" y="12"/>
                </a:lnTo>
                <a:lnTo>
                  <a:pt x="6" y="10"/>
                </a:lnTo>
                <a:lnTo>
                  <a:pt x="2" y="6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10" y="2"/>
                </a:lnTo>
                <a:lnTo>
                  <a:pt x="18" y="4"/>
                </a:lnTo>
                <a:lnTo>
                  <a:pt x="20" y="6"/>
                </a:lnTo>
                <a:lnTo>
                  <a:pt x="20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7" name="ïṣḻiďe">
            <a:extLst>
              <a:ext uri="{FF2B5EF4-FFF2-40B4-BE49-F238E27FC236}">
                <a16:creationId xmlns:a16="http://schemas.microsoft.com/office/drawing/2014/main" id="{E4B249F5-73C3-4DCE-B060-476C0579868C}"/>
              </a:ext>
            </a:extLst>
          </p:cNvPr>
          <p:cNvSpPr/>
          <p:nvPr/>
        </p:nvSpPr>
        <p:spPr bwMode="auto">
          <a:xfrm>
            <a:off x="11557469" y="2889889"/>
            <a:ext cx="7027" cy="13256"/>
          </a:xfrm>
          <a:custGeom>
            <a:avLst/>
            <a:gdLst>
              <a:gd name="T0" fmla="*/ 2147483647 w 8"/>
              <a:gd name="T1" fmla="*/ 0 h 14"/>
              <a:gd name="T2" fmla="*/ 2147483647 w 8"/>
              <a:gd name="T3" fmla="*/ 2147483647 h 14"/>
              <a:gd name="T4" fmla="*/ 2147483647 w 8"/>
              <a:gd name="T5" fmla="*/ 2147483647 h 14"/>
              <a:gd name="T6" fmla="*/ 2147483647 w 8"/>
              <a:gd name="T7" fmla="*/ 2147483647 h 14"/>
              <a:gd name="T8" fmla="*/ 2147483647 w 8"/>
              <a:gd name="T9" fmla="*/ 2147483647 h 14"/>
              <a:gd name="T10" fmla="*/ 2147483647 w 8"/>
              <a:gd name="T11" fmla="*/ 2147483647 h 14"/>
              <a:gd name="T12" fmla="*/ 2147483647 w 8"/>
              <a:gd name="T13" fmla="*/ 2147483647 h 14"/>
              <a:gd name="T14" fmla="*/ 2147483647 w 8"/>
              <a:gd name="T15" fmla="*/ 2147483647 h 14"/>
              <a:gd name="T16" fmla="*/ 0 w 8"/>
              <a:gd name="T17" fmla="*/ 2147483647 h 14"/>
              <a:gd name="T18" fmla="*/ 0 w 8"/>
              <a:gd name="T19" fmla="*/ 2147483647 h 14"/>
              <a:gd name="T20" fmla="*/ 0 w 8"/>
              <a:gd name="T21" fmla="*/ 0 h 14"/>
              <a:gd name="T22" fmla="*/ 2147483647 w 8"/>
              <a:gd name="T23" fmla="*/ 0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"/>
              <a:gd name="T37" fmla="*/ 0 h 14"/>
              <a:gd name="T38" fmla="*/ 8 w 8"/>
              <a:gd name="T39" fmla="*/ 14 h 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" h="14">
                <a:moveTo>
                  <a:pt x="4" y="0"/>
                </a:moveTo>
                <a:lnTo>
                  <a:pt x="4" y="4"/>
                </a:lnTo>
                <a:lnTo>
                  <a:pt x="6" y="6"/>
                </a:lnTo>
                <a:lnTo>
                  <a:pt x="8" y="6"/>
                </a:lnTo>
                <a:lnTo>
                  <a:pt x="8" y="8"/>
                </a:lnTo>
                <a:lnTo>
                  <a:pt x="6" y="12"/>
                </a:lnTo>
                <a:lnTo>
                  <a:pt x="4" y="14"/>
                </a:lnTo>
                <a:lnTo>
                  <a:pt x="2" y="14"/>
                </a:lnTo>
                <a:lnTo>
                  <a:pt x="0" y="10"/>
                </a:lnTo>
                <a:lnTo>
                  <a:pt x="0" y="6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8" name="ísļíḓe">
            <a:extLst>
              <a:ext uri="{FF2B5EF4-FFF2-40B4-BE49-F238E27FC236}">
                <a16:creationId xmlns:a16="http://schemas.microsoft.com/office/drawing/2014/main" id="{18B58AF0-FAEF-46F0-A3A9-2C8637487ED1}"/>
              </a:ext>
            </a:extLst>
          </p:cNvPr>
          <p:cNvSpPr/>
          <p:nvPr/>
        </p:nvSpPr>
        <p:spPr bwMode="auto">
          <a:xfrm>
            <a:off x="10169702" y="1660419"/>
            <a:ext cx="730773" cy="591537"/>
          </a:xfrm>
          <a:custGeom>
            <a:avLst/>
            <a:gdLst>
              <a:gd name="T0" fmla="*/ 2147483647 w 820"/>
              <a:gd name="T1" fmla="*/ 2147483647 h 600"/>
              <a:gd name="T2" fmla="*/ 2147483647 w 820"/>
              <a:gd name="T3" fmla="*/ 2147483647 h 600"/>
              <a:gd name="T4" fmla="*/ 2147483647 w 820"/>
              <a:gd name="T5" fmla="*/ 2147483647 h 600"/>
              <a:gd name="T6" fmla="*/ 2147483647 w 820"/>
              <a:gd name="T7" fmla="*/ 2147483647 h 600"/>
              <a:gd name="T8" fmla="*/ 2147483647 w 820"/>
              <a:gd name="T9" fmla="*/ 2147483647 h 600"/>
              <a:gd name="T10" fmla="*/ 2147483647 w 820"/>
              <a:gd name="T11" fmla="*/ 2147483647 h 600"/>
              <a:gd name="T12" fmla="*/ 2147483647 w 820"/>
              <a:gd name="T13" fmla="*/ 2147483647 h 600"/>
              <a:gd name="T14" fmla="*/ 2147483647 w 820"/>
              <a:gd name="T15" fmla="*/ 2147483647 h 600"/>
              <a:gd name="T16" fmla="*/ 2147483647 w 820"/>
              <a:gd name="T17" fmla="*/ 2147483647 h 600"/>
              <a:gd name="T18" fmla="*/ 2147483647 w 820"/>
              <a:gd name="T19" fmla="*/ 2147483647 h 600"/>
              <a:gd name="T20" fmla="*/ 2147483647 w 820"/>
              <a:gd name="T21" fmla="*/ 2147483647 h 600"/>
              <a:gd name="T22" fmla="*/ 2147483647 w 820"/>
              <a:gd name="T23" fmla="*/ 2147483647 h 600"/>
              <a:gd name="T24" fmla="*/ 2147483647 w 820"/>
              <a:gd name="T25" fmla="*/ 2147483647 h 600"/>
              <a:gd name="T26" fmla="*/ 2147483647 w 820"/>
              <a:gd name="T27" fmla="*/ 2147483647 h 600"/>
              <a:gd name="T28" fmla="*/ 2147483647 w 820"/>
              <a:gd name="T29" fmla="*/ 2147483647 h 600"/>
              <a:gd name="T30" fmla="*/ 2147483647 w 820"/>
              <a:gd name="T31" fmla="*/ 2147483647 h 600"/>
              <a:gd name="T32" fmla="*/ 2147483647 w 820"/>
              <a:gd name="T33" fmla="*/ 2147483647 h 600"/>
              <a:gd name="T34" fmla="*/ 2147483647 w 820"/>
              <a:gd name="T35" fmla="*/ 2147483647 h 600"/>
              <a:gd name="T36" fmla="*/ 2147483647 w 820"/>
              <a:gd name="T37" fmla="*/ 2147483647 h 600"/>
              <a:gd name="T38" fmla="*/ 2147483647 w 820"/>
              <a:gd name="T39" fmla="*/ 2147483647 h 600"/>
              <a:gd name="T40" fmla="*/ 2147483647 w 820"/>
              <a:gd name="T41" fmla="*/ 2147483647 h 600"/>
              <a:gd name="T42" fmla="*/ 2147483647 w 820"/>
              <a:gd name="T43" fmla="*/ 2147483647 h 600"/>
              <a:gd name="T44" fmla="*/ 2147483647 w 820"/>
              <a:gd name="T45" fmla="*/ 2147483647 h 600"/>
              <a:gd name="T46" fmla="*/ 2147483647 w 820"/>
              <a:gd name="T47" fmla="*/ 2147483647 h 600"/>
              <a:gd name="T48" fmla="*/ 2147483647 w 820"/>
              <a:gd name="T49" fmla="*/ 2147483647 h 600"/>
              <a:gd name="T50" fmla="*/ 2147483647 w 820"/>
              <a:gd name="T51" fmla="*/ 2147483647 h 600"/>
              <a:gd name="T52" fmla="*/ 2147483647 w 820"/>
              <a:gd name="T53" fmla="*/ 2147483647 h 600"/>
              <a:gd name="T54" fmla="*/ 2147483647 w 820"/>
              <a:gd name="T55" fmla="*/ 2147483647 h 600"/>
              <a:gd name="T56" fmla="*/ 2147483647 w 820"/>
              <a:gd name="T57" fmla="*/ 2147483647 h 600"/>
              <a:gd name="T58" fmla="*/ 2147483647 w 820"/>
              <a:gd name="T59" fmla="*/ 2147483647 h 600"/>
              <a:gd name="T60" fmla="*/ 2147483647 w 820"/>
              <a:gd name="T61" fmla="*/ 2147483647 h 600"/>
              <a:gd name="T62" fmla="*/ 2147483647 w 820"/>
              <a:gd name="T63" fmla="*/ 2147483647 h 600"/>
              <a:gd name="T64" fmla="*/ 2147483647 w 820"/>
              <a:gd name="T65" fmla="*/ 2147483647 h 600"/>
              <a:gd name="T66" fmla="*/ 2147483647 w 820"/>
              <a:gd name="T67" fmla="*/ 2147483647 h 600"/>
              <a:gd name="T68" fmla="*/ 2147483647 w 820"/>
              <a:gd name="T69" fmla="*/ 2147483647 h 600"/>
              <a:gd name="T70" fmla="*/ 2147483647 w 820"/>
              <a:gd name="T71" fmla="*/ 2147483647 h 600"/>
              <a:gd name="T72" fmla="*/ 2147483647 w 820"/>
              <a:gd name="T73" fmla="*/ 2147483647 h 600"/>
              <a:gd name="T74" fmla="*/ 2147483647 w 820"/>
              <a:gd name="T75" fmla="*/ 2147483647 h 600"/>
              <a:gd name="T76" fmla="*/ 2147483647 w 820"/>
              <a:gd name="T77" fmla="*/ 2147483647 h 600"/>
              <a:gd name="T78" fmla="*/ 2147483647 w 820"/>
              <a:gd name="T79" fmla="*/ 2147483647 h 600"/>
              <a:gd name="T80" fmla="*/ 2147483647 w 820"/>
              <a:gd name="T81" fmla="*/ 2147483647 h 600"/>
              <a:gd name="T82" fmla="*/ 2147483647 w 820"/>
              <a:gd name="T83" fmla="*/ 2147483647 h 600"/>
              <a:gd name="T84" fmla="*/ 2147483647 w 820"/>
              <a:gd name="T85" fmla="*/ 2147483647 h 600"/>
              <a:gd name="T86" fmla="*/ 2147483647 w 820"/>
              <a:gd name="T87" fmla="*/ 2147483647 h 600"/>
              <a:gd name="T88" fmla="*/ 0 w 820"/>
              <a:gd name="T89" fmla="*/ 2147483647 h 600"/>
              <a:gd name="T90" fmla="*/ 2147483647 w 820"/>
              <a:gd name="T91" fmla="*/ 2147483647 h 600"/>
              <a:gd name="T92" fmla="*/ 2147483647 w 820"/>
              <a:gd name="T93" fmla="*/ 2147483647 h 600"/>
              <a:gd name="T94" fmla="*/ 2147483647 w 820"/>
              <a:gd name="T95" fmla="*/ 2147483647 h 600"/>
              <a:gd name="T96" fmla="*/ 2147483647 w 820"/>
              <a:gd name="T97" fmla="*/ 2147483647 h 600"/>
              <a:gd name="T98" fmla="*/ 2147483647 w 820"/>
              <a:gd name="T99" fmla="*/ 2147483647 h 600"/>
              <a:gd name="T100" fmla="*/ 2147483647 w 820"/>
              <a:gd name="T101" fmla="*/ 2147483647 h 600"/>
              <a:gd name="T102" fmla="*/ 2147483647 w 820"/>
              <a:gd name="T103" fmla="*/ 2147483647 h 600"/>
              <a:gd name="T104" fmla="*/ 2147483647 w 820"/>
              <a:gd name="T105" fmla="*/ 2147483647 h 600"/>
              <a:gd name="T106" fmla="*/ 2147483647 w 820"/>
              <a:gd name="T107" fmla="*/ 2147483647 h 600"/>
              <a:gd name="T108" fmla="*/ 2147483647 w 820"/>
              <a:gd name="T109" fmla="*/ 2147483647 h 600"/>
              <a:gd name="T110" fmla="*/ 2147483647 w 820"/>
              <a:gd name="T111" fmla="*/ 2147483647 h 600"/>
              <a:gd name="T112" fmla="*/ 2147483647 w 820"/>
              <a:gd name="T113" fmla="*/ 2147483647 h 600"/>
              <a:gd name="T114" fmla="*/ 2147483647 w 820"/>
              <a:gd name="T115" fmla="*/ 2147483647 h 600"/>
              <a:gd name="T116" fmla="*/ 2147483647 w 820"/>
              <a:gd name="T117" fmla="*/ 2147483647 h 600"/>
              <a:gd name="T118" fmla="*/ 2147483647 w 820"/>
              <a:gd name="T119" fmla="*/ 2147483647 h 6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20"/>
              <a:gd name="T181" fmla="*/ 0 h 600"/>
              <a:gd name="T182" fmla="*/ 820 w 820"/>
              <a:gd name="T183" fmla="*/ 600 h 6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20" h="600">
                <a:moveTo>
                  <a:pt x="414" y="452"/>
                </a:moveTo>
                <a:lnTo>
                  <a:pt x="420" y="452"/>
                </a:lnTo>
                <a:lnTo>
                  <a:pt x="424" y="454"/>
                </a:lnTo>
                <a:lnTo>
                  <a:pt x="426" y="456"/>
                </a:lnTo>
                <a:lnTo>
                  <a:pt x="430" y="462"/>
                </a:lnTo>
                <a:lnTo>
                  <a:pt x="430" y="464"/>
                </a:lnTo>
                <a:lnTo>
                  <a:pt x="434" y="466"/>
                </a:lnTo>
                <a:lnTo>
                  <a:pt x="438" y="466"/>
                </a:lnTo>
                <a:lnTo>
                  <a:pt x="440" y="470"/>
                </a:lnTo>
                <a:lnTo>
                  <a:pt x="442" y="480"/>
                </a:lnTo>
                <a:lnTo>
                  <a:pt x="446" y="496"/>
                </a:lnTo>
                <a:lnTo>
                  <a:pt x="444" y="500"/>
                </a:lnTo>
                <a:lnTo>
                  <a:pt x="446" y="502"/>
                </a:lnTo>
                <a:lnTo>
                  <a:pt x="440" y="504"/>
                </a:lnTo>
                <a:lnTo>
                  <a:pt x="436" y="510"/>
                </a:lnTo>
                <a:lnTo>
                  <a:pt x="434" y="516"/>
                </a:lnTo>
                <a:lnTo>
                  <a:pt x="434" y="520"/>
                </a:lnTo>
                <a:lnTo>
                  <a:pt x="436" y="528"/>
                </a:lnTo>
                <a:lnTo>
                  <a:pt x="438" y="532"/>
                </a:lnTo>
                <a:lnTo>
                  <a:pt x="442" y="534"/>
                </a:lnTo>
                <a:lnTo>
                  <a:pt x="448" y="534"/>
                </a:lnTo>
                <a:lnTo>
                  <a:pt x="452" y="534"/>
                </a:lnTo>
                <a:lnTo>
                  <a:pt x="454" y="536"/>
                </a:lnTo>
                <a:lnTo>
                  <a:pt x="456" y="542"/>
                </a:lnTo>
                <a:lnTo>
                  <a:pt x="458" y="546"/>
                </a:lnTo>
                <a:lnTo>
                  <a:pt x="462" y="548"/>
                </a:lnTo>
                <a:lnTo>
                  <a:pt x="466" y="550"/>
                </a:lnTo>
                <a:lnTo>
                  <a:pt x="468" y="554"/>
                </a:lnTo>
                <a:lnTo>
                  <a:pt x="468" y="558"/>
                </a:lnTo>
                <a:lnTo>
                  <a:pt x="466" y="568"/>
                </a:lnTo>
                <a:lnTo>
                  <a:pt x="472" y="570"/>
                </a:lnTo>
                <a:lnTo>
                  <a:pt x="478" y="574"/>
                </a:lnTo>
                <a:lnTo>
                  <a:pt x="484" y="578"/>
                </a:lnTo>
                <a:lnTo>
                  <a:pt x="490" y="580"/>
                </a:lnTo>
                <a:lnTo>
                  <a:pt x="492" y="582"/>
                </a:lnTo>
                <a:lnTo>
                  <a:pt x="496" y="578"/>
                </a:lnTo>
                <a:lnTo>
                  <a:pt x="500" y="582"/>
                </a:lnTo>
                <a:lnTo>
                  <a:pt x="502" y="582"/>
                </a:lnTo>
                <a:lnTo>
                  <a:pt x="506" y="580"/>
                </a:lnTo>
                <a:lnTo>
                  <a:pt x="502" y="574"/>
                </a:lnTo>
                <a:lnTo>
                  <a:pt x="500" y="568"/>
                </a:lnTo>
                <a:lnTo>
                  <a:pt x="500" y="566"/>
                </a:lnTo>
                <a:lnTo>
                  <a:pt x="502" y="562"/>
                </a:lnTo>
                <a:lnTo>
                  <a:pt x="506" y="560"/>
                </a:lnTo>
                <a:lnTo>
                  <a:pt x="518" y="560"/>
                </a:lnTo>
                <a:lnTo>
                  <a:pt x="524" y="560"/>
                </a:lnTo>
                <a:lnTo>
                  <a:pt x="534" y="558"/>
                </a:lnTo>
                <a:lnTo>
                  <a:pt x="542" y="552"/>
                </a:lnTo>
                <a:lnTo>
                  <a:pt x="550" y="548"/>
                </a:lnTo>
                <a:lnTo>
                  <a:pt x="558" y="546"/>
                </a:lnTo>
                <a:lnTo>
                  <a:pt x="564" y="548"/>
                </a:lnTo>
                <a:lnTo>
                  <a:pt x="568" y="550"/>
                </a:lnTo>
                <a:lnTo>
                  <a:pt x="574" y="552"/>
                </a:lnTo>
                <a:lnTo>
                  <a:pt x="578" y="552"/>
                </a:lnTo>
                <a:lnTo>
                  <a:pt x="580" y="558"/>
                </a:lnTo>
                <a:lnTo>
                  <a:pt x="582" y="562"/>
                </a:lnTo>
                <a:lnTo>
                  <a:pt x="590" y="570"/>
                </a:lnTo>
                <a:lnTo>
                  <a:pt x="598" y="574"/>
                </a:lnTo>
                <a:lnTo>
                  <a:pt x="606" y="576"/>
                </a:lnTo>
                <a:lnTo>
                  <a:pt x="620" y="576"/>
                </a:lnTo>
                <a:lnTo>
                  <a:pt x="626" y="576"/>
                </a:lnTo>
                <a:lnTo>
                  <a:pt x="630" y="578"/>
                </a:lnTo>
                <a:lnTo>
                  <a:pt x="638" y="582"/>
                </a:lnTo>
                <a:lnTo>
                  <a:pt x="638" y="588"/>
                </a:lnTo>
                <a:lnTo>
                  <a:pt x="638" y="594"/>
                </a:lnTo>
                <a:lnTo>
                  <a:pt x="640" y="598"/>
                </a:lnTo>
                <a:lnTo>
                  <a:pt x="646" y="600"/>
                </a:lnTo>
                <a:lnTo>
                  <a:pt x="650" y="596"/>
                </a:lnTo>
                <a:lnTo>
                  <a:pt x="648" y="594"/>
                </a:lnTo>
                <a:lnTo>
                  <a:pt x="648" y="590"/>
                </a:lnTo>
                <a:lnTo>
                  <a:pt x="646" y="584"/>
                </a:lnTo>
                <a:lnTo>
                  <a:pt x="662" y="580"/>
                </a:lnTo>
                <a:lnTo>
                  <a:pt x="674" y="572"/>
                </a:lnTo>
                <a:lnTo>
                  <a:pt x="696" y="558"/>
                </a:lnTo>
                <a:lnTo>
                  <a:pt x="696" y="568"/>
                </a:lnTo>
                <a:lnTo>
                  <a:pt x="708" y="568"/>
                </a:lnTo>
                <a:lnTo>
                  <a:pt x="712" y="562"/>
                </a:lnTo>
                <a:lnTo>
                  <a:pt x="714" y="560"/>
                </a:lnTo>
                <a:lnTo>
                  <a:pt x="724" y="556"/>
                </a:lnTo>
                <a:lnTo>
                  <a:pt x="734" y="554"/>
                </a:lnTo>
                <a:lnTo>
                  <a:pt x="738" y="552"/>
                </a:lnTo>
                <a:lnTo>
                  <a:pt x="742" y="548"/>
                </a:lnTo>
                <a:lnTo>
                  <a:pt x="742" y="550"/>
                </a:lnTo>
                <a:lnTo>
                  <a:pt x="746" y="540"/>
                </a:lnTo>
                <a:lnTo>
                  <a:pt x="752" y="532"/>
                </a:lnTo>
                <a:lnTo>
                  <a:pt x="770" y="518"/>
                </a:lnTo>
                <a:lnTo>
                  <a:pt x="772" y="514"/>
                </a:lnTo>
                <a:lnTo>
                  <a:pt x="774" y="508"/>
                </a:lnTo>
                <a:lnTo>
                  <a:pt x="774" y="498"/>
                </a:lnTo>
                <a:lnTo>
                  <a:pt x="774" y="488"/>
                </a:lnTo>
                <a:lnTo>
                  <a:pt x="778" y="478"/>
                </a:lnTo>
                <a:lnTo>
                  <a:pt x="786" y="466"/>
                </a:lnTo>
                <a:lnTo>
                  <a:pt x="792" y="454"/>
                </a:lnTo>
                <a:lnTo>
                  <a:pt x="794" y="448"/>
                </a:lnTo>
                <a:lnTo>
                  <a:pt x="794" y="442"/>
                </a:lnTo>
                <a:lnTo>
                  <a:pt x="792" y="432"/>
                </a:lnTo>
                <a:lnTo>
                  <a:pt x="790" y="426"/>
                </a:lnTo>
                <a:lnTo>
                  <a:pt x="782" y="420"/>
                </a:lnTo>
                <a:lnTo>
                  <a:pt x="772" y="418"/>
                </a:lnTo>
                <a:lnTo>
                  <a:pt x="778" y="410"/>
                </a:lnTo>
                <a:lnTo>
                  <a:pt x="786" y="406"/>
                </a:lnTo>
                <a:lnTo>
                  <a:pt x="778" y="400"/>
                </a:lnTo>
                <a:lnTo>
                  <a:pt x="774" y="396"/>
                </a:lnTo>
                <a:lnTo>
                  <a:pt x="772" y="392"/>
                </a:lnTo>
                <a:lnTo>
                  <a:pt x="776" y="392"/>
                </a:lnTo>
                <a:lnTo>
                  <a:pt x="768" y="378"/>
                </a:lnTo>
                <a:lnTo>
                  <a:pt x="760" y="366"/>
                </a:lnTo>
                <a:lnTo>
                  <a:pt x="750" y="352"/>
                </a:lnTo>
                <a:lnTo>
                  <a:pt x="738" y="342"/>
                </a:lnTo>
                <a:lnTo>
                  <a:pt x="726" y="338"/>
                </a:lnTo>
                <a:lnTo>
                  <a:pt x="720" y="334"/>
                </a:lnTo>
                <a:lnTo>
                  <a:pt x="718" y="332"/>
                </a:lnTo>
                <a:lnTo>
                  <a:pt x="718" y="328"/>
                </a:lnTo>
                <a:lnTo>
                  <a:pt x="718" y="324"/>
                </a:lnTo>
                <a:lnTo>
                  <a:pt x="720" y="316"/>
                </a:lnTo>
                <a:lnTo>
                  <a:pt x="724" y="312"/>
                </a:lnTo>
                <a:lnTo>
                  <a:pt x="728" y="308"/>
                </a:lnTo>
                <a:lnTo>
                  <a:pt x="748" y="294"/>
                </a:lnTo>
                <a:lnTo>
                  <a:pt x="734" y="286"/>
                </a:lnTo>
                <a:lnTo>
                  <a:pt x="726" y="282"/>
                </a:lnTo>
                <a:lnTo>
                  <a:pt x="718" y="280"/>
                </a:lnTo>
                <a:lnTo>
                  <a:pt x="714" y="282"/>
                </a:lnTo>
                <a:lnTo>
                  <a:pt x="710" y="286"/>
                </a:lnTo>
                <a:lnTo>
                  <a:pt x="706" y="290"/>
                </a:lnTo>
                <a:lnTo>
                  <a:pt x="702" y="290"/>
                </a:lnTo>
                <a:lnTo>
                  <a:pt x="662" y="266"/>
                </a:lnTo>
                <a:lnTo>
                  <a:pt x="662" y="262"/>
                </a:lnTo>
                <a:lnTo>
                  <a:pt x="666" y="260"/>
                </a:lnTo>
                <a:lnTo>
                  <a:pt x="670" y="256"/>
                </a:lnTo>
                <a:lnTo>
                  <a:pt x="676" y="254"/>
                </a:lnTo>
                <a:lnTo>
                  <a:pt x="682" y="250"/>
                </a:lnTo>
                <a:lnTo>
                  <a:pt x="686" y="240"/>
                </a:lnTo>
                <a:lnTo>
                  <a:pt x="694" y="228"/>
                </a:lnTo>
                <a:lnTo>
                  <a:pt x="698" y="224"/>
                </a:lnTo>
                <a:lnTo>
                  <a:pt x="704" y="224"/>
                </a:lnTo>
                <a:lnTo>
                  <a:pt x="708" y="224"/>
                </a:lnTo>
                <a:lnTo>
                  <a:pt x="712" y="228"/>
                </a:lnTo>
                <a:lnTo>
                  <a:pt x="714" y="236"/>
                </a:lnTo>
                <a:lnTo>
                  <a:pt x="714" y="262"/>
                </a:lnTo>
                <a:lnTo>
                  <a:pt x="718" y="262"/>
                </a:lnTo>
                <a:lnTo>
                  <a:pt x="724" y="258"/>
                </a:lnTo>
                <a:lnTo>
                  <a:pt x="732" y="250"/>
                </a:lnTo>
                <a:lnTo>
                  <a:pt x="740" y="242"/>
                </a:lnTo>
                <a:lnTo>
                  <a:pt x="742" y="242"/>
                </a:lnTo>
                <a:lnTo>
                  <a:pt x="748" y="242"/>
                </a:lnTo>
                <a:lnTo>
                  <a:pt x="752" y="234"/>
                </a:lnTo>
                <a:lnTo>
                  <a:pt x="760" y="222"/>
                </a:lnTo>
                <a:lnTo>
                  <a:pt x="770" y="210"/>
                </a:lnTo>
                <a:lnTo>
                  <a:pt x="774" y="212"/>
                </a:lnTo>
                <a:lnTo>
                  <a:pt x="780" y="214"/>
                </a:lnTo>
                <a:lnTo>
                  <a:pt x="792" y="214"/>
                </a:lnTo>
                <a:lnTo>
                  <a:pt x="790" y="208"/>
                </a:lnTo>
                <a:lnTo>
                  <a:pt x="792" y="204"/>
                </a:lnTo>
                <a:lnTo>
                  <a:pt x="796" y="198"/>
                </a:lnTo>
                <a:lnTo>
                  <a:pt x="802" y="188"/>
                </a:lnTo>
                <a:lnTo>
                  <a:pt x="806" y="190"/>
                </a:lnTo>
                <a:lnTo>
                  <a:pt x="810" y="192"/>
                </a:lnTo>
                <a:lnTo>
                  <a:pt x="814" y="190"/>
                </a:lnTo>
                <a:lnTo>
                  <a:pt x="818" y="188"/>
                </a:lnTo>
                <a:lnTo>
                  <a:pt x="818" y="186"/>
                </a:lnTo>
                <a:lnTo>
                  <a:pt x="820" y="188"/>
                </a:lnTo>
                <a:lnTo>
                  <a:pt x="814" y="172"/>
                </a:lnTo>
                <a:lnTo>
                  <a:pt x="808" y="164"/>
                </a:lnTo>
                <a:lnTo>
                  <a:pt x="800" y="158"/>
                </a:lnTo>
                <a:lnTo>
                  <a:pt x="800" y="142"/>
                </a:lnTo>
                <a:lnTo>
                  <a:pt x="812" y="146"/>
                </a:lnTo>
                <a:lnTo>
                  <a:pt x="820" y="152"/>
                </a:lnTo>
                <a:lnTo>
                  <a:pt x="820" y="142"/>
                </a:lnTo>
                <a:lnTo>
                  <a:pt x="820" y="136"/>
                </a:lnTo>
                <a:lnTo>
                  <a:pt x="820" y="124"/>
                </a:lnTo>
                <a:lnTo>
                  <a:pt x="818" y="110"/>
                </a:lnTo>
                <a:lnTo>
                  <a:pt x="814" y="100"/>
                </a:lnTo>
                <a:lnTo>
                  <a:pt x="806" y="86"/>
                </a:lnTo>
                <a:lnTo>
                  <a:pt x="798" y="92"/>
                </a:lnTo>
                <a:lnTo>
                  <a:pt x="792" y="98"/>
                </a:lnTo>
                <a:lnTo>
                  <a:pt x="786" y="102"/>
                </a:lnTo>
                <a:lnTo>
                  <a:pt x="774" y="104"/>
                </a:lnTo>
                <a:lnTo>
                  <a:pt x="770" y="104"/>
                </a:lnTo>
                <a:lnTo>
                  <a:pt x="764" y="102"/>
                </a:lnTo>
                <a:lnTo>
                  <a:pt x="756" y="96"/>
                </a:lnTo>
                <a:lnTo>
                  <a:pt x="750" y="88"/>
                </a:lnTo>
                <a:lnTo>
                  <a:pt x="744" y="80"/>
                </a:lnTo>
                <a:lnTo>
                  <a:pt x="732" y="76"/>
                </a:lnTo>
                <a:lnTo>
                  <a:pt x="718" y="72"/>
                </a:lnTo>
                <a:lnTo>
                  <a:pt x="704" y="68"/>
                </a:lnTo>
                <a:lnTo>
                  <a:pt x="690" y="62"/>
                </a:lnTo>
                <a:lnTo>
                  <a:pt x="680" y="54"/>
                </a:lnTo>
                <a:lnTo>
                  <a:pt x="668" y="46"/>
                </a:lnTo>
                <a:lnTo>
                  <a:pt x="646" y="24"/>
                </a:lnTo>
                <a:lnTo>
                  <a:pt x="634" y="16"/>
                </a:lnTo>
                <a:lnTo>
                  <a:pt x="622" y="8"/>
                </a:lnTo>
                <a:lnTo>
                  <a:pt x="606" y="2"/>
                </a:lnTo>
                <a:lnTo>
                  <a:pt x="584" y="0"/>
                </a:lnTo>
                <a:lnTo>
                  <a:pt x="572" y="0"/>
                </a:lnTo>
                <a:lnTo>
                  <a:pt x="562" y="2"/>
                </a:lnTo>
                <a:lnTo>
                  <a:pt x="556" y="4"/>
                </a:lnTo>
                <a:lnTo>
                  <a:pt x="552" y="8"/>
                </a:lnTo>
                <a:lnTo>
                  <a:pt x="550" y="12"/>
                </a:lnTo>
                <a:lnTo>
                  <a:pt x="550" y="18"/>
                </a:lnTo>
                <a:lnTo>
                  <a:pt x="552" y="20"/>
                </a:lnTo>
                <a:lnTo>
                  <a:pt x="556" y="24"/>
                </a:lnTo>
                <a:lnTo>
                  <a:pt x="562" y="30"/>
                </a:lnTo>
                <a:lnTo>
                  <a:pt x="564" y="40"/>
                </a:lnTo>
                <a:lnTo>
                  <a:pt x="566" y="50"/>
                </a:lnTo>
                <a:lnTo>
                  <a:pt x="566" y="56"/>
                </a:lnTo>
                <a:lnTo>
                  <a:pt x="566" y="62"/>
                </a:lnTo>
                <a:lnTo>
                  <a:pt x="562" y="66"/>
                </a:lnTo>
                <a:lnTo>
                  <a:pt x="560" y="68"/>
                </a:lnTo>
                <a:lnTo>
                  <a:pt x="550" y="68"/>
                </a:lnTo>
                <a:lnTo>
                  <a:pt x="536" y="66"/>
                </a:lnTo>
                <a:lnTo>
                  <a:pt x="538" y="88"/>
                </a:lnTo>
                <a:lnTo>
                  <a:pt x="538" y="94"/>
                </a:lnTo>
                <a:lnTo>
                  <a:pt x="542" y="98"/>
                </a:lnTo>
                <a:lnTo>
                  <a:pt x="544" y="102"/>
                </a:lnTo>
                <a:lnTo>
                  <a:pt x="550" y="102"/>
                </a:lnTo>
                <a:lnTo>
                  <a:pt x="568" y="102"/>
                </a:lnTo>
                <a:lnTo>
                  <a:pt x="576" y="100"/>
                </a:lnTo>
                <a:lnTo>
                  <a:pt x="582" y="98"/>
                </a:lnTo>
                <a:lnTo>
                  <a:pt x="592" y="100"/>
                </a:lnTo>
                <a:lnTo>
                  <a:pt x="602" y="106"/>
                </a:lnTo>
                <a:lnTo>
                  <a:pt x="610" y="112"/>
                </a:lnTo>
                <a:lnTo>
                  <a:pt x="616" y="120"/>
                </a:lnTo>
                <a:lnTo>
                  <a:pt x="596" y="122"/>
                </a:lnTo>
                <a:lnTo>
                  <a:pt x="578" y="124"/>
                </a:lnTo>
                <a:lnTo>
                  <a:pt x="576" y="128"/>
                </a:lnTo>
                <a:lnTo>
                  <a:pt x="576" y="132"/>
                </a:lnTo>
                <a:lnTo>
                  <a:pt x="574" y="134"/>
                </a:lnTo>
                <a:lnTo>
                  <a:pt x="574" y="140"/>
                </a:lnTo>
                <a:lnTo>
                  <a:pt x="570" y="142"/>
                </a:lnTo>
                <a:lnTo>
                  <a:pt x="566" y="142"/>
                </a:lnTo>
                <a:lnTo>
                  <a:pt x="556" y="144"/>
                </a:lnTo>
                <a:lnTo>
                  <a:pt x="552" y="146"/>
                </a:lnTo>
                <a:lnTo>
                  <a:pt x="550" y="150"/>
                </a:lnTo>
                <a:lnTo>
                  <a:pt x="544" y="152"/>
                </a:lnTo>
                <a:lnTo>
                  <a:pt x="538" y="154"/>
                </a:lnTo>
                <a:lnTo>
                  <a:pt x="532" y="154"/>
                </a:lnTo>
                <a:lnTo>
                  <a:pt x="528" y="152"/>
                </a:lnTo>
                <a:lnTo>
                  <a:pt x="524" y="150"/>
                </a:lnTo>
                <a:lnTo>
                  <a:pt x="522" y="150"/>
                </a:lnTo>
                <a:lnTo>
                  <a:pt x="518" y="152"/>
                </a:lnTo>
                <a:lnTo>
                  <a:pt x="516" y="156"/>
                </a:lnTo>
                <a:lnTo>
                  <a:pt x="516" y="160"/>
                </a:lnTo>
                <a:lnTo>
                  <a:pt x="518" y="160"/>
                </a:lnTo>
                <a:lnTo>
                  <a:pt x="524" y="164"/>
                </a:lnTo>
                <a:lnTo>
                  <a:pt x="528" y="166"/>
                </a:lnTo>
                <a:lnTo>
                  <a:pt x="530" y="168"/>
                </a:lnTo>
                <a:lnTo>
                  <a:pt x="530" y="172"/>
                </a:lnTo>
                <a:lnTo>
                  <a:pt x="530" y="176"/>
                </a:lnTo>
                <a:lnTo>
                  <a:pt x="526" y="182"/>
                </a:lnTo>
                <a:lnTo>
                  <a:pt x="518" y="188"/>
                </a:lnTo>
                <a:lnTo>
                  <a:pt x="508" y="194"/>
                </a:lnTo>
                <a:lnTo>
                  <a:pt x="496" y="198"/>
                </a:lnTo>
                <a:lnTo>
                  <a:pt x="468" y="198"/>
                </a:lnTo>
                <a:lnTo>
                  <a:pt x="458" y="206"/>
                </a:lnTo>
                <a:lnTo>
                  <a:pt x="452" y="210"/>
                </a:lnTo>
                <a:lnTo>
                  <a:pt x="444" y="212"/>
                </a:lnTo>
                <a:lnTo>
                  <a:pt x="430" y="210"/>
                </a:lnTo>
                <a:lnTo>
                  <a:pt x="414" y="206"/>
                </a:lnTo>
                <a:lnTo>
                  <a:pt x="402" y="200"/>
                </a:lnTo>
                <a:lnTo>
                  <a:pt x="392" y="194"/>
                </a:lnTo>
                <a:lnTo>
                  <a:pt x="348" y="194"/>
                </a:lnTo>
                <a:lnTo>
                  <a:pt x="348" y="192"/>
                </a:lnTo>
                <a:lnTo>
                  <a:pt x="314" y="192"/>
                </a:lnTo>
                <a:lnTo>
                  <a:pt x="306" y="188"/>
                </a:lnTo>
                <a:lnTo>
                  <a:pt x="298" y="180"/>
                </a:lnTo>
                <a:lnTo>
                  <a:pt x="290" y="172"/>
                </a:lnTo>
                <a:lnTo>
                  <a:pt x="280" y="166"/>
                </a:lnTo>
                <a:lnTo>
                  <a:pt x="272" y="160"/>
                </a:lnTo>
                <a:lnTo>
                  <a:pt x="262" y="160"/>
                </a:lnTo>
                <a:lnTo>
                  <a:pt x="252" y="156"/>
                </a:lnTo>
                <a:lnTo>
                  <a:pt x="244" y="152"/>
                </a:lnTo>
                <a:lnTo>
                  <a:pt x="214" y="152"/>
                </a:lnTo>
                <a:lnTo>
                  <a:pt x="210" y="146"/>
                </a:lnTo>
                <a:lnTo>
                  <a:pt x="206" y="140"/>
                </a:lnTo>
                <a:lnTo>
                  <a:pt x="202" y="126"/>
                </a:lnTo>
                <a:lnTo>
                  <a:pt x="198" y="118"/>
                </a:lnTo>
                <a:lnTo>
                  <a:pt x="194" y="112"/>
                </a:lnTo>
                <a:lnTo>
                  <a:pt x="182" y="104"/>
                </a:lnTo>
                <a:lnTo>
                  <a:pt x="174" y="100"/>
                </a:lnTo>
                <a:lnTo>
                  <a:pt x="168" y="98"/>
                </a:lnTo>
                <a:lnTo>
                  <a:pt x="154" y="92"/>
                </a:lnTo>
                <a:lnTo>
                  <a:pt x="146" y="90"/>
                </a:lnTo>
                <a:lnTo>
                  <a:pt x="140" y="86"/>
                </a:lnTo>
                <a:lnTo>
                  <a:pt x="138" y="82"/>
                </a:lnTo>
                <a:lnTo>
                  <a:pt x="134" y="76"/>
                </a:lnTo>
                <a:lnTo>
                  <a:pt x="134" y="78"/>
                </a:lnTo>
                <a:lnTo>
                  <a:pt x="122" y="86"/>
                </a:lnTo>
                <a:lnTo>
                  <a:pt x="114" y="94"/>
                </a:lnTo>
                <a:lnTo>
                  <a:pt x="126" y="108"/>
                </a:lnTo>
                <a:lnTo>
                  <a:pt x="116" y="116"/>
                </a:lnTo>
                <a:lnTo>
                  <a:pt x="110" y="118"/>
                </a:lnTo>
                <a:lnTo>
                  <a:pt x="100" y="116"/>
                </a:lnTo>
                <a:lnTo>
                  <a:pt x="88" y="112"/>
                </a:lnTo>
                <a:lnTo>
                  <a:pt x="92" y="130"/>
                </a:lnTo>
                <a:lnTo>
                  <a:pt x="92" y="140"/>
                </a:lnTo>
                <a:lnTo>
                  <a:pt x="90" y="148"/>
                </a:lnTo>
                <a:lnTo>
                  <a:pt x="86" y="150"/>
                </a:lnTo>
                <a:lnTo>
                  <a:pt x="84" y="150"/>
                </a:lnTo>
                <a:lnTo>
                  <a:pt x="78" y="150"/>
                </a:lnTo>
                <a:lnTo>
                  <a:pt x="68" y="146"/>
                </a:lnTo>
                <a:lnTo>
                  <a:pt x="70" y="156"/>
                </a:lnTo>
                <a:lnTo>
                  <a:pt x="76" y="164"/>
                </a:lnTo>
                <a:lnTo>
                  <a:pt x="80" y="176"/>
                </a:lnTo>
                <a:lnTo>
                  <a:pt x="82" y="188"/>
                </a:lnTo>
                <a:lnTo>
                  <a:pt x="78" y="194"/>
                </a:lnTo>
                <a:lnTo>
                  <a:pt x="74" y="200"/>
                </a:lnTo>
                <a:lnTo>
                  <a:pt x="64" y="214"/>
                </a:lnTo>
                <a:lnTo>
                  <a:pt x="50" y="228"/>
                </a:lnTo>
                <a:lnTo>
                  <a:pt x="38" y="236"/>
                </a:lnTo>
                <a:lnTo>
                  <a:pt x="28" y="238"/>
                </a:lnTo>
                <a:lnTo>
                  <a:pt x="14" y="240"/>
                </a:lnTo>
                <a:lnTo>
                  <a:pt x="8" y="242"/>
                </a:lnTo>
                <a:lnTo>
                  <a:pt x="4" y="244"/>
                </a:lnTo>
                <a:lnTo>
                  <a:pt x="2" y="248"/>
                </a:lnTo>
                <a:lnTo>
                  <a:pt x="0" y="254"/>
                </a:lnTo>
                <a:lnTo>
                  <a:pt x="2" y="258"/>
                </a:lnTo>
                <a:lnTo>
                  <a:pt x="4" y="262"/>
                </a:lnTo>
                <a:lnTo>
                  <a:pt x="14" y="268"/>
                </a:lnTo>
                <a:lnTo>
                  <a:pt x="24" y="276"/>
                </a:lnTo>
                <a:lnTo>
                  <a:pt x="26" y="280"/>
                </a:lnTo>
                <a:lnTo>
                  <a:pt x="26" y="286"/>
                </a:lnTo>
                <a:lnTo>
                  <a:pt x="20" y="288"/>
                </a:lnTo>
                <a:lnTo>
                  <a:pt x="14" y="290"/>
                </a:lnTo>
                <a:lnTo>
                  <a:pt x="18" y="292"/>
                </a:lnTo>
                <a:lnTo>
                  <a:pt x="20" y="294"/>
                </a:lnTo>
                <a:lnTo>
                  <a:pt x="28" y="296"/>
                </a:lnTo>
                <a:lnTo>
                  <a:pt x="28" y="298"/>
                </a:lnTo>
                <a:lnTo>
                  <a:pt x="36" y="298"/>
                </a:lnTo>
                <a:lnTo>
                  <a:pt x="44" y="302"/>
                </a:lnTo>
                <a:lnTo>
                  <a:pt x="50" y="308"/>
                </a:lnTo>
                <a:lnTo>
                  <a:pt x="54" y="316"/>
                </a:lnTo>
                <a:lnTo>
                  <a:pt x="58" y="320"/>
                </a:lnTo>
                <a:lnTo>
                  <a:pt x="62" y="322"/>
                </a:lnTo>
                <a:lnTo>
                  <a:pt x="68" y="322"/>
                </a:lnTo>
                <a:lnTo>
                  <a:pt x="74" y="324"/>
                </a:lnTo>
                <a:lnTo>
                  <a:pt x="78" y="324"/>
                </a:lnTo>
                <a:lnTo>
                  <a:pt x="82" y="326"/>
                </a:lnTo>
                <a:lnTo>
                  <a:pt x="84" y="326"/>
                </a:lnTo>
                <a:lnTo>
                  <a:pt x="86" y="324"/>
                </a:lnTo>
                <a:lnTo>
                  <a:pt x="90" y="322"/>
                </a:lnTo>
                <a:lnTo>
                  <a:pt x="94" y="320"/>
                </a:lnTo>
                <a:lnTo>
                  <a:pt x="100" y="320"/>
                </a:lnTo>
                <a:lnTo>
                  <a:pt x="108" y="320"/>
                </a:lnTo>
                <a:lnTo>
                  <a:pt x="114" y="324"/>
                </a:lnTo>
                <a:lnTo>
                  <a:pt x="116" y="324"/>
                </a:lnTo>
                <a:lnTo>
                  <a:pt x="122" y="326"/>
                </a:lnTo>
                <a:lnTo>
                  <a:pt x="122" y="332"/>
                </a:lnTo>
                <a:lnTo>
                  <a:pt x="120" y="336"/>
                </a:lnTo>
                <a:lnTo>
                  <a:pt x="114" y="344"/>
                </a:lnTo>
                <a:lnTo>
                  <a:pt x="112" y="352"/>
                </a:lnTo>
                <a:lnTo>
                  <a:pt x="110" y="358"/>
                </a:lnTo>
                <a:lnTo>
                  <a:pt x="112" y="362"/>
                </a:lnTo>
                <a:lnTo>
                  <a:pt x="114" y="368"/>
                </a:lnTo>
                <a:lnTo>
                  <a:pt x="122" y="376"/>
                </a:lnTo>
                <a:lnTo>
                  <a:pt x="120" y="378"/>
                </a:lnTo>
                <a:lnTo>
                  <a:pt x="118" y="378"/>
                </a:lnTo>
                <a:lnTo>
                  <a:pt x="112" y="380"/>
                </a:lnTo>
                <a:lnTo>
                  <a:pt x="114" y="388"/>
                </a:lnTo>
                <a:lnTo>
                  <a:pt x="114" y="392"/>
                </a:lnTo>
                <a:lnTo>
                  <a:pt x="116" y="396"/>
                </a:lnTo>
                <a:lnTo>
                  <a:pt x="118" y="400"/>
                </a:lnTo>
                <a:lnTo>
                  <a:pt x="126" y="404"/>
                </a:lnTo>
                <a:lnTo>
                  <a:pt x="136" y="408"/>
                </a:lnTo>
                <a:lnTo>
                  <a:pt x="144" y="416"/>
                </a:lnTo>
                <a:lnTo>
                  <a:pt x="152" y="424"/>
                </a:lnTo>
                <a:lnTo>
                  <a:pt x="158" y="424"/>
                </a:lnTo>
                <a:lnTo>
                  <a:pt x="162" y="424"/>
                </a:lnTo>
                <a:lnTo>
                  <a:pt x="164" y="422"/>
                </a:lnTo>
                <a:lnTo>
                  <a:pt x="166" y="420"/>
                </a:lnTo>
                <a:lnTo>
                  <a:pt x="168" y="420"/>
                </a:lnTo>
                <a:lnTo>
                  <a:pt x="180" y="428"/>
                </a:lnTo>
                <a:lnTo>
                  <a:pt x="190" y="436"/>
                </a:lnTo>
                <a:lnTo>
                  <a:pt x="198" y="442"/>
                </a:lnTo>
                <a:lnTo>
                  <a:pt x="208" y="446"/>
                </a:lnTo>
                <a:lnTo>
                  <a:pt x="220" y="450"/>
                </a:lnTo>
                <a:lnTo>
                  <a:pt x="222" y="452"/>
                </a:lnTo>
                <a:lnTo>
                  <a:pt x="226" y="456"/>
                </a:lnTo>
                <a:lnTo>
                  <a:pt x="230" y="458"/>
                </a:lnTo>
                <a:lnTo>
                  <a:pt x="236" y="460"/>
                </a:lnTo>
                <a:lnTo>
                  <a:pt x="240" y="460"/>
                </a:lnTo>
                <a:lnTo>
                  <a:pt x="242" y="460"/>
                </a:lnTo>
                <a:lnTo>
                  <a:pt x="244" y="460"/>
                </a:lnTo>
                <a:lnTo>
                  <a:pt x="250" y="464"/>
                </a:lnTo>
                <a:lnTo>
                  <a:pt x="256" y="466"/>
                </a:lnTo>
                <a:lnTo>
                  <a:pt x="274" y="466"/>
                </a:lnTo>
                <a:lnTo>
                  <a:pt x="274" y="468"/>
                </a:lnTo>
                <a:lnTo>
                  <a:pt x="274" y="464"/>
                </a:lnTo>
                <a:lnTo>
                  <a:pt x="278" y="462"/>
                </a:lnTo>
                <a:lnTo>
                  <a:pt x="284" y="460"/>
                </a:lnTo>
                <a:lnTo>
                  <a:pt x="288" y="472"/>
                </a:lnTo>
                <a:lnTo>
                  <a:pt x="290" y="468"/>
                </a:lnTo>
                <a:lnTo>
                  <a:pt x="294" y="462"/>
                </a:lnTo>
                <a:lnTo>
                  <a:pt x="298" y="460"/>
                </a:lnTo>
                <a:lnTo>
                  <a:pt x="302" y="458"/>
                </a:lnTo>
                <a:lnTo>
                  <a:pt x="312" y="460"/>
                </a:lnTo>
                <a:lnTo>
                  <a:pt x="322" y="464"/>
                </a:lnTo>
                <a:lnTo>
                  <a:pt x="332" y="472"/>
                </a:lnTo>
                <a:lnTo>
                  <a:pt x="336" y="478"/>
                </a:lnTo>
                <a:lnTo>
                  <a:pt x="336" y="480"/>
                </a:lnTo>
                <a:lnTo>
                  <a:pt x="338" y="478"/>
                </a:lnTo>
                <a:lnTo>
                  <a:pt x="340" y="470"/>
                </a:lnTo>
                <a:lnTo>
                  <a:pt x="344" y="460"/>
                </a:lnTo>
                <a:lnTo>
                  <a:pt x="348" y="454"/>
                </a:lnTo>
                <a:lnTo>
                  <a:pt x="356" y="446"/>
                </a:lnTo>
                <a:lnTo>
                  <a:pt x="362" y="442"/>
                </a:lnTo>
                <a:lnTo>
                  <a:pt x="372" y="438"/>
                </a:lnTo>
                <a:lnTo>
                  <a:pt x="374" y="440"/>
                </a:lnTo>
                <a:lnTo>
                  <a:pt x="376" y="440"/>
                </a:lnTo>
                <a:lnTo>
                  <a:pt x="380" y="442"/>
                </a:lnTo>
                <a:lnTo>
                  <a:pt x="382" y="440"/>
                </a:lnTo>
                <a:lnTo>
                  <a:pt x="386" y="438"/>
                </a:lnTo>
                <a:lnTo>
                  <a:pt x="386" y="436"/>
                </a:lnTo>
                <a:lnTo>
                  <a:pt x="392" y="436"/>
                </a:lnTo>
                <a:lnTo>
                  <a:pt x="400" y="444"/>
                </a:lnTo>
                <a:lnTo>
                  <a:pt x="400" y="448"/>
                </a:lnTo>
                <a:lnTo>
                  <a:pt x="400" y="450"/>
                </a:lnTo>
                <a:lnTo>
                  <a:pt x="404" y="454"/>
                </a:lnTo>
                <a:lnTo>
                  <a:pt x="410" y="456"/>
                </a:lnTo>
                <a:lnTo>
                  <a:pt x="414" y="456"/>
                </a:lnTo>
                <a:lnTo>
                  <a:pt x="414" y="4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î$ļîḋè">
            <a:extLst>
              <a:ext uri="{FF2B5EF4-FFF2-40B4-BE49-F238E27FC236}">
                <a16:creationId xmlns:a16="http://schemas.microsoft.com/office/drawing/2014/main" id="{BDD66EBC-505F-4636-828C-C685BCC79D85}"/>
              </a:ext>
            </a:extLst>
          </p:cNvPr>
          <p:cNvSpPr/>
          <p:nvPr/>
        </p:nvSpPr>
        <p:spPr bwMode="auto">
          <a:xfrm>
            <a:off x="7399359" y="1351179"/>
            <a:ext cx="940870" cy="531888"/>
          </a:xfrm>
          <a:custGeom>
            <a:avLst/>
            <a:gdLst>
              <a:gd name="T0" fmla="*/ 2147483647 w 1056"/>
              <a:gd name="T1" fmla="*/ 2147483647 h 540"/>
              <a:gd name="T2" fmla="*/ 2147483647 w 1056"/>
              <a:gd name="T3" fmla="*/ 2147483647 h 540"/>
              <a:gd name="T4" fmla="*/ 2147483647 w 1056"/>
              <a:gd name="T5" fmla="*/ 2147483647 h 540"/>
              <a:gd name="T6" fmla="*/ 2147483647 w 1056"/>
              <a:gd name="T7" fmla="*/ 2147483647 h 540"/>
              <a:gd name="T8" fmla="*/ 2147483647 w 1056"/>
              <a:gd name="T9" fmla="*/ 2147483647 h 540"/>
              <a:gd name="T10" fmla="*/ 2147483647 w 1056"/>
              <a:gd name="T11" fmla="*/ 2147483647 h 540"/>
              <a:gd name="T12" fmla="*/ 2147483647 w 1056"/>
              <a:gd name="T13" fmla="*/ 2147483647 h 540"/>
              <a:gd name="T14" fmla="*/ 2147483647 w 1056"/>
              <a:gd name="T15" fmla="*/ 2147483647 h 540"/>
              <a:gd name="T16" fmla="*/ 2147483647 w 1056"/>
              <a:gd name="T17" fmla="*/ 2147483647 h 540"/>
              <a:gd name="T18" fmla="*/ 2147483647 w 1056"/>
              <a:gd name="T19" fmla="*/ 2147483647 h 540"/>
              <a:gd name="T20" fmla="*/ 2147483647 w 1056"/>
              <a:gd name="T21" fmla="*/ 2147483647 h 540"/>
              <a:gd name="T22" fmla="*/ 2147483647 w 1056"/>
              <a:gd name="T23" fmla="*/ 2147483647 h 540"/>
              <a:gd name="T24" fmla="*/ 2147483647 w 1056"/>
              <a:gd name="T25" fmla="*/ 2147483647 h 540"/>
              <a:gd name="T26" fmla="*/ 2147483647 w 1056"/>
              <a:gd name="T27" fmla="*/ 2147483647 h 540"/>
              <a:gd name="T28" fmla="*/ 2147483647 w 1056"/>
              <a:gd name="T29" fmla="*/ 2147483647 h 540"/>
              <a:gd name="T30" fmla="*/ 2147483647 w 1056"/>
              <a:gd name="T31" fmla="*/ 2147483647 h 540"/>
              <a:gd name="T32" fmla="*/ 2147483647 w 1056"/>
              <a:gd name="T33" fmla="*/ 2147483647 h 540"/>
              <a:gd name="T34" fmla="*/ 2147483647 w 1056"/>
              <a:gd name="T35" fmla="*/ 2147483647 h 540"/>
              <a:gd name="T36" fmla="*/ 2147483647 w 1056"/>
              <a:gd name="T37" fmla="*/ 2147483647 h 540"/>
              <a:gd name="T38" fmla="*/ 2147483647 w 1056"/>
              <a:gd name="T39" fmla="*/ 2147483647 h 540"/>
              <a:gd name="T40" fmla="*/ 2147483647 w 1056"/>
              <a:gd name="T41" fmla="*/ 2147483647 h 540"/>
              <a:gd name="T42" fmla="*/ 2147483647 w 1056"/>
              <a:gd name="T43" fmla="*/ 2147483647 h 540"/>
              <a:gd name="T44" fmla="*/ 2147483647 w 1056"/>
              <a:gd name="T45" fmla="*/ 2147483647 h 540"/>
              <a:gd name="T46" fmla="*/ 2147483647 w 1056"/>
              <a:gd name="T47" fmla="*/ 2147483647 h 540"/>
              <a:gd name="T48" fmla="*/ 2147483647 w 1056"/>
              <a:gd name="T49" fmla="*/ 2147483647 h 540"/>
              <a:gd name="T50" fmla="*/ 2147483647 w 1056"/>
              <a:gd name="T51" fmla="*/ 2147483647 h 540"/>
              <a:gd name="T52" fmla="*/ 2147483647 w 1056"/>
              <a:gd name="T53" fmla="*/ 2147483647 h 540"/>
              <a:gd name="T54" fmla="*/ 2147483647 w 1056"/>
              <a:gd name="T55" fmla="*/ 2147483647 h 540"/>
              <a:gd name="T56" fmla="*/ 2147483647 w 1056"/>
              <a:gd name="T57" fmla="*/ 2147483647 h 540"/>
              <a:gd name="T58" fmla="*/ 2147483647 w 1056"/>
              <a:gd name="T59" fmla="*/ 2147483647 h 540"/>
              <a:gd name="T60" fmla="*/ 2147483647 w 1056"/>
              <a:gd name="T61" fmla="*/ 2147483647 h 540"/>
              <a:gd name="T62" fmla="*/ 2147483647 w 1056"/>
              <a:gd name="T63" fmla="*/ 2147483647 h 540"/>
              <a:gd name="T64" fmla="*/ 2147483647 w 1056"/>
              <a:gd name="T65" fmla="*/ 2147483647 h 540"/>
              <a:gd name="T66" fmla="*/ 2147483647 w 1056"/>
              <a:gd name="T67" fmla="*/ 2147483647 h 540"/>
              <a:gd name="T68" fmla="*/ 2147483647 w 1056"/>
              <a:gd name="T69" fmla="*/ 2147483647 h 540"/>
              <a:gd name="T70" fmla="*/ 2147483647 w 1056"/>
              <a:gd name="T71" fmla="*/ 2147483647 h 540"/>
              <a:gd name="T72" fmla="*/ 2147483647 w 1056"/>
              <a:gd name="T73" fmla="*/ 2147483647 h 540"/>
              <a:gd name="T74" fmla="*/ 2147483647 w 1056"/>
              <a:gd name="T75" fmla="*/ 2147483647 h 540"/>
              <a:gd name="T76" fmla="*/ 2147483647 w 1056"/>
              <a:gd name="T77" fmla="*/ 2147483647 h 540"/>
              <a:gd name="T78" fmla="*/ 2147483647 w 1056"/>
              <a:gd name="T79" fmla="*/ 2147483647 h 540"/>
              <a:gd name="T80" fmla="*/ 2147483647 w 1056"/>
              <a:gd name="T81" fmla="*/ 2147483647 h 540"/>
              <a:gd name="T82" fmla="*/ 2147483647 w 1056"/>
              <a:gd name="T83" fmla="*/ 2147483647 h 540"/>
              <a:gd name="T84" fmla="*/ 2147483647 w 1056"/>
              <a:gd name="T85" fmla="*/ 2147483647 h 540"/>
              <a:gd name="T86" fmla="*/ 2147483647 w 1056"/>
              <a:gd name="T87" fmla="*/ 2147483647 h 540"/>
              <a:gd name="T88" fmla="*/ 2147483647 w 1056"/>
              <a:gd name="T89" fmla="*/ 2147483647 h 540"/>
              <a:gd name="T90" fmla="*/ 2147483647 w 1056"/>
              <a:gd name="T91" fmla="*/ 2147483647 h 540"/>
              <a:gd name="T92" fmla="*/ 2147483647 w 1056"/>
              <a:gd name="T93" fmla="*/ 2147483647 h 540"/>
              <a:gd name="T94" fmla="*/ 2147483647 w 1056"/>
              <a:gd name="T95" fmla="*/ 2147483647 h 540"/>
              <a:gd name="T96" fmla="*/ 2147483647 w 1056"/>
              <a:gd name="T97" fmla="*/ 2147483647 h 540"/>
              <a:gd name="T98" fmla="*/ 2147483647 w 1056"/>
              <a:gd name="T99" fmla="*/ 2147483647 h 540"/>
              <a:gd name="T100" fmla="*/ 2147483647 w 1056"/>
              <a:gd name="T101" fmla="*/ 2147483647 h 540"/>
              <a:gd name="T102" fmla="*/ 2147483647 w 1056"/>
              <a:gd name="T103" fmla="*/ 2147483647 h 540"/>
              <a:gd name="T104" fmla="*/ 2147483647 w 1056"/>
              <a:gd name="T105" fmla="*/ 2147483647 h 540"/>
              <a:gd name="T106" fmla="*/ 2147483647 w 1056"/>
              <a:gd name="T107" fmla="*/ 2147483647 h 540"/>
              <a:gd name="T108" fmla="*/ 2147483647 w 1056"/>
              <a:gd name="T109" fmla="*/ 2147483647 h 540"/>
              <a:gd name="T110" fmla="*/ 2147483647 w 1056"/>
              <a:gd name="T111" fmla="*/ 2147483647 h 540"/>
              <a:gd name="T112" fmla="*/ 2147483647 w 1056"/>
              <a:gd name="T113" fmla="*/ 2147483647 h 540"/>
              <a:gd name="T114" fmla="*/ 2147483647 w 1056"/>
              <a:gd name="T115" fmla="*/ 2147483647 h 5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56"/>
              <a:gd name="T175" fmla="*/ 0 h 540"/>
              <a:gd name="T176" fmla="*/ 1056 w 1056"/>
              <a:gd name="T177" fmla="*/ 540 h 54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56" h="540">
                <a:moveTo>
                  <a:pt x="806" y="236"/>
                </a:moveTo>
                <a:lnTo>
                  <a:pt x="812" y="232"/>
                </a:lnTo>
                <a:lnTo>
                  <a:pt x="818" y="226"/>
                </a:lnTo>
                <a:lnTo>
                  <a:pt x="824" y="220"/>
                </a:lnTo>
                <a:lnTo>
                  <a:pt x="826" y="212"/>
                </a:lnTo>
                <a:lnTo>
                  <a:pt x="826" y="202"/>
                </a:lnTo>
                <a:lnTo>
                  <a:pt x="828" y="194"/>
                </a:lnTo>
                <a:lnTo>
                  <a:pt x="830" y="190"/>
                </a:lnTo>
                <a:lnTo>
                  <a:pt x="834" y="186"/>
                </a:lnTo>
                <a:lnTo>
                  <a:pt x="840" y="184"/>
                </a:lnTo>
                <a:lnTo>
                  <a:pt x="848" y="184"/>
                </a:lnTo>
                <a:lnTo>
                  <a:pt x="856" y="186"/>
                </a:lnTo>
                <a:lnTo>
                  <a:pt x="864" y="186"/>
                </a:lnTo>
                <a:lnTo>
                  <a:pt x="880" y="186"/>
                </a:lnTo>
                <a:lnTo>
                  <a:pt x="882" y="186"/>
                </a:lnTo>
                <a:lnTo>
                  <a:pt x="882" y="184"/>
                </a:lnTo>
                <a:lnTo>
                  <a:pt x="884" y="184"/>
                </a:lnTo>
                <a:lnTo>
                  <a:pt x="888" y="182"/>
                </a:lnTo>
                <a:lnTo>
                  <a:pt x="892" y="184"/>
                </a:lnTo>
                <a:lnTo>
                  <a:pt x="898" y="186"/>
                </a:lnTo>
                <a:lnTo>
                  <a:pt x="902" y="190"/>
                </a:lnTo>
                <a:lnTo>
                  <a:pt x="904" y="196"/>
                </a:lnTo>
                <a:lnTo>
                  <a:pt x="906" y="200"/>
                </a:lnTo>
                <a:lnTo>
                  <a:pt x="908" y="202"/>
                </a:lnTo>
                <a:lnTo>
                  <a:pt x="910" y="204"/>
                </a:lnTo>
                <a:lnTo>
                  <a:pt x="914" y="204"/>
                </a:lnTo>
                <a:lnTo>
                  <a:pt x="922" y="206"/>
                </a:lnTo>
                <a:lnTo>
                  <a:pt x="928" y="210"/>
                </a:lnTo>
                <a:lnTo>
                  <a:pt x="930" y="214"/>
                </a:lnTo>
                <a:lnTo>
                  <a:pt x="932" y="218"/>
                </a:lnTo>
                <a:lnTo>
                  <a:pt x="930" y="222"/>
                </a:lnTo>
                <a:lnTo>
                  <a:pt x="926" y="228"/>
                </a:lnTo>
                <a:lnTo>
                  <a:pt x="922" y="236"/>
                </a:lnTo>
                <a:lnTo>
                  <a:pt x="920" y="244"/>
                </a:lnTo>
                <a:lnTo>
                  <a:pt x="920" y="246"/>
                </a:lnTo>
                <a:lnTo>
                  <a:pt x="922" y="248"/>
                </a:lnTo>
                <a:lnTo>
                  <a:pt x="926" y="250"/>
                </a:lnTo>
                <a:lnTo>
                  <a:pt x="932" y="250"/>
                </a:lnTo>
                <a:lnTo>
                  <a:pt x="934" y="250"/>
                </a:lnTo>
                <a:lnTo>
                  <a:pt x="936" y="254"/>
                </a:lnTo>
                <a:lnTo>
                  <a:pt x="936" y="256"/>
                </a:lnTo>
                <a:lnTo>
                  <a:pt x="936" y="258"/>
                </a:lnTo>
                <a:lnTo>
                  <a:pt x="942" y="256"/>
                </a:lnTo>
                <a:lnTo>
                  <a:pt x="948" y="252"/>
                </a:lnTo>
                <a:lnTo>
                  <a:pt x="954" y="246"/>
                </a:lnTo>
                <a:lnTo>
                  <a:pt x="960" y="244"/>
                </a:lnTo>
                <a:lnTo>
                  <a:pt x="964" y="242"/>
                </a:lnTo>
                <a:lnTo>
                  <a:pt x="972" y="234"/>
                </a:lnTo>
                <a:lnTo>
                  <a:pt x="978" y="226"/>
                </a:lnTo>
                <a:lnTo>
                  <a:pt x="984" y="220"/>
                </a:lnTo>
                <a:lnTo>
                  <a:pt x="988" y="218"/>
                </a:lnTo>
                <a:lnTo>
                  <a:pt x="992" y="218"/>
                </a:lnTo>
                <a:lnTo>
                  <a:pt x="992" y="224"/>
                </a:lnTo>
                <a:lnTo>
                  <a:pt x="994" y="230"/>
                </a:lnTo>
                <a:lnTo>
                  <a:pt x="1000" y="246"/>
                </a:lnTo>
                <a:lnTo>
                  <a:pt x="1002" y="250"/>
                </a:lnTo>
                <a:lnTo>
                  <a:pt x="1000" y="252"/>
                </a:lnTo>
                <a:lnTo>
                  <a:pt x="1000" y="256"/>
                </a:lnTo>
                <a:lnTo>
                  <a:pt x="1002" y="260"/>
                </a:lnTo>
                <a:lnTo>
                  <a:pt x="1006" y="266"/>
                </a:lnTo>
                <a:lnTo>
                  <a:pt x="1008" y="272"/>
                </a:lnTo>
                <a:lnTo>
                  <a:pt x="1006" y="278"/>
                </a:lnTo>
                <a:lnTo>
                  <a:pt x="1004" y="280"/>
                </a:lnTo>
                <a:lnTo>
                  <a:pt x="1002" y="284"/>
                </a:lnTo>
                <a:lnTo>
                  <a:pt x="1000" y="286"/>
                </a:lnTo>
                <a:lnTo>
                  <a:pt x="998" y="288"/>
                </a:lnTo>
                <a:lnTo>
                  <a:pt x="1000" y="292"/>
                </a:lnTo>
                <a:lnTo>
                  <a:pt x="1004" y="294"/>
                </a:lnTo>
                <a:lnTo>
                  <a:pt x="1008" y="296"/>
                </a:lnTo>
                <a:lnTo>
                  <a:pt x="1010" y="300"/>
                </a:lnTo>
                <a:lnTo>
                  <a:pt x="1010" y="302"/>
                </a:lnTo>
                <a:lnTo>
                  <a:pt x="1010" y="304"/>
                </a:lnTo>
                <a:lnTo>
                  <a:pt x="1016" y="308"/>
                </a:lnTo>
                <a:lnTo>
                  <a:pt x="1020" y="308"/>
                </a:lnTo>
                <a:lnTo>
                  <a:pt x="1028" y="310"/>
                </a:lnTo>
                <a:lnTo>
                  <a:pt x="1036" y="314"/>
                </a:lnTo>
                <a:lnTo>
                  <a:pt x="1040" y="316"/>
                </a:lnTo>
                <a:lnTo>
                  <a:pt x="1042" y="318"/>
                </a:lnTo>
                <a:lnTo>
                  <a:pt x="1042" y="320"/>
                </a:lnTo>
                <a:lnTo>
                  <a:pt x="1040" y="324"/>
                </a:lnTo>
                <a:lnTo>
                  <a:pt x="1038" y="328"/>
                </a:lnTo>
                <a:lnTo>
                  <a:pt x="1040" y="332"/>
                </a:lnTo>
                <a:lnTo>
                  <a:pt x="1044" y="332"/>
                </a:lnTo>
                <a:lnTo>
                  <a:pt x="1044" y="336"/>
                </a:lnTo>
                <a:lnTo>
                  <a:pt x="1056" y="336"/>
                </a:lnTo>
                <a:lnTo>
                  <a:pt x="1056" y="342"/>
                </a:lnTo>
                <a:lnTo>
                  <a:pt x="1054" y="352"/>
                </a:lnTo>
                <a:lnTo>
                  <a:pt x="1050" y="360"/>
                </a:lnTo>
                <a:lnTo>
                  <a:pt x="1048" y="366"/>
                </a:lnTo>
                <a:lnTo>
                  <a:pt x="1044" y="368"/>
                </a:lnTo>
                <a:lnTo>
                  <a:pt x="1032" y="370"/>
                </a:lnTo>
                <a:lnTo>
                  <a:pt x="1024" y="370"/>
                </a:lnTo>
                <a:lnTo>
                  <a:pt x="1016" y="372"/>
                </a:lnTo>
                <a:lnTo>
                  <a:pt x="1008" y="376"/>
                </a:lnTo>
                <a:lnTo>
                  <a:pt x="994" y="386"/>
                </a:lnTo>
                <a:lnTo>
                  <a:pt x="988" y="388"/>
                </a:lnTo>
                <a:lnTo>
                  <a:pt x="980" y="394"/>
                </a:lnTo>
                <a:lnTo>
                  <a:pt x="970" y="396"/>
                </a:lnTo>
                <a:lnTo>
                  <a:pt x="960" y="398"/>
                </a:lnTo>
                <a:lnTo>
                  <a:pt x="934" y="390"/>
                </a:lnTo>
                <a:lnTo>
                  <a:pt x="908" y="388"/>
                </a:lnTo>
                <a:lnTo>
                  <a:pt x="894" y="390"/>
                </a:lnTo>
                <a:lnTo>
                  <a:pt x="886" y="396"/>
                </a:lnTo>
                <a:lnTo>
                  <a:pt x="876" y="402"/>
                </a:lnTo>
                <a:lnTo>
                  <a:pt x="862" y="410"/>
                </a:lnTo>
                <a:lnTo>
                  <a:pt x="852" y="418"/>
                </a:lnTo>
                <a:lnTo>
                  <a:pt x="842" y="430"/>
                </a:lnTo>
                <a:lnTo>
                  <a:pt x="828" y="440"/>
                </a:lnTo>
                <a:lnTo>
                  <a:pt x="840" y="432"/>
                </a:lnTo>
                <a:lnTo>
                  <a:pt x="856" y="422"/>
                </a:lnTo>
                <a:lnTo>
                  <a:pt x="876" y="414"/>
                </a:lnTo>
                <a:lnTo>
                  <a:pt x="884" y="414"/>
                </a:lnTo>
                <a:lnTo>
                  <a:pt x="892" y="414"/>
                </a:lnTo>
                <a:lnTo>
                  <a:pt x="898" y="414"/>
                </a:lnTo>
                <a:lnTo>
                  <a:pt x="906" y="414"/>
                </a:lnTo>
                <a:lnTo>
                  <a:pt x="910" y="418"/>
                </a:lnTo>
                <a:lnTo>
                  <a:pt x="910" y="420"/>
                </a:lnTo>
                <a:lnTo>
                  <a:pt x="912" y="422"/>
                </a:lnTo>
                <a:lnTo>
                  <a:pt x="910" y="426"/>
                </a:lnTo>
                <a:lnTo>
                  <a:pt x="910" y="430"/>
                </a:lnTo>
                <a:lnTo>
                  <a:pt x="904" y="432"/>
                </a:lnTo>
                <a:lnTo>
                  <a:pt x="896" y="436"/>
                </a:lnTo>
                <a:lnTo>
                  <a:pt x="892" y="438"/>
                </a:lnTo>
                <a:lnTo>
                  <a:pt x="890" y="442"/>
                </a:lnTo>
                <a:lnTo>
                  <a:pt x="904" y="442"/>
                </a:lnTo>
                <a:lnTo>
                  <a:pt x="898" y="448"/>
                </a:lnTo>
                <a:lnTo>
                  <a:pt x="894" y="454"/>
                </a:lnTo>
                <a:lnTo>
                  <a:pt x="892" y="460"/>
                </a:lnTo>
                <a:lnTo>
                  <a:pt x="892" y="464"/>
                </a:lnTo>
                <a:lnTo>
                  <a:pt x="894" y="468"/>
                </a:lnTo>
                <a:lnTo>
                  <a:pt x="902" y="472"/>
                </a:lnTo>
                <a:lnTo>
                  <a:pt x="910" y="476"/>
                </a:lnTo>
                <a:lnTo>
                  <a:pt x="920" y="476"/>
                </a:lnTo>
                <a:lnTo>
                  <a:pt x="928" y="476"/>
                </a:lnTo>
                <a:lnTo>
                  <a:pt x="936" y="472"/>
                </a:lnTo>
                <a:lnTo>
                  <a:pt x="940" y="468"/>
                </a:lnTo>
                <a:lnTo>
                  <a:pt x="944" y="462"/>
                </a:lnTo>
                <a:lnTo>
                  <a:pt x="948" y="458"/>
                </a:lnTo>
                <a:lnTo>
                  <a:pt x="950" y="454"/>
                </a:lnTo>
                <a:lnTo>
                  <a:pt x="954" y="454"/>
                </a:lnTo>
                <a:lnTo>
                  <a:pt x="958" y="454"/>
                </a:lnTo>
                <a:lnTo>
                  <a:pt x="958" y="456"/>
                </a:lnTo>
                <a:lnTo>
                  <a:pt x="956" y="460"/>
                </a:lnTo>
                <a:lnTo>
                  <a:pt x="954" y="464"/>
                </a:lnTo>
                <a:lnTo>
                  <a:pt x="958" y="464"/>
                </a:lnTo>
                <a:lnTo>
                  <a:pt x="960" y="466"/>
                </a:lnTo>
                <a:lnTo>
                  <a:pt x="960" y="468"/>
                </a:lnTo>
                <a:lnTo>
                  <a:pt x="958" y="470"/>
                </a:lnTo>
                <a:lnTo>
                  <a:pt x="954" y="474"/>
                </a:lnTo>
                <a:lnTo>
                  <a:pt x="946" y="478"/>
                </a:lnTo>
                <a:lnTo>
                  <a:pt x="938" y="486"/>
                </a:lnTo>
                <a:lnTo>
                  <a:pt x="930" y="490"/>
                </a:lnTo>
                <a:lnTo>
                  <a:pt x="910" y="496"/>
                </a:lnTo>
                <a:lnTo>
                  <a:pt x="904" y="496"/>
                </a:lnTo>
                <a:lnTo>
                  <a:pt x="898" y="496"/>
                </a:lnTo>
                <a:lnTo>
                  <a:pt x="890" y="496"/>
                </a:lnTo>
                <a:lnTo>
                  <a:pt x="884" y="498"/>
                </a:lnTo>
                <a:lnTo>
                  <a:pt x="880" y="504"/>
                </a:lnTo>
                <a:lnTo>
                  <a:pt x="876" y="510"/>
                </a:lnTo>
                <a:lnTo>
                  <a:pt x="870" y="514"/>
                </a:lnTo>
                <a:lnTo>
                  <a:pt x="866" y="516"/>
                </a:lnTo>
                <a:lnTo>
                  <a:pt x="862" y="516"/>
                </a:lnTo>
                <a:lnTo>
                  <a:pt x="856" y="516"/>
                </a:lnTo>
                <a:lnTo>
                  <a:pt x="854" y="512"/>
                </a:lnTo>
                <a:lnTo>
                  <a:pt x="854" y="510"/>
                </a:lnTo>
                <a:lnTo>
                  <a:pt x="854" y="504"/>
                </a:lnTo>
                <a:lnTo>
                  <a:pt x="858" y="500"/>
                </a:lnTo>
                <a:lnTo>
                  <a:pt x="866" y="496"/>
                </a:lnTo>
                <a:lnTo>
                  <a:pt x="876" y="492"/>
                </a:lnTo>
                <a:lnTo>
                  <a:pt x="880" y="488"/>
                </a:lnTo>
                <a:lnTo>
                  <a:pt x="882" y="484"/>
                </a:lnTo>
                <a:lnTo>
                  <a:pt x="846" y="490"/>
                </a:lnTo>
                <a:lnTo>
                  <a:pt x="840" y="470"/>
                </a:lnTo>
                <a:lnTo>
                  <a:pt x="840" y="466"/>
                </a:lnTo>
                <a:lnTo>
                  <a:pt x="842" y="462"/>
                </a:lnTo>
                <a:lnTo>
                  <a:pt x="848" y="454"/>
                </a:lnTo>
                <a:lnTo>
                  <a:pt x="828" y="448"/>
                </a:lnTo>
                <a:lnTo>
                  <a:pt x="822" y="450"/>
                </a:lnTo>
                <a:lnTo>
                  <a:pt x="816" y="454"/>
                </a:lnTo>
                <a:lnTo>
                  <a:pt x="806" y="468"/>
                </a:lnTo>
                <a:lnTo>
                  <a:pt x="800" y="474"/>
                </a:lnTo>
                <a:lnTo>
                  <a:pt x="796" y="482"/>
                </a:lnTo>
                <a:lnTo>
                  <a:pt x="790" y="486"/>
                </a:lnTo>
                <a:lnTo>
                  <a:pt x="780" y="488"/>
                </a:lnTo>
                <a:lnTo>
                  <a:pt x="774" y="490"/>
                </a:lnTo>
                <a:lnTo>
                  <a:pt x="742" y="490"/>
                </a:lnTo>
                <a:lnTo>
                  <a:pt x="734" y="494"/>
                </a:lnTo>
                <a:lnTo>
                  <a:pt x="726" y="496"/>
                </a:lnTo>
                <a:lnTo>
                  <a:pt x="722" y="500"/>
                </a:lnTo>
                <a:lnTo>
                  <a:pt x="718" y="502"/>
                </a:lnTo>
                <a:lnTo>
                  <a:pt x="706" y="504"/>
                </a:lnTo>
                <a:lnTo>
                  <a:pt x="690" y="504"/>
                </a:lnTo>
                <a:lnTo>
                  <a:pt x="682" y="504"/>
                </a:lnTo>
                <a:lnTo>
                  <a:pt x="672" y="506"/>
                </a:lnTo>
                <a:lnTo>
                  <a:pt x="664" y="512"/>
                </a:lnTo>
                <a:lnTo>
                  <a:pt x="664" y="514"/>
                </a:lnTo>
                <a:lnTo>
                  <a:pt x="664" y="520"/>
                </a:lnTo>
                <a:lnTo>
                  <a:pt x="654" y="524"/>
                </a:lnTo>
                <a:lnTo>
                  <a:pt x="648" y="526"/>
                </a:lnTo>
                <a:lnTo>
                  <a:pt x="646" y="530"/>
                </a:lnTo>
                <a:lnTo>
                  <a:pt x="642" y="530"/>
                </a:lnTo>
                <a:lnTo>
                  <a:pt x="642" y="526"/>
                </a:lnTo>
                <a:lnTo>
                  <a:pt x="636" y="528"/>
                </a:lnTo>
                <a:lnTo>
                  <a:pt x="634" y="526"/>
                </a:lnTo>
                <a:lnTo>
                  <a:pt x="630" y="526"/>
                </a:lnTo>
                <a:lnTo>
                  <a:pt x="624" y="528"/>
                </a:lnTo>
                <a:lnTo>
                  <a:pt x="616" y="534"/>
                </a:lnTo>
                <a:lnTo>
                  <a:pt x="608" y="538"/>
                </a:lnTo>
                <a:lnTo>
                  <a:pt x="606" y="540"/>
                </a:lnTo>
                <a:lnTo>
                  <a:pt x="600" y="540"/>
                </a:lnTo>
                <a:lnTo>
                  <a:pt x="596" y="540"/>
                </a:lnTo>
                <a:lnTo>
                  <a:pt x="602" y="536"/>
                </a:lnTo>
                <a:lnTo>
                  <a:pt x="608" y="532"/>
                </a:lnTo>
                <a:lnTo>
                  <a:pt x="614" y="528"/>
                </a:lnTo>
                <a:lnTo>
                  <a:pt x="616" y="524"/>
                </a:lnTo>
                <a:lnTo>
                  <a:pt x="616" y="522"/>
                </a:lnTo>
                <a:lnTo>
                  <a:pt x="616" y="524"/>
                </a:lnTo>
                <a:lnTo>
                  <a:pt x="626" y="518"/>
                </a:lnTo>
                <a:lnTo>
                  <a:pt x="632" y="508"/>
                </a:lnTo>
                <a:lnTo>
                  <a:pt x="644" y="486"/>
                </a:lnTo>
                <a:lnTo>
                  <a:pt x="644" y="492"/>
                </a:lnTo>
                <a:lnTo>
                  <a:pt x="648" y="496"/>
                </a:lnTo>
                <a:lnTo>
                  <a:pt x="652" y="496"/>
                </a:lnTo>
                <a:lnTo>
                  <a:pt x="658" y="496"/>
                </a:lnTo>
                <a:lnTo>
                  <a:pt x="664" y="496"/>
                </a:lnTo>
                <a:lnTo>
                  <a:pt x="664" y="494"/>
                </a:lnTo>
                <a:lnTo>
                  <a:pt x="664" y="490"/>
                </a:lnTo>
                <a:lnTo>
                  <a:pt x="664" y="482"/>
                </a:lnTo>
                <a:lnTo>
                  <a:pt x="658" y="472"/>
                </a:lnTo>
                <a:lnTo>
                  <a:pt x="650" y="466"/>
                </a:lnTo>
                <a:lnTo>
                  <a:pt x="648" y="464"/>
                </a:lnTo>
                <a:lnTo>
                  <a:pt x="644" y="464"/>
                </a:lnTo>
                <a:lnTo>
                  <a:pt x="630" y="464"/>
                </a:lnTo>
                <a:lnTo>
                  <a:pt x="612" y="462"/>
                </a:lnTo>
                <a:lnTo>
                  <a:pt x="616" y="458"/>
                </a:lnTo>
                <a:lnTo>
                  <a:pt x="618" y="452"/>
                </a:lnTo>
                <a:lnTo>
                  <a:pt x="618" y="450"/>
                </a:lnTo>
                <a:lnTo>
                  <a:pt x="616" y="448"/>
                </a:lnTo>
                <a:lnTo>
                  <a:pt x="614" y="446"/>
                </a:lnTo>
                <a:lnTo>
                  <a:pt x="612" y="442"/>
                </a:lnTo>
                <a:lnTo>
                  <a:pt x="614" y="438"/>
                </a:lnTo>
                <a:lnTo>
                  <a:pt x="610" y="436"/>
                </a:lnTo>
                <a:lnTo>
                  <a:pt x="608" y="432"/>
                </a:lnTo>
                <a:lnTo>
                  <a:pt x="606" y="428"/>
                </a:lnTo>
                <a:lnTo>
                  <a:pt x="606" y="424"/>
                </a:lnTo>
                <a:lnTo>
                  <a:pt x="604" y="422"/>
                </a:lnTo>
                <a:lnTo>
                  <a:pt x="606" y="418"/>
                </a:lnTo>
                <a:lnTo>
                  <a:pt x="602" y="416"/>
                </a:lnTo>
                <a:lnTo>
                  <a:pt x="598" y="414"/>
                </a:lnTo>
                <a:lnTo>
                  <a:pt x="588" y="414"/>
                </a:lnTo>
                <a:lnTo>
                  <a:pt x="580" y="416"/>
                </a:lnTo>
                <a:lnTo>
                  <a:pt x="566" y="422"/>
                </a:lnTo>
                <a:lnTo>
                  <a:pt x="554" y="430"/>
                </a:lnTo>
                <a:lnTo>
                  <a:pt x="538" y="438"/>
                </a:lnTo>
                <a:lnTo>
                  <a:pt x="526" y="436"/>
                </a:lnTo>
                <a:lnTo>
                  <a:pt x="516" y="432"/>
                </a:lnTo>
                <a:lnTo>
                  <a:pt x="516" y="434"/>
                </a:lnTo>
                <a:lnTo>
                  <a:pt x="510" y="432"/>
                </a:lnTo>
                <a:lnTo>
                  <a:pt x="504" y="430"/>
                </a:lnTo>
                <a:lnTo>
                  <a:pt x="498" y="430"/>
                </a:lnTo>
                <a:lnTo>
                  <a:pt x="492" y="428"/>
                </a:lnTo>
                <a:lnTo>
                  <a:pt x="486" y="426"/>
                </a:lnTo>
                <a:lnTo>
                  <a:pt x="482" y="422"/>
                </a:lnTo>
                <a:lnTo>
                  <a:pt x="482" y="416"/>
                </a:lnTo>
                <a:lnTo>
                  <a:pt x="88" y="416"/>
                </a:lnTo>
                <a:lnTo>
                  <a:pt x="88" y="414"/>
                </a:lnTo>
                <a:lnTo>
                  <a:pt x="86" y="414"/>
                </a:lnTo>
                <a:lnTo>
                  <a:pt x="88" y="412"/>
                </a:lnTo>
                <a:lnTo>
                  <a:pt x="90" y="410"/>
                </a:lnTo>
                <a:lnTo>
                  <a:pt x="80" y="402"/>
                </a:lnTo>
                <a:lnTo>
                  <a:pt x="72" y="394"/>
                </a:lnTo>
                <a:lnTo>
                  <a:pt x="62" y="386"/>
                </a:lnTo>
                <a:lnTo>
                  <a:pt x="58" y="386"/>
                </a:lnTo>
                <a:lnTo>
                  <a:pt x="54" y="384"/>
                </a:lnTo>
                <a:lnTo>
                  <a:pt x="52" y="378"/>
                </a:lnTo>
                <a:lnTo>
                  <a:pt x="50" y="372"/>
                </a:lnTo>
                <a:lnTo>
                  <a:pt x="52" y="366"/>
                </a:lnTo>
                <a:lnTo>
                  <a:pt x="56" y="360"/>
                </a:lnTo>
                <a:lnTo>
                  <a:pt x="56" y="358"/>
                </a:lnTo>
                <a:lnTo>
                  <a:pt x="54" y="354"/>
                </a:lnTo>
                <a:lnTo>
                  <a:pt x="48" y="352"/>
                </a:lnTo>
                <a:lnTo>
                  <a:pt x="48" y="350"/>
                </a:lnTo>
                <a:lnTo>
                  <a:pt x="50" y="348"/>
                </a:lnTo>
                <a:lnTo>
                  <a:pt x="52" y="346"/>
                </a:lnTo>
                <a:lnTo>
                  <a:pt x="50" y="342"/>
                </a:lnTo>
                <a:lnTo>
                  <a:pt x="48" y="340"/>
                </a:lnTo>
                <a:lnTo>
                  <a:pt x="42" y="336"/>
                </a:lnTo>
                <a:lnTo>
                  <a:pt x="42" y="334"/>
                </a:lnTo>
                <a:lnTo>
                  <a:pt x="44" y="330"/>
                </a:lnTo>
                <a:lnTo>
                  <a:pt x="48" y="326"/>
                </a:lnTo>
                <a:lnTo>
                  <a:pt x="52" y="320"/>
                </a:lnTo>
                <a:lnTo>
                  <a:pt x="50" y="316"/>
                </a:lnTo>
                <a:lnTo>
                  <a:pt x="44" y="316"/>
                </a:lnTo>
                <a:lnTo>
                  <a:pt x="34" y="314"/>
                </a:lnTo>
                <a:lnTo>
                  <a:pt x="34" y="310"/>
                </a:lnTo>
                <a:lnTo>
                  <a:pt x="38" y="308"/>
                </a:lnTo>
                <a:lnTo>
                  <a:pt x="40" y="308"/>
                </a:lnTo>
                <a:lnTo>
                  <a:pt x="38" y="304"/>
                </a:lnTo>
                <a:lnTo>
                  <a:pt x="38" y="300"/>
                </a:lnTo>
                <a:lnTo>
                  <a:pt x="36" y="290"/>
                </a:lnTo>
                <a:lnTo>
                  <a:pt x="34" y="284"/>
                </a:lnTo>
                <a:lnTo>
                  <a:pt x="26" y="276"/>
                </a:lnTo>
                <a:lnTo>
                  <a:pt x="24" y="272"/>
                </a:lnTo>
                <a:lnTo>
                  <a:pt x="24" y="268"/>
                </a:lnTo>
                <a:lnTo>
                  <a:pt x="26" y="262"/>
                </a:lnTo>
                <a:lnTo>
                  <a:pt x="30" y="254"/>
                </a:lnTo>
                <a:lnTo>
                  <a:pt x="34" y="248"/>
                </a:lnTo>
                <a:lnTo>
                  <a:pt x="30" y="246"/>
                </a:lnTo>
                <a:lnTo>
                  <a:pt x="30" y="242"/>
                </a:lnTo>
                <a:lnTo>
                  <a:pt x="28" y="236"/>
                </a:lnTo>
                <a:lnTo>
                  <a:pt x="26" y="232"/>
                </a:lnTo>
                <a:lnTo>
                  <a:pt x="20" y="230"/>
                </a:lnTo>
                <a:lnTo>
                  <a:pt x="14" y="230"/>
                </a:lnTo>
                <a:lnTo>
                  <a:pt x="8" y="230"/>
                </a:lnTo>
                <a:lnTo>
                  <a:pt x="8" y="228"/>
                </a:lnTo>
                <a:lnTo>
                  <a:pt x="2" y="226"/>
                </a:lnTo>
                <a:lnTo>
                  <a:pt x="0" y="222"/>
                </a:lnTo>
                <a:lnTo>
                  <a:pt x="172" y="64"/>
                </a:lnTo>
                <a:lnTo>
                  <a:pt x="178" y="68"/>
                </a:lnTo>
                <a:lnTo>
                  <a:pt x="186" y="68"/>
                </a:lnTo>
                <a:lnTo>
                  <a:pt x="196" y="70"/>
                </a:lnTo>
                <a:lnTo>
                  <a:pt x="204" y="72"/>
                </a:lnTo>
                <a:lnTo>
                  <a:pt x="206" y="74"/>
                </a:lnTo>
                <a:lnTo>
                  <a:pt x="210" y="76"/>
                </a:lnTo>
                <a:lnTo>
                  <a:pt x="212" y="78"/>
                </a:lnTo>
                <a:lnTo>
                  <a:pt x="216" y="78"/>
                </a:lnTo>
                <a:lnTo>
                  <a:pt x="226" y="78"/>
                </a:lnTo>
                <a:lnTo>
                  <a:pt x="234" y="74"/>
                </a:lnTo>
                <a:lnTo>
                  <a:pt x="242" y="72"/>
                </a:lnTo>
                <a:lnTo>
                  <a:pt x="252" y="70"/>
                </a:lnTo>
                <a:lnTo>
                  <a:pt x="258" y="70"/>
                </a:lnTo>
                <a:lnTo>
                  <a:pt x="268" y="70"/>
                </a:lnTo>
                <a:lnTo>
                  <a:pt x="280" y="66"/>
                </a:lnTo>
                <a:lnTo>
                  <a:pt x="288" y="62"/>
                </a:lnTo>
                <a:lnTo>
                  <a:pt x="296" y="60"/>
                </a:lnTo>
                <a:lnTo>
                  <a:pt x="316" y="60"/>
                </a:lnTo>
                <a:lnTo>
                  <a:pt x="334" y="58"/>
                </a:lnTo>
                <a:lnTo>
                  <a:pt x="346" y="58"/>
                </a:lnTo>
                <a:lnTo>
                  <a:pt x="352" y="58"/>
                </a:lnTo>
                <a:lnTo>
                  <a:pt x="352" y="64"/>
                </a:lnTo>
                <a:lnTo>
                  <a:pt x="354" y="68"/>
                </a:lnTo>
                <a:lnTo>
                  <a:pt x="358" y="68"/>
                </a:lnTo>
                <a:lnTo>
                  <a:pt x="362" y="68"/>
                </a:lnTo>
                <a:lnTo>
                  <a:pt x="366" y="64"/>
                </a:lnTo>
                <a:lnTo>
                  <a:pt x="374" y="58"/>
                </a:lnTo>
                <a:lnTo>
                  <a:pt x="378" y="60"/>
                </a:lnTo>
                <a:lnTo>
                  <a:pt x="380" y="64"/>
                </a:lnTo>
                <a:lnTo>
                  <a:pt x="380" y="70"/>
                </a:lnTo>
                <a:lnTo>
                  <a:pt x="380" y="72"/>
                </a:lnTo>
                <a:lnTo>
                  <a:pt x="382" y="72"/>
                </a:lnTo>
                <a:lnTo>
                  <a:pt x="386" y="70"/>
                </a:lnTo>
                <a:lnTo>
                  <a:pt x="392" y="66"/>
                </a:lnTo>
                <a:lnTo>
                  <a:pt x="398" y="64"/>
                </a:lnTo>
                <a:lnTo>
                  <a:pt x="410" y="66"/>
                </a:lnTo>
                <a:lnTo>
                  <a:pt x="418" y="68"/>
                </a:lnTo>
                <a:lnTo>
                  <a:pt x="426" y="72"/>
                </a:lnTo>
                <a:lnTo>
                  <a:pt x="436" y="74"/>
                </a:lnTo>
                <a:lnTo>
                  <a:pt x="444" y="78"/>
                </a:lnTo>
                <a:lnTo>
                  <a:pt x="454" y="82"/>
                </a:lnTo>
                <a:lnTo>
                  <a:pt x="458" y="80"/>
                </a:lnTo>
                <a:lnTo>
                  <a:pt x="466" y="78"/>
                </a:lnTo>
                <a:lnTo>
                  <a:pt x="470" y="80"/>
                </a:lnTo>
                <a:lnTo>
                  <a:pt x="472" y="80"/>
                </a:lnTo>
                <a:lnTo>
                  <a:pt x="474" y="82"/>
                </a:lnTo>
                <a:lnTo>
                  <a:pt x="474" y="86"/>
                </a:lnTo>
                <a:lnTo>
                  <a:pt x="472" y="88"/>
                </a:lnTo>
                <a:lnTo>
                  <a:pt x="466" y="90"/>
                </a:lnTo>
                <a:lnTo>
                  <a:pt x="462" y="94"/>
                </a:lnTo>
                <a:lnTo>
                  <a:pt x="460" y="94"/>
                </a:lnTo>
                <a:lnTo>
                  <a:pt x="460" y="98"/>
                </a:lnTo>
                <a:lnTo>
                  <a:pt x="460" y="100"/>
                </a:lnTo>
                <a:lnTo>
                  <a:pt x="462" y="100"/>
                </a:lnTo>
                <a:lnTo>
                  <a:pt x="470" y="102"/>
                </a:lnTo>
                <a:lnTo>
                  <a:pt x="482" y="100"/>
                </a:lnTo>
                <a:lnTo>
                  <a:pt x="492" y="98"/>
                </a:lnTo>
                <a:lnTo>
                  <a:pt x="502" y="96"/>
                </a:lnTo>
                <a:lnTo>
                  <a:pt x="514" y="94"/>
                </a:lnTo>
                <a:lnTo>
                  <a:pt x="518" y="96"/>
                </a:lnTo>
                <a:lnTo>
                  <a:pt x="522" y="98"/>
                </a:lnTo>
                <a:lnTo>
                  <a:pt x="526" y="102"/>
                </a:lnTo>
                <a:lnTo>
                  <a:pt x="528" y="104"/>
                </a:lnTo>
                <a:lnTo>
                  <a:pt x="532" y="102"/>
                </a:lnTo>
                <a:lnTo>
                  <a:pt x="536" y="100"/>
                </a:lnTo>
                <a:lnTo>
                  <a:pt x="538" y="92"/>
                </a:lnTo>
                <a:lnTo>
                  <a:pt x="538" y="88"/>
                </a:lnTo>
                <a:lnTo>
                  <a:pt x="554" y="84"/>
                </a:lnTo>
                <a:lnTo>
                  <a:pt x="562" y="82"/>
                </a:lnTo>
                <a:lnTo>
                  <a:pt x="572" y="80"/>
                </a:lnTo>
                <a:lnTo>
                  <a:pt x="578" y="82"/>
                </a:lnTo>
                <a:lnTo>
                  <a:pt x="582" y="84"/>
                </a:lnTo>
                <a:lnTo>
                  <a:pt x="582" y="86"/>
                </a:lnTo>
                <a:lnTo>
                  <a:pt x="586" y="88"/>
                </a:lnTo>
                <a:lnTo>
                  <a:pt x="594" y="92"/>
                </a:lnTo>
                <a:lnTo>
                  <a:pt x="606" y="96"/>
                </a:lnTo>
                <a:lnTo>
                  <a:pt x="638" y="96"/>
                </a:lnTo>
                <a:lnTo>
                  <a:pt x="642" y="96"/>
                </a:lnTo>
                <a:lnTo>
                  <a:pt x="646" y="96"/>
                </a:lnTo>
                <a:lnTo>
                  <a:pt x="652" y="92"/>
                </a:lnTo>
                <a:lnTo>
                  <a:pt x="656" y="88"/>
                </a:lnTo>
                <a:lnTo>
                  <a:pt x="662" y="86"/>
                </a:lnTo>
                <a:lnTo>
                  <a:pt x="670" y="88"/>
                </a:lnTo>
                <a:lnTo>
                  <a:pt x="682" y="88"/>
                </a:lnTo>
                <a:lnTo>
                  <a:pt x="678" y="94"/>
                </a:lnTo>
                <a:lnTo>
                  <a:pt x="676" y="98"/>
                </a:lnTo>
                <a:lnTo>
                  <a:pt x="674" y="102"/>
                </a:lnTo>
                <a:lnTo>
                  <a:pt x="674" y="104"/>
                </a:lnTo>
                <a:lnTo>
                  <a:pt x="676" y="106"/>
                </a:lnTo>
                <a:lnTo>
                  <a:pt x="680" y="104"/>
                </a:lnTo>
                <a:lnTo>
                  <a:pt x="690" y="92"/>
                </a:lnTo>
                <a:lnTo>
                  <a:pt x="694" y="88"/>
                </a:lnTo>
                <a:lnTo>
                  <a:pt x="702" y="86"/>
                </a:lnTo>
                <a:lnTo>
                  <a:pt x="708" y="82"/>
                </a:lnTo>
                <a:lnTo>
                  <a:pt x="714" y="78"/>
                </a:lnTo>
                <a:lnTo>
                  <a:pt x="716" y="72"/>
                </a:lnTo>
                <a:lnTo>
                  <a:pt x="716" y="70"/>
                </a:lnTo>
                <a:lnTo>
                  <a:pt x="716" y="68"/>
                </a:lnTo>
                <a:lnTo>
                  <a:pt x="714" y="66"/>
                </a:lnTo>
                <a:lnTo>
                  <a:pt x="708" y="64"/>
                </a:lnTo>
                <a:lnTo>
                  <a:pt x="706" y="64"/>
                </a:lnTo>
                <a:lnTo>
                  <a:pt x="706" y="62"/>
                </a:lnTo>
                <a:lnTo>
                  <a:pt x="706" y="58"/>
                </a:lnTo>
                <a:lnTo>
                  <a:pt x="710" y="54"/>
                </a:lnTo>
                <a:lnTo>
                  <a:pt x="718" y="44"/>
                </a:lnTo>
                <a:lnTo>
                  <a:pt x="732" y="36"/>
                </a:lnTo>
                <a:lnTo>
                  <a:pt x="742" y="32"/>
                </a:lnTo>
                <a:lnTo>
                  <a:pt x="746" y="30"/>
                </a:lnTo>
                <a:lnTo>
                  <a:pt x="746" y="26"/>
                </a:lnTo>
                <a:lnTo>
                  <a:pt x="748" y="20"/>
                </a:lnTo>
                <a:lnTo>
                  <a:pt x="752" y="14"/>
                </a:lnTo>
                <a:lnTo>
                  <a:pt x="760" y="8"/>
                </a:lnTo>
                <a:lnTo>
                  <a:pt x="768" y="4"/>
                </a:lnTo>
                <a:lnTo>
                  <a:pt x="776" y="2"/>
                </a:lnTo>
                <a:lnTo>
                  <a:pt x="790" y="0"/>
                </a:lnTo>
                <a:lnTo>
                  <a:pt x="806" y="0"/>
                </a:lnTo>
                <a:lnTo>
                  <a:pt x="816" y="2"/>
                </a:lnTo>
                <a:lnTo>
                  <a:pt x="820" y="4"/>
                </a:lnTo>
                <a:lnTo>
                  <a:pt x="820" y="6"/>
                </a:lnTo>
                <a:lnTo>
                  <a:pt x="810" y="10"/>
                </a:lnTo>
                <a:lnTo>
                  <a:pt x="800" y="16"/>
                </a:lnTo>
                <a:lnTo>
                  <a:pt x="790" y="20"/>
                </a:lnTo>
                <a:lnTo>
                  <a:pt x="778" y="22"/>
                </a:lnTo>
                <a:lnTo>
                  <a:pt x="772" y="22"/>
                </a:lnTo>
                <a:lnTo>
                  <a:pt x="764" y="26"/>
                </a:lnTo>
                <a:lnTo>
                  <a:pt x="758" y="30"/>
                </a:lnTo>
                <a:lnTo>
                  <a:pt x="756" y="34"/>
                </a:lnTo>
                <a:lnTo>
                  <a:pt x="756" y="52"/>
                </a:lnTo>
                <a:lnTo>
                  <a:pt x="754" y="58"/>
                </a:lnTo>
                <a:lnTo>
                  <a:pt x="752" y="60"/>
                </a:lnTo>
                <a:lnTo>
                  <a:pt x="748" y="64"/>
                </a:lnTo>
                <a:lnTo>
                  <a:pt x="750" y="66"/>
                </a:lnTo>
                <a:lnTo>
                  <a:pt x="752" y="68"/>
                </a:lnTo>
                <a:lnTo>
                  <a:pt x="756" y="70"/>
                </a:lnTo>
                <a:lnTo>
                  <a:pt x="758" y="72"/>
                </a:lnTo>
                <a:lnTo>
                  <a:pt x="758" y="78"/>
                </a:lnTo>
                <a:lnTo>
                  <a:pt x="758" y="80"/>
                </a:lnTo>
                <a:lnTo>
                  <a:pt x="762" y="82"/>
                </a:lnTo>
                <a:lnTo>
                  <a:pt x="766" y="80"/>
                </a:lnTo>
                <a:lnTo>
                  <a:pt x="770" y="78"/>
                </a:lnTo>
                <a:lnTo>
                  <a:pt x="772" y="76"/>
                </a:lnTo>
                <a:lnTo>
                  <a:pt x="776" y="76"/>
                </a:lnTo>
                <a:lnTo>
                  <a:pt x="782" y="76"/>
                </a:lnTo>
                <a:lnTo>
                  <a:pt x="784" y="78"/>
                </a:lnTo>
                <a:lnTo>
                  <a:pt x="784" y="82"/>
                </a:lnTo>
                <a:lnTo>
                  <a:pt x="780" y="86"/>
                </a:lnTo>
                <a:lnTo>
                  <a:pt x="774" y="88"/>
                </a:lnTo>
                <a:lnTo>
                  <a:pt x="772" y="92"/>
                </a:lnTo>
                <a:lnTo>
                  <a:pt x="770" y="98"/>
                </a:lnTo>
                <a:lnTo>
                  <a:pt x="772" y="102"/>
                </a:lnTo>
                <a:lnTo>
                  <a:pt x="774" y="106"/>
                </a:lnTo>
                <a:lnTo>
                  <a:pt x="780" y="104"/>
                </a:lnTo>
                <a:lnTo>
                  <a:pt x="786" y="100"/>
                </a:lnTo>
                <a:lnTo>
                  <a:pt x="794" y="88"/>
                </a:lnTo>
                <a:lnTo>
                  <a:pt x="798" y="92"/>
                </a:lnTo>
                <a:lnTo>
                  <a:pt x="808" y="86"/>
                </a:lnTo>
                <a:lnTo>
                  <a:pt x="816" y="82"/>
                </a:lnTo>
                <a:lnTo>
                  <a:pt x="822" y="80"/>
                </a:lnTo>
                <a:lnTo>
                  <a:pt x="822" y="74"/>
                </a:lnTo>
                <a:lnTo>
                  <a:pt x="822" y="70"/>
                </a:lnTo>
                <a:lnTo>
                  <a:pt x="824" y="68"/>
                </a:lnTo>
                <a:lnTo>
                  <a:pt x="828" y="66"/>
                </a:lnTo>
                <a:lnTo>
                  <a:pt x="850" y="66"/>
                </a:lnTo>
                <a:lnTo>
                  <a:pt x="858" y="70"/>
                </a:lnTo>
                <a:lnTo>
                  <a:pt x="862" y="72"/>
                </a:lnTo>
                <a:lnTo>
                  <a:pt x="864" y="78"/>
                </a:lnTo>
                <a:lnTo>
                  <a:pt x="862" y="80"/>
                </a:lnTo>
                <a:lnTo>
                  <a:pt x="860" y="82"/>
                </a:lnTo>
                <a:lnTo>
                  <a:pt x="854" y="84"/>
                </a:lnTo>
                <a:lnTo>
                  <a:pt x="848" y="86"/>
                </a:lnTo>
                <a:lnTo>
                  <a:pt x="846" y="86"/>
                </a:lnTo>
                <a:lnTo>
                  <a:pt x="846" y="90"/>
                </a:lnTo>
                <a:lnTo>
                  <a:pt x="846" y="94"/>
                </a:lnTo>
                <a:lnTo>
                  <a:pt x="848" y="100"/>
                </a:lnTo>
                <a:lnTo>
                  <a:pt x="846" y="104"/>
                </a:lnTo>
                <a:lnTo>
                  <a:pt x="842" y="108"/>
                </a:lnTo>
                <a:lnTo>
                  <a:pt x="830" y="112"/>
                </a:lnTo>
                <a:lnTo>
                  <a:pt x="816" y="116"/>
                </a:lnTo>
                <a:lnTo>
                  <a:pt x="808" y="122"/>
                </a:lnTo>
                <a:lnTo>
                  <a:pt x="802" y="126"/>
                </a:lnTo>
                <a:lnTo>
                  <a:pt x="798" y="124"/>
                </a:lnTo>
                <a:lnTo>
                  <a:pt x="790" y="122"/>
                </a:lnTo>
                <a:lnTo>
                  <a:pt x="780" y="122"/>
                </a:lnTo>
                <a:lnTo>
                  <a:pt x="772" y="132"/>
                </a:lnTo>
                <a:lnTo>
                  <a:pt x="758" y="140"/>
                </a:lnTo>
                <a:lnTo>
                  <a:pt x="732" y="156"/>
                </a:lnTo>
                <a:lnTo>
                  <a:pt x="726" y="160"/>
                </a:lnTo>
                <a:lnTo>
                  <a:pt x="722" y="164"/>
                </a:lnTo>
                <a:lnTo>
                  <a:pt x="718" y="164"/>
                </a:lnTo>
                <a:lnTo>
                  <a:pt x="712" y="164"/>
                </a:lnTo>
                <a:lnTo>
                  <a:pt x="708" y="166"/>
                </a:lnTo>
                <a:lnTo>
                  <a:pt x="704" y="168"/>
                </a:lnTo>
                <a:lnTo>
                  <a:pt x="698" y="172"/>
                </a:lnTo>
                <a:lnTo>
                  <a:pt x="690" y="176"/>
                </a:lnTo>
                <a:lnTo>
                  <a:pt x="684" y="178"/>
                </a:lnTo>
                <a:lnTo>
                  <a:pt x="674" y="180"/>
                </a:lnTo>
                <a:lnTo>
                  <a:pt x="656" y="184"/>
                </a:lnTo>
                <a:lnTo>
                  <a:pt x="648" y="188"/>
                </a:lnTo>
                <a:lnTo>
                  <a:pt x="640" y="192"/>
                </a:lnTo>
                <a:lnTo>
                  <a:pt x="632" y="198"/>
                </a:lnTo>
                <a:lnTo>
                  <a:pt x="622" y="206"/>
                </a:lnTo>
                <a:lnTo>
                  <a:pt x="612" y="214"/>
                </a:lnTo>
                <a:lnTo>
                  <a:pt x="606" y="222"/>
                </a:lnTo>
                <a:lnTo>
                  <a:pt x="600" y="234"/>
                </a:lnTo>
                <a:lnTo>
                  <a:pt x="594" y="244"/>
                </a:lnTo>
                <a:lnTo>
                  <a:pt x="602" y="244"/>
                </a:lnTo>
                <a:lnTo>
                  <a:pt x="606" y="246"/>
                </a:lnTo>
                <a:lnTo>
                  <a:pt x="606" y="248"/>
                </a:lnTo>
                <a:lnTo>
                  <a:pt x="604" y="260"/>
                </a:lnTo>
                <a:lnTo>
                  <a:pt x="602" y="266"/>
                </a:lnTo>
                <a:lnTo>
                  <a:pt x="602" y="274"/>
                </a:lnTo>
                <a:lnTo>
                  <a:pt x="604" y="274"/>
                </a:lnTo>
                <a:lnTo>
                  <a:pt x="606" y="276"/>
                </a:lnTo>
                <a:lnTo>
                  <a:pt x="608" y="276"/>
                </a:lnTo>
                <a:lnTo>
                  <a:pt x="614" y="272"/>
                </a:lnTo>
                <a:lnTo>
                  <a:pt x="622" y="272"/>
                </a:lnTo>
                <a:lnTo>
                  <a:pt x="630" y="274"/>
                </a:lnTo>
                <a:lnTo>
                  <a:pt x="636" y="276"/>
                </a:lnTo>
                <a:lnTo>
                  <a:pt x="642" y="280"/>
                </a:lnTo>
                <a:lnTo>
                  <a:pt x="648" y="288"/>
                </a:lnTo>
                <a:lnTo>
                  <a:pt x="652" y="292"/>
                </a:lnTo>
                <a:lnTo>
                  <a:pt x="656" y="294"/>
                </a:lnTo>
                <a:lnTo>
                  <a:pt x="662" y="294"/>
                </a:lnTo>
                <a:lnTo>
                  <a:pt x="666" y="296"/>
                </a:lnTo>
                <a:lnTo>
                  <a:pt x="670" y="300"/>
                </a:lnTo>
                <a:lnTo>
                  <a:pt x="674" y="304"/>
                </a:lnTo>
                <a:lnTo>
                  <a:pt x="680" y="306"/>
                </a:lnTo>
                <a:lnTo>
                  <a:pt x="688" y="308"/>
                </a:lnTo>
                <a:lnTo>
                  <a:pt x="698" y="306"/>
                </a:lnTo>
                <a:lnTo>
                  <a:pt x="712" y="308"/>
                </a:lnTo>
                <a:lnTo>
                  <a:pt x="712" y="310"/>
                </a:lnTo>
                <a:lnTo>
                  <a:pt x="712" y="314"/>
                </a:lnTo>
                <a:lnTo>
                  <a:pt x="710" y="322"/>
                </a:lnTo>
                <a:lnTo>
                  <a:pt x="704" y="332"/>
                </a:lnTo>
                <a:lnTo>
                  <a:pt x="700" y="344"/>
                </a:lnTo>
                <a:lnTo>
                  <a:pt x="698" y="350"/>
                </a:lnTo>
                <a:lnTo>
                  <a:pt x="698" y="356"/>
                </a:lnTo>
                <a:lnTo>
                  <a:pt x="700" y="360"/>
                </a:lnTo>
                <a:lnTo>
                  <a:pt x="704" y="366"/>
                </a:lnTo>
                <a:lnTo>
                  <a:pt x="712" y="376"/>
                </a:lnTo>
                <a:lnTo>
                  <a:pt x="714" y="374"/>
                </a:lnTo>
                <a:lnTo>
                  <a:pt x="718" y="370"/>
                </a:lnTo>
                <a:lnTo>
                  <a:pt x="724" y="366"/>
                </a:lnTo>
                <a:lnTo>
                  <a:pt x="730" y="362"/>
                </a:lnTo>
                <a:lnTo>
                  <a:pt x="734" y="356"/>
                </a:lnTo>
                <a:lnTo>
                  <a:pt x="738" y="350"/>
                </a:lnTo>
                <a:lnTo>
                  <a:pt x="742" y="332"/>
                </a:lnTo>
                <a:lnTo>
                  <a:pt x="746" y="314"/>
                </a:lnTo>
                <a:lnTo>
                  <a:pt x="748" y="312"/>
                </a:lnTo>
                <a:lnTo>
                  <a:pt x="754" y="308"/>
                </a:lnTo>
                <a:lnTo>
                  <a:pt x="766" y="306"/>
                </a:lnTo>
                <a:lnTo>
                  <a:pt x="772" y="304"/>
                </a:lnTo>
                <a:lnTo>
                  <a:pt x="788" y="296"/>
                </a:lnTo>
                <a:lnTo>
                  <a:pt x="796" y="290"/>
                </a:lnTo>
                <a:lnTo>
                  <a:pt x="800" y="284"/>
                </a:lnTo>
                <a:lnTo>
                  <a:pt x="804" y="276"/>
                </a:lnTo>
                <a:lnTo>
                  <a:pt x="806" y="266"/>
                </a:lnTo>
                <a:lnTo>
                  <a:pt x="804" y="264"/>
                </a:lnTo>
                <a:lnTo>
                  <a:pt x="802" y="262"/>
                </a:lnTo>
                <a:lnTo>
                  <a:pt x="800" y="258"/>
                </a:lnTo>
                <a:lnTo>
                  <a:pt x="794" y="256"/>
                </a:lnTo>
                <a:lnTo>
                  <a:pt x="794" y="254"/>
                </a:lnTo>
                <a:lnTo>
                  <a:pt x="792" y="250"/>
                </a:lnTo>
                <a:lnTo>
                  <a:pt x="794" y="246"/>
                </a:lnTo>
                <a:lnTo>
                  <a:pt x="798" y="244"/>
                </a:lnTo>
                <a:lnTo>
                  <a:pt x="804" y="238"/>
                </a:lnTo>
                <a:lnTo>
                  <a:pt x="806" y="2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ïṧḷiḍe">
            <a:extLst>
              <a:ext uri="{FF2B5EF4-FFF2-40B4-BE49-F238E27FC236}">
                <a16:creationId xmlns:a16="http://schemas.microsoft.com/office/drawing/2014/main" id="{2061866E-5771-4D1E-8FAD-2DE91200BE1E}"/>
              </a:ext>
            </a:extLst>
          </p:cNvPr>
          <p:cNvSpPr/>
          <p:nvPr/>
        </p:nvSpPr>
        <p:spPr bwMode="auto">
          <a:xfrm>
            <a:off x="8213748" y="1745538"/>
            <a:ext cx="33025" cy="17398"/>
          </a:xfrm>
          <a:custGeom>
            <a:avLst/>
            <a:gdLst>
              <a:gd name="T0" fmla="*/ 2147483647 w 38"/>
              <a:gd name="T1" fmla="*/ 2147483647 h 18"/>
              <a:gd name="T2" fmla="*/ 2147483647 w 38"/>
              <a:gd name="T3" fmla="*/ 2147483647 h 18"/>
              <a:gd name="T4" fmla="*/ 2147483647 w 38"/>
              <a:gd name="T5" fmla="*/ 2147483647 h 18"/>
              <a:gd name="T6" fmla="*/ 2147483647 w 38"/>
              <a:gd name="T7" fmla="*/ 2147483647 h 18"/>
              <a:gd name="T8" fmla="*/ 2147483647 w 38"/>
              <a:gd name="T9" fmla="*/ 2147483647 h 18"/>
              <a:gd name="T10" fmla="*/ 0 w 38"/>
              <a:gd name="T11" fmla="*/ 2147483647 h 18"/>
              <a:gd name="T12" fmla="*/ 2147483647 w 38"/>
              <a:gd name="T13" fmla="*/ 0 h 18"/>
              <a:gd name="T14" fmla="*/ 2147483647 w 38"/>
              <a:gd name="T15" fmla="*/ 0 h 18"/>
              <a:gd name="T16" fmla="*/ 2147483647 w 38"/>
              <a:gd name="T17" fmla="*/ 0 h 18"/>
              <a:gd name="T18" fmla="*/ 2147483647 w 38"/>
              <a:gd name="T19" fmla="*/ 2147483647 h 18"/>
              <a:gd name="T20" fmla="*/ 2147483647 w 38"/>
              <a:gd name="T21" fmla="*/ 2147483647 h 18"/>
              <a:gd name="T22" fmla="*/ 2147483647 w 38"/>
              <a:gd name="T23" fmla="*/ 2147483647 h 18"/>
              <a:gd name="T24" fmla="*/ 2147483647 w 38"/>
              <a:gd name="T25" fmla="*/ 2147483647 h 18"/>
              <a:gd name="T26" fmla="*/ 2147483647 w 38"/>
              <a:gd name="T27" fmla="*/ 2147483647 h 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18"/>
              <a:gd name="T44" fmla="*/ 38 w 38"/>
              <a:gd name="T45" fmla="*/ 18 h 1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18">
                <a:moveTo>
                  <a:pt x="38" y="18"/>
                </a:moveTo>
                <a:lnTo>
                  <a:pt x="24" y="16"/>
                </a:lnTo>
                <a:lnTo>
                  <a:pt x="18" y="16"/>
                </a:lnTo>
                <a:lnTo>
                  <a:pt x="10" y="14"/>
                </a:lnTo>
                <a:lnTo>
                  <a:pt x="2" y="8"/>
                </a:lnTo>
                <a:lnTo>
                  <a:pt x="0" y="4"/>
                </a:lnTo>
                <a:lnTo>
                  <a:pt x="2" y="0"/>
                </a:lnTo>
                <a:lnTo>
                  <a:pt x="4" y="0"/>
                </a:lnTo>
                <a:lnTo>
                  <a:pt x="12" y="0"/>
                </a:lnTo>
                <a:lnTo>
                  <a:pt x="22" y="2"/>
                </a:lnTo>
                <a:lnTo>
                  <a:pt x="28" y="6"/>
                </a:lnTo>
                <a:lnTo>
                  <a:pt x="34" y="12"/>
                </a:lnTo>
                <a:lnTo>
                  <a:pt x="36" y="14"/>
                </a:lnTo>
                <a:lnTo>
                  <a:pt x="38" y="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íŝḻíḋê">
            <a:extLst>
              <a:ext uri="{FF2B5EF4-FFF2-40B4-BE49-F238E27FC236}">
                <a16:creationId xmlns:a16="http://schemas.microsoft.com/office/drawing/2014/main" id="{2B874B2D-7A0E-430C-998E-A8179BC301FE}"/>
              </a:ext>
            </a:extLst>
          </p:cNvPr>
          <p:cNvSpPr/>
          <p:nvPr/>
        </p:nvSpPr>
        <p:spPr bwMode="auto">
          <a:xfrm>
            <a:off x="8267854" y="1717370"/>
            <a:ext cx="86428" cy="88648"/>
          </a:xfrm>
          <a:custGeom>
            <a:avLst/>
            <a:gdLst>
              <a:gd name="T0" fmla="*/ 2147483647 w 96"/>
              <a:gd name="T1" fmla="*/ 2147483647 h 90"/>
              <a:gd name="T2" fmla="*/ 2147483647 w 96"/>
              <a:gd name="T3" fmla="*/ 2147483647 h 90"/>
              <a:gd name="T4" fmla="*/ 2147483647 w 96"/>
              <a:gd name="T5" fmla="*/ 2147483647 h 90"/>
              <a:gd name="T6" fmla="*/ 2147483647 w 96"/>
              <a:gd name="T7" fmla="*/ 2147483647 h 90"/>
              <a:gd name="T8" fmla="*/ 2147483647 w 96"/>
              <a:gd name="T9" fmla="*/ 2147483647 h 90"/>
              <a:gd name="T10" fmla="*/ 2147483647 w 96"/>
              <a:gd name="T11" fmla="*/ 2147483647 h 90"/>
              <a:gd name="T12" fmla="*/ 0 w 96"/>
              <a:gd name="T13" fmla="*/ 2147483647 h 90"/>
              <a:gd name="T14" fmla="*/ 2147483647 w 96"/>
              <a:gd name="T15" fmla="*/ 2147483647 h 90"/>
              <a:gd name="T16" fmla="*/ 2147483647 w 96"/>
              <a:gd name="T17" fmla="*/ 2147483647 h 90"/>
              <a:gd name="T18" fmla="*/ 2147483647 w 96"/>
              <a:gd name="T19" fmla="*/ 2147483647 h 90"/>
              <a:gd name="T20" fmla="*/ 2147483647 w 96"/>
              <a:gd name="T21" fmla="*/ 2147483647 h 90"/>
              <a:gd name="T22" fmla="*/ 2147483647 w 96"/>
              <a:gd name="T23" fmla="*/ 2147483647 h 90"/>
              <a:gd name="T24" fmla="*/ 2147483647 w 96"/>
              <a:gd name="T25" fmla="*/ 2147483647 h 90"/>
              <a:gd name="T26" fmla="*/ 2147483647 w 96"/>
              <a:gd name="T27" fmla="*/ 2147483647 h 90"/>
              <a:gd name="T28" fmla="*/ 2147483647 w 96"/>
              <a:gd name="T29" fmla="*/ 0 h 90"/>
              <a:gd name="T30" fmla="*/ 2147483647 w 96"/>
              <a:gd name="T31" fmla="*/ 2147483647 h 90"/>
              <a:gd name="T32" fmla="*/ 2147483647 w 96"/>
              <a:gd name="T33" fmla="*/ 2147483647 h 90"/>
              <a:gd name="T34" fmla="*/ 2147483647 w 96"/>
              <a:gd name="T35" fmla="*/ 2147483647 h 90"/>
              <a:gd name="T36" fmla="*/ 2147483647 w 96"/>
              <a:gd name="T37" fmla="*/ 2147483647 h 90"/>
              <a:gd name="T38" fmla="*/ 2147483647 w 96"/>
              <a:gd name="T39" fmla="*/ 2147483647 h 90"/>
              <a:gd name="T40" fmla="*/ 2147483647 w 96"/>
              <a:gd name="T41" fmla="*/ 2147483647 h 90"/>
              <a:gd name="T42" fmla="*/ 2147483647 w 96"/>
              <a:gd name="T43" fmla="*/ 2147483647 h 90"/>
              <a:gd name="T44" fmla="*/ 2147483647 w 96"/>
              <a:gd name="T45" fmla="*/ 2147483647 h 90"/>
              <a:gd name="T46" fmla="*/ 2147483647 w 96"/>
              <a:gd name="T47" fmla="*/ 2147483647 h 90"/>
              <a:gd name="T48" fmla="*/ 2147483647 w 96"/>
              <a:gd name="T49" fmla="*/ 2147483647 h 90"/>
              <a:gd name="T50" fmla="*/ 2147483647 w 96"/>
              <a:gd name="T51" fmla="*/ 2147483647 h 90"/>
              <a:gd name="T52" fmla="*/ 2147483647 w 96"/>
              <a:gd name="T53" fmla="*/ 2147483647 h 90"/>
              <a:gd name="T54" fmla="*/ 2147483647 w 96"/>
              <a:gd name="T55" fmla="*/ 2147483647 h 90"/>
              <a:gd name="T56" fmla="*/ 2147483647 w 96"/>
              <a:gd name="T57" fmla="*/ 2147483647 h 90"/>
              <a:gd name="T58" fmla="*/ 2147483647 w 96"/>
              <a:gd name="T59" fmla="*/ 2147483647 h 90"/>
              <a:gd name="T60" fmla="*/ 2147483647 w 96"/>
              <a:gd name="T61" fmla="*/ 2147483647 h 90"/>
              <a:gd name="T62" fmla="*/ 2147483647 w 96"/>
              <a:gd name="T63" fmla="*/ 2147483647 h 90"/>
              <a:gd name="T64" fmla="*/ 2147483647 w 96"/>
              <a:gd name="T65" fmla="*/ 2147483647 h 90"/>
              <a:gd name="T66" fmla="*/ 2147483647 w 96"/>
              <a:gd name="T67" fmla="*/ 2147483647 h 90"/>
              <a:gd name="T68" fmla="*/ 2147483647 w 96"/>
              <a:gd name="T69" fmla="*/ 2147483647 h 90"/>
              <a:gd name="T70" fmla="*/ 2147483647 w 96"/>
              <a:gd name="T71" fmla="*/ 2147483647 h 90"/>
              <a:gd name="T72" fmla="*/ 2147483647 w 96"/>
              <a:gd name="T73" fmla="*/ 2147483647 h 90"/>
              <a:gd name="T74" fmla="*/ 2147483647 w 96"/>
              <a:gd name="T75" fmla="*/ 2147483647 h 90"/>
              <a:gd name="T76" fmla="*/ 2147483647 w 96"/>
              <a:gd name="T77" fmla="*/ 2147483647 h 9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6"/>
              <a:gd name="T118" fmla="*/ 0 h 90"/>
              <a:gd name="T119" fmla="*/ 96 w 96"/>
              <a:gd name="T120" fmla="*/ 90 h 9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6" h="90">
                <a:moveTo>
                  <a:pt x="76" y="74"/>
                </a:moveTo>
                <a:lnTo>
                  <a:pt x="70" y="74"/>
                </a:lnTo>
                <a:lnTo>
                  <a:pt x="66" y="76"/>
                </a:lnTo>
                <a:lnTo>
                  <a:pt x="58" y="80"/>
                </a:lnTo>
                <a:lnTo>
                  <a:pt x="52" y="84"/>
                </a:lnTo>
                <a:lnTo>
                  <a:pt x="48" y="84"/>
                </a:lnTo>
                <a:lnTo>
                  <a:pt x="44" y="84"/>
                </a:lnTo>
                <a:lnTo>
                  <a:pt x="50" y="76"/>
                </a:lnTo>
                <a:lnTo>
                  <a:pt x="46" y="72"/>
                </a:lnTo>
                <a:lnTo>
                  <a:pt x="42" y="70"/>
                </a:lnTo>
                <a:lnTo>
                  <a:pt x="14" y="70"/>
                </a:lnTo>
                <a:lnTo>
                  <a:pt x="6" y="70"/>
                </a:lnTo>
                <a:lnTo>
                  <a:pt x="2" y="70"/>
                </a:lnTo>
                <a:lnTo>
                  <a:pt x="0" y="68"/>
                </a:lnTo>
                <a:lnTo>
                  <a:pt x="2" y="66"/>
                </a:lnTo>
                <a:lnTo>
                  <a:pt x="4" y="64"/>
                </a:lnTo>
                <a:lnTo>
                  <a:pt x="8" y="64"/>
                </a:lnTo>
                <a:lnTo>
                  <a:pt x="10" y="54"/>
                </a:lnTo>
                <a:lnTo>
                  <a:pt x="16" y="50"/>
                </a:lnTo>
                <a:lnTo>
                  <a:pt x="22" y="48"/>
                </a:lnTo>
                <a:lnTo>
                  <a:pt x="22" y="46"/>
                </a:lnTo>
                <a:lnTo>
                  <a:pt x="24" y="42"/>
                </a:lnTo>
                <a:lnTo>
                  <a:pt x="28" y="32"/>
                </a:lnTo>
                <a:lnTo>
                  <a:pt x="34" y="30"/>
                </a:lnTo>
                <a:lnTo>
                  <a:pt x="38" y="28"/>
                </a:lnTo>
                <a:lnTo>
                  <a:pt x="44" y="20"/>
                </a:lnTo>
                <a:lnTo>
                  <a:pt x="52" y="14"/>
                </a:lnTo>
                <a:lnTo>
                  <a:pt x="62" y="6"/>
                </a:lnTo>
                <a:lnTo>
                  <a:pt x="66" y="2"/>
                </a:lnTo>
                <a:lnTo>
                  <a:pt x="70" y="0"/>
                </a:lnTo>
                <a:lnTo>
                  <a:pt x="74" y="0"/>
                </a:lnTo>
                <a:lnTo>
                  <a:pt x="74" y="4"/>
                </a:lnTo>
                <a:lnTo>
                  <a:pt x="70" y="4"/>
                </a:lnTo>
                <a:lnTo>
                  <a:pt x="72" y="8"/>
                </a:lnTo>
                <a:lnTo>
                  <a:pt x="62" y="16"/>
                </a:lnTo>
                <a:lnTo>
                  <a:pt x="56" y="24"/>
                </a:lnTo>
                <a:lnTo>
                  <a:pt x="54" y="30"/>
                </a:lnTo>
                <a:lnTo>
                  <a:pt x="56" y="30"/>
                </a:lnTo>
                <a:lnTo>
                  <a:pt x="60" y="24"/>
                </a:lnTo>
                <a:lnTo>
                  <a:pt x="64" y="24"/>
                </a:lnTo>
                <a:lnTo>
                  <a:pt x="64" y="30"/>
                </a:lnTo>
                <a:lnTo>
                  <a:pt x="66" y="32"/>
                </a:lnTo>
                <a:lnTo>
                  <a:pt x="68" y="34"/>
                </a:lnTo>
                <a:lnTo>
                  <a:pt x="70" y="40"/>
                </a:lnTo>
                <a:lnTo>
                  <a:pt x="70" y="42"/>
                </a:lnTo>
                <a:lnTo>
                  <a:pt x="72" y="42"/>
                </a:lnTo>
                <a:lnTo>
                  <a:pt x="74" y="40"/>
                </a:lnTo>
                <a:lnTo>
                  <a:pt x="78" y="38"/>
                </a:lnTo>
                <a:lnTo>
                  <a:pt x="80" y="38"/>
                </a:lnTo>
                <a:lnTo>
                  <a:pt x="88" y="40"/>
                </a:lnTo>
                <a:lnTo>
                  <a:pt x="92" y="42"/>
                </a:lnTo>
                <a:lnTo>
                  <a:pt x="94" y="42"/>
                </a:lnTo>
                <a:lnTo>
                  <a:pt x="92" y="46"/>
                </a:lnTo>
                <a:lnTo>
                  <a:pt x="88" y="48"/>
                </a:lnTo>
                <a:lnTo>
                  <a:pt x="82" y="50"/>
                </a:lnTo>
                <a:lnTo>
                  <a:pt x="84" y="52"/>
                </a:lnTo>
                <a:lnTo>
                  <a:pt x="86" y="52"/>
                </a:lnTo>
                <a:lnTo>
                  <a:pt x="92" y="50"/>
                </a:lnTo>
                <a:lnTo>
                  <a:pt x="94" y="54"/>
                </a:lnTo>
                <a:lnTo>
                  <a:pt x="90" y="56"/>
                </a:lnTo>
                <a:lnTo>
                  <a:pt x="90" y="58"/>
                </a:lnTo>
                <a:lnTo>
                  <a:pt x="96" y="58"/>
                </a:lnTo>
                <a:lnTo>
                  <a:pt x="92" y="64"/>
                </a:lnTo>
                <a:lnTo>
                  <a:pt x="88" y="68"/>
                </a:lnTo>
                <a:lnTo>
                  <a:pt x="84" y="70"/>
                </a:lnTo>
                <a:lnTo>
                  <a:pt x="88" y="70"/>
                </a:lnTo>
                <a:lnTo>
                  <a:pt x="92" y="70"/>
                </a:lnTo>
                <a:lnTo>
                  <a:pt x="96" y="70"/>
                </a:lnTo>
                <a:lnTo>
                  <a:pt x="94" y="74"/>
                </a:lnTo>
                <a:lnTo>
                  <a:pt x="90" y="82"/>
                </a:lnTo>
                <a:lnTo>
                  <a:pt x="84" y="88"/>
                </a:lnTo>
                <a:lnTo>
                  <a:pt x="80" y="90"/>
                </a:lnTo>
                <a:lnTo>
                  <a:pt x="76" y="88"/>
                </a:lnTo>
                <a:lnTo>
                  <a:pt x="76" y="86"/>
                </a:lnTo>
                <a:lnTo>
                  <a:pt x="78" y="82"/>
                </a:lnTo>
                <a:lnTo>
                  <a:pt x="80" y="80"/>
                </a:lnTo>
                <a:lnTo>
                  <a:pt x="74" y="82"/>
                </a:lnTo>
                <a:lnTo>
                  <a:pt x="70" y="82"/>
                </a:lnTo>
                <a:lnTo>
                  <a:pt x="76" y="7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íś1ïḓé">
            <a:extLst>
              <a:ext uri="{FF2B5EF4-FFF2-40B4-BE49-F238E27FC236}">
                <a16:creationId xmlns:a16="http://schemas.microsoft.com/office/drawing/2014/main" id="{662F516E-63A8-4E13-8B94-EBEAD5648D0B}"/>
              </a:ext>
            </a:extLst>
          </p:cNvPr>
          <p:cNvSpPr/>
          <p:nvPr/>
        </p:nvSpPr>
        <p:spPr bwMode="auto">
          <a:xfrm>
            <a:off x="7754205" y="1347037"/>
            <a:ext cx="126479" cy="56337"/>
          </a:xfrm>
          <a:custGeom>
            <a:avLst/>
            <a:gdLst>
              <a:gd name="T0" fmla="*/ 0 w 142"/>
              <a:gd name="T1" fmla="*/ 2147483647 h 58"/>
              <a:gd name="T2" fmla="*/ 2147483647 w 142"/>
              <a:gd name="T3" fmla="*/ 2147483647 h 58"/>
              <a:gd name="T4" fmla="*/ 2147483647 w 142"/>
              <a:gd name="T5" fmla="*/ 2147483647 h 58"/>
              <a:gd name="T6" fmla="*/ 2147483647 w 142"/>
              <a:gd name="T7" fmla="*/ 2147483647 h 58"/>
              <a:gd name="T8" fmla="*/ 2147483647 w 142"/>
              <a:gd name="T9" fmla="*/ 2147483647 h 58"/>
              <a:gd name="T10" fmla="*/ 2147483647 w 142"/>
              <a:gd name="T11" fmla="*/ 2147483647 h 58"/>
              <a:gd name="T12" fmla="*/ 2147483647 w 142"/>
              <a:gd name="T13" fmla="*/ 2147483647 h 58"/>
              <a:gd name="T14" fmla="*/ 2147483647 w 142"/>
              <a:gd name="T15" fmla="*/ 2147483647 h 58"/>
              <a:gd name="T16" fmla="*/ 2147483647 w 142"/>
              <a:gd name="T17" fmla="*/ 2147483647 h 58"/>
              <a:gd name="T18" fmla="*/ 2147483647 w 142"/>
              <a:gd name="T19" fmla="*/ 2147483647 h 58"/>
              <a:gd name="T20" fmla="*/ 2147483647 w 142"/>
              <a:gd name="T21" fmla="*/ 2147483647 h 58"/>
              <a:gd name="T22" fmla="*/ 2147483647 w 142"/>
              <a:gd name="T23" fmla="*/ 2147483647 h 58"/>
              <a:gd name="T24" fmla="*/ 2147483647 w 142"/>
              <a:gd name="T25" fmla="*/ 2147483647 h 58"/>
              <a:gd name="T26" fmla="*/ 2147483647 w 142"/>
              <a:gd name="T27" fmla="*/ 2147483647 h 58"/>
              <a:gd name="T28" fmla="*/ 2147483647 w 142"/>
              <a:gd name="T29" fmla="*/ 2147483647 h 58"/>
              <a:gd name="T30" fmla="*/ 2147483647 w 142"/>
              <a:gd name="T31" fmla="*/ 2147483647 h 58"/>
              <a:gd name="T32" fmla="*/ 2147483647 w 142"/>
              <a:gd name="T33" fmla="*/ 2147483647 h 58"/>
              <a:gd name="T34" fmla="*/ 2147483647 w 142"/>
              <a:gd name="T35" fmla="*/ 2147483647 h 58"/>
              <a:gd name="T36" fmla="*/ 2147483647 w 142"/>
              <a:gd name="T37" fmla="*/ 2147483647 h 58"/>
              <a:gd name="T38" fmla="*/ 2147483647 w 142"/>
              <a:gd name="T39" fmla="*/ 2147483647 h 58"/>
              <a:gd name="T40" fmla="*/ 2147483647 w 142"/>
              <a:gd name="T41" fmla="*/ 2147483647 h 58"/>
              <a:gd name="T42" fmla="*/ 2147483647 w 142"/>
              <a:gd name="T43" fmla="*/ 2147483647 h 58"/>
              <a:gd name="T44" fmla="*/ 2147483647 w 142"/>
              <a:gd name="T45" fmla="*/ 2147483647 h 58"/>
              <a:gd name="T46" fmla="*/ 2147483647 w 142"/>
              <a:gd name="T47" fmla="*/ 2147483647 h 58"/>
              <a:gd name="T48" fmla="*/ 2147483647 w 142"/>
              <a:gd name="T49" fmla="*/ 2147483647 h 58"/>
              <a:gd name="T50" fmla="*/ 2147483647 w 142"/>
              <a:gd name="T51" fmla="*/ 2147483647 h 58"/>
              <a:gd name="T52" fmla="*/ 2147483647 w 142"/>
              <a:gd name="T53" fmla="*/ 2147483647 h 58"/>
              <a:gd name="T54" fmla="*/ 2147483647 w 142"/>
              <a:gd name="T55" fmla="*/ 2147483647 h 58"/>
              <a:gd name="T56" fmla="*/ 2147483647 w 142"/>
              <a:gd name="T57" fmla="*/ 0 h 58"/>
              <a:gd name="T58" fmla="*/ 2147483647 w 142"/>
              <a:gd name="T59" fmla="*/ 2147483647 h 58"/>
              <a:gd name="T60" fmla="*/ 2147483647 w 142"/>
              <a:gd name="T61" fmla="*/ 2147483647 h 58"/>
              <a:gd name="T62" fmla="*/ 2147483647 w 142"/>
              <a:gd name="T63" fmla="*/ 2147483647 h 58"/>
              <a:gd name="T64" fmla="*/ 2147483647 w 142"/>
              <a:gd name="T65" fmla="*/ 2147483647 h 58"/>
              <a:gd name="T66" fmla="*/ 2147483647 w 142"/>
              <a:gd name="T67" fmla="*/ 2147483647 h 58"/>
              <a:gd name="T68" fmla="*/ 2147483647 w 142"/>
              <a:gd name="T69" fmla="*/ 2147483647 h 58"/>
              <a:gd name="T70" fmla="*/ 2147483647 w 142"/>
              <a:gd name="T71" fmla="*/ 2147483647 h 58"/>
              <a:gd name="T72" fmla="*/ 2147483647 w 142"/>
              <a:gd name="T73" fmla="*/ 2147483647 h 58"/>
              <a:gd name="T74" fmla="*/ 0 w 142"/>
              <a:gd name="T75" fmla="*/ 2147483647 h 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2"/>
              <a:gd name="T115" fmla="*/ 0 h 58"/>
              <a:gd name="T116" fmla="*/ 142 w 142"/>
              <a:gd name="T117" fmla="*/ 58 h 5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2" h="58">
                <a:moveTo>
                  <a:pt x="0" y="40"/>
                </a:moveTo>
                <a:lnTo>
                  <a:pt x="4" y="40"/>
                </a:lnTo>
                <a:lnTo>
                  <a:pt x="10" y="40"/>
                </a:lnTo>
                <a:lnTo>
                  <a:pt x="14" y="40"/>
                </a:lnTo>
                <a:lnTo>
                  <a:pt x="18" y="44"/>
                </a:lnTo>
                <a:lnTo>
                  <a:pt x="20" y="48"/>
                </a:lnTo>
                <a:lnTo>
                  <a:pt x="18" y="56"/>
                </a:lnTo>
                <a:lnTo>
                  <a:pt x="20" y="58"/>
                </a:lnTo>
                <a:lnTo>
                  <a:pt x="24" y="54"/>
                </a:lnTo>
                <a:lnTo>
                  <a:pt x="32" y="48"/>
                </a:lnTo>
                <a:lnTo>
                  <a:pt x="38" y="44"/>
                </a:lnTo>
                <a:lnTo>
                  <a:pt x="48" y="44"/>
                </a:lnTo>
                <a:lnTo>
                  <a:pt x="54" y="44"/>
                </a:lnTo>
                <a:lnTo>
                  <a:pt x="60" y="42"/>
                </a:lnTo>
                <a:lnTo>
                  <a:pt x="70" y="36"/>
                </a:lnTo>
                <a:lnTo>
                  <a:pt x="78" y="34"/>
                </a:lnTo>
                <a:lnTo>
                  <a:pt x="100" y="30"/>
                </a:lnTo>
                <a:lnTo>
                  <a:pt x="122" y="24"/>
                </a:lnTo>
                <a:lnTo>
                  <a:pt x="132" y="20"/>
                </a:lnTo>
                <a:lnTo>
                  <a:pt x="142" y="14"/>
                </a:lnTo>
                <a:lnTo>
                  <a:pt x="134" y="8"/>
                </a:lnTo>
                <a:lnTo>
                  <a:pt x="128" y="4"/>
                </a:lnTo>
                <a:lnTo>
                  <a:pt x="124" y="4"/>
                </a:lnTo>
                <a:lnTo>
                  <a:pt x="118" y="4"/>
                </a:lnTo>
                <a:lnTo>
                  <a:pt x="118" y="8"/>
                </a:lnTo>
                <a:lnTo>
                  <a:pt x="112" y="8"/>
                </a:lnTo>
                <a:lnTo>
                  <a:pt x="106" y="6"/>
                </a:lnTo>
                <a:lnTo>
                  <a:pt x="102" y="2"/>
                </a:lnTo>
                <a:lnTo>
                  <a:pt x="96" y="0"/>
                </a:lnTo>
                <a:lnTo>
                  <a:pt x="76" y="2"/>
                </a:lnTo>
                <a:lnTo>
                  <a:pt x="60" y="4"/>
                </a:lnTo>
                <a:lnTo>
                  <a:pt x="48" y="14"/>
                </a:lnTo>
                <a:lnTo>
                  <a:pt x="44" y="18"/>
                </a:lnTo>
                <a:lnTo>
                  <a:pt x="38" y="22"/>
                </a:lnTo>
                <a:lnTo>
                  <a:pt x="24" y="28"/>
                </a:lnTo>
                <a:lnTo>
                  <a:pt x="12" y="34"/>
                </a:lnTo>
                <a:lnTo>
                  <a:pt x="6" y="36"/>
                </a:lnTo>
                <a:lnTo>
                  <a:pt x="0" y="4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iṧḻiḍe">
            <a:extLst>
              <a:ext uri="{FF2B5EF4-FFF2-40B4-BE49-F238E27FC236}">
                <a16:creationId xmlns:a16="http://schemas.microsoft.com/office/drawing/2014/main" id="{E4AEA022-6116-4A58-A92C-61BEECE2B676}"/>
              </a:ext>
            </a:extLst>
          </p:cNvPr>
          <p:cNvSpPr/>
          <p:nvPr/>
        </p:nvSpPr>
        <p:spPr bwMode="auto">
          <a:xfrm>
            <a:off x="8058459" y="1279929"/>
            <a:ext cx="46376" cy="24854"/>
          </a:xfrm>
          <a:custGeom>
            <a:avLst/>
            <a:gdLst>
              <a:gd name="T0" fmla="*/ 2147483647 w 52"/>
              <a:gd name="T1" fmla="*/ 2147483647 h 26"/>
              <a:gd name="T2" fmla="*/ 2147483647 w 52"/>
              <a:gd name="T3" fmla="*/ 2147483647 h 26"/>
              <a:gd name="T4" fmla="*/ 2147483647 w 52"/>
              <a:gd name="T5" fmla="*/ 2147483647 h 26"/>
              <a:gd name="T6" fmla="*/ 2147483647 w 52"/>
              <a:gd name="T7" fmla="*/ 2147483647 h 26"/>
              <a:gd name="T8" fmla="*/ 2147483647 w 52"/>
              <a:gd name="T9" fmla="*/ 2147483647 h 26"/>
              <a:gd name="T10" fmla="*/ 2147483647 w 52"/>
              <a:gd name="T11" fmla="*/ 2147483647 h 26"/>
              <a:gd name="T12" fmla="*/ 2147483647 w 52"/>
              <a:gd name="T13" fmla="*/ 2147483647 h 26"/>
              <a:gd name="T14" fmla="*/ 0 w 52"/>
              <a:gd name="T15" fmla="*/ 2147483647 h 26"/>
              <a:gd name="T16" fmla="*/ 2147483647 w 52"/>
              <a:gd name="T17" fmla="*/ 2147483647 h 26"/>
              <a:gd name="T18" fmla="*/ 2147483647 w 52"/>
              <a:gd name="T19" fmla="*/ 2147483647 h 26"/>
              <a:gd name="T20" fmla="*/ 2147483647 w 52"/>
              <a:gd name="T21" fmla="*/ 0 h 26"/>
              <a:gd name="T22" fmla="*/ 2147483647 w 52"/>
              <a:gd name="T23" fmla="*/ 2147483647 h 26"/>
              <a:gd name="T24" fmla="*/ 2147483647 w 52"/>
              <a:gd name="T25" fmla="*/ 2147483647 h 26"/>
              <a:gd name="T26" fmla="*/ 2147483647 w 52"/>
              <a:gd name="T27" fmla="*/ 2147483647 h 26"/>
              <a:gd name="T28" fmla="*/ 2147483647 w 52"/>
              <a:gd name="T29" fmla="*/ 2147483647 h 26"/>
              <a:gd name="T30" fmla="*/ 2147483647 w 52"/>
              <a:gd name="T31" fmla="*/ 2147483647 h 26"/>
              <a:gd name="T32" fmla="*/ 2147483647 w 52"/>
              <a:gd name="T33" fmla="*/ 2147483647 h 26"/>
              <a:gd name="T34" fmla="*/ 2147483647 w 52"/>
              <a:gd name="T35" fmla="*/ 2147483647 h 26"/>
              <a:gd name="T36" fmla="*/ 2147483647 w 52"/>
              <a:gd name="T37" fmla="*/ 2147483647 h 26"/>
              <a:gd name="T38" fmla="*/ 2147483647 w 52"/>
              <a:gd name="T39" fmla="*/ 2147483647 h 26"/>
              <a:gd name="T40" fmla="*/ 2147483647 w 52"/>
              <a:gd name="T41" fmla="*/ 2147483647 h 26"/>
              <a:gd name="T42" fmla="*/ 2147483647 w 52"/>
              <a:gd name="T43" fmla="*/ 2147483647 h 26"/>
              <a:gd name="T44" fmla="*/ 2147483647 w 52"/>
              <a:gd name="T45" fmla="*/ 2147483647 h 2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2"/>
              <a:gd name="T70" fmla="*/ 0 h 26"/>
              <a:gd name="T71" fmla="*/ 52 w 52"/>
              <a:gd name="T72" fmla="*/ 26 h 2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2" h="26">
                <a:moveTo>
                  <a:pt x="34" y="26"/>
                </a:moveTo>
                <a:lnTo>
                  <a:pt x="32" y="24"/>
                </a:lnTo>
                <a:lnTo>
                  <a:pt x="30" y="22"/>
                </a:lnTo>
                <a:lnTo>
                  <a:pt x="26" y="18"/>
                </a:lnTo>
                <a:lnTo>
                  <a:pt x="20" y="18"/>
                </a:lnTo>
                <a:lnTo>
                  <a:pt x="12" y="18"/>
                </a:lnTo>
                <a:lnTo>
                  <a:pt x="6" y="18"/>
                </a:lnTo>
                <a:lnTo>
                  <a:pt x="0" y="16"/>
                </a:lnTo>
                <a:lnTo>
                  <a:pt x="8" y="6"/>
                </a:lnTo>
                <a:lnTo>
                  <a:pt x="14" y="2"/>
                </a:lnTo>
                <a:lnTo>
                  <a:pt x="24" y="0"/>
                </a:lnTo>
                <a:lnTo>
                  <a:pt x="28" y="2"/>
                </a:lnTo>
                <a:lnTo>
                  <a:pt x="30" y="4"/>
                </a:lnTo>
                <a:lnTo>
                  <a:pt x="32" y="6"/>
                </a:lnTo>
                <a:lnTo>
                  <a:pt x="34" y="8"/>
                </a:lnTo>
                <a:lnTo>
                  <a:pt x="40" y="8"/>
                </a:lnTo>
                <a:lnTo>
                  <a:pt x="48" y="10"/>
                </a:lnTo>
                <a:lnTo>
                  <a:pt x="52" y="12"/>
                </a:lnTo>
                <a:lnTo>
                  <a:pt x="52" y="16"/>
                </a:lnTo>
                <a:lnTo>
                  <a:pt x="52" y="22"/>
                </a:lnTo>
                <a:lnTo>
                  <a:pt x="48" y="24"/>
                </a:lnTo>
                <a:lnTo>
                  <a:pt x="42" y="26"/>
                </a:lnTo>
                <a:lnTo>
                  <a:pt x="34" y="2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îṩlíḍè">
            <a:extLst>
              <a:ext uri="{FF2B5EF4-FFF2-40B4-BE49-F238E27FC236}">
                <a16:creationId xmlns:a16="http://schemas.microsoft.com/office/drawing/2014/main" id="{4092F4AC-5F7A-4BC2-8DE7-1E5936764422}"/>
              </a:ext>
            </a:extLst>
          </p:cNvPr>
          <p:cNvSpPr/>
          <p:nvPr/>
        </p:nvSpPr>
        <p:spPr bwMode="auto">
          <a:xfrm>
            <a:off x="7806905" y="1354494"/>
            <a:ext cx="181991" cy="80364"/>
          </a:xfrm>
          <a:custGeom>
            <a:avLst/>
            <a:gdLst>
              <a:gd name="T0" fmla="*/ 2147483647 w 204"/>
              <a:gd name="T1" fmla="*/ 2147483647 h 82"/>
              <a:gd name="T2" fmla="*/ 2147483647 w 204"/>
              <a:gd name="T3" fmla="*/ 2147483647 h 82"/>
              <a:gd name="T4" fmla="*/ 2147483647 w 204"/>
              <a:gd name="T5" fmla="*/ 2147483647 h 82"/>
              <a:gd name="T6" fmla="*/ 2147483647 w 204"/>
              <a:gd name="T7" fmla="*/ 2147483647 h 82"/>
              <a:gd name="T8" fmla="*/ 2147483647 w 204"/>
              <a:gd name="T9" fmla="*/ 2147483647 h 82"/>
              <a:gd name="T10" fmla="*/ 2147483647 w 204"/>
              <a:gd name="T11" fmla="*/ 2147483647 h 82"/>
              <a:gd name="T12" fmla="*/ 2147483647 w 204"/>
              <a:gd name="T13" fmla="*/ 2147483647 h 82"/>
              <a:gd name="T14" fmla="*/ 2147483647 w 204"/>
              <a:gd name="T15" fmla="*/ 2147483647 h 82"/>
              <a:gd name="T16" fmla="*/ 2147483647 w 204"/>
              <a:gd name="T17" fmla="*/ 2147483647 h 82"/>
              <a:gd name="T18" fmla="*/ 2147483647 w 204"/>
              <a:gd name="T19" fmla="*/ 2147483647 h 82"/>
              <a:gd name="T20" fmla="*/ 2147483647 w 204"/>
              <a:gd name="T21" fmla="*/ 2147483647 h 82"/>
              <a:gd name="T22" fmla="*/ 2147483647 w 204"/>
              <a:gd name="T23" fmla="*/ 2147483647 h 82"/>
              <a:gd name="T24" fmla="*/ 2147483647 w 204"/>
              <a:gd name="T25" fmla="*/ 2147483647 h 82"/>
              <a:gd name="T26" fmla="*/ 2147483647 w 204"/>
              <a:gd name="T27" fmla="*/ 2147483647 h 82"/>
              <a:gd name="T28" fmla="*/ 2147483647 w 204"/>
              <a:gd name="T29" fmla="*/ 2147483647 h 82"/>
              <a:gd name="T30" fmla="*/ 2147483647 w 204"/>
              <a:gd name="T31" fmla="*/ 2147483647 h 82"/>
              <a:gd name="T32" fmla="*/ 2147483647 w 204"/>
              <a:gd name="T33" fmla="*/ 2147483647 h 82"/>
              <a:gd name="T34" fmla="*/ 2147483647 w 204"/>
              <a:gd name="T35" fmla="*/ 2147483647 h 82"/>
              <a:gd name="T36" fmla="*/ 2147483647 w 204"/>
              <a:gd name="T37" fmla="*/ 2147483647 h 82"/>
              <a:gd name="T38" fmla="*/ 2147483647 w 204"/>
              <a:gd name="T39" fmla="*/ 2147483647 h 82"/>
              <a:gd name="T40" fmla="*/ 2147483647 w 204"/>
              <a:gd name="T41" fmla="*/ 2147483647 h 82"/>
              <a:gd name="T42" fmla="*/ 2147483647 w 204"/>
              <a:gd name="T43" fmla="*/ 2147483647 h 82"/>
              <a:gd name="T44" fmla="*/ 2147483647 w 204"/>
              <a:gd name="T45" fmla="*/ 2147483647 h 82"/>
              <a:gd name="T46" fmla="*/ 2147483647 w 204"/>
              <a:gd name="T47" fmla="*/ 2147483647 h 82"/>
              <a:gd name="T48" fmla="*/ 2147483647 w 204"/>
              <a:gd name="T49" fmla="*/ 2147483647 h 82"/>
              <a:gd name="T50" fmla="*/ 2147483647 w 204"/>
              <a:gd name="T51" fmla="*/ 2147483647 h 82"/>
              <a:gd name="T52" fmla="*/ 2147483647 w 204"/>
              <a:gd name="T53" fmla="*/ 2147483647 h 82"/>
              <a:gd name="T54" fmla="*/ 2147483647 w 204"/>
              <a:gd name="T55" fmla="*/ 2147483647 h 82"/>
              <a:gd name="T56" fmla="*/ 2147483647 w 204"/>
              <a:gd name="T57" fmla="*/ 2147483647 h 82"/>
              <a:gd name="T58" fmla="*/ 2147483647 w 204"/>
              <a:gd name="T59" fmla="*/ 2147483647 h 82"/>
              <a:gd name="T60" fmla="*/ 2147483647 w 204"/>
              <a:gd name="T61" fmla="*/ 2147483647 h 82"/>
              <a:gd name="T62" fmla="*/ 2147483647 w 204"/>
              <a:gd name="T63" fmla="*/ 2147483647 h 82"/>
              <a:gd name="T64" fmla="*/ 2147483647 w 204"/>
              <a:gd name="T65" fmla="*/ 2147483647 h 82"/>
              <a:gd name="T66" fmla="*/ 2147483647 w 204"/>
              <a:gd name="T67" fmla="*/ 2147483647 h 82"/>
              <a:gd name="T68" fmla="*/ 2147483647 w 204"/>
              <a:gd name="T69" fmla="*/ 0 h 82"/>
              <a:gd name="T70" fmla="*/ 2147483647 w 204"/>
              <a:gd name="T71" fmla="*/ 2147483647 h 82"/>
              <a:gd name="T72" fmla="*/ 2147483647 w 204"/>
              <a:gd name="T73" fmla="*/ 2147483647 h 82"/>
              <a:gd name="T74" fmla="*/ 2147483647 w 204"/>
              <a:gd name="T75" fmla="*/ 2147483647 h 82"/>
              <a:gd name="T76" fmla="*/ 2147483647 w 204"/>
              <a:gd name="T77" fmla="*/ 2147483647 h 82"/>
              <a:gd name="T78" fmla="*/ 2147483647 w 204"/>
              <a:gd name="T79" fmla="*/ 2147483647 h 82"/>
              <a:gd name="T80" fmla="*/ 2147483647 w 204"/>
              <a:gd name="T81" fmla="*/ 2147483647 h 82"/>
              <a:gd name="T82" fmla="*/ 2147483647 w 204"/>
              <a:gd name="T83" fmla="*/ 2147483647 h 8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04"/>
              <a:gd name="T127" fmla="*/ 0 h 82"/>
              <a:gd name="T128" fmla="*/ 204 w 204"/>
              <a:gd name="T129" fmla="*/ 82 h 8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04" h="82">
                <a:moveTo>
                  <a:pt x="176" y="62"/>
                </a:moveTo>
                <a:lnTo>
                  <a:pt x="172" y="62"/>
                </a:lnTo>
                <a:lnTo>
                  <a:pt x="170" y="64"/>
                </a:lnTo>
                <a:lnTo>
                  <a:pt x="166" y="70"/>
                </a:lnTo>
                <a:lnTo>
                  <a:pt x="160" y="76"/>
                </a:lnTo>
                <a:lnTo>
                  <a:pt x="158" y="78"/>
                </a:lnTo>
                <a:lnTo>
                  <a:pt x="154" y="80"/>
                </a:lnTo>
                <a:lnTo>
                  <a:pt x="146" y="78"/>
                </a:lnTo>
                <a:lnTo>
                  <a:pt x="132" y="76"/>
                </a:lnTo>
                <a:lnTo>
                  <a:pt x="124" y="70"/>
                </a:lnTo>
                <a:lnTo>
                  <a:pt x="120" y="68"/>
                </a:lnTo>
                <a:lnTo>
                  <a:pt x="120" y="64"/>
                </a:lnTo>
                <a:lnTo>
                  <a:pt x="98" y="64"/>
                </a:lnTo>
                <a:lnTo>
                  <a:pt x="94" y="66"/>
                </a:lnTo>
                <a:lnTo>
                  <a:pt x="90" y="68"/>
                </a:lnTo>
                <a:lnTo>
                  <a:pt x="78" y="74"/>
                </a:lnTo>
                <a:lnTo>
                  <a:pt x="68" y="80"/>
                </a:lnTo>
                <a:lnTo>
                  <a:pt x="60" y="82"/>
                </a:lnTo>
                <a:lnTo>
                  <a:pt x="52" y="82"/>
                </a:lnTo>
                <a:lnTo>
                  <a:pt x="40" y="80"/>
                </a:lnTo>
                <a:lnTo>
                  <a:pt x="34" y="80"/>
                </a:lnTo>
                <a:lnTo>
                  <a:pt x="28" y="82"/>
                </a:lnTo>
                <a:lnTo>
                  <a:pt x="28" y="74"/>
                </a:lnTo>
                <a:lnTo>
                  <a:pt x="32" y="72"/>
                </a:lnTo>
                <a:lnTo>
                  <a:pt x="34" y="68"/>
                </a:lnTo>
                <a:lnTo>
                  <a:pt x="22" y="70"/>
                </a:lnTo>
                <a:lnTo>
                  <a:pt x="14" y="68"/>
                </a:lnTo>
                <a:lnTo>
                  <a:pt x="6" y="64"/>
                </a:lnTo>
                <a:lnTo>
                  <a:pt x="0" y="60"/>
                </a:lnTo>
                <a:lnTo>
                  <a:pt x="14" y="56"/>
                </a:lnTo>
                <a:lnTo>
                  <a:pt x="26" y="54"/>
                </a:lnTo>
                <a:lnTo>
                  <a:pt x="70" y="54"/>
                </a:lnTo>
                <a:lnTo>
                  <a:pt x="70" y="52"/>
                </a:lnTo>
                <a:lnTo>
                  <a:pt x="72" y="50"/>
                </a:lnTo>
                <a:lnTo>
                  <a:pt x="12" y="50"/>
                </a:lnTo>
                <a:lnTo>
                  <a:pt x="12" y="44"/>
                </a:lnTo>
                <a:lnTo>
                  <a:pt x="14" y="42"/>
                </a:lnTo>
                <a:lnTo>
                  <a:pt x="18" y="36"/>
                </a:lnTo>
                <a:lnTo>
                  <a:pt x="18" y="34"/>
                </a:lnTo>
                <a:lnTo>
                  <a:pt x="20" y="30"/>
                </a:lnTo>
                <a:lnTo>
                  <a:pt x="26" y="28"/>
                </a:lnTo>
                <a:lnTo>
                  <a:pt x="42" y="26"/>
                </a:lnTo>
                <a:lnTo>
                  <a:pt x="54" y="24"/>
                </a:lnTo>
                <a:lnTo>
                  <a:pt x="68" y="20"/>
                </a:lnTo>
                <a:lnTo>
                  <a:pt x="78" y="14"/>
                </a:lnTo>
                <a:lnTo>
                  <a:pt x="90" y="6"/>
                </a:lnTo>
                <a:lnTo>
                  <a:pt x="90" y="16"/>
                </a:lnTo>
                <a:lnTo>
                  <a:pt x="94" y="18"/>
                </a:lnTo>
                <a:lnTo>
                  <a:pt x="96" y="18"/>
                </a:lnTo>
                <a:lnTo>
                  <a:pt x="102" y="16"/>
                </a:lnTo>
                <a:lnTo>
                  <a:pt x="110" y="18"/>
                </a:lnTo>
                <a:lnTo>
                  <a:pt x="120" y="20"/>
                </a:lnTo>
                <a:lnTo>
                  <a:pt x="124" y="20"/>
                </a:lnTo>
                <a:lnTo>
                  <a:pt x="124" y="16"/>
                </a:lnTo>
                <a:lnTo>
                  <a:pt x="128" y="14"/>
                </a:lnTo>
                <a:lnTo>
                  <a:pt x="130" y="12"/>
                </a:lnTo>
                <a:lnTo>
                  <a:pt x="136" y="14"/>
                </a:lnTo>
                <a:lnTo>
                  <a:pt x="142" y="16"/>
                </a:lnTo>
                <a:lnTo>
                  <a:pt x="138" y="26"/>
                </a:lnTo>
                <a:lnTo>
                  <a:pt x="138" y="28"/>
                </a:lnTo>
                <a:lnTo>
                  <a:pt x="142" y="28"/>
                </a:lnTo>
                <a:lnTo>
                  <a:pt x="144" y="28"/>
                </a:lnTo>
                <a:lnTo>
                  <a:pt x="146" y="28"/>
                </a:lnTo>
                <a:lnTo>
                  <a:pt x="150" y="24"/>
                </a:lnTo>
                <a:lnTo>
                  <a:pt x="150" y="18"/>
                </a:lnTo>
                <a:lnTo>
                  <a:pt x="152" y="12"/>
                </a:lnTo>
                <a:lnTo>
                  <a:pt x="160" y="8"/>
                </a:lnTo>
                <a:lnTo>
                  <a:pt x="174" y="4"/>
                </a:lnTo>
                <a:lnTo>
                  <a:pt x="194" y="0"/>
                </a:lnTo>
                <a:lnTo>
                  <a:pt x="204" y="0"/>
                </a:lnTo>
                <a:lnTo>
                  <a:pt x="200" y="4"/>
                </a:lnTo>
                <a:lnTo>
                  <a:pt x="196" y="10"/>
                </a:lnTo>
                <a:lnTo>
                  <a:pt x="182" y="20"/>
                </a:lnTo>
                <a:lnTo>
                  <a:pt x="172" y="30"/>
                </a:lnTo>
                <a:lnTo>
                  <a:pt x="168" y="38"/>
                </a:lnTo>
                <a:lnTo>
                  <a:pt x="166" y="44"/>
                </a:lnTo>
                <a:lnTo>
                  <a:pt x="168" y="46"/>
                </a:lnTo>
                <a:lnTo>
                  <a:pt x="170" y="50"/>
                </a:lnTo>
                <a:lnTo>
                  <a:pt x="178" y="52"/>
                </a:lnTo>
                <a:lnTo>
                  <a:pt x="186" y="54"/>
                </a:lnTo>
                <a:lnTo>
                  <a:pt x="188" y="56"/>
                </a:lnTo>
                <a:lnTo>
                  <a:pt x="190" y="58"/>
                </a:lnTo>
                <a:lnTo>
                  <a:pt x="188" y="62"/>
                </a:lnTo>
                <a:lnTo>
                  <a:pt x="182" y="64"/>
                </a:lnTo>
                <a:lnTo>
                  <a:pt x="176" y="6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îṣľide">
            <a:extLst>
              <a:ext uri="{FF2B5EF4-FFF2-40B4-BE49-F238E27FC236}">
                <a16:creationId xmlns:a16="http://schemas.microsoft.com/office/drawing/2014/main" id="{D4DD4AD9-B516-4C0A-8757-2D2963EF5962}"/>
              </a:ext>
            </a:extLst>
          </p:cNvPr>
          <p:cNvSpPr/>
          <p:nvPr/>
        </p:nvSpPr>
        <p:spPr bwMode="auto">
          <a:xfrm>
            <a:off x="7852577" y="1301470"/>
            <a:ext cx="86428" cy="26512"/>
          </a:xfrm>
          <a:custGeom>
            <a:avLst/>
            <a:gdLst>
              <a:gd name="T0" fmla="*/ 0 w 96"/>
              <a:gd name="T1" fmla="*/ 2147483647 h 26"/>
              <a:gd name="T2" fmla="*/ 2147483647 w 96"/>
              <a:gd name="T3" fmla="*/ 2147483647 h 26"/>
              <a:gd name="T4" fmla="*/ 2147483647 w 96"/>
              <a:gd name="T5" fmla="*/ 2147483647 h 26"/>
              <a:gd name="T6" fmla="*/ 2147483647 w 96"/>
              <a:gd name="T7" fmla="*/ 2147483647 h 26"/>
              <a:gd name="T8" fmla="*/ 2147483647 w 96"/>
              <a:gd name="T9" fmla="*/ 2147483647 h 26"/>
              <a:gd name="T10" fmla="*/ 2147483647 w 96"/>
              <a:gd name="T11" fmla="*/ 2147483647 h 26"/>
              <a:gd name="T12" fmla="*/ 2147483647 w 96"/>
              <a:gd name="T13" fmla="*/ 2147483647 h 26"/>
              <a:gd name="T14" fmla="*/ 2147483647 w 96"/>
              <a:gd name="T15" fmla="*/ 2147483647 h 26"/>
              <a:gd name="T16" fmla="*/ 2147483647 w 96"/>
              <a:gd name="T17" fmla="*/ 2147483647 h 26"/>
              <a:gd name="T18" fmla="*/ 2147483647 w 96"/>
              <a:gd name="T19" fmla="*/ 2147483647 h 26"/>
              <a:gd name="T20" fmla="*/ 2147483647 w 96"/>
              <a:gd name="T21" fmla="*/ 2147483647 h 26"/>
              <a:gd name="T22" fmla="*/ 2147483647 w 96"/>
              <a:gd name="T23" fmla="*/ 2147483647 h 26"/>
              <a:gd name="T24" fmla="*/ 2147483647 w 96"/>
              <a:gd name="T25" fmla="*/ 2147483647 h 26"/>
              <a:gd name="T26" fmla="*/ 2147483647 w 96"/>
              <a:gd name="T27" fmla="*/ 0 h 26"/>
              <a:gd name="T28" fmla="*/ 2147483647 w 96"/>
              <a:gd name="T29" fmla="*/ 2147483647 h 26"/>
              <a:gd name="T30" fmla="*/ 2147483647 w 96"/>
              <a:gd name="T31" fmla="*/ 2147483647 h 26"/>
              <a:gd name="T32" fmla="*/ 2147483647 w 96"/>
              <a:gd name="T33" fmla="*/ 2147483647 h 26"/>
              <a:gd name="T34" fmla="*/ 2147483647 w 96"/>
              <a:gd name="T35" fmla="*/ 2147483647 h 26"/>
              <a:gd name="T36" fmla="*/ 2147483647 w 96"/>
              <a:gd name="T37" fmla="*/ 2147483647 h 26"/>
              <a:gd name="T38" fmla="*/ 2147483647 w 96"/>
              <a:gd name="T39" fmla="*/ 2147483647 h 26"/>
              <a:gd name="T40" fmla="*/ 2147483647 w 96"/>
              <a:gd name="T41" fmla="*/ 2147483647 h 26"/>
              <a:gd name="T42" fmla="*/ 0 w 96"/>
              <a:gd name="T43" fmla="*/ 2147483647 h 2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6"/>
              <a:gd name="T67" fmla="*/ 0 h 26"/>
              <a:gd name="T68" fmla="*/ 96 w 96"/>
              <a:gd name="T69" fmla="*/ 26 h 2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6" h="26">
                <a:moveTo>
                  <a:pt x="0" y="24"/>
                </a:moveTo>
                <a:lnTo>
                  <a:pt x="6" y="24"/>
                </a:lnTo>
                <a:lnTo>
                  <a:pt x="12" y="24"/>
                </a:lnTo>
                <a:lnTo>
                  <a:pt x="16" y="24"/>
                </a:lnTo>
                <a:lnTo>
                  <a:pt x="18" y="26"/>
                </a:lnTo>
                <a:lnTo>
                  <a:pt x="26" y="26"/>
                </a:lnTo>
                <a:lnTo>
                  <a:pt x="42" y="20"/>
                </a:lnTo>
                <a:lnTo>
                  <a:pt x="52" y="16"/>
                </a:lnTo>
                <a:lnTo>
                  <a:pt x="58" y="22"/>
                </a:lnTo>
                <a:lnTo>
                  <a:pt x="68" y="16"/>
                </a:lnTo>
                <a:lnTo>
                  <a:pt x="76" y="12"/>
                </a:lnTo>
                <a:lnTo>
                  <a:pt x="86" y="8"/>
                </a:lnTo>
                <a:lnTo>
                  <a:pt x="96" y="4"/>
                </a:lnTo>
                <a:lnTo>
                  <a:pt x="90" y="0"/>
                </a:lnTo>
                <a:lnTo>
                  <a:pt x="78" y="2"/>
                </a:lnTo>
                <a:lnTo>
                  <a:pt x="70" y="4"/>
                </a:lnTo>
                <a:lnTo>
                  <a:pt x="46" y="10"/>
                </a:lnTo>
                <a:lnTo>
                  <a:pt x="24" y="16"/>
                </a:lnTo>
                <a:lnTo>
                  <a:pt x="16" y="18"/>
                </a:lnTo>
                <a:lnTo>
                  <a:pt x="4" y="18"/>
                </a:lnTo>
                <a:lnTo>
                  <a:pt x="4" y="24"/>
                </a:lnTo>
                <a:lnTo>
                  <a:pt x="0" y="2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3" name="íŝlïďè">
            <a:extLst>
              <a:ext uri="{FF2B5EF4-FFF2-40B4-BE49-F238E27FC236}">
                <a16:creationId xmlns:a16="http://schemas.microsoft.com/office/drawing/2014/main" id="{B921ADBD-4FD2-45A2-AEB1-815C1EBBA1CA}"/>
              </a:ext>
            </a:extLst>
          </p:cNvPr>
          <p:cNvSpPr/>
          <p:nvPr/>
        </p:nvSpPr>
        <p:spPr bwMode="auto">
          <a:xfrm>
            <a:off x="7891927" y="1313069"/>
            <a:ext cx="118048" cy="31482"/>
          </a:xfrm>
          <a:custGeom>
            <a:avLst/>
            <a:gdLst>
              <a:gd name="T0" fmla="*/ 2147483647 w 132"/>
              <a:gd name="T1" fmla="*/ 2147483647 h 32"/>
              <a:gd name="T2" fmla="*/ 2147483647 w 132"/>
              <a:gd name="T3" fmla="*/ 2147483647 h 32"/>
              <a:gd name="T4" fmla="*/ 2147483647 w 132"/>
              <a:gd name="T5" fmla="*/ 2147483647 h 32"/>
              <a:gd name="T6" fmla="*/ 2147483647 w 132"/>
              <a:gd name="T7" fmla="*/ 2147483647 h 32"/>
              <a:gd name="T8" fmla="*/ 2147483647 w 132"/>
              <a:gd name="T9" fmla="*/ 2147483647 h 32"/>
              <a:gd name="T10" fmla="*/ 2147483647 w 132"/>
              <a:gd name="T11" fmla="*/ 2147483647 h 32"/>
              <a:gd name="T12" fmla="*/ 0 w 132"/>
              <a:gd name="T13" fmla="*/ 2147483647 h 32"/>
              <a:gd name="T14" fmla="*/ 0 w 132"/>
              <a:gd name="T15" fmla="*/ 2147483647 h 32"/>
              <a:gd name="T16" fmla="*/ 2147483647 w 132"/>
              <a:gd name="T17" fmla="*/ 2147483647 h 32"/>
              <a:gd name="T18" fmla="*/ 2147483647 w 132"/>
              <a:gd name="T19" fmla="*/ 2147483647 h 32"/>
              <a:gd name="T20" fmla="*/ 2147483647 w 132"/>
              <a:gd name="T21" fmla="*/ 2147483647 h 32"/>
              <a:gd name="T22" fmla="*/ 2147483647 w 132"/>
              <a:gd name="T23" fmla="*/ 0 h 32"/>
              <a:gd name="T24" fmla="*/ 2147483647 w 132"/>
              <a:gd name="T25" fmla="*/ 2147483647 h 32"/>
              <a:gd name="T26" fmla="*/ 2147483647 w 132"/>
              <a:gd name="T27" fmla="*/ 2147483647 h 32"/>
              <a:gd name="T28" fmla="*/ 2147483647 w 132"/>
              <a:gd name="T29" fmla="*/ 2147483647 h 32"/>
              <a:gd name="T30" fmla="*/ 2147483647 w 132"/>
              <a:gd name="T31" fmla="*/ 2147483647 h 32"/>
              <a:gd name="T32" fmla="*/ 2147483647 w 132"/>
              <a:gd name="T33" fmla="*/ 2147483647 h 32"/>
              <a:gd name="T34" fmla="*/ 2147483647 w 132"/>
              <a:gd name="T35" fmla="*/ 2147483647 h 32"/>
              <a:gd name="T36" fmla="*/ 2147483647 w 132"/>
              <a:gd name="T37" fmla="*/ 2147483647 h 32"/>
              <a:gd name="T38" fmla="*/ 2147483647 w 132"/>
              <a:gd name="T39" fmla="*/ 2147483647 h 32"/>
              <a:gd name="T40" fmla="*/ 2147483647 w 132"/>
              <a:gd name="T41" fmla="*/ 2147483647 h 32"/>
              <a:gd name="T42" fmla="*/ 2147483647 w 132"/>
              <a:gd name="T43" fmla="*/ 2147483647 h 32"/>
              <a:gd name="T44" fmla="*/ 2147483647 w 132"/>
              <a:gd name="T45" fmla="*/ 0 h 32"/>
              <a:gd name="T46" fmla="*/ 2147483647 w 132"/>
              <a:gd name="T47" fmla="*/ 0 h 32"/>
              <a:gd name="T48" fmla="*/ 2147483647 w 132"/>
              <a:gd name="T49" fmla="*/ 2147483647 h 32"/>
              <a:gd name="T50" fmla="*/ 2147483647 w 132"/>
              <a:gd name="T51" fmla="*/ 2147483647 h 32"/>
              <a:gd name="T52" fmla="*/ 2147483647 w 132"/>
              <a:gd name="T53" fmla="*/ 2147483647 h 32"/>
              <a:gd name="T54" fmla="*/ 2147483647 w 132"/>
              <a:gd name="T55" fmla="*/ 2147483647 h 32"/>
              <a:gd name="T56" fmla="*/ 2147483647 w 132"/>
              <a:gd name="T57" fmla="*/ 2147483647 h 32"/>
              <a:gd name="T58" fmla="*/ 2147483647 w 132"/>
              <a:gd name="T59" fmla="*/ 2147483647 h 32"/>
              <a:gd name="T60" fmla="*/ 2147483647 w 132"/>
              <a:gd name="T61" fmla="*/ 2147483647 h 32"/>
              <a:gd name="T62" fmla="*/ 2147483647 w 132"/>
              <a:gd name="T63" fmla="*/ 2147483647 h 32"/>
              <a:gd name="T64" fmla="*/ 2147483647 w 132"/>
              <a:gd name="T65" fmla="*/ 2147483647 h 32"/>
              <a:gd name="T66" fmla="*/ 2147483647 w 132"/>
              <a:gd name="T67" fmla="*/ 2147483647 h 32"/>
              <a:gd name="T68" fmla="*/ 2147483647 w 132"/>
              <a:gd name="T69" fmla="*/ 2147483647 h 32"/>
              <a:gd name="T70" fmla="*/ 2147483647 w 132"/>
              <a:gd name="T71" fmla="*/ 2147483647 h 32"/>
              <a:gd name="T72" fmla="*/ 2147483647 w 132"/>
              <a:gd name="T73" fmla="*/ 2147483647 h 32"/>
              <a:gd name="T74" fmla="*/ 2147483647 w 132"/>
              <a:gd name="T75" fmla="*/ 2147483647 h 32"/>
              <a:gd name="T76" fmla="*/ 2147483647 w 132"/>
              <a:gd name="T77" fmla="*/ 2147483647 h 3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2"/>
              <a:gd name="T118" fmla="*/ 0 h 32"/>
              <a:gd name="T119" fmla="*/ 132 w 132"/>
              <a:gd name="T120" fmla="*/ 32 h 3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2" h="32">
                <a:moveTo>
                  <a:pt x="34" y="32"/>
                </a:moveTo>
                <a:lnTo>
                  <a:pt x="30" y="30"/>
                </a:lnTo>
                <a:lnTo>
                  <a:pt x="28" y="30"/>
                </a:lnTo>
                <a:lnTo>
                  <a:pt x="30" y="26"/>
                </a:lnTo>
                <a:lnTo>
                  <a:pt x="36" y="24"/>
                </a:lnTo>
                <a:lnTo>
                  <a:pt x="18" y="22"/>
                </a:lnTo>
                <a:lnTo>
                  <a:pt x="0" y="20"/>
                </a:lnTo>
                <a:lnTo>
                  <a:pt x="0" y="18"/>
                </a:lnTo>
                <a:lnTo>
                  <a:pt x="6" y="16"/>
                </a:lnTo>
                <a:lnTo>
                  <a:pt x="24" y="10"/>
                </a:lnTo>
                <a:lnTo>
                  <a:pt x="40" y="4"/>
                </a:lnTo>
                <a:lnTo>
                  <a:pt x="54" y="0"/>
                </a:lnTo>
                <a:lnTo>
                  <a:pt x="54" y="6"/>
                </a:lnTo>
                <a:lnTo>
                  <a:pt x="56" y="6"/>
                </a:lnTo>
                <a:lnTo>
                  <a:pt x="64" y="6"/>
                </a:lnTo>
                <a:lnTo>
                  <a:pt x="64" y="14"/>
                </a:lnTo>
                <a:lnTo>
                  <a:pt x="66" y="16"/>
                </a:lnTo>
                <a:lnTo>
                  <a:pt x="68" y="18"/>
                </a:lnTo>
                <a:lnTo>
                  <a:pt x="74" y="18"/>
                </a:lnTo>
                <a:lnTo>
                  <a:pt x="84" y="16"/>
                </a:lnTo>
                <a:lnTo>
                  <a:pt x="92" y="14"/>
                </a:lnTo>
                <a:lnTo>
                  <a:pt x="100" y="6"/>
                </a:lnTo>
                <a:lnTo>
                  <a:pt x="108" y="0"/>
                </a:lnTo>
                <a:lnTo>
                  <a:pt x="114" y="0"/>
                </a:lnTo>
                <a:lnTo>
                  <a:pt x="114" y="8"/>
                </a:lnTo>
                <a:lnTo>
                  <a:pt x="110" y="12"/>
                </a:lnTo>
                <a:lnTo>
                  <a:pt x="120" y="14"/>
                </a:lnTo>
                <a:lnTo>
                  <a:pt x="132" y="14"/>
                </a:lnTo>
                <a:lnTo>
                  <a:pt x="118" y="22"/>
                </a:lnTo>
                <a:lnTo>
                  <a:pt x="110" y="28"/>
                </a:lnTo>
                <a:lnTo>
                  <a:pt x="104" y="28"/>
                </a:lnTo>
                <a:lnTo>
                  <a:pt x="98" y="28"/>
                </a:lnTo>
                <a:lnTo>
                  <a:pt x="94" y="26"/>
                </a:lnTo>
                <a:lnTo>
                  <a:pt x="90" y="24"/>
                </a:lnTo>
                <a:lnTo>
                  <a:pt x="84" y="22"/>
                </a:lnTo>
                <a:lnTo>
                  <a:pt x="72" y="24"/>
                </a:lnTo>
                <a:lnTo>
                  <a:pt x="60" y="28"/>
                </a:lnTo>
                <a:lnTo>
                  <a:pt x="48" y="30"/>
                </a:lnTo>
                <a:lnTo>
                  <a:pt x="34" y="3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išḷïďè">
            <a:extLst>
              <a:ext uri="{FF2B5EF4-FFF2-40B4-BE49-F238E27FC236}">
                <a16:creationId xmlns:a16="http://schemas.microsoft.com/office/drawing/2014/main" id="{0798D8C7-1492-4330-8D43-E5BC1A5D76D3}"/>
              </a:ext>
            </a:extLst>
          </p:cNvPr>
          <p:cNvSpPr/>
          <p:nvPr/>
        </p:nvSpPr>
        <p:spPr bwMode="auto">
          <a:xfrm>
            <a:off x="7957978" y="1284900"/>
            <a:ext cx="56916" cy="18226"/>
          </a:xfrm>
          <a:custGeom>
            <a:avLst/>
            <a:gdLst>
              <a:gd name="T0" fmla="*/ 2147483647 w 64"/>
              <a:gd name="T1" fmla="*/ 2147483647 h 18"/>
              <a:gd name="T2" fmla="*/ 2147483647 w 64"/>
              <a:gd name="T3" fmla="*/ 2147483647 h 18"/>
              <a:gd name="T4" fmla="*/ 0 w 64"/>
              <a:gd name="T5" fmla="*/ 2147483647 h 18"/>
              <a:gd name="T6" fmla="*/ 2147483647 w 64"/>
              <a:gd name="T7" fmla="*/ 2147483647 h 18"/>
              <a:gd name="T8" fmla="*/ 2147483647 w 64"/>
              <a:gd name="T9" fmla="*/ 2147483647 h 18"/>
              <a:gd name="T10" fmla="*/ 2147483647 w 64"/>
              <a:gd name="T11" fmla="*/ 2147483647 h 18"/>
              <a:gd name="T12" fmla="*/ 2147483647 w 64"/>
              <a:gd name="T13" fmla="*/ 2147483647 h 18"/>
              <a:gd name="T14" fmla="*/ 2147483647 w 64"/>
              <a:gd name="T15" fmla="*/ 2147483647 h 18"/>
              <a:gd name="T16" fmla="*/ 2147483647 w 64"/>
              <a:gd name="T17" fmla="*/ 0 h 18"/>
              <a:gd name="T18" fmla="*/ 2147483647 w 64"/>
              <a:gd name="T19" fmla="*/ 2147483647 h 18"/>
              <a:gd name="T20" fmla="*/ 2147483647 w 64"/>
              <a:gd name="T21" fmla="*/ 2147483647 h 18"/>
              <a:gd name="T22" fmla="*/ 2147483647 w 64"/>
              <a:gd name="T23" fmla="*/ 2147483647 h 18"/>
              <a:gd name="T24" fmla="*/ 2147483647 w 64"/>
              <a:gd name="T25" fmla="*/ 2147483647 h 18"/>
              <a:gd name="T26" fmla="*/ 2147483647 w 64"/>
              <a:gd name="T27" fmla="*/ 2147483647 h 18"/>
              <a:gd name="T28" fmla="*/ 2147483647 w 64"/>
              <a:gd name="T29" fmla="*/ 2147483647 h 18"/>
              <a:gd name="T30" fmla="*/ 2147483647 w 64"/>
              <a:gd name="T31" fmla="*/ 2147483647 h 18"/>
              <a:gd name="T32" fmla="*/ 2147483647 w 64"/>
              <a:gd name="T33" fmla="*/ 2147483647 h 18"/>
              <a:gd name="T34" fmla="*/ 2147483647 w 64"/>
              <a:gd name="T35" fmla="*/ 2147483647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4"/>
              <a:gd name="T55" fmla="*/ 0 h 18"/>
              <a:gd name="T56" fmla="*/ 64 w 64"/>
              <a:gd name="T57" fmla="*/ 18 h 1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4" h="18">
                <a:moveTo>
                  <a:pt x="12" y="18"/>
                </a:moveTo>
                <a:lnTo>
                  <a:pt x="6" y="16"/>
                </a:lnTo>
                <a:lnTo>
                  <a:pt x="0" y="14"/>
                </a:lnTo>
                <a:lnTo>
                  <a:pt x="8" y="12"/>
                </a:lnTo>
                <a:lnTo>
                  <a:pt x="18" y="12"/>
                </a:lnTo>
                <a:lnTo>
                  <a:pt x="26" y="10"/>
                </a:lnTo>
                <a:lnTo>
                  <a:pt x="28" y="10"/>
                </a:lnTo>
                <a:lnTo>
                  <a:pt x="30" y="8"/>
                </a:lnTo>
                <a:lnTo>
                  <a:pt x="48" y="0"/>
                </a:lnTo>
                <a:lnTo>
                  <a:pt x="58" y="2"/>
                </a:lnTo>
                <a:lnTo>
                  <a:pt x="64" y="4"/>
                </a:lnTo>
                <a:lnTo>
                  <a:pt x="58" y="10"/>
                </a:lnTo>
                <a:lnTo>
                  <a:pt x="48" y="16"/>
                </a:lnTo>
                <a:lnTo>
                  <a:pt x="30" y="18"/>
                </a:lnTo>
                <a:lnTo>
                  <a:pt x="30" y="16"/>
                </a:lnTo>
                <a:lnTo>
                  <a:pt x="28" y="16"/>
                </a:lnTo>
                <a:lnTo>
                  <a:pt x="22" y="16"/>
                </a:lnTo>
                <a:lnTo>
                  <a:pt x="12" y="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işļïḑé">
            <a:extLst>
              <a:ext uri="{FF2B5EF4-FFF2-40B4-BE49-F238E27FC236}">
                <a16:creationId xmlns:a16="http://schemas.microsoft.com/office/drawing/2014/main" id="{FFFF442D-F97A-4381-99FE-31FE7E276288}"/>
              </a:ext>
            </a:extLst>
          </p:cNvPr>
          <p:cNvSpPr/>
          <p:nvPr/>
        </p:nvSpPr>
        <p:spPr bwMode="auto">
          <a:xfrm>
            <a:off x="7995922" y="1351179"/>
            <a:ext cx="65348" cy="41424"/>
          </a:xfrm>
          <a:custGeom>
            <a:avLst/>
            <a:gdLst>
              <a:gd name="T0" fmla="*/ 2147483647 w 74"/>
              <a:gd name="T1" fmla="*/ 2147483647 h 42"/>
              <a:gd name="T2" fmla="*/ 2147483647 w 74"/>
              <a:gd name="T3" fmla="*/ 2147483647 h 42"/>
              <a:gd name="T4" fmla="*/ 2147483647 w 74"/>
              <a:gd name="T5" fmla="*/ 2147483647 h 42"/>
              <a:gd name="T6" fmla="*/ 2147483647 w 74"/>
              <a:gd name="T7" fmla="*/ 2147483647 h 42"/>
              <a:gd name="T8" fmla="*/ 2147483647 w 74"/>
              <a:gd name="T9" fmla="*/ 2147483647 h 42"/>
              <a:gd name="T10" fmla="*/ 2147483647 w 74"/>
              <a:gd name="T11" fmla="*/ 2147483647 h 42"/>
              <a:gd name="T12" fmla="*/ 2147483647 w 74"/>
              <a:gd name="T13" fmla="*/ 2147483647 h 42"/>
              <a:gd name="T14" fmla="*/ 2147483647 w 74"/>
              <a:gd name="T15" fmla="*/ 2147483647 h 42"/>
              <a:gd name="T16" fmla="*/ 2147483647 w 74"/>
              <a:gd name="T17" fmla="*/ 2147483647 h 42"/>
              <a:gd name="T18" fmla="*/ 2147483647 w 74"/>
              <a:gd name="T19" fmla="*/ 2147483647 h 42"/>
              <a:gd name="T20" fmla="*/ 2147483647 w 74"/>
              <a:gd name="T21" fmla="*/ 2147483647 h 42"/>
              <a:gd name="T22" fmla="*/ 2147483647 w 74"/>
              <a:gd name="T23" fmla="*/ 2147483647 h 42"/>
              <a:gd name="T24" fmla="*/ 2147483647 w 74"/>
              <a:gd name="T25" fmla="*/ 2147483647 h 42"/>
              <a:gd name="T26" fmla="*/ 2147483647 w 74"/>
              <a:gd name="T27" fmla="*/ 2147483647 h 42"/>
              <a:gd name="T28" fmla="*/ 2147483647 w 74"/>
              <a:gd name="T29" fmla="*/ 2147483647 h 42"/>
              <a:gd name="T30" fmla="*/ 2147483647 w 74"/>
              <a:gd name="T31" fmla="*/ 2147483647 h 42"/>
              <a:gd name="T32" fmla="*/ 2147483647 w 74"/>
              <a:gd name="T33" fmla="*/ 2147483647 h 42"/>
              <a:gd name="T34" fmla="*/ 2147483647 w 74"/>
              <a:gd name="T35" fmla="*/ 2147483647 h 42"/>
              <a:gd name="T36" fmla="*/ 2147483647 w 74"/>
              <a:gd name="T37" fmla="*/ 2147483647 h 42"/>
              <a:gd name="T38" fmla="*/ 0 w 74"/>
              <a:gd name="T39" fmla="*/ 2147483647 h 42"/>
              <a:gd name="T40" fmla="*/ 2147483647 w 74"/>
              <a:gd name="T41" fmla="*/ 2147483647 h 42"/>
              <a:gd name="T42" fmla="*/ 2147483647 w 74"/>
              <a:gd name="T43" fmla="*/ 2147483647 h 42"/>
              <a:gd name="T44" fmla="*/ 2147483647 w 74"/>
              <a:gd name="T45" fmla="*/ 2147483647 h 42"/>
              <a:gd name="T46" fmla="*/ 2147483647 w 74"/>
              <a:gd name="T47" fmla="*/ 2147483647 h 42"/>
              <a:gd name="T48" fmla="*/ 2147483647 w 74"/>
              <a:gd name="T49" fmla="*/ 2147483647 h 42"/>
              <a:gd name="T50" fmla="*/ 2147483647 w 74"/>
              <a:gd name="T51" fmla="*/ 2147483647 h 42"/>
              <a:gd name="T52" fmla="*/ 2147483647 w 74"/>
              <a:gd name="T53" fmla="*/ 2147483647 h 42"/>
              <a:gd name="T54" fmla="*/ 2147483647 w 74"/>
              <a:gd name="T55" fmla="*/ 2147483647 h 42"/>
              <a:gd name="T56" fmla="*/ 2147483647 w 74"/>
              <a:gd name="T57" fmla="*/ 2147483647 h 42"/>
              <a:gd name="T58" fmla="*/ 2147483647 w 74"/>
              <a:gd name="T59" fmla="*/ 2147483647 h 42"/>
              <a:gd name="T60" fmla="*/ 2147483647 w 74"/>
              <a:gd name="T61" fmla="*/ 2147483647 h 42"/>
              <a:gd name="T62" fmla="*/ 2147483647 w 74"/>
              <a:gd name="T63" fmla="*/ 2147483647 h 42"/>
              <a:gd name="T64" fmla="*/ 2147483647 w 74"/>
              <a:gd name="T65" fmla="*/ 2147483647 h 42"/>
              <a:gd name="T66" fmla="*/ 2147483647 w 74"/>
              <a:gd name="T67" fmla="*/ 0 h 42"/>
              <a:gd name="T68" fmla="*/ 2147483647 w 74"/>
              <a:gd name="T69" fmla="*/ 2147483647 h 4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4"/>
              <a:gd name="T106" fmla="*/ 0 h 42"/>
              <a:gd name="T107" fmla="*/ 74 w 74"/>
              <a:gd name="T108" fmla="*/ 42 h 4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4" h="42">
                <a:moveTo>
                  <a:pt x="74" y="4"/>
                </a:moveTo>
                <a:lnTo>
                  <a:pt x="70" y="6"/>
                </a:lnTo>
                <a:lnTo>
                  <a:pt x="66" y="8"/>
                </a:lnTo>
                <a:lnTo>
                  <a:pt x="58" y="14"/>
                </a:lnTo>
                <a:lnTo>
                  <a:pt x="66" y="22"/>
                </a:lnTo>
                <a:lnTo>
                  <a:pt x="56" y="28"/>
                </a:lnTo>
                <a:lnTo>
                  <a:pt x="52" y="30"/>
                </a:lnTo>
                <a:lnTo>
                  <a:pt x="48" y="28"/>
                </a:lnTo>
                <a:lnTo>
                  <a:pt x="48" y="32"/>
                </a:lnTo>
                <a:lnTo>
                  <a:pt x="44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18" y="42"/>
                </a:lnTo>
                <a:lnTo>
                  <a:pt x="18" y="36"/>
                </a:lnTo>
                <a:lnTo>
                  <a:pt x="16" y="34"/>
                </a:lnTo>
                <a:lnTo>
                  <a:pt x="10" y="32"/>
                </a:lnTo>
                <a:lnTo>
                  <a:pt x="4" y="28"/>
                </a:lnTo>
                <a:lnTo>
                  <a:pt x="2" y="26"/>
                </a:lnTo>
                <a:lnTo>
                  <a:pt x="0" y="22"/>
                </a:lnTo>
                <a:lnTo>
                  <a:pt x="2" y="20"/>
                </a:lnTo>
                <a:lnTo>
                  <a:pt x="4" y="18"/>
                </a:lnTo>
                <a:lnTo>
                  <a:pt x="8" y="16"/>
                </a:lnTo>
                <a:lnTo>
                  <a:pt x="14" y="16"/>
                </a:lnTo>
                <a:lnTo>
                  <a:pt x="16" y="18"/>
                </a:lnTo>
                <a:lnTo>
                  <a:pt x="20" y="20"/>
                </a:lnTo>
                <a:lnTo>
                  <a:pt x="22" y="20"/>
                </a:lnTo>
                <a:lnTo>
                  <a:pt x="30" y="18"/>
                </a:lnTo>
                <a:lnTo>
                  <a:pt x="32" y="16"/>
                </a:lnTo>
                <a:lnTo>
                  <a:pt x="32" y="14"/>
                </a:lnTo>
                <a:lnTo>
                  <a:pt x="32" y="8"/>
                </a:lnTo>
                <a:lnTo>
                  <a:pt x="38" y="4"/>
                </a:lnTo>
                <a:lnTo>
                  <a:pt x="50" y="4"/>
                </a:lnTo>
                <a:lnTo>
                  <a:pt x="74" y="0"/>
                </a:lnTo>
                <a:lnTo>
                  <a:pt x="74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6" name="îṧľíḍe">
            <a:extLst>
              <a:ext uri="{FF2B5EF4-FFF2-40B4-BE49-F238E27FC236}">
                <a16:creationId xmlns:a16="http://schemas.microsoft.com/office/drawing/2014/main" id="{DEA201AD-1097-4655-9145-281FA84F75E2}"/>
              </a:ext>
            </a:extLst>
          </p:cNvPr>
          <p:cNvSpPr/>
          <p:nvPr/>
        </p:nvSpPr>
        <p:spPr bwMode="auto">
          <a:xfrm>
            <a:off x="7983976" y="1411658"/>
            <a:ext cx="34431" cy="21540"/>
          </a:xfrm>
          <a:custGeom>
            <a:avLst/>
            <a:gdLst>
              <a:gd name="T0" fmla="*/ 2147483647 w 40"/>
              <a:gd name="T1" fmla="*/ 2147483647 h 22"/>
              <a:gd name="T2" fmla="*/ 2147483647 w 40"/>
              <a:gd name="T3" fmla="*/ 2147483647 h 22"/>
              <a:gd name="T4" fmla="*/ 2147483647 w 40"/>
              <a:gd name="T5" fmla="*/ 2147483647 h 22"/>
              <a:gd name="T6" fmla="*/ 0 w 40"/>
              <a:gd name="T7" fmla="*/ 2147483647 h 22"/>
              <a:gd name="T8" fmla="*/ 2147483647 w 40"/>
              <a:gd name="T9" fmla="*/ 2147483647 h 22"/>
              <a:gd name="T10" fmla="*/ 2147483647 w 40"/>
              <a:gd name="T11" fmla="*/ 2147483647 h 22"/>
              <a:gd name="T12" fmla="*/ 2147483647 w 40"/>
              <a:gd name="T13" fmla="*/ 0 h 22"/>
              <a:gd name="T14" fmla="*/ 2147483647 w 40"/>
              <a:gd name="T15" fmla="*/ 2147483647 h 22"/>
              <a:gd name="T16" fmla="*/ 2147483647 w 40"/>
              <a:gd name="T17" fmla="*/ 2147483647 h 22"/>
              <a:gd name="T18" fmla="*/ 2147483647 w 40"/>
              <a:gd name="T19" fmla="*/ 2147483647 h 22"/>
              <a:gd name="T20" fmla="*/ 2147483647 w 40"/>
              <a:gd name="T21" fmla="*/ 2147483647 h 22"/>
              <a:gd name="T22" fmla="*/ 2147483647 w 40"/>
              <a:gd name="T23" fmla="*/ 2147483647 h 22"/>
              <a:gd name="T24" fmla="*/ 2147483647 w 40"/>
              <a:gd name="T25" fmla="*/ 2147483647 h 2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"/>
              <a:gd name="T40" fmla="*/ 0 h 22"/>
              <a:gd name="T41" fmla="*/ 40 w 40"/>
              <a:gd name="T42" fmla="*/ 22 h 2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" h="22">
                <a:moveTo>
                  <a:pt x="22" y="22"/>
                </a:moveTo>
                <a:lnTo>
                  <a:pt x="16" y="22"/>
                </a:lnTo>
                <a:lnTo>
                  <a:pt x="8" y="20"/>
                </a:lnTo>
                <a:lnTo>
                  <a:pt x="0" y="14"/>
                </a:lnTo>
                <a:lnTo>
                  <a:pt x="6" y="10"/>
                </a:lnTo>
                <a:lnTo>
                  <a:pt x="12" y="6"/>
                </a:lnTo>
                <a:lnTo>
                  <a:pt x="30" y="0"/>
                </a:lnTo>
                <a:lnTo>
                  <a:pt x="32" y="4"/>
                </a:lnTo>
                <a:lnTo>
                  <a:pt x="34" y="6"/>
                </a:lnTo>
                <a:lnTo>
                  <a:pt x="40" y="6"/>
                </a:lnTo>
                <a:lnTo>
                  <a:pt x="40" y="18"/>
                </a:lnTo>
                <a:lnTo>
                  <a:pt x="32" y="22"/>
                </a:lnTo>
                <a:lnTo>
                  <a:pt x="22" y="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7" name="ïşlîḓé">
            <a:extLst>
              <a:ext uri="{FF2B5EF4-FFF2-40B4-BE49-F238E27FC236}">
                <a16:creationId xmlns:a16="http://schemas.microsoft.com/office/drawing/2014/main" id="{5048414E-854C-4169-B876-4D39082A3F3B}"/>
              </a:ext>
            </a:extLst>
          </p:cNvPr>
          <p:cNvSpPr/>
          <p:nvPr/>
        </p:nvSpPr>
        <p:spPr bwMode="auto">
          <a:xfrm>
            <a:off x="8058459" y="1476280"/>
            <a:ext cx="71672" cy="41424"/>
          </a:xfrm>
          <a:custGeom>
            <a:avLst/>
            <a:gdLst>
              <a:gd name="T0" fmla="*/ 2147483647 w 80"/>
              <a:gd name="T1" fmla="*/ 2147483647 h 42"/>
              <a:gd name="T2" fmla="*/ 2147483647 w 80"/>
              <a:gd name="T3" fmla="*/ 2147483647 h 42"/>
              <a:gd name="T4" fmla="*/ 2147483647 w 80"/>
              <a:gd name="T5" fmla="*/ 2147483647 h 42"/>
              <a:gd name="T6" fmla="*/ 2147483647 w 80"/>
              <a:gd name="T7" fmla="*/ 2147483647 h 42"/>
              <a:gd name="T8" fmla="*/ 2147483647 w 80"/>
              <a:gd name="T9" fmla="*/ 2147483647 h 42"/>
              <a:gd name="T10" fmla="*/ 2147483647 w 80"/>
              <a:gd name="T11" fmla="*/ 2147483647 h 42"/>
              <a:gd name="T12" fmla="*/ 2147483647 w 80"/>
              <a:gd name="T13" fmla="*/ 2147483647 h 42"/>
              <a:gd name="T14" fmla="*/ 2147483647 w 80"/>
              <a:gd name="T15" fmla="*/ 2147483647 h 42"/>
              <a:gd name="T16" fmla="*/ 2147483647 w 80"/>
              <a:gd name="T17" fmla="*/ 2147483647 h 42"/>
              <a:gd name="T18" fmla="*/ 2147483647 w 80"/>
              <a:gd name="T19" fmla="*/ 2147483647 h 42"/>
              <a:gd name="T20" fmla="*/ 2147483647 w 80"/>
              <a:gd name="T21" fmla="*/ 2147483647 h 42"/>
              <a:gd name="T22" fmla="*/ 2147483647 w 80"/>
              <a:gd name="T23" fmla="*/ 2147483647 h 42"/>
              <a:gd name="T24" fmla="*/ 2147483647 w 80"/>
              <a:gd name="T25" fmla="*/ 2147483647 h 42"/>
              <a:gd name="T26" fmla="*/ 2147483647 w 80"/>
              <a:gd name="T27" fmla="*/ 2147483647 h 42"/>
              <a:gd name="T28" fmla="*/ 0 w 80"/>
              <a:gd name="T29" fmla="*/ 2147483647 h 42"/>
              <a:gd name="T30" fmla="*/ 2147483647 w 80"/>
              <a:gd name="T31" fmla="*/ 2147483647 h 42"/>
              <a:gd name="T32" fmla="*/ 2147483647 w 80"/>
              <a:gd name="T33" fmla="*/ 2147483647 h 42"/>
              <a:gd name="T34" fmla="*/ 2147483647 w 80"/>
              <a:gd name="T35" fmla="*/ 0 h 42"/>
              <a:gd name="T36" fmla="*/ 2147483647 w 80"/>
              <a:gd name="T37" fmla="*/ 2147483647 h 42"/>
              <a:gd name="T38" fmla="*/ 2147483647 w 80"/>
              <a:gd name="T39" fmla="*/ 2147483647 h 42"/>
              <a:gd name="T40" fmla="*/ 2147483647 w 80"/>
              <a:gd name="T41" fmla="*/ 2147483647 h 42"/>
              <a:gd name="T42" fmla="*/ 2147483647 w 80"/>
              <a:gd name="T43" fmla="*/ 2147483647 h 42"/>
              <a:gd name="T44" fmla="*/ 2147483647 w 80"/>
              <a:gd name="T45" fmla="*/ 2147483647 h 42"/>
              <a:gd name="T46" fmla="*/ 2147483647 w 80"/>
              <a:gd name="T47" fmla="*/ 2147483647 h 42"/>
              <a:gd name="T48" fmla="*/ 2147483647 w 80"/>
              <a:gd name="T49" fmla="*/ 2147483647 h 42"/>
              <a:gd name="T50" fmla="*/ 2147483647 w 80"/>
              <a:gd name="T51" fmla="*/ 2147483647 h 42"/>
              <a:gd name="T52" fmla="*/ 2147483647 w 80"/>
              <a:gd name="T53" fmla="*/ 2147483647 h 42"/>
              <a:gd name="T54" fmla="*/ 2147483647 w 80"/>
              <a:gd name="T55" fmla="*/ 2147483647 h 42"/>
              <a:gd name="T56" fmla="*/ 2147483647 w 80"/>
              <a:gd name="T57" fmla="*/ 2147483647 h 42"/>
              <a:gd name="T58" fmla="*/ 2147483647 w 80"/>
              <a:gd name="T59" fmla="*/ 2147483647 h 4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0"/>
              <a:gd name="T91" fmla="*/ 0 h 42"/>
              <a:gd name="T92" fmla="*/ 80 w 80"/>
              <a:gd name="T93" fmla="*/ 42 h 4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0" h="42">
                <a:moveTo>
                  <a:pt x="58" y="40"/>
                </a:moveTo>
                <a:lnTo>
                  <a:pt x="56" y="30"/>
                </a:lnTo>
                <a:lnTo>
                  <a:pt x="52" y="26"/>
                </a:lnTo>
                <a:lnTo>
                  <a:pt x="48" y="26"/>
                </a:lnTo>
                <a:lnTo>
                  <a:pt x="42" y="26"/>
                </a:lnTo>
                <a:lnTo>
                  <a:pt x="38" y="30"/>
                </a:lnTo>
                <a:lnTo>
                  <a:pt x="30" y="36"/>
                </a:lnTo>
                <a:lnTo>
                  <a:pt x="22" y="40"/>
                </a:lnTo>
                <a:lnTo>
                  <a:pt x="16" y="42"/>
                </a:lnTo>
                <a:lnTo>
                  <a:pt x="10" y="40"/>
                </a:lnTo>
                <a:lnTo>
                  <a:pt x="14" y="38"/>
                </a:lnTo>
                <a:lnTo>
                  <a:pt x="10" y="36"/>
                </a:lnTo>
                <a:lnTo>
                  <a:pt x="6" y="36"/>
                </a:lnTo>
                <a:lnTo>
                  <a:pt x="4" y="36"/>
                </a:lnTo>
                <a:lnTo>
                  <a:pt x="0" y="34"/>
                </a:lnTo>
                <a:lnTo>
                  <a:pt x="8" y="24"/>
                </a:lnTo>
                <a:lnTo>
                  <a:pt x="22" y="14"/>
                </a:lnTo>
                <a:lnTo>
                  <a:pt x="46" y="0"/>
                </a:lnTo>
                <a:lnTo>
                  <a:pt x="52" y="6"/>
                </a:lnTo>
                <a:lnTo>
                  <a:pt x="58" y="12"/>
                </a:lnTo>
                <a:lnTo>
                  <a:pt x="70" y="22"/>
                </a:lnTo>
                <a:lnTo>
                  <a:pt x="68" y="28"/>
                </a:lnTo>
                <a:lnTo>
                  <a:pt x="74" y="28"/>
                </a:lnTo>
                <a:lnTo>
                  <a:pt x="80" y="30"/>
                </a:lnTo>
                <a:lnTo>
                  <a:pt x="74" y="36"/>
                </a:lnTo>
                <a:lnTo>
                  <a:pt x="70" y="38"/>
                </a:lnTo>
                <a:lnTo>
                  <a:pt x="64" y="40"/>
                </a:lnTo>
                <a:lnTo>
                  <a:pt x="60" y="38"/>
                </a:lnTo>
                <a:lnTo>
                  <a:pt x="60" y="36"/>
                </a:lnTo>
                <a:lnTo>
                  <a:pt x="58" y="4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8" name="íṡlïḋê">
            <a:extLst>
              <a:ext uri="{FF2B5EF4-FFF2-40B4-BE49-F238E27FC236}">
                <a16:creationId xmlns:a16="http://schemas.microsoft.com/office/drawing/2014/main" id="{50A8C060-5EC2-4D30-8B7F-6A23702C76BC}"/>
              </a:ext>
            </a:extLst>
          </p:cNvPr>
          <p:cNvSpPr/>
          <p:nvPr/>
        </p:nvSpPr>
        <p:spPr bwMode="auto">
          <a:xfrm>
            <a:off x="8031055" y="1313069"/>
            <a:ext cx="59024" cy="24026"/>
          </a:xfrm>
          <a:custGeom>
            <a:avLst/>
            <a:gdLst>
              <a:gd name="T0" fmla="*/ 2147483647 w 66"/>
              <a:gd name="T1" fmla="*/ 2147483647 h 24"/>
              <a:gd name="T2" fmla="*/ 2147483647 w 66"/>
              <a:gd name="T3" fmla="*/ 2147483647 h 24"/>
              <a:gd name="T4" fmla="*/ 2147483647 w 66"/>
              <a:gd name="T5" fmla="*/ 2147483647 h 24"/>
              <a:gd name="T6" fmla="*/ 2147483647 w 66"/>
              <a:gd name="T7" fmla="*/ 2147483647 h 24"/>
              <a:gd name="T8" fmla="*/ 2147483647 w 66"/>
              <a:gd name="T9" fmla="*/ 2147483647 h 24"/>
              <a:gd name="T10" fmla="*/ 2147483647 w 66"/>
              <a:gd name="T11" fmla="*/ 2147483647 h 24"/>
              <a:gd name="T12" fmla="*/ 2147483647 w 66"/>
              <a:gd name="T13" fmla="*/ 2147483647 h 24"/>
              <a:gd name="T14" fmla="*/ 2147483647 w 66"/>
              <a:gd name="T15" fmla="*/ 2147483647 h 24"/>
              <a:gd name="T16" fmla="*/ 2147483647 w 66"/>
              <a:gd name="T17" fmla="*/ 2147483647 h 24"/>
              <a:gd name="T18" fmla="*/ 2147483647 w 66"/>
              <a:gd name="T19" fmla="*/ 2147483647 h 24"/>
              <a:gd name="T20" fmla="*/ 2147483647 w 66"/>
              <a:gd name="T21" fmla="*/ 0 h 24"/>
              <a:gd name="T22" fmla="*/ 2147483647 w 66"/>
              <a:gd name="T23" fmla="*/ 0 h 24"/>
              <a:gd name="T24" fmla="*/ 2147483647 w 66"/>
              <a:gd name="T25" fmla="*/ 2147483647 h 24"/>
              <a:gd name="T26" fmla="*/ 2147483647 w 66"/>
              <a:gd name="T27" fmla="*/ 2147483647 h 24"/>
              <a:gd name="T28" fmla="*/ 2147483647 w 66"/>
              <a:gd name="T29" fmla="*/ 0 h 24"/>
              <a:gd name="T30" fmla="*/ 2147483647 w 66"/>
              <a:gd name="T31" fmla="*/ 2147483647 h 24"/>
              <a:gd name="T32" fmla="*/ 2147483647 w 66"/>
              <a:gd name="T33" fmla="*/ 2147483647 h 24"/>
              <a:gd name="T34" fmla="*/ 2147483647 w 66"/>
              <a:gd name="T35" fmla="*/ 2147483647 h 24"/>
              <a:gd name="T36" fmla="*/ 2147483647 w 66"/>
              <a:gd name="T37" fmla="*/ 2147483647 h 24"/>
              <a:gd name="T38" fmla="*/ 2147483647 w 66"/>
              <a:gd name="T39" fmla="*/ 2147483647 h 24"/>
              <a:gd name="T40" fmla="*/ 2147483647 w 66"/>
              <a:gd name="T41" fmla="*/ 2147483647 h 24"/>
              <a:gd name="T42" fmla="*/ 2147483647 w 66"/>
              <a:gd name="T43" fmla="*/ 2147483647 h 24"/>
              <a:gd name="T44" fmla="*/ 2147483647 w 66"/>
              <a:gd name="T45" fmla="*/ 2147483647 h 24"/>
              <a:gd name="T46" fmla="*/ 2147483647 w 66"/>
              <a:gd name="T47" fmla="*/ 2147483647 h 24"/>
              <a:gd name="T48" fmla="*/ 2147483647 w 66"/>
              <a:gd name="T49" fmla="*/ 2147483647 h 24"/>
              <a:gd name="T50" fmla="*/ 2147483647 w 66"/>
              <a:gd name="T51" fmla="*/ 2147483647 h 24"/>
              <a:gd name="T52" fmla="*/ 2147483647 w 66"/>
              <a:gd name="T53" fmla="*/ 2147483647 h 24"/>
              <a:gd name="T54" fmla="*/ 2147483647 w 66"/>
              <a:gd name="T55" fmla="*/ 2147483647 h 24"/>
              <a:gd name="T56" fmla="*/ 2147483647 w 66"/>
              <a:gd name="T57" fmla="*/ 2147483647 h 24"/>
              <a:gd name="T58" fmla="*/ 0 w 66"/>
              <a:gd name="T59" fmla="*/ 2147483647 h 24"/>
              <a:gd name="T60" fmla="*/ 0 w 66"/>
              <a:gd name="T61" fmla="*/ 2147483647 h 24"/>
              <a:gd name="T62" fmla="*/ 0 w 66"/>
              <a:gd name="T63" fmla="*/ 2147483647 h 24"/>
              <a:gd name="T64" fmla="*/ 2147483647 w 66"/>
              <a:gd name="T65" fmla="*/ 2147483647 h 24"/>
              <a:gd name="T66" fmla="*/ 2147483647 w 66"/>
              <a:gd name="T67" fmla="*/ 0 h 24"/>
              <a:gd name="T68" fmla="*/ 2147483647 w 66"/>
              <a:gd name="T69" fmla="*/ 2147483647 h 24"/>
              <a:gd name="T70" fmla="*/ 2147483647 w 66"/>
              <a:gd name="T71" fmla="*/ 2147483647 h 24"/>
              <a:gd name="T72" fmla="*/ 2147483647 w 66"/>
              <a:gd name="T73" fmla="*/ 2147483647 h 24"/>
              <a:gd name="T74" fmla="*/ 2147483647 w 66"/>
              <a:gd name="T75" fmla="*/ 2147483647 h 24"/>
              <a:gd name="T76" fmla="*/ 2147483647 w 66"/>
              <a:gd name="T77" fmla="*/ 2147483647 h 2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6"/>
              <a:gd name="T118" fmla="*/ 0 h 24"/>
              <a:gd name="T119" fmla="*/ 66 w 66"/>
              <a:gd name="T120" fmla="*/ 24 h 2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6" h="24">
                <a:moveTo>
                  <a:pt x="10" y="6"/>
                </a:moveTo>
                <a:lnTo>
                  <a:pt x="16" y="10"/>
                </a:lnTo>
                <a:lnTo>
                  <a:pt x="22" y="12"/>
                </a:lnTo>
                <a:lnTo>
                  <a:pt x="24" y="8"/>
                </a:lnTo>
                <a:lnTo>
                  <a:pt x="24" y="6"/>
                </a:lnTo>
                <a:lnTo>
                  <a:pt x="26" y="6"/>
                </a:lnTo>
                <a:lnTo>
                  <a:pt x="30" y="6"/>
                </a:lnTo>
                <a:lnTo>
                  <a:pt x="34" y="8"/>
                </a:lnTo>
                <a:lnTo>
                  <a:pt x="38" y="12"/>
                </a:lnTo>
                <a:lnTo>
                  <a:pt x="40" y="4"/>
                </a:lnTo>
                <a:lnTo>
                  <a:pt x="42" y="0"/>
                </a:lnTo>
                <a:lnTo>
                  <a:pt x="46" y="0"/>
                </a:lnTo>
                <a:lnTo>
                  <a:pt x="56" y="2"/>
                </a:lnTo>
                <a:lnTo>
                  <a:pt x="62" y="2"/>
                </a:lnTo>
                <a:lnTo>
                  <a:pt x="64" y="0"/>
                </a:lnTo>
                <a:lnTo>
                  <a:pt x="66" y="6"/>
                </a:lnTo>
                <a:lnTo>
                  <a:pt x="62" y="12"/>
                </a:lnTo>
                <a:lnTo>
                  <a:pt x="56" y="16"/>
                </a:lnTo>
                <a:lnTo>
                  <a:pt x="46" y="20"/>
                </a:lnTo>
                <a:lnTo>
                  <a:pt x="42" y="20"/>
                </a:lnTo>
                <a:lnTo>
                  <a:pt x="36" y="20"/>
                </a:lnTo>
                <a:lnTo>
                  <a:pt x="34" y="24"/>
                </a:lnTo>
                <a:lnTo>
                  <a:pt x="28" y="24"/>
                </a:lnTo>
                <a:lnTo>
                  <a:pt x="24" y="24"/>
                </a:lnTo>
                <a:lnTo>
                  <a:pt x="20" y="22"/>
                </a:lnTo>
                <a:lnTo>
                  <a:pt x="18" y="20"/>
                </a:lnTo>
                <a:lnTo>
                  <a:pt x="18" y="14"/>
                </a:lnTo>
                <a:lnTo>
                  <a:pt x="6" y="14"/>
                </a:lnTo>
                <a:lnTo>
                  <a:pt x="2" y="14"/>
                </a:lnTo>
                <a:lnTo>
                  <a:pt x="0" y="10"/>
                </a:ln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8" y="0"/>
                </a:lnTo>
                <a:lnTo>
                  <a:pt x="10" y="2"/>
                </a:lnTo>
                <a:lnTo>
                  <a:pt x="12" y="4"/>
                </a:lnTo>
                <a:lnTo>
                  <a:pt x="16" y="10"/>
                </a:lnTo>
                <a:lnTo>
                  <a:pt x="16" y="8"/>
                </a:lnTo>
                <a:lnTo>
                  <a:pt x="10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9" name="íśḻîďè">
            <a:extLst>
              <a:ext uri="{FF2B5EF4-FFF2-40B4-BE49-F238E27FC236}">
                <a16:creationId xmlns:a16="http://schemas.microsoft.com/office/drawing/2014/main" id="{54CC14D5-CAFE-43A7-A470-E76D7C7C7B37}"/>
              </a:ext>
            </a:extLst>
          </p:cNvPr>
          <p:cNvSpPr/>
          <p:nvPr/>
        </p:nvSpPr>
        <p:spPr bwMode="auto">
          <a:xfrm>
            <a:off x="8109051" y="1307269"/>
            <a:ext cx="144749" cy="37281"/>
          </a:xfrm>
          <a:custGeom>
            <a:avLst/>
            <a:gdLst>
              <a:gd name="T0" fmla="*/ 2147483647 w 164"/>
              <a:gd name="T1" fmla="*/ 2147483647 h 38"/>
              <a:gd name="T2" fmla="*/ 2147483647 w 164"/>
              <a:gd name="T3" fmla="*/ 2147483647 h 38"/>
              <a:gd name="T4" fmla="*/ 2147483647 w 164"/>
              <a:gd name="T5" fmla="*/ 2147483647 h 38"/>
              <a:gd name="T6" fmla="*/ 2147483647 w 164"/>
              <a:gd name="T7" fmla="*/ 2147483647 h 38"/>
              <a:gd name="T8" fmla="*/ 2147483647 w 164"/>
              <a:gd name="T9" fmla="*/ 2147483647 h 38"/>
              <a:gd name="T10" fmla="*/ 2147483647 w 164"/>
              <a:gd name="T11" fmla="*/ 2147483647 h 38"/>
              <a:gd name="T12" fmla="*/ 2147483647 w 164"/>
              <a:gd name="T13" fmla="*/ 2147483647 h 38"/>
              <a:gd name="T14" fmla="*/ 2147483647 w 164"/>
              <a:gd name="T15" fmla="*/ 2147483647 h 38"/>
              <a:gd name="T16" fmla="*/ 0 w 164"/>
              <a:gd name="T17" fmla="*/ 2147483647 h 38"/>
              <a:gd name="T18" fmla="*/ 2147483647 w 164"/>
              <a:gd name="T19" fmla="*/ 2147483647 h 38"/>
              <a:gd name="T20" fmla="*/ 2147483647 w 164"/>
              <a:gd name="T21" fmla="*/ 0 h 38"/>
              <a:gd name="T22" fmla="*/ 2147483647 w 164"/>
              <a:gd name="T23" fmla="*/ 2147483647 h 38"/>
              <a:gd name="T24" fmla="*/ 2147483647 w 164"/>
              <a:gd name="T25" fmla="*/ 2147483647 h 38"/>
              <a:gd name="T26" fmla="*/ 2147483647 w 164"/>
              <a:gd name="T27" fmla="*/ 2147483647 h 38"/>
              <a:gd name="T28" fmla="*/ 2147483647 w 164"/>
              <a:gd name="T29" fmla="*/ 2147483647 h 38"/>
              <a:gd name="T30" fmla="*/ 2147483647 w 164"/>
              <a:gd name="T31" fmla="*/ 2147483647 h 38"/>
              <a:gd name="T32" fmla="*/ 2147483647 w 164"/>
              <a:gd name="T33" fmla="*/ 2147483647 h 38"/>
              <a:gd name="T34" fmla="*/ 2147483647 w 164"/>
              <a:gd name="T35" fmla="*/ 2147483647 h 38"/>
              <a:gd name="T36" fmla="*/ 2147483647 w 164"/>
              <a:gd name="T37" fmla="*/ 2147483647 h 38"/>
              <a:gd name="T38" fmla="*/ 2147483647 w 164"/>
              <a:gd name="T39" fmla="*/ 2147483647 h 38"/>
              <a:gd name="T40" fmla="*/ 2147483647 w 164"/>
              <a:gd name="T41" fmla="*/ 2147483647 h 38"/>
              <a:gd name="T42" fmla="*/ 2147483647 w 164"/>
              <a:gd name="T43" fmla="*/ 2147483647 h 38"/>
              <a:gd name="T44" fmla="*/ 2147483647 w 164"/>
              <a:gd name="T45" fmla="*/ 2147483647 h 38"/>
              <a:gd name="T46" fmla="*/ 2147483647 w 164"/>
              <a:gd name="T47" fmla="*/ 2147483647 h 38"/>
              <a:gd name="T48" fmla="*/ 2147483647 w 164"/>
              <a:gd name="T49" fmla="*/ 2147483647 h 38"/>
              <a:gd name="T50" fmla="*/ 2147483647 w 164"/>
              <a:gd name="T51" fmla="*/ 2147483647 h 38"/>
              <a:gd name="T52" fmla="*/ 2147483647 w 164"/>
              <a:gd name="T53" fmla="*/ 2147483647 h 38"/>
              <a:gd name="T54" fmla="*/ 2147483647 w 164"/>
              <a:gd name="T55" fmla="*/ 2147483647 h 38"/>
              <a:gd name="T56" fmla="*/ 2147483647 w 164"/>
              <a:gd name="T57" fmla="*/ 2147483647 h 38"/>
              <a:gd name="T58" fmla="*/ 2147483647 w 164"/>
              <a:gd name="T59" fmla="*/ 2147483647 h 38"/>
              <a:gd name="T60" fmla="*/ 2147483647 w 164"/>
              <a:gd name="T61" fmla="*/ 2147483647 h 38"/>
              <a:gd name="T62" fmla="*/ 2147483647 w 164"/>
              <a:gd name="T63" fmla="*/ 2147483647 h 38"/>
              <a:gd name="T64" fmla="*/ 2147483647 w 164"/>
              <a:gd name="T65" fmla="*/ 2147483647 h 38"/>
              <a:gd name="T66" fmla="*/ 2147483647 w 164"/>
              <a:gd name="T67" fmla="*/ 2147483647 h 38"/>
              <a:gd name="T68" fmla="*/ 2147483647 w 164"/>
              <a:gd name="T69" fmla="*/ 2147483647 h 38"/>
              <a:gd name="T70" fmla="*/ 2147483647 w 164"/>
              <a:gd name="T71" fmla="*/ 2147483647 h 38"/>
              <a:gd name="T72" fmla="*/ 2147483647 w 164"/>
              <a:gd name="T73" fmla="*/ 2147483647 h 38"/>
              <a:gd name="T74" fmla="*/ 2147483647 w 164"/>
              <a:gd name="T75" fmla="*/ 2147483647 h 38"/>
              <a:gd name="T76" fmla="*/ 2147483647 w 164"/>
              <a:gd name="T77" fmla="*/ 2147483647 h 38"/>
              <a:gd name="T78" fmla="*/ 2147483647 w 164"/>
              <a:gd name="T79" fmla="*/ 2147483647 h 38"/>
              <a:gd name="T80" fmla="*/ 2147483647 w 164"/>
              <a:gd name="T81" fmla="*/ 2147483647 h 38"/>
              <a:gd name="T82" fmla="*/ 2147483647 w 164"/>
              <a:gd name="T83" fmla="*/ 2147483647 h 38"/>
              <a:gd name="T84" fmla="*/ 2147483647 w 164"/>
              <a:gd name="T85" fmla="*/ 2147483647 h 38"/>
              <a:gd name="T86" fmla="*/ 2147483647 w 164"/>
              <a:gd name="T87" fmla="*/ 2147483647 h 38"/>
              <a:gd name="T88" fmla="*/ 2147483647 w 164"/>
              <a:gd name="T89" fmla="*/ 2147483647 h 38"/>
              <a:gd name="T90" fmla="*/ 2147483647 w 164"/>
              <a:gd name="T91" fmla="*/ 2147483647 h 38"/>
              <a:gd name="T92" fmla="*/ 2147483647 w 164"/>
              <a:gd name="T93" fmla="*/ 2147483647 h 38"/>
              <a:gd name="T94" fmla="*/ 2147483647 w 164"/>
              <a:gd name="T95" fmla="*/ 2147483647 h 38"/>
              <a:gd name="T96" fmla="*/ 2147483647 w 164"/>
              <a:gd name="T97" fmla="*/ 2147483647 h 38"/>
              <a:gd name="T98" fmla="*/ 2147483647 w 164"/>
              <a:gd name="T99" fmla="*/ 2147483647 h 38"/>
              <a:gd name="T100" fmla="*/ 2147483647 w 164"/>
              <a:gd name="T101" fmla="*/ 2147483647 h 38"/>
              <a:gd name="T102" fmla="*/ 2147483647 w 164"/>
              <a:gd name="T103" fmla="*/ 2147483647 h 38"/>
              <a:gd name="T104" fmla="*/ 2147483647 w 164"/>
              <a:gd name="T105" fmla="*/ 2147483647 h 38"/>
              <a:gd name="T106" fmla="*/ 2147483647 w 164"/>
              <a:gd name="T107" fmla="*/ 2147483647 h 38"/>
              <a:gd name="T108" fmla="*/ 2147483647 w 164"/>
              <a:gd name="T109" fmla="*/ 2147483647 h 38"/>
              <a:gd name="T110" fmla="*/ 2147483647 w 164"/>
              <a:gd name="T111" fmla="*/ 2147483647 h 38"/>
              <a:gd name="T112" fmla="*/ 2147483647 w 164"/>
              <a:gd name="T113" fmla="*/ 2147483647 h 38"/>
              <a:gd name="T114" fmla="*/ 2147483647 w 164"/>
              <a:gd name="T115" fmla="*/ 2147483647 h 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64"/>
              <a:gd name="T175" fmla="*/ 0 h 38"/>
              <a:gd name="T176" fmla="*/ 164 w 164"/>
              <a:gd name="T177" fmla="*/ 38 h 3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64" h="38">
                <a:moveTo>
                  <a:pt x="30" y="22"/>
                </a:moveTo>
                <a:lnTo>
                  <a:pt x="36" y="18"/>
                </a:lnTo>
                <a:lnTo>
                  <a:pt x="32" y="16"/>
                </a:lnTo>
                <a:lnTo>
                  <a:pt x="28" y="16"/>
                </a:lnTo>
                <a:lnTo>
                  <a:pt x="22" y="16"/>
                </a:lnTo>
                <a:lnTo>
                  <a:pt x="12" y="18"/>
                </a:lnTo>
                <a:lnTo>
                  <a:pt x="8" y="16"/>
                </a:lnTo>
                <a:lnTo>
                  <a:pt x="4" y="14"/>
                </a:lnTo>
                <a:lnTo>
                  <a:pt x="0" y="6"/>
                </a:lnTo>
                <a:lnTo>
                  <a:pt x="8" y="2"/>
                </a:lnTo>
                <a:lnTo>
                  <a:pt x="20" y="0"/>
                </a:lnTo>
                <a:lnTo>
                  <a:pt x="28" y="2"/>
                </a:lnTo>
                <a:lnTo>
                  <a:pt x="32" y="6"/>
                </a:lnTo>
                <a:lnTo>
                  <a:pt x="38" y="8"/>
                </a:lnTo>
                <a:lnTo>
                  <a:pt x="44" y="10"/>
                </a:lnTo>
                <a:lnTo>
                  <a:pt x="58" y="10"/>
                </a:lnTo>
                <a:lnTo>
                  <a:pt x="60" y="8"/>
                </a:lnTo>
                <a:lnTo>
                  <a:pt x="64" y="6"/>
                </a:lnTo>
                <a:lnTo>
                  <a:pt x="68" y="6"/>
                </a:lnTo>
                <a:lnTo>
                  <a:pt x="62" y="10"/>
                </a:lnTo>
                <a:lnTo>
                  <a:pt x="60" y="12"/>
                </a:lnTo>
                <a:lnTo>
                  <a:pt x="58" y="16"/>
                </a:lnTo>
                <a:lnTo>
                  <a:pt x="60" y="18"/>
                </a:lnTo>
                <a:lnTo>
                  <a:pt x="60" y="20"/>
                </a:lnTo>
                <a:lnTo>
                  <a:pt x="66" y="20"/>
                </a:lnTo>
                <a:lnTo>
                  <a:pt x="80" y="20"/>
                </a:lnTo>
                <a:lnTo>
                  <a:pt x="94" y="20"/>
                </a:lnTo>
                <a:lnTo>
                  <a:pt x="108" y="20"/>
                </a:lnTo>
                <a:lnTo>
                  <a:pt x="120" y="18"/>
                </a:lnTo>
                <a:lnTo>
                  <a:pt x="136" y="18"/>
                </a:lnTo>
                <a:lnTo>
                  <a:pt x="144" y="18"/>
                </a:lnTo>
                <a:lnTo>
                  <a:pt x="152" y="20"/>
                </a:lnTo>
                <a:lnTo>
                  <a:pt x="164" y="22"/>
                </a:lnTo>
                <a:lnTo>
                  <a:pt x="160" y="30"/>
                </a:lnTo>
                <a:lnTo>
                  <a:pt x="156" y="36"/>
                </a:lnTo>
                <a:lnTo>
                  <a:pt x="148" y="38"/>
                </a:lnTo>
                <a:lnTo>
                  <a:pt x="140" y="38"/>
                </a:lnTo>
                <a:lnTo>
                  <a:pt x="132" y="38"/>
                </a:lnTo>
                <a:lnTo>
                  <a:pt x="124" y="36"/>
                </a:lnTo>
                <a:lnTo>
                  <a:pt x="118" y="36"/>
                </a:lnTo>
                <a:lnTo>
                  <a:pt x="110" y="34"/>
                </a:lnTo>
                <a:lnTo>
                  <a:pt x="104" y="34"/>
                </a:lnTo>
                <a:lnTo>
                  <a:pt x="96" y="32"/>
                </a:lnTo>
                <a:lnTo>
                  <a:pt x="90" y="30"/>
                </a:lnTo>
                <a:lnTo>
                  <a:pt x="86" y="30"/>
                </a:lnTo>
                <a:lnTo>
                  <a:pt x="78" y="32"/>
                </a:lnTo>
                <a:lnTo>
                  <a:pt x="72" y="34"/>
                </a:lnTo>
                <a:lnTo>
                  <a:pt x="68" y="38"/>
                </a:lnTo>
                <a:lnTo>
                  <a:pt x="62" y="38"/>
                </a:lnTo>
                <a:lnTo>
                  <a:pt x="42" y="36"/>
                </a:lnTo>
                <a:lnTo>
                  <a:pt x="32" y="36"/>
                </a:lnTo>
                <a:lnTo>
                  <a:pt x="28" y="36"/>
                </a:lnTo>
                <a:lnTo>
                  <a:pt x="24" y="38"/>
                </a:lnTo>
                <a:lnTo>
                  <a:pt x="24" y="30"/>
                </a:lnTo>
                <a:lnTo>
                  <a:pt x="28" y="24"/>
                </a:lnTo>
                <a:lnTo>
                  <a:pt x="32" y="20"/>
                </a:lnTo>
                <a:lnTo>
                  <a:pt x="36" y="20"/>
                </a:lnTo>
                <a:lnTo>
                  <a:pt x="30" y="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0" name="íšļïḋè">
            <a:extLst>
              <a:ext uri="{FF2B5EF4-FFF2-40B4-BE49-F238E27FC236}">
                <a16:creationId xmlns:a16="http://schemas.microsoft.com/office/drawing/2014/main" id="{ED4077FC-4BD1-4FD0-B1F0-5F3EC68DBF39}"/>
              </a:ext>
            </a:extLst>
          </p:cNvPr>
          <p:cNvSpPr/>
          <p:nvPr/>
        </p:nvSpPr>
        <p:spPr bwMode="auto">
          <a:xfrm>
            <a:off x="8085863" y="1328811"/>
            <a:ext cx="28106" cy="14084"/>
          </a:xfrm>
          <a:custGeom>
            <a:avLst/>
            <a:gdLst>
              <a:gd name="T0" fmla="*/ 2147483647 w 30"/>
              <a:gd name="T1" fmla="*/ 2147483647 h 14"/>
              <a:gd name="T2" fmla="*/ 2147483647 w 30"/>
              <a:gd name="T3" fmla="*/ 2147483647 h 14"/>
              <a:gd name="T4" fmla="*/ 2147483647 w 30"/>
              <a:gd name="T5" fmla="*/ 2147483647 h 14"/>
              <a:gd name="T6" fmla="*/ 2147483647 w 30"/>
              <a:gd name="T7" fmla="*/ 2147483647 h 14"/>
              <a:gd name="T8" fmla="*/ 2147483647 w 30"/>
              <a:gd name="T9" fmla="*/ 2147483647 h 14"/>
              <a:gd name="T10" fmla="*/ 0 w 30"/>
              <a:gd name="T11" fmla="*/ 2147483647 h 14"/>
              <a:gd name="T12" fmla="*/ 2147483647 w 30"/>
              <a:gd name="T13" fmla="*/ 2147483647 h 14"/>
              <a:gd name="T14" fmla="*/ 2147483647 w 30"/>
              <a:gd name="T15" fmla="*/ 0 h 14"/>
              <a:gd name="T16" fmla="*/ 2147483647 w 30"/>
              <a:gd name="T17" fmla="*/ 0 h 14"/>
              <a:gd name="T18" fmla="*/ 2147483647 w 30"/>
              <a:gd name="T19" fmla="*/ 2147483647 h 14"/>
              <a:gd name="T20" fmla="*/ 2147483647 w 30"/>
              <a:gd name="T21" fmla="*/ 2147483647 h 14"/>
              <a:gd name="T22" fmla="*/ 2147483647 w 30"/>
              <a:gd name="T23" fmla="*/ 2147483647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0"/>
              <a:gd name="T37" fmla="*/ 0 h 14"/>
              <a:gd name="T38" fmla="*/ 30 w 30"/>
              <a:gd name="T39" fmla="*/ 14 h 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" h="14">
                <a:moveTo>
                  <a:pt x="30" y="8"/>
                </a:moveTo>
                <a:lnTo>
                  <a:pt x="28" y="12"/>
                </a:lnTo>
                <a:lnTo>
                  <a:pt x="24" y="14"/>
                </a:lnTo>
                <a:lnTo>
                  <a:pt x="20" y="14"/>
                </a:lnTo>
                <a:lnTo>
                  <a:pt x="10" y="12"/>
                </a:lnTo>
                <a:lnTo>
                  <a:pt x="0" y="10"/>
                </a:lnTo>
                <a:lnTo>
                  <a:pt x="6" y="4"/>
                </a:lnTo>
                <a:lnTo>
                  <a:pt x="16" y="0"/>
                </a:lnTo>
                <a:lnTo>
                  <a:pt x="22" y="0"/>
                </a:lnTo>
                <a:lnTo>
                  <a:pt x="26" y="2"/>
                </a:lnTo>
                <a:lnTo>
                  <a:pt x="28" y="4"/>
                </a:lnTo>
                <a:lnTo>
                  <a:pt x="30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" name="îṧ1ïḍè">
            <a:extLst>
              <a:ext uri="{FF2B5EF4-FFF2-40B4-BE49-F238E27FC236}">
                <a16:creationId xmlns:a16="http://schemas.microsoft.com/office/drawing/2014/main" id="{4C3B6BD7-FA89-4E94-A82E-00DD77D0D8F3}"/>
              </a:ext>
            </a:extLst>
          </p:cNvPr>
          <p:cNvSpPr/>
          <p:nvPr/>
        </p:nvSpPr>
        <p:spPr bwMode="auto">
          <a:xfrm>
            <a:off x="8115375" y="1284900"/>
            <a:ext cx="31620" cy="18226"/>
          </a:xfrm>
          <a:custGeom>
            <a:avLst/>
            <a:gdLst>
              <a:gd name="T0" fmla="*/ 2147483647 w 36"/>
              <a:gd name="T1" fmla="*/ 2147483647 h 18"/>
              <a:gd name="T2" fmla="*/ 2147483647 w 36"/>
              <a:gd name="T3" fmla="*/ 2147483647 h 18"/>
              <a:gd name="T4" fmla="*/ 2147483647 w 36"/>
              <a:gd name="T5" fmla="*/ 2147483647 h 18"/>
              <a:gd name="T6" fmla="*/ 2147483647 w 36"/>
              <a:gd name="T7" fmla="*/ 2147483647 h 18"/>
              <a:gd name="T8" fmla="*/ 2147483647 w 36"/>
              <a:gd name="T9" fmla="*/ 2147483647 h 18"/>
              <a:gd name="T10" fmla="*/ 2147483647 w 36"/>
              <a:gd name="T11" fmla="*/ 2147483647 h 18"/>
              <a:gd name="T12" fmla="*/ 2147483647 w 36"/>
              <a:gd name="T13" fmla="*/ 2147483647 h 18"/>
              <a:gd name="T14" fmla="*/ 2147483647 w 36"/>
              <a:gd name="T15" fmla="*/ 2147483647 h 18"/>
              <a:gd name="T16" fmla="*/ 2147483647 w 36"/>
              <a:gd name="T17" fmla="*/ 2147483647 h 18"/>
              <a:gd name="T18" fmla="*/ 0 w 36"/>
              <a:gd name="T19" fmla="*/ 2147483647 h 18"/>
              <a:gd name="T20" fmla="*/ 2147483647 w 36"/>
              <a:gd name="T21" fmla="*/ 2147483647 h 18"/>
              <a:gd name="T22" fmla="*/ 2147483647 w 36"/>
              <a:gd name="T23" fmla="*/ 0 h 18"/>
              <a:gd name="T24" fmla="*/ 2147483647 w 36"/>
              <a:gd name="T25" fmla="*/ 0 h 18"/>
              <a:gd name="T26" fmla="*/ 2147483647 w 36"/>
              <a:gd name="T27" fmla="*/ 0 h 18"/>
              <a:gd name="T28" fmla="*/ 2147483647 w 36"/>
              <a:gd name="T29" fmla="*/ 2147483647 h 18"/>
              <a:gd name="T30" fmla="*/ 2147483647 w 36"/>
              <a:gd name="T31" fmla="*/ 2147483647 h 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6"/>
              <a:gd name="T49" fmla="*/ 0 h 18"/>
              <a:gd name="T50" fmla="*/ 36 w 36"/>
              <a:gd name="T51" fmla="*/ 18 h 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6" h="18">
                <a:moveTo>
                  <a:pt x="32" y="6"/>
                </a:moveTo>
                <a:lnTo>
                  <a:pt x="26" y="10"/>
                </a:lnTo>
                <a:lnTo>
                  <a:pt x="30" y="12"/>
                </a:lnTo>
                <a:lnTo>
                  <a:pt x="36" y="12"/>
                </a:lnTo>
                <a:lnTo>
                  <a:pt x="34" y="16"/>
                </a:lnTo>
                <a:lnTo>
                  <a:pt x="36" y="18"/>
                </a:lnTo>
                <a:lnTo>
                  <a:pt x="16" y="18"/>
                </a:lnTo>
                <a:lnTo>
                  <a:pt x="8" y="14"/>
                </a:lnTo>
                <a:lnTo>
                  <a:pt x="2" y="12"/>
                </a:lnTo>
                <a:lnTo>
                  <a:pt x="0" y="6"/>
                </a:lnTo>
                <a:lnTo>
                  <a:pt x="2" y="2"/>
                </a:lnTo>
                <a:lnTo>
                  <a:pt x="4" y="0"/>
                </a:lnTo>
                <a:lnTo>
                  <a:pt x="8" y="0"/>
                </a:lnTo>
                <a:lnTo>
                  <a:pt x="14" y="0"/>
                </a:lnTo>
                <a:lnTo>
                  <a:pt x="24" y="4"/>
                </a:lnTo>
                <a:lnTo>
                  <a:pt x="32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2" name="îşľiďê">
            <a:extLst>
              <a:ext uri="{FF2B5EF4-FFF2-40B4-BE49-F238E27FC236}">
                <a16:creationId xmlns:a16="http://schemas.microsoft.com/office/drawing/2014/main" id="{7A9A1105-83E6-4D6A-85FC-7D2A58222F9E}"/>
              </a:ext>
            </a:extLst>
          </p:cNvPr>
          <p:cNvSpPr/>
          <p:nvPr/>
        </p:nvSpPr>
        <p:spPr bwMode="auto">
          <a:xfrm>
            <a:off x="8156832" y="1237677"/>
            <a:ext cx="339387" cy="85334"/>
          </a:xfrm>
          <a:custGeom>
            <a:avLst/>
            <a:gdLst>
              <a:gd name="T0" fmla="*/ 2147483647 w 382"/>
              <a:gd name="T1" fmla="*/ 2147483647 h 86"/>
              <a:gd name="T2" fmla="*/ 2147483647 w 382"/>
              <a:gd name="T3" fmla="*/ 2147483647 h 86"/>
              <a:gd name="T4" fmla="*/ 2147483647 w 382"/>
              <a:gd name="T5" fmla="*/ 2147483647 h 86"/>
              <a:gd name="T6" fmla="*/ 2147483647 w 382"/>
              <a:gd name="T7" fmla="*/ 2147483647 h 86"/>
              <a:gd name="T8" fmla="*/ 2147483647 w 382"/>
              <a:gd name="T9" fmla="*/ 2147483647 h 86"/>
              <a:gd name="T10" fmla="*/ 2147483647 w 382"/>
              <a:gd name="T11" fmla="*/ 2147483647 h 86"/>
              <a:gd name="T12" fmla="*/ 2147483647 w 382"/>
              <a:gd name="T13" fmla="*/ 2147483647 h 86"/>
              <a:gd name="T14" fmla="*/ 2147483647 w 382"/>
              <a:gd name="T15" fmla="*/ 2147483647 h 86"/>
              <a:gd name="T16" fmla="*/ 2147483647 w 382"/>
              <a:gd name="T17" fmla="*/ 2147483647 h 86"/>
              <a:gd name="T18" fmla="*/ 2147483647 w 382"/>
              <a:gd name="T19" fmla="*/ 2147483647 h 86"/>
              <a:gd name="T20" fmla="*/ 2147483647 w 382"/>
              <a:gd name="T21" fmla="*/ 2147483647 h 86"/>
              <a:gd name="T22" fmla="*/ 2147483647 w 382"/>
              <a:gd name="T23" fmla="*/ 2147483647 h 86"/>
              <a:gd name="T24" fmla="*/ 2147483647 w 382"/>
              <a:gd name="T25" fmla="*/ 2147483647 h 86"/>
              <a:gd name="T26" fmla="*/ 2147483647 w 382"/>
              <a:gd name="T27" fmla="*/ 2147483647 h 86"/>
              <a:gd name="T28" fmla="*/ 2147483647 w 382"/>
              <a:gd name="T29" fmla="*/ 2147483647 h 86"/>
              <a:gd name="T30" fmla="*/ 2147483647 w 382"/>
              <a:gd name="T31" fmla="*/ 2147483647 h 86"/>
              <a:gd name="T32" fmla="*/ 2147483647 w 382"/>
              <a:gd name="T33" fmla="*/ 2147483647 h 86"/>
              <a:gd name="T34" fmla="*/ 2147483647 w 382"/>
              <a:gd name="T35" fmla="*/ 2147483647 h 86"/>
              <a:gd name="T36" fmla="*/ 2147483647 w 382"/>
              <a:gd name="T37" fmla="*/ 2147483647 h 86"/>
              <a:gd name="T38" fmla="*/ 2147483647 w 382"/>
              <a:gd name="T39" fmla="*/ 2147483647 h 86"/>
              <a:gd name="T40" fmla="*/ 2147483647 w 382"/>
              <a:gd name="T41" fmla="*/ 2147483647 h 86"/>
              <a:gd name="T42" fmla="*/ 2147483647 w 382"/>
              <a:gd name="T43" fmla="*/ 2147483647 h 86"/>
              <a:gd name="T44" fmla="*/ 2147483647 w 382"/>
              <a:gd name="T45" fmla="*/ 2147483647 h 86"/>
              <a:gd name="T46" fmla="*/ 2147483647 w 382"/>
              <a:gd name="T47" fmla="*/ 2147483647 h 86"/>
              <a:gd name="T48" fmla="*/ 2147483647 w 382"/>
              <a:gd name="T49" fmla="*/ 2147483647 h 86"/>
              <a:gd name="T50" fmla="*/ 2147483647 w 382"/>
              <a:gd name="T51" fmla="*/ 2147483647 h 86"/>
              <a:gd name="T52" fmla="*/ 0 w 382"/>
              <a:gd name="T53" fmla="*/ 2147483647 h 86"/>
              <a:gd name="T54" fmla="*/ 2147483647 w 382"/>
              <a:gd name="T55" fmla="*/ 2147483647 h 86"/>
              <a:gd name="T56" fmla="*/ 2147483647 w 382"/>
              <a:gd name="T57" fmla="*/ 2147483647 h 86"/>
              <a:gd name="T58" fmla="*/ 2147483647 w 382"/>
              <a:gd name="T59" fmla="*/ 2147483647 h 86"/>
              <a:gd name="T60" fmla="*/ 2147483647 w 382"/>
              <a:gd name="T61" fmla="*/ 2147483647 h 86"/>
              <a:gd name="T62" fmla="*/ 2147483647 w 382"/>
              <a:gd name="T63" fmla="*/ 2147483647 h 86"/>
              <a:gd name="T64" fmla="*/ 2147483647 w 382"/>
              <a:gd name="T65" fmla="*/ 2147483647 h 86"/>
              <a:gd name="T66" fmla="*/ 2147483647 w 382"/>
              <a:gd name="T67" fmla="*/ 2147483647 h 86"/>
              <a:gd name="T68" fmla="*/ 2147483647 w 382"/>
              <a:gd name="T69" fmla="*/ 2147483647 h 86"/>
              <a:gd name="T70" fmla="*/ 2147483647 w 382"/>
              <a:gd name="T71" fmla="*/ 2147483647 h 86"/>
              <a:gd name="T72" fmla="*/ 2147483647 w 382"/>
              <a:gd name="T73" fmla="*/ 2147483647 h 86"/>
              <a:gd name="T74" fmla="*/ 2147483647 w 382"/>
              <a:gd name="T75" fmla="*/ 2147483647 h 86"/>
              <a:gd name="T76" fmla="*/ 2147483647 w 382"/>
              <a:gd name="T77" fmla="*/ 2147483647 h 86"/>
              <a:gd name="T78" fmla="*/ 2147483647 w 382"/>
              <a:gd name="T79" fmla="*/ 2147483647 h 86"/>
              <a:gd name="T80" fmla="*/ 2147483647 w 382"/>
              <a:gd name="T81" fmla="*/ 2147483647 h 86"/>
              <a:gd name="T82" fmla="*/ 2147483647 w 382"/>
              <a:gd name="T83" fmla="*/ 2147483647 h 86"/>
              <a:gd name="T84" fmla="*/ 2147483647 w 382"/>
              <a:gd name="T85" fmla="*/ 2147483647 h 86"/>
              <a:gd name="T86" fmla="*/ 2147483647 w 382"/>
              <a:gd name="T87" fmla="*/ 2147483647 h 86"/>
              <a:gd name="T88" fmla="*/ 2147483647 w 382"/>
              <a:gd name="T89" fmla="*/ 2147483647 h 86"/>
              <a:gd name="T90" fmla="*/ 2147483647 w 382"/>
              <a:gd name="T91" fmla="*/ 2147483647 h 86"/>
              <a:gd name="T92" fmla="*/ 2147483647 w 382"/>
              <a:gd name="T93" fmla="*/ 2147483647 h 86"/>
              <a:gd name="T94" fmla="*/ 2147483647 w 382"/>
              <a:gd name="T95" fmla="*/ 2147483647 h 86"/>
              <a:gd name="T96" fmla="*/ 2147483647 w 382"/>
              <a:gd name="T97" fmla="*/ 0 h 86"/>
              <a:gd name="T98" fmla="*/ 2147483647 w 382"/>
              <a:gd name="T99" fmla="*/ 2147483647 h 86"/>
              <a:gd name="T100" fmla="*/ 2147483647 w 382"/>
              <a:gd name="T101" fmla="*/ 2147483647 h 86"/>
              <a:gd name="T102" fmla="*/ 2147483647 w 382"/>
              <a:gd name="T103" fmla="*/ 2147483647 h 86"/>
              <a:gd name="T104" fmla="*/ 2147483647 w 382"/>
              <a:gd name="T105" fmla="*/ 2147483647 h 86"/>
              <a:gd name="T106" fmla="*/ 2147483647 w 382"/>
              <a:gd name="T107" fmla="*/ 2147483647 h 86"/>
              <a:gd name="T108" fmla="*/ 2147483647 w 382"/>
              <a:gd name="T109" fmla="*/ 2147483647 h 86"/>
              <a:gd name="T110" fmla="*/ 2147483647 w 382"/>
              <a:gd name="T111" fmla="*/ 2147483647 h 86"/>
              <a:gd name="T112" fmla="*/ 2147483647 w 382"/>
              <a:gd name="T113" fmla="*/ 2147483647 h 86"/>
              <a:gd name="T114" fmla="*/ 2147483647 w 382"/>
              <a:gd name="T115" fmla="*/ 2147483647 h 86"/>
              <a:gd name="T116" fmla="*/ 2147483647 w 382"/>
              <a:gd name="T117" fmla="*/ 2147483647 h 86"/>
              <a:gd name="T118" fmla="*/ 2147483647 w 382"/>
              <a:gd name="T119" fmla="*/ 2147483647 h 86"/>
              <a:gd name="T120" fmla="*/ 2147483647 w 382"/>
              <a:gd name="T121" fmla="*/ 2147483647 h 86"/>
              <a:gd name="T122" fmla="*/ 2147483647 w 382"/>
              <a:gd name="T123" fmla="*/ 2147483647 h 86"/>
              <a:gd name="T124" fmla="*/ 2147483647 w 382"/>
              <a:gd name="T125" fmla="*/ 2147483647 h 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82"/>
              <a:gd name="T190" fmla="*/ 0 h 86"/>
              <a:gd name="T191" fmla="*/ 382 w 382"/>
              <a:gd name="T192" fmla="*/ 86 h 8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82" h="86">
                <a:moveTo>
                  <a:pt x="174" y="60"/>
                </a:moveTo>
                <a:lnTo>
                  <a:pt x="168" y="58"/>
                </a:lnTo>
                <a:lnTo>
                  <a:pt x="164" y="50"/>
                </a:lnTo>
                <a:lnTo>
                  <a:pt x="158" y="50"/>
                </a:lnTo>
                <a:lnTo>
                  <a:pt x="156" y="58"/>
                </a:lnTo>
                <a:lnTo>
                  <a:pt x="154" y="64"/>
                </a:lnTo>
                <a:lnTo>
                  <a:pt x="150" y="70"/>
                </a:lnTo>
                <a:lnTo>
                  <a:pt x="146" y="72"/>
                </a:lnTo>
                <a:lnTo>
                  <a:pt x="142" y="72"/>
                </a:lnTo>
                <a:lnTo>
                  <a:pt x="140" y="72"/>
                </a:lnTo>
                <a:lnTo>
                  <a:pt x="136" y="68"/>
                </a:lnTo>
                <a:lnTo>
                  <a:pt x="132" y="66"/>
                </a:lnTo>
                <a:lnTo>
                  <a:pt x="126" y="66"/>
                </a:lnTo>
                <a:lnTo>
                  <a:pt x="136" y="70"/>
                </a:lnTo>
                <a:lnTo>
                  <a:pt x="142" y="74"/>
                </a:lnTo>
                <a:lnTo>
                  <a:pt x="132" y="82"/>
                </a:lnTo>
                <a:lnTo>
                  <a:pt x="120" y="86"/>
                </a:lnTo>
                <a:lnTo>
                  <a:pt x="114" y="86"/>
                </a:lnTo>
                <a:lnTo>
                  <a:pt x="112" y="84"/>
                </a:lnTo>
                <a:lnTo>
                  <a:pt x="106" y="82"/>
                </a:lnTo>
                <a:lnTo>
                  <a:pt x="102" y="80"/>
                </a:lnTo>
                <a:lnTo>
                  <a:pt x="46" y="80"/>
                </a:lnTo>
                <a:lnTo>
                  <a:pt x="32" y="82"/>
                </a:lnTo>
                <a:lnTo>
                  <a:pt x="28" y="82"/>
                </a:lnTo>
                <a:lnTo>
                  <a:pt x="26" y="82"/>
                </a:lnTo>
                <a:lnTo>
                  <a:pt x="24" y="80"/>
                </a:lnTo>
                <a:lnTo>
                  <a:pt x="22" y="76"/>
                </a:lnTo>
                <a:lnTo>
                  <a:pt x="24" y="72"/>
                </a:lnTo>
                <a:lnTo>
                  <a:pt x="26" y="70"/>
                </a:lnTo>
                <a:lnTo>
                  <a:pt x="34" y="72"/>
                </a:lnTo>
                <a:lnTo>
                  <a:pt x="50" y="76"/>
                </a:lnTo>
                <a:lnTo>
                  <a:pt x="52" y="68"/>
                </a:lnTo>
                <a:lnTo>
                  <a:pt x="54" y="64"/>
                </a:lnTo>
                <a:lnTo>
                  <a:pt x="58" y="62"/>
                </a:lnTo>
                <a:lnTo>
                  <a:pt x="64" y="62"/>
                </a:lnTo>
                <a:lnTo>
                  <a:pt x="68" y="64"/>
                </a:lnTo>
                <a:lnTo>
                  <a:pt x="72" y="64"/>
                </a:lnTo>
                <a:lnTo>
                  <a:pt x="76" y="66"/>
                </a:lnTo>
                <a:lnTo>
                  <a:pt x="80" y="66"/>
                </a:lnTo>
                <a:lnTo>
                  <a:pt x="76" y="60"/>
                </a:lnTo>
                <a:lnTo>
                  <a:pt x="74" y="54"/>
                </a:lnTo>
                <a:lnTo>
                  <a:pt x="72" y="50"/>
                </a:lnTo>
                <a:lnTo>
                  <a:pt x="64" y="52"/>
                </a:lnTo>
                <a:lnTo>
                  <a:pt x="64" y="50"/>
                </a:lnTo>
                <a:lnTo>
                  <a:pt x="62" y="48"/>
                </a:lnTo>
                <a:lnTo>
                  <a:pt x="50" y="52"/>
                </a:lnTo>
                <a:lnTo>
                  <a:pt x="42" y="54"/>
                </a:lnTo>
                <a:lnTo>
                  <a:pt x="34" y="54"/>
                </a:lnTo>
                <a:lnTo>
                  <a:pt x="22" y="54"/>
                </a:lnTo>
                <a:lnTo>
                  <a:pt x="10" y="52"/>
                </a:lnTo>
                <a:lnTo>
                  <a:pt x="6" y="50"/>
                </a:lnTo>
                <a:lnTo>
                  <a:pt x="4" y="46"/>
                </a:lnTo>
                <a:lnTo>
                  <a:pt x="2" y="42"/>
                </a:lnTo>
                <a:lnTo>
                  <a:pt x="0" y="38"/>
                </a:lnTo>
                <a:lnTo>
                  <a:pt x="2" y="36"/>
                </a:lnTo>
                <a:lnTo>
                  <a:pt x="6" y="32"/>
                </a:lnTo>
                <a:lnTo>
                  <a:pt x="24" y="26"/>
                </a:lnTo>
                <a:lnTo>
                  <a:pt x="42" y="24"/>
                </a:lnTo>
                <a:lnTo>
                  <a:pt x="58" y="22"/>
                </a:lnTo>
                <a:lnTo>
                  <a:pt x="78" y="26"/>
                </a:lnTo>
                <a:lnTo>
                  <a:pt x="88" y="32"/>
                </a:lnTo>
                <a:lnTo>
                  <a:pt x="96" y="36"/>
                </a:lnTo>
                <a:lnTo>
                  <a:pt x="98" y="36"/>
                </a:lnTo>
                <a:lnTo>
                  <a:pt x="104" y="36"/>
                </a:lnTo>
                <a:lnTo>
                  <a:pt x="104" y="34"/>
                </a:lnTo>
                <a:lnTo>
                  <a:pt x="108" y="30"/>
                </a:lnTo>
                <a:lnTo>
                  <a:pt x="112" y="28"/>
                </a:lnTo>
                <a:lnTo>
                  <a:pt x="116" y="26"/>
                </a:lnTo>
                <a:lnTo>
                  <a:pt x="126" y="28"/>
                </a:lnTo>
                <a:lnTo>
                  <a:pt x="132" y="32"/>
                </a:lnTo>
                <a:lnTo>
                  <a:pt x="136" y="36"/>
                </a:lnTo>
                <a:lnTo>
                  <a:pt x="142" y="36"/>
                </a:lnTo>
                <a:lnTo>
                  <a:pt x="142" y="32"/>
                </a:lnTo>
                <a:lnTo>
                  <a:pt x="140" y="30"/>
                </a:lnTo>
                <a:lnTo>
                  <a:pt x="130" y="24"/>
                </a:lnTo>
                <a:lnTo>
                  <a:pt x="120" y="24"/>
                </a:lnTo>
                <a:lnTo>
                  <a:pt x="114" y="24"/>
                </a:lnTo>
                <a:lnTo>
                  <a:pt x="98" y="24"/>
                </a:lnTo>
                <a:lnTo>
                  <a:pt x="86" y="24"/>
                </a:lnTo>
                <a:lnTo>
                  <a:pt x="82" y="24"/>
                </a:lnTo>
                <a:lnTo>
                  <a:pt x="80" y="22"/>
                </a:lnTo>
                <a:lnTo>
                  <a:pt x="78" y="20"/>
                </a:lnTo>
                <a:lnTo>
                  <a:pt x="80" y="14"/>
                </a:lnTo>
                <a:lnTo>
                  <a:pt x="84" y="12"/>
                </a:lnTo>
                <a:lnTo>
                  <a:pt x="92" y="12"/>
                </a:lnTo>
                <a:lnTo>
                  <a:pt x="126" y="12"/>
                </a:lnTo>
                <a:lnTo>
                  <a:pt x="134" y="10"/>
                </a:lnTo>
                <a:lnTo>
                  <a:pt x="142" y="8"/>
                </a:lnTo>
                <a:lnTo>
                  <a:pt x="148" y="8"/>
                </a:lnTo>
                <a:lnTo>
                  <a:pt x="158" y="8"/>
                </a:lnTo>
                <a:lnTo>
                  <a:pt x="164" y="8"/>
                </a:lnTo>
                <a:lnTo>
                  <a:pt x="168" y="8"/>
                </a:lnTo>
                <a:lnTo>
                  <a:pt x="168" y="10"/>
                </a:lnTo>
                <a:lnTo>
                  <a:pt x="172" y="10"/>
                </a:lnTo>
                <a:lnTo>
                  <a:pt x="188" y="8"/>
                </a:lnTo>
                <a:lnTo>
                  <a:pt x="202" y="4"/>
                </a:lnTo>
                <a:lnTo>
                  <a:pt x="226" y="2"/>
                </a:lnTo>
                <a:lnTo>
                  <a:pt x="252" y="0"/>
                </a:lnTo>
                <a:lnTo>
                  <a:pt x="306" y="2"/>
                </a:lnTo>
                <a:lnTo>
                  <a:pt x="328" y="2"/>
                </a:lnTo>
                <a:lnTo>
                  <a:pt x="346" y="2"/>
                </a:lnTo>
                <a:lnTo>
                  <a:pt x="364" y="6"/>
                </a:lnTo>
                <a:lnTo>
                  <a:pt x="382" y="10"/>
                </a:lnTo>
                <a:lnTo>
                  <a:pt x="368" y="16"/>
                </a:lnTo>
                <a:lnTo>
                  <a:pt x="352" y="22"/>
                </a:lnTo>
                <a:lnTo>
                  <a:pt x="332" y="24"/>
                </a:lnTo>
                <a:lnTo>
                  <a:pt x="324" y="24"/>
                </a:lnTo>
                <a:lnTo>
                  <a:pt x="316" y="24"/>
                </a:lnTo>
                <a:lnTo>
                  <a:pt x="304" y="24"/>
                </a:lnTo>
                <a:lnTo>
                  <a:pt x="310" y="24"/>
                </a:lnTo>
                <a:lnTo>
                  <a:pt x="318" y="24"/>
                </a:lnTo>
                <a:lnTo>
                  <a:pt x="310" y="26"/>
                </a:lnTo>
                <a:lnTo>
                  <a:pt x="302" y="26"/>
                </a:lnTo>
                <a:lnTo>
                  <a:pt x="282" y="26"/>
                </a:lnTo>
                <a:lnTo>
                  <a:pt x="272" y="28"/>
                </a:lnTo>
                <a:lnTo>
                  <a:pt x="262" y="32"/>
                </a:lnTo>
                <a:lnTo>
                  <a:pt x="250" y="36"/>
                </a:lnTo>
                <a:lnTo>
                  <a:pt x="240" y="36"/>
                </a:lnTo>
                <a:lnTo>
                  <a:pt x="222" y="36"/>
                </a:lnTo>
                <a:lnTo>
                  <a:pt x="216" y="36"/>
                </a:lnTo>
                <a:lnTo>
                  <a:pt x="210" y="36"/>
                </a:lnTo>
                <a:lnTo>
                  <a:pt x="208" y="40"/>
                </a:lnTo>
                <a:lnTo>
                  <a:pt x="206" y="44"/>
                </a:lnTo>
                <a:lnTo>
                  <a:pt x="196" y="52"/>
                </a:lnTo>
                <a:lnTo>
                  <a:pt x="184" y="58"/>
                </a:lnTo>
                <a:lnTo>
                  <a:pt x="174" y="6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3" name="iṡliḍé">
            <a:extLst>
              <a:ext uri="{FF2B5EF4-FFF2-40B4-BE49-F238E27FC236}">
                <a16:creationId xmlns:a16="http://schemas.microsoft.com/office/drawing/2014/main" id="{16E36B3C-1291-4FC7-B6B6-56B71D108636}"/>
              </a:ext>
            </a:extLst>
          </p:cNvPr>
          <p:cNvSpPr/>
          <p:nvPr/>
        </p:nvSpPr>
        <p:spPr bwMode="auto">
          <a:xfrm>
            <a:off x="8106240" y="1354494"/>
            <a:ext cx="252960" cy="187238"/>
          </a:xfrm>
          <a:custGeom>
            <a:avLst/>
            <a:gdLst>
              <a:gd name="T0" fmla="*/ 2147483647 w 284"/>
              <a:gd name="T1" fmla="*/ 2147483647 h 190"/>
              <a:gd name="T2" fmla="*/ 2147483647 w 284"/>
              <a:gd name="T3" fmla="*/ 2147483647 h 190"/>
              <a:gd name="T4" fmla="*/ 2147483647 w 284"/>
              <a:gd name="T5" fmla="*/ 2147483647 h 190"/>
              <a:gd name="T6" fmla="*/ 2147483647 w 284"/>
              <a:gd name="T7" fmla="*/ 2147483647 h 190"/>
              <a:gd name="T8" fmla="*/ 2147483647 w 284"/>
              <a:gd name="T9" fmla="*/ 2147483647 h 190"/>
              <a:gd name="T10" fmla="*/ 2147483647 w 284"/>
              <a:gd name="T11" fmla="*/ 2147483647 h 190"/>
              <a:gd name="T12" fmla="*/ 2147483647 w 284"/>
              <a:gd name="T13" fmla="*/ 2147483647 h 190"/>
              <a:gd name="T14" fmla="*/ 2147483647 w 284"/>
              <a:gd name="T15" fmla="*/ 2147483647 h 190"/>
              <a:gd name="T16" fmla="*/ 2147483647 w 284"/>
              <a:gd name="T17" fmla="*/ 2147483647 h 190"/>
              <a:gd name="T18" fmla="*/ 2147483647 w 284"/>
              <a:gd name="T19" fmla="*/ 2147483647 h 190"/>
              <a:gd name="T20" fmla="*/ 2147483647 w 284"/>
              <a:gd name="T21" fmla="*/ 2147483647 h 190"/>
              <a:gd name="T22" fmla="*/ 2147483647 w 284"/>
              <a:gd name="T23" fmla="*/ 2147483647 h 190"/>
              <a:gd name="T24" fmla="*/ 2147483647 w 284"/>
              <a:gd name="T25" fmla="*/ 2147483647 h 190"/>
              <a:gd name="T26" fmla="*/ 2147483647 w 284"/>
              <a:gd name="T27" fmla="*/ 2147483647 h 190"/>
              <a:gd name="T28" fmla="*/ 2147483647 w 284"/>
              <a:gd name="T29" fmla="*/ 2147483647 h 190"/>
              <a:gd name="T30" fmla="*/ 2147483647 w 284"/>
              <a:gd name="T31" fmla="*/ 2147483647 h 190"/>
              <a:gd name="T32" fmla="*/ 2147483647 w 284"/>
              <a:gd name="T33" fmla="*/ 2147483647 h 190"/>
              <a:gd name="T34" fmla="*/ 2147483647 w 284"/>
              <a:gd name="T35" fmla="*/ 2147483647 h 190"/>
              <a:gd name="T36" fmla="*/ 2147483647 w 284"/>
              <a:gd name="T37" fmla="*/ 2147483647 h 190"/>
              <a:gd name="T38" fmla="*/ 2147483647 w 284"/>
              <a:gd name="T39" fmla="*/ 2147483647 h 190"/>
              <a:gd name="T40" fmla="*/ 2147483647 w 284"/>
              <a:gd name="T41" fmla="*/ 2147483647 h 190"/>
              <a:gd name="T42" fmla="*/ 2147483647 w 284"/>
              <a:gd name="T43" fmla="*/ 2147483647 h 190"/>
              <a:gd name="T44" fmla="*/ 2147483647 w 284"/>
              <a:gd name="T45" fmla="*/ 2147483647 h 190"/>
              <a:gd name="T46" fmla="*/ 2147483647 w 284"/>
              <a:gd name="T47" fmla="*/ 2147483647 h 190"/>
              <a:gd name="T48" fmla="*/ 2147483647 w 284"/>
              <a:gd name="T49" fmla="*/ 2147483647 h 190"/>
              <a:gd name="T50" fmla="*/ 2147483647 w 284"/>
              <a:gd name="T51" fmla="*/ 2147483647 h 190"/>
              <a:gd name="T52" fmla="*/ 2147483647 w 284"/>
              <a:gd name="T53" fmla="*/ 2147483647 h 190"/>
              <a:gd name="T54" fmla="*/ 2147483647 w 284"/>
              <a:gd name="T55" fmla="*/ 2147483647 h 190"/>
              <a:gd name="T56" fmla="*/ 2147483647 w 284"/>
              <a:gd name="T57" fmla="*/ 2147483647 h 190"/>
              <a:gd name="T58" fmla="*/ 2147483647 w 284"/>
              <a:gd name="T59" fmla="*/ 2147483647 h 190"/>
              <a:gd name="T60" fmla="*/ 2147483647 w 284"/>
              <a:gd name="T61" fmla="*/ 2147483647 h 190"/>
              <a:gd name="T62" fmla="*/ 2147483647 w 284"/>
              <a:gd name="T63" fmla="*/ 2147483647 h 190"/>
              <a:gd name="T64" fmla="*/ 2147483647 w 284"/>
              <a:gd name="T65" fmla="*/ 2147483647 h 190"/>
              <a:gd name="T66" fmla="*/ 2147483647 w 284"/>
              <a:gd name="T67" fmla="*/ 2147483647 h 190"/>
              <a:gd name="T68" fmla="*/ 2147483647 w 284"/>
              <a:gd name="T69" fmla="*/ 2147483647 h 190"/>
              <a:gd name="T70" fmla="*/ 2147483647 w 284"/>
              <a:gd name="T71" fmla="*/ 2147483647 h 190"/>
              <a:gd name="T72" fmla="*/ 2147483647 w 284"/>
              <a:gd name="T73" fmla="*/ 2147483647 h 190"/>
              <a:gd name="T74" fmla="*/ 2147483647 w 284"/>
              <a:gd name="T75" fmla="*/ 2147483647 h 190"/>
              <a:gd name="T76" fmla="*/ 2147483647 w 284"/>
              <a:gd name="T77" fmla="*/ 2147483647 h 190"/>
              <a:gd name="T78" fmla="*/ 2147483647 w 284"/>
              <a:gd name="T79" fmla="*/ 2147483647 h 190"/>
              <a:gd name="T80" fmla="*/ 2147483647 w 284"/>
              <a:gd name="T81" fmla="*/ 2147483647 h 190"/>
              <a:gd name="T82" fmla="*/ 2147483647 w 284"/>
              <a:gd name="T83" fmla="*/ 2147483647 h 190"/>
              <a:gd name="T84" fmla="*/ 2147483647 w 284"/>
              <a:gd name="T85" fmla="*/ 2147483647 h 190"/>
              <a:gd name="T86" fmla="*/ 2147483647 w 284"/>
              <a:gd name="T87" fmla="*/ 2147483647 h 190"/>
              <a:gd name="T88" fmla="*/ 2147483647 w 284"/>
              <a:gd name="T89" fmla="*/ 2147483647 h 190"/>
              <a:gd name="T90" fmla="*/ 2147483647 w 284"/>
              <a:gd name="T91" fmla="*/ 2147483647 h 190"/>
              <a:gd name="T92" fmla="*/ 2147483647 w 284"/>
              <a:gd name="T93" fmla="*/ 2147483647 h 190"/>
              <a:gd name="T94" fmla="*/ 2147483647 w 284"/>
              <a:gd name="T95" fmla="*/ 2147483647 h 190"/>
              <a:gd name="T96" fmla="*/ 2147483647 w 284"/>
              <a:gd name="T97" fmla="*/ 2147483647 h 190"/>
              <a:gd name="T98" fmla="*/ 2147483647 w 284"/>
              <a:gd name="T99" fmla="*/ 2147483647 h 190"/>
              <a:gd name="T100" fmla="*/ 2147483647 w 284"/>
              <a:gd name="T101" fmla="*/ 2147483647 h 190"/>
              <a:gd name="T102" fmla="*/ 2147483647 w 284"/>
              <a:gd name="T103" fmla="*/ 2147483647 h 190"/>
              <a:gd name="T104" fmla="*/ 2147483647 w 284"/>
              <a:gd name="T105" fmla="*/ 2147483647 h 190"/>
              <a:gd name="T106" fmla="*/ 2147483647 w 284"/>
              <a:gd name="T107" fmla="*/ 2147483647 h 190"/>
              <a:gd name="T108" fmla="*/ 2147483647 w 284"/>
              <a:gd name="T109" fmla="*/ 2147483647 h 190"/>
              <a:gd name="T110" fmla="*/ 2147483647 w 284"/>
              <a:gd name="T111" fmla="*/ 2147483647 h 190"/>
              <a:gd name="T112" fmla="*/ 2147483647 w 284"/>
              <a:gd name="T113" fmla="*/ 2147483647 h 190"/>
              <a:gd name="T114" fmla="*/ 2147483647 w 284"/>
              <a:gd name="T115" fmla="*/ 0 h 190"/>
              <a:gd name="T116" fmla="*/ 2147483647 w 284"/>
              <a:gd name="T117" fmla="*/ 2147483647 h 190"/>
              <a:gd name="T118" fmla="*/ 2147483647 w 284"/>
              <a:gd name="T119" fmla="*/ 2147483647 h 190"/>
              <a:gd name="T120" fmla="*/ 2147483647 w 284"/>
              <a:gd name="T121" fmla="*/ 2147483647 h 190"/>
              <a:gd name="T122" fmla="*/ 2147483647 w 284"/>
              <a:gd name="T123" fmla="*/ 2147483647 h 19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84"/>
              <a:gd name="T187" fmla="*/ 0 h 190"/>
              <a:gd name="T188" fmla="*/ 284 w 284"/>
              <a:gd name="T189" fmla="*/ 190 h 19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84" h="190">
                <a:moveTo>
                  <a:pt x="114" y="0"/>
                </a:moveTo>
                <a:lnTo>
                  <a:pt x="124" y="0"/>
                </a:lnTo>
                <a:lnTo>
                  <a:pt x="122" y="10"/>
                </a:lnTo>
                <a:lnTo>
                  <a:pt x="126" y="8"/>
                </a:lnTo>
                <a:lnTo>
                  <a:pt x="130" y="4"/>
                </a:lnTo>
                <a:lnTo>
                  <a:pt x="132" y="2"/>
                </a:lnTo>
                <a:lnTo>
                  <a:pt x="138" y="0"/>
                </a:lnTo>
                <a:lnTo>
                  <a:pt x="146" y="0"/>
                </a:lnTo>
                <a:lnTo>
                  <a:pt x="158" y="4"/>
                </a:lnTo>
                <a:lnTo>
                  <a:pt x="168" y="8"/>
                </a:lnTo>
                <a:lnTo>
                  <a:pt x="170" y="12"/>
                </a:lnTo>
                <a:lnTo>
                  <a:pt x="172" y="14"/>
                </a:lnTo>
                <a:lnTo>
                  <a:pt x="142" y="20"/>
                </a:lnTo>
                <a:lnTo>
                  <a:pt x="158" y="22"/>
                </a:lnTo>
                <a:lnTo>
                  <a:pt x="172" y="20"/>
                </a:lnTo>
                <a:lnTo>
                  <a:pt x="176" y="22"/>
                </a:lnTo>
                <a:lnTo>
                  <a:pt x="180" y="24"/>
                </a:lnTo>
                <a:lnTo>
                  <a:pt x="184" y="28"/>
                </a:lnTo>
                <a:lnTo>
                  <a:pt x="186" y="34"/>
                </a:lnTo>
                <a:lnTo>
                  <a:pt x="190" y="40"/>
                </a:lnTo>
                <a:lnTo>
                  <a:pt x="196" y="34"/>
                </a:lnTo>
                <a:lnTo>
                  <a:pt x="198" y="32"/>
                </a:lnTo>
                <a:lnTo>
                  <a:pt x="202" y="32"/>
                </a:lnTo>
                <a:lnTo>
                  <a:pt x="212" y="36"/>
                </a:lnTo>
                <a:lnTo>
                  <a:pt x="224" y="44"/>
                </a:lnTo>
                <a:lnTo>
                  <a:pt x="246" y="58"/>
                </a:lnTo>
                <a:lnTo>
                  <a:pt x="236" y="64"/>
                </a:lnTo>
                <a:lnTo>
                  <a:pt x="230" y="68"/>
                </a:lnTo>
                <a:lnTo>
                  <a:pt x="228" y="74"/>
                </a:lnTo>
                <a:lnTo>
                  <a:pt x="218" y="74"/>
                </a:lnTo>
                <a:lnTo>
                  <a:pt x="218" y="80"/>
                </a:lnTo>
                <a:lnTo>
                  <a:pt x="224" y="80"/>
                </a:lnTo>
                <a:lnTo>
                  <a:pt x="234" y="82"/>
                </a:lnTo>
                <a:lnTo>
                  <a:pt x="246" y="86"/>
                </a:lnTo>
                <a:lnTo>
                  <a:pt x="256" y="94"/>
                </a:lnTo>
                <a:lnTo>
                  <a:pt x="258" y="98"/>
                </a:lnTo>
                <a:lnTo>
                  <a:pt x="258" y="102"/>
                </a:lnTo>
                <a:lnTo>
                  <a:pt x="264" y="104"/>
                </a:lnTo>
                <a:lnTo>
                  <a:pt x="268" y="106"/>
                </a:lnTo>
                <a:lnTo>
                  <a:pt x="272" y="108"/>
                </a:lnTo>
                <a:lnTo>
                  <a:pt x="276" y="108"/>
                </a:lnTo>
                <a:lnTo>
                  <a:pt x="280" y="108"/>
                </a:lnTo>
                <a:lnTo>
                  <a:pt x="284" y="106"/>
                </a:lnTo>
                <a:lnTo>
                  <a:pt x="284" y="112"/>
                </a:lnTo>
                <a:lnTo>
                  <a:pt x="276" y="114"/>
                </a:lnTo>
                <a:lnTo>
                  <a:pt x="268" y="116"/>
                </a:lnTo>
                <a:lnTo>
                  <a:pt x="268" y="126"/>
                </a:lnTo>
                <a:lnTo>
                  <a:pt x="262" y="124"/>
                </a:lnTo>
                <a:lnTo>
                  <a:pt x="258" y="122"/>
                </a:lnTo>
                <a:lnTo>
                  <a:pt x="252" y="130"/>
                </a:lnTo>
                <a:lnTo>
                  <a:pt x="246" y="134"/>
                </a:lnTo>
                <a:lnTo>
                  <a:pt x="242" y="136"/>
                </a:lnTo>
                <a:lnTo>
                  <a:pt x="236" y="136"/>
                </a:lnTo>
                <a:lnTo>
                  <a:pt x="232" y="134"/>
                </a:lnTo>
                <a:lnTo>
                  <a:pt x="230" y="130"/>
                </a:lnTo>
                <a:lnTo>
                  <a:pt x="228" y="128"/>
                </a:lnTo>
                <a:lnTo>
                  <a:pt x="228" y="120"/>
                </a:lnTo>
                <a:lnTo>
                  <a:pt x="224" y="112"/>
                </a:lnTo>
                <a:lnTo>
                  <a:pt x="210" y="112"/>
                </a:lnTo>
                <a:lnTo>
                  <a:pt x="212" y="118"/>
                </a:lnTo>
                <a:lnTo>
                  <a:pt x="208" y="120"/>
                </a:lnTo>
                <a:lnTo>
                  <a:pt x="204" y="120"/>
                </a:lnTo>
                <a:lnTo>
                  <a:pt x="198" y="122"/>
                </a:lnTo>
                <a:lnTo>
                  <a:pt x="198" y="124"/>
                </a:lnTo>
                <a:lnTo>
                  <a:pt x="200" y="128"/>
                </a:lnTo>
                <a:lnTo>
                  <a:pt x="206" y="130"/>
                </a:lnTo>
                <a:lnTo>
                  <a:pt x="206" y="138"/>
                </a:lnTo>
                <a:lnTo>
                  <a:pt x="214" y="140"/>
                </a:lnTo>
                <a:lnTo>
                  <a:pt x="220" y="144"/>
                </a:lnTo>
                <a:lnTo>
                  <a:pt x="222" y="152"/>
                </a:lnTo>
                <a:lnTo>
                  <a:pt x="220" y="158"/>
                </a:lnTo>
                <a:lnTo>
                  <a:pt x="218" y="164"/>
                </a:lnTo>
                <a:lnTo>
                  <a:pt x="218" y="168"/>
                </a:lnTo>
                <a:lnTo>
                  <a:pt x="216" y="172"/>
                </a:lnTo>
                <a:lnTo>
                  <a:pt x="220" y="178"/>
                </a:lnTo>
                <a:lnTo>
                  <a:pt x="212" y="176"/>
                </a:lnTo>
                <a:lnTo>
                  <a:pt x="202" y="172"/>
                </a:lnTo>
                <a:lnTo>
                  <a:pt x="196" y="166"/>
                </a:lnTo>
                <a:lnTo>
                  <a:pt x="192" y="164"/>
                </a:lnTo>
                <a:lnTo>
                  <a:pt x="192" y="162"/>
                </a:lnTo>
                <a:lnTo>
                  <a:pt x="188" y="160"/>
                </a:lnTo>
                <a:lnTo>
                  <a:pt x="182" y="158"/>
                </a:lnTo>
                <a:lnTo>
                  <a:pt x="170" y="158"/>
                </a:lnTo>
                <a:lnTo>
                  <a:pt x="172" y="160"/>
                </a:lnTo>
                <a:lnTo>
                  <a:pt x="180" y="168"/>
                </a:lnTo>
                <a:lnTo>
                  <a:pt x="196" y="182"/>
                </a:lnTo>
                <a:lnTo>
                  <a:pt x="194" y="188"/>
                </a:lnTo>
                <a:lnTo>
                  <a:pt x="190" y="190"/>
                </a:lnTo>
                <a:lnTo>
                  <a:pt x="184" y="188"/>
                </a:lnTo>
                <a:lnTo>
                  <a:pt x="174" y="184"/>
                </a:lnTo>
                <a:lnTo>
                  <a:pt x="160" y="176"/>
                </a:lnTo>
                <a:lnTo>
                  <a:pt x="134" y="176"/>
                </a:lnTo>
                <a:lnTo>
                  <a:pt x="132" y="172"/>
                </a:lnTo>
                <a:lnTo>
                  <a:pt x="134" y="170"/>
                </a:lnTo>
                <a:lnTo>
                  <a:pt x="134" y="168"/>
                </a:lnTo>
                <a:lnTo>
                  <a:pt x="134" y="164"/>
                </a:lnTo>
                <a:lnTo>
                  <a:pt x="134" y="160"/>
                </a:lnTo>
                <a:lnTo>
                  <a:pt x="134" y="158"/>
                </a:lnTo>
                <a:lnTo>
                  <a:pt x="132" y="158"/>
                </a:lnTo>
                <a:lnTo>
                  <a:pt x="124" y="152"/>
                </a:lnTo>
                <a:lnTo>
                  <a:pt x="120" y="148"/>
                </a:lnTo>
                <a:lnTo>
                  <a:pt x="120" y="144"/>
                </a:lnTo>
                <a:lnTo>
                  <a:pt x="102" y="144"/>
                </a:lnTo>
                <a:lnTo>
                  <a:pt x="94" y="144"/>
                </a:lnTo>
                <a:lnTo>
                  <a:pt x="88" y="146"/>
                </a:lnTo>
                <a:lnTo>
                  <a:pt x="78" y="148"/>
                </a:lnTo>
                <a:lnTo>
                  <a:pt x="70" y="150"/>
                </a:lnTo>
                <a:lnTo>
                  <a:pt x="62" y="148"/>
                </a:lnTo>
                <a:lnTo>
                  <a:pt x="60" y="146"/>
                </a:lnTo>
                <a:lnTo>
                  <a:pt x="60" y="144"/>
                </a:lnTo>
                <a:lnTo>
                  <a:pt x="60" y="142"/>
                </a:lnTo>
                <a:lnTo>
                  <a:pt x="62" y="138"/>
                </a:lnTo>
                <a:lnTo>
                  <a:pt x="70" y="136"/>
                </a:lnTo>
                <a:lnTo>
                  <a:pt x="86" y="128"/>
                </a:lnTo>
                <a:lnTo>
                  <a:pt x="88" y="132"/>
                </a:lnTo>
                <a:lnTo>
                  <a:pt x="92" y="134"/>
                </a:lnTo>
                <a:lnTo>
                  <a:pt x="104" y="134"/>
                </a:lnTo>
                <a:lnTo>
                  <a:pt x="114" y="132"/>
                </a:lnTo>
                <a:lnTo>
                  <a:pt x="116" y="130"/>
                </a:lnTo>
                <a:lnTo>
                  <a:pt x="120" y="128"/>
                </a:lnTo>
                <a:lnTo>
                  <a:pt x="122" y="126"/>
                </a:lnTo>
                <a:lnTo>
                  <a:pt x="122" y="120"/>
                </a:lnTo>
                <a:lnTo>
                  <a:pt x="134" y="116"/>
                </a:lnTo>
                <a:lnTo>
                  <a:pt x="142" y="112"/>
                </a:lnTo>
                <a:lnTo>
                  <a:pt x="162" y="98"/>
                </a:lnTo>
                <a:lnTo>
                  <a:pt x="152" y="84"/>
                </a:lnTo>
                <a:lnTo>
                  <a:pt x="148" y="82"/>
                </a:lnTo>
                <a:lnTo>
                  <a:pt x="142" y="80"/>
                </a:lnTo>
                <a:lnTo>
                  <a:pt x="142" y="76"/>
                </a:lnTo>
                <a:lnTo>
                  <a:pt x="128" y="76"/>
                </a:lnTo>
                <a:lnTo>
                  <a:pt x="130" y="74"/>
                </a:lnTo>
                <a:lnTo>
                  <a:pt x="134" y="74"/>
                </a:lnTo>
                <a:lnTo>
                  <a:pt x="134" y="66"/>
                </a:lnTo>
                <a:lnTo>
                  <a:pt x="130" y="64"/>
                </a:lnTo>
                <a:lnTo>
                  <a:pt x="126" y="62"/>
                </a:lnTo>
                <a:lnTo>
                  <a:pt x="118" y="56"/>
                </a:lnTo>
                <a:lnTo>
                  <a:pt x="114" y="54"/>
                </a:lnTo>
                <a:lnTo>
                  <a:pt x="112" y="54"/>
                </a:lnTo>
                <a:lnTo>
                  <a:pt x="110" y="56"/>
                </a:lnTo>
                <a:lnTo>
                  <a:pt x="104" y="58"/>
                </a:lnTo>
                <a:lnTo>
                  <a:pt x="100" y="62"/>
                </a:lnTo>
                <a:lnTo>
                  <a:pt x="96" y="64"/>
                </a:lnTo>
                <a:lnTo>
                  <a:pt x="92" y="66"/>
                </a:lnTo>
                <a:lnTo>
                  <a:pt x="88" y="66"/>
                </a:lnTo>
                <a:lnTo>
                  <a:pt x="88" y="64"/>
                </a:lnTo>
                <a:lnTo>
                  <a:pt x="88" y="56"/>
                </a:lnTo>
                <a:lnTo>
                  <a:pt x="76" y="58"/>
                </a:lnTo>
                <a:lnTo>
                  <a:pt x="64" y="58"/>
                </a:lnTo>
                <a:lnTo>
                  <a:pt x="36" y="56"/>
                </a:lnTo>
                <a:lnTo>
                  <a:pt x="32" y="56"/>
                </a:lnTo>
                <a:lnTo>
                  <a:pt x="26" y="54"/>
                </a:lnTo>
                <a:lnTo>
                  <a:pt x="24" y="52"/>
                </a:lnTo>
                <a:lnTo>
                  <a:pt x="22" y="46"/>
                </a:lnTo>
                <a:lnTo>
                  <a:pt x="18" y="48"/>
                </a:lnTo>
                <a:lnTo>
                  <a:pt x="14" y="50"/>
                </a:lnTo>
                <a:lnTo>
                  <a:pt x="10" y="52"/>
                </a:lnTo>
                <a:lnTo>
                  <a:pt x="6" y="52"/>
                </a:lnTo>
                <a:lnTo>
                  <a:pt x="4" y="52"/>
                </a:lnTo>
                <a:lnTo>
                  <a:pt x="2" y="48"/>
                </a:lnTo>
                <a:lnTo>
                  <a:pt x="0" y="44"/>
                </a:lnTo>
                <a:lnTo>
                  <a:pt x="6" y="40"/>
                </a:lnTo>
                <a:lnTo>
                  <a:pt x="14" y="40"/>
                </a:lnTo>
                <a:lnTo>
                  <a:pt x="6" y="36"/>
                </a:lnTo>
                <a:lnTo>
                  <a:pt x="4" y="34"/>
                </a:lnTo>
                <a:lnTo>
                  <a:pt x="4" y="30"/>
                </a:lnTo>
                <a:lnTo>
                  <a:pt x="4" y="28"/>
                </a:lnTo>
                <a:lnTo>
                  <a:pt x="6" y="24"/>
                </a:lnTo>
                <a:lnTo>
                  <a:pt x="12" y="18"/>
                </a:lnTo>
                <a:lnTo>
                  <a:pt x="22" y="14"/>
                </a:lnTo>
                <a:lnTo>
                  <a:pt x="32" y="10"/>
                </a:lnTo>
                <a:lnTo>
                  <a:pt x="56" y="6"/>
                </a:lnTo>
                <a:lnTo>
                  <a:pt x="64" y="4"/>
                </a:lnTo>
                <a:lnTo>
                  <a:pt x="72" y="0"/>
                </a:lnTo>
                <a:lnTo>
                  <a:pt x="82" y="0"/>
                </a:lnTo>
                <a:lnTo>
                  <a:pt x="78" y="6"/>
                </a:lnTo>
                <a:lnTo>
                  <a:pt x="72" y="8"/>
                </a:lnTo>
                <a:lnTo>
                  <a:pt x="62" y="12"/>
                </a:lnTo>
                <a:lnTo>
                  <a:pt x="58" y="16"/>
                </a:lnTo>
                <a:lnTo>
                  <a:pt x="54" y="18"/>
                </a:lnTo>
                <a:lnTo>
                  <a:pt x="50" y="22"/>
                </a:lnTo>
                <a:lnTo>
                  <a:pt x="48" y="28"/>
                </a:lnTo>
                <a:lnTo>
                  <a:pt x="56" y="28"/>
                </a:lnTo>
                <a:lnTo>
                  <a:pt x="60" y="24"/>
                </a:lnTo>
                <a:lnTo>
                  <a:pt x="64" y="18"/>
                </a:lnTo>
                <a:lnTo>
                  <a:pt x="70" y="14"/>
                </a:lnTo>
                <a:lnTo>
                  <a:pt x="76" y="12"/>
                </a:lnTo>
                <a:lnTo>
                  <a:pt x="94" y="6"/>
                </a:lnTo>
                <a:lnTo>
                  <a:pt x="1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4" name="isļîḍè">
            <a:extLst>
              <a:ext uri="{FF2B5EF4-FFF2-40B4-BE49-F238E27FC236}">
                <a16:creationId xmlns:a16="http://schemas.microsoft.com/office/drawing/2014/main" id="{544BA5C5-C2DD-4F80-9D81-124DE8610B48}"/>
              </a:ext>
            </a:extLst>
          </p:cNvPr>
          <p:cNvSpPr/>
          <p:nvPr/>
        </p:nvSpPr>
        <p:spPr bwMode="auto">
          <a:xfrm>
            <a:off x="8198992" y="1434856"/>
            <a:ext cx="28809" cy="18226"/>
          </a:xfrm>
          <a:custGeom>
            <a:avLst/>
            <a:gdLst>
              <a:gd name="T0" fmla="*/ 2147483647 w 32"/>
              <a:gd name="T1" fmla="*/ 2147483647 h 18"/>
              <a:gd name="T2" fmla="*/ 2147483647 w 32"/>
              <a:gd name="T3" fmla="*/ 0 h 18"/>
              <a:gd name="T4" fmla="*/ 2147483647 w 32"/>
              <a:gd name="T5" fmla="*/ 0 h 18"/>
              <a:gd name="T6" fmla="*/ 2147483647 w 32"/>
              <a:gd name="T7" fmla="*/ 2147483647 h 18"/>
              <a:gd name="T8" fmla="*/ 2147483647 w 32"/>
              <a:gd name="T9" fmla="*/ 2147483647 h 18"/>
              <a:gd name="T10" fmla="*/ 2147483647 w 32"/>
              <a:gd name="T11" fmla="*/ 2147483647 h 18"/>
              <a:gd name="T12" fmla="*/ 2147483647 w 32"/>
              <a:gd name="T13" fmla="*/ 2147483647 h 18"/>
              <a:gd name="T14" fmla="*/ 2147483647 w 32"/>
              <a:gd name="T15" fmla="*/ 2147483647 h 18"/>
              <a:gd name="T16" fmla="*/ 2147483647 w 32"/>
              <a:gd name="T17" fmla="*/ 2147483647 h 18"/>
              <a:gd name="T18" fmla="*/ 2147483647 w 32"/>
              <a:gd name="T19" fmla="*/ 2147483647 h 18"/>
              <a:gd name="T20" fmla="*/ 0 w 32"/>
              <a:gd name="T21" fmla="*/ 2147483647 h 18"/>
              <a:gd name="T22" fmla="*/ 2147483647 w 32"/>
              <a:gd name="T23" fmla="*/ 2147483647 h 18"/>
              <a:gd name="T24" fmla="*/ 2147483647 w 32"/>
              <a:gd name="T25" fmla="*/ 2147483647 h 18"/>
              <a:gd name="T26" fmla="*/ 2147483647 w 32"/>
              <a:gd name="T27" fmla="*/ 2147483647 h 18"/>
              <a:gd name="T28" fmla="*/ 2147483647 w 32"/>
              <a:gd name="T29" fmla="*/ 2147483647 h 18"/>
              <a:gd name="T30" fmla="*/ 2147483647 w 32"/>
              <a:gd name="T31" fmla="*/ 0 h 18"/>
              <a:gd name="T32" fmla="*/ 2147483647 w 32"/>
              <a:gd name="T33" fmla="*/ 2147483647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2"/>
              <a:gd name="T52" fmla="*/ 0 h 18"/>
              <a:gd name="T53" fmla="*/ 32 w 32"/>
              <a:gd name="T54" fmla="*/ 18 h 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2" h="18">
                <a:moveTo>
                  <a:pt x="16" y="2"/>
                </a:moveTo>
                <a:lnTo>
                  <a:pt x="28" y="0"/>
                </a:lnTo>
                <a:lnTo>
                  <a:pt x="30" y="0"/>
                </a:lnTo>
                <a:lnTo>
                  <a:pt x="32" y="2"/>
                </a:lnTo>
                <a:lnTo>
                  <a:pt x="30" y="6"/>
                </a:lnTo>
                <a:lnTo>
                  <a:pt x="28" y="10"/>
                </a:lnTo>
                <a:lnTo>
                  <a:pt x="22" y="14"/>
                </a:lnTo>
                <a:lnTo>
                  <a:pt x="14" y="18"/>
                </a:lnTo>
                <a:lnTo>
                  <a:pt x="6" y="18"/>
                </a:lnTo>
                <a:lnTo>
                  <a:pt x="2" y="16"/>
                </a:lnTo>
                <a:lnTo>
                  <a:pt x="0" y="14"/>
                </a:lnTo>
                <a:lnTo>
                  <a:pt x="2" y="10"/>
                </a:lnTo>
                <a:lnTo>
                  <a:pt x="8" y="6"/>
                </a:lnTo>
                <a:lnTo>
                  <a:pt x="12" y="2"/>
                </a:lnTo>
                <a:lnTo>
                  <a:pt x="18" y="2"/>
                </a:lnTo>
                <a:lnTo>
                  <a:pt x="18" y="0"/>
                </a:lnTo>
                <a:lnTo>
                  <a:pt x="16" y="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5" name="îşḻïďé">
            <a:extLst>
              <a:ext uri="{FF2B5EF4-FFF2-40B4-BE49-F238E27FC236}">
                <a16:creationId xmlns:a16="http://schemas.microsoft.com/office/drawing/2014/main" id="{8FE489BB-35F2-4E86-873F-8276052AF17F}"/>
              </a:ext>
            </a:extLst>
          </p:cNvPr>
          <p:cNvSpPr/>
          <p:nvPr/>
        </p:nvSpPr>
        <p:spPr bwMode="auto">
          <a:xfrm>
            <a:off x="7377576" y="1760451"/>
            <a:ext cx="777851" cy="429155"/>
          </a:xfrm>
          <a:custGeom>
            <a:avLst/>
            <a:gdLst>
              <a:gd name="T0" fmla="*/ 2147483647 w 872"/>
              <a:gd name="T1" fmla="*/ 2147483647 h 434"/>
              <a:gd name="T2" fmla="*/ 2147483647 w 872"/>
              <a:gd name="T3" fmla="*/ 2147483647 h 434"/>
              <a:gd name="T4" fmla="*/ 2147483647 w 872"/>
              <a:gd name="T5" fmla="*/ 2147483647 h 434"/>
              <a:gd name="T6" fmla="*/ 2147483647 w 872"/>
              <a:gd name="T7" fmla="*/ 2147483647 h 434"/>
              <a:gd name="T8" fmla="*/ 2147483647 w 872"/>
              <a:gd name="T9" fmla="*/ 2147483647 h 434"/>
              <a:gd name="T10" fmla="*/ 2147483647 w 872"/>
              <a:gd name="T11" fmla="*/ 2147483647 h 434"/>
              <a:gd name="T12" fmla="*/ 2147483647 w 872"/>
              <a:gd name="T13" fmla="*/ 2147483647 h 434"/>
              <a:gd name="T14" fmla="*/ 2147483647 w 872"/>
              <a:gd name="T15" fmla="*/ 2147483647 h 434"/>
              <a:gd name="T16" fmla="*/ 2147483647 w 872"/>
              <a:gd name="T17" fmla="*/ 2147483647 h 434"/>
              <a:gd name="T18" fmla="*/ 2147483647 w 872"/>
              <a:gd name="T19" fmla="*/ 2147483647 h 434"/>
              <a:gd name="T20" fmla="*/ 2147483647 w 872"/>
              <a:gd name="T21" fmla="*/ 2147483647 h 434"/>
              <a:gd name="T22" fmla="*/ 2147483647 w 872"/>
              <a:gd name="T23" fmla="*/ 2147483647 h 434"/>
              <a:gd name="T24" fmla="*/ 2147483647 w 872"/>
              <a:gd name="T25" fmla="*/ 2147483647 h 434"/>
              <a:gd name="T26" fmla="*/ 2147483647 w 872"/>
              <a:gd name="T27" fmla="*/ 2147483647 h 434"/>
              <a:gd name="T28" fmla="*/ 2147483647 w 872"/>
              <a:gd name="T29" fmla="*/ 2147483647 h 434"/>
              <a:gd name="T30" fmla="*/ 2147483647 w 872"/>
              <a:gd name="T31" fmla="*/ 2147483647 h 434"/>
              <a:gd name="T32" fmla="*/ 2147483647 w 872"/>
              <a:gd name="T33" fmla="*/ 2147483647 h 434"/>
              <a:gd name="T34" fmla="*/ 2147483647 w 872"/>
              <a:gd name="T35" fmla="*/ 2147483647 h 434"/>
              <a:gd name="T36" fmla="*/ 2147483647 w 872"/>
              <a:gd name="T37" fmla="*/ 2147483647 h 434"/>
              <a:gd name="T38" fmla="*/ 2147483647 w 872"/>
              <a:gd name="T39" fmla="*/ 2147483647 h 434"/>
              <a:gd name="T40" fmla="*/ 2147483647 w 872"/>
              <a:gd name="T41" fmla="*/ 2147483647 h 434"/>
              <a:gd name="T42" fmla="*/ 2147483647 w 872"/>
              <a:gd name="T43" fmla="*/ 2147483647 h 434"/>
              <a:gd name="T44" fmla="*/ 2147483647 w 872"/>
              <a:gd name="T45" fmla="*/ 2147483647 h 434"/>
              <a:gd name="T46" fmla="*/ 2147483647 w 872"/>
              <a:gd name="T47" fmla="*/ 2147483647 h 434"/>
              <a:gd name="T48" fmla="*/ 2147483647 w 872"/>
              <a:gd name="T49" fmla="*/ 2147483647 h 434"/>
              <a:gd name="T50" fmla="*/ 2147483647 w 872"/>
              <a:gd name="T51" fmla="*/ 2147483647 h 434"/>
              <a:gd name="T52" fmla="*/ 2147483647 w 872"/>
              <a:gd name="T53" fmla="*/ 2147483647 h 434"/>
              <a:gd name="T54" fmla="*/ 2147483647 w 872"/>
              <a:gd name="T55" fmla="*/ 2147483647 h 434"/>
              <a:gd name="T56" fmla="*/ 2147483647 w 872"/>
              <a:gd name="T57" fmla="*/ 2147483647 h 434"/>
              <a:gd name="T58" fmla="*/ 2147483647 w 872"/>
              <a:gd name="T59" fmla="*/ 2147483647 h 434"/>
              <a:gd name="T60" fmla="*/ 2147483647 w 872"/>
              <a:gd name="T61" fmla="*/ 2147483647 h 434"/>
              <a:gd name="T62" fmla="*/ 2147483647 w 872"/>
              <a:gd name="T63" fmla="*/ 2147483647 h 434"/>
              <a:gd name="T64" fmla="*/ 2147483647 w 872"/>
              <a:gd name="T65" fmla="*/ 2147483647 h 434"/>
              <a:gd name="T66" fmla="*/ 2147483647 w 872"/>
              <a:gd name="T67" fmla="*/ 2147483647 h 434"/>
              <a:gd name="T68" fmla="*/ 2147483647 w 872"/>
              <a:gd name="T69" fmla="*/ 2147483647 h 434"/>
              <a:gd name="T70" fmla="*/ 2147483647 w 872"/>
              <a:gd name="T71" fmla="*/ 2147483647 h 434"/>
              <a:gd name="T72" fmla="*/ 2147483647 w 872"/>
              <a:gd name="T73" fmla="*/ 2147483647 h 434"/>
              <a:gd name="T74" fmla="*/ 2147483647 w 872"/>
              <a:gd name="T75" fmla="*/ 2147483647 h 434"/>
              <a:gd name="T76" fmla="*/ 2147483647 w 872"/>
              <a:gd name="T77" fmla="*/ 2147483647 h 434"/>
              <a:gd name="T78" fmla="*/ 2147483647 w 872"/>
              <a:gd name="T79" fmla="*/ 2147483647 h 434"/>
              <a:gd name="T80" fmla="*/ 2147483647 w 872"/>
              <a:gd name="T81" fmla="*/ 2147483647 h 434"/>
              <a:gd name="T82" fmla="*/ 2147483647 w 872"/>
              <a:gd name="T83" fmla="*/ 2147483647 h 434"/>
              <a:gd name="T84" fmla="*/ 2147483647 w 872"/>
              <a:gd name="T85" fmla="*/ 2147483647 h 434"/>
              <a:gd name="T86" fmla="*/ 2147483647 w 872"/>
              <a:gd name="T87" fmla="*/ 2147483647 h 434"/>
              <a:gd name="T88" fmla="*/ 2147483647 w 872"/>
              <a:gd name="T89" fmla="*/ 2147483647 h 434"/>
              <a:gd name="T90" fmla="*/ 2147483647 w 872"/>
              <a:gd name="T91" fmla="*/ 2147483647 h 434"/>
              <a:gd name="T92" fmla="*/ 2147483647 w 872"/>
              <a:gd name="T93" fmla="*/ 2147483647 h 434"/>
              <a:gd name="T94" fmla="*/ 2147483647 w 872"/>
              <a:gd name="T95" fmla="*/ 2147483647 h 434"/>
              <a:gd name="T96" fmla="*/ 2147483647 w 872"/>
              <a:gd name="T97" fmla="*/ 2147483647 h 434"/>
              <a:gd name="T98" fmla="*/ 2147483647 w 872"/>
              <a:gd name="T99" fmla="*/ 2147483647 h 434"/>
              <a:gd name="T100" fmla="*/ 2147483647 w 872"/>
              <a:gd name="T101" fmla="*/ 2147483647 h 434"/>
              <a:gd name="T102" fmla="*/ 2147483647 w 872"/>
              <a:gd name="T103" fmla="*/ 2147483647 h 434"/>
              <a:gd name="T104" fmla="*/ 0 w 872"/>
              <a:gd name="T105" fmla="*/ 2147483647 h 434"/>
              <a:gd name="T106" fmla="*/ 2147483647 w 872"/>
              <a:gd name="T107" fmla="*/ 2147483647 h 434"/>
              <a:gd name="T108" fmla="*/ 2147483647 w 872"/>
              <a:gd name="T109" fmla="*/ 2147483647 h 43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72"/>
              <a:gd name="T166" fmla="*/ 0 h 434"/>
              <a:gd name="T167" fmla="*/ 872 w 872"/>
              <a:gd name="T168" fmla="*/ 434 h 43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72" h="434">
                <a:moveTo>
                  <a:pt x="4" y="226"/>
                </a:moveTo>
                <a:lnTo>
                  <a:pt x="4" y="228"/>
                </a:lnTo>
                <a:lnTo>
                  <a:pt x="4" y="230"/>
                </a:lnTo>
                <a:lnTo>
                  <a:pt x="2" y="236"/>
                </a:lnTo>
                <a:lnTo>
                  <a:pt x="4" y="244"/>
                </a:lnTo>
                <a:lnTo>
                  <a:pt x="6" y="254"/>
                </a:lnTo>
                <a:lnTo>
                  <a:pt x="14" y="260"/>
                </a:lnTo>
                <a:lnTo>
                  <a:pt x="26" y="264"/>
                </a:lnTo>
                <a:lnTo>
                  <a:pt x="30" y="266"/>
                </a:lnTo>
                <a:lnTo>
                  <a:pt x="32" y="268"/>
                </a:lnTo>
                <a:lnTo>
                  <a:pt x="40" y="278"/>
                </a:lnTo>
                <a:lnTo>
                  <a:pt x="44" y="290"/>
                </a:lnTo>
                <a:lnTo>
                  <a:pt x="46" y="300"/>
                </a:lnTo>
                <a:lnTo>
                  <a:pt x="66" y="298"/>
                </a:lnTo>
                <a:lnTo>
                  <a:pt x="74" y="298"/>
                </a:lnTo>
                <a:lnTo>
                  <a:pt x="80" y="300"/>
                </a:lnTo>
                <a:lnTo>
                  <a:pt x="124" y="326"/>
                </a:lnTo>
                <a:lnTo>
                  <a:pt x="174" y="326"/>
                </a:lnTo>
                <a:lnTo>
                  <a:pt x="178" y="316"/>
                </a:lnTo>
                <a:lnTo>
                  <a:pt x="194" y="318"/>
                </a:lnTo>
                <a:lnTo>
                  <a:pt x="198" y="318"/>
                </a:lnTo>
                <a:lnTo>
                  <a:pt x="204" y="316"/>
                </a:lnTo>
                <a:lnTo>
                  <a:pt x="206" y="324"/>
                </a:lnTo>
                <a:lnTo>
                  <a:pt x="212" y="328"/>
                </a:lnTo>
                <a:lnTo>
                  <a:pt x="216" y="332"/>
                </a:lnTo>
                <a:lnTo>
                  <a:pt x="220" y="336"/>
                </a:lnTo>
                <a:lnTo>
                  <a:pt x="224" y="356"/>
                </a:lnTo>
                <a:lnTo>
                  <a:pt x="226" y="360"/>
                </a:lnTo>
                <a:lnTo>
                  <a:pt x="230" y="364"/>
                </a:lnTo>
                <a:lnTo>
                  <a:pt x="234" y="366"/>
                </a:lnTo>
                <a:lnTo>
                  <a:pt x="238" y="366"/>
                </a:lnTo>
                <a:lnTo>
                  <a:pt x="244" y="364"/>
                </a:lnTo>
                <a:lnTo>
                  <a:pt x="250" y="360"/>
                </a:lnTo>
                <a:lnTo>
                  <a:pt x="254" y="354"/>
                </a:lnTo>
                <a:lnTo>
                  <a:pt x="256" y="354"/>
                </a:lnTo>
                <a:lnTo>
                  <a:pt x="262" y="354"/>
                </a:lnTo>
                <a:lnTo>
                  <a:pt x="270" y="354"/>
                </a:lnTo>
                <a:lnTo>
                  <a:pt x="276" y="358"/>
                </a:lnTo>
                <a:lnTo>
                  <a:pt x="278" y="366"/>
                </a:lnTo>
                <a:lnTo>
                  <a:pt x="282" y="374"/>
                </a:lnTo>
                <a:lnTo>
                  <a:pt x="286" y="392"/>
                </a:lnTo>
                <a:lnTo>
                  <a:pt x="288" y="408"/>
                </a:lnTo>
                <a:lnTo>
                  <a:pt x="290" y="412"/>
                </a:lnTo>
                <a:lnTo>
                  <a:pt x="294" y="414"/>
                </a:lnTo>
                <a:lnTo>
                  <a:pt x="302" y="420"/>
                </a:lnTo>
                <a:lnTo>
                  <a:pt x="320" y="426"/>
                </a:lnTo>
                <a:lnTo>
                  <a:pt x="322" y="426"/>
                </a:lnTo>
                <a:lnTo>
                  <a:pt x="322" y="408"/>
                </a:lnTo>
                <a:lnTo>
                  <a:pt x="322" y="402"/>
                </a:lnTo>
                <a:lnTo>
                  <a:pt x="324" y="394"/>
                </a:lnTo>
                <a:lnTo>
                  <a:pt x="328" y="388"/>
                </a:lnTo>
                <a:lnTo>
                  <a:pt x="332" y="382"/>
                </a:lnTo>
                <a:lnTo>
                  <a:pt x="338" y="378"/>
                </a:lnTo>
                <a:lnTo>
                  <a:pt x="340" y="374"/>
                </a:lnTo>
                <a:lnTo>
                  <a:pt x="342" y="370"/>
                </a:lnTo>
                <a:lnTo>
                  <a:pt x="350" y="370"/>
                </a:lnTo>
                <a:lnTo>
                  <a:pt x="358" y="368"/>
                </a:lnTo>
                <a:lnTo>
                  <a:pt x="370" y="360"/>
                </a:lnTo>
                <a:lnTo>
                  <a:pt x="372" y="358"/>
                </a:lnTo>
                <a:lnTo>
                  <a:pt x="374" y="356"/>
                </a:lnTo>
                <a:lnTo>
                  <a:pt x="374" y="354"/>
                </a:lnTo>
                <a:lnTo>
                  <a:pt x="378" y="352"/>
                </a:lnTo>
                <a:lnTo>
                  <a:pt x="384" y="354"/>
                </a:lnTo>
                <a:lnTo>
                  <a:pt x="386" y="352"/>
                </a:lnTo>
                <a:lnTo>
                  <a:pt x="386" y="350"/>
                </a:lnTo>
                <a:lnTo>
                  <a:pt x="388" y="348"/>
                </a:lnTo>
                <a:lnTo>
                  <a:pt x="392" y="348"/>
                </a:lnTo>
                <a:lnTo>
                  <a:pt x="398" y="348"/>
                </a:lnTo>
                <a:lnTo>
                  <a:pt x="404" y="350"/>
                </a:lnTo>
                <a:lnTo>
                  <a:pt x="408" y="352"/>
                </a:lnTo>
                <a:lnTo>
                  <a:pt x="414" y="354"/>
                </a:lnTo>
                <a:lnTo>
                  <a:pt x="418" y="352"/>
                </a:lnTo>
                <a:lnTo>
                  <a:pt x="424" y="352"/>
                </a:lnTo>
                <a:lnTo>
                  <a:pt x="430" y="356"/>
                </a:lnTo>
                <a:lnTo>
                  <a:pt x="434" y="358"/>
                </a:lnTo>
                <a:lnTo>
                  <a:pt x="440" y="360"/>
                </a:lnTo>
                <a:lnTo>
                  <a:pt x="444" y="358"/>
                </a:lnTo>
                <a:lnTo>
                  <a:pt x="450" y="356"/>
                </a:lnTo>
                <a:lnTo>
                  <a:pt x="452" y="358"/>
                </a:lnTo>
                <a:lnTo>
                  <a:pt x="454" y="360"/>
                </a:lnTo>
                <a:lnTo>
                  <a:pt x="456" y="362"/>
                </a:lnTo>
                <a:lnTo>
                  <a:pt x="460" y="362"/>
                </a:lnTo>
                <a:lnTo>
                  <a:pt x="462" y="362"/>
                </a:lnTo>
                <a:lnTo>
                  <a:pt x="462" y="358"/>
                </a:lnTo>
                <a:lnTo>
                  <a:pt x="458" y="356"/>
                </a:lnTo>
                <a:lnTo>
                  <a:pt x="456" y="354"/>
                </a:lnTo>
                <a:lnTo>
                  <a:pt x="456" y="340"/>
                </a:lnTo>
                <a:lnTo>
                  <a:pt x="466" y="338"/>
                </a:lnTo>
                <a:lnTo>
                  <a:pt x="474" y="336"/>
                </a:lnTo>
                <a:lnTo>
                  <a:pt x="486" y="340"/>
                </a:lnTo>
                <a:lnTo>
                  <a:pt x="490" y="338"/>
                </a:lnTo>
                <a:lnTo>
                  <a:pt x="494" y="336"/>
                </a:lnTo>
                <a:lnTo>
                  <a:pt x="510" y="336"/>
                </a:lnTo>
                <a:lnTo>
                  <a:pt x="512" y="338"/>
                </a:lnTo>
                <a:lnTo>
                  <a:pt x="516" y="340"/>
                </a:lnTo>
                <a:lnTo>
                  <a:pt x="522" y="342"/>
                </a:lnTo>
                <a:lnTo>
                  <a:pt x="524" y="346"/>
                </a:lnTo>
                <a:lnTo>
                  <a:pt x="524" y="348"/>
                </a:lnTo>
                <a:lnTo>
                  <a:pt x="524" y="352"/>
                </a:lnTo>
                <a:lnTo>
                  <a:pt x="530" y="350"/>
                </a:lnTo>
                <a:lnTo>
                  <a:pt x="532" y="348"/>
                </a:lnTo>
                <a:lnTo>
                  <a:pt x="542" y="344"/>
                </a:lnTo>
                <a:lnTo>
                  <a:pt x="550" y="346"/>
                </a:lnTo>
                <a:lnTo>
                  <a:pt x="552" y="350"/>
                </a:lnTo>
                <a:lnTo>
                  <a:pt x="552" y="354"/>
                </a:lnTo>
                <a:lnTo>
                  <a:pt x="554" y="356"/>
                </a:lnTo>
                <a:lnTo>
                  <a:pt x="556" y="360"/>
                </a:lnTo>
                <a:lnTo>
                  <a:pt x="558" y="362"/>
                </a:lnTo>
                <a:lnTo>
                  <a:pt x="562" y="364"/>
                </a:lnTo>
                <a:lnTo>
                  <a:pt x="560" y="370"/>
                </a:lnTo>
                <a:lnTo>
                  <a:pt x="558" y="372"/>
                </a:lnTo>
                <a:lnTo>
                  <a:pt x="556" y="376"/>
                </a:lnTo>
                <a:lnTo>
                  <a:pt x="556" y="380"/>
                </a:lnTo>
                <a:lnTo>
                  <a:pt x="558" y="382"/>
                </a:lnTo>
                <a:lnTo>
                  <a:pt x="560" y="386"/>
                </a:lnTo>
                <a:lnTo>
                  <a:pt x="558" y="388"/>
                </a:lnTo>
                <a:lnTo>
                  <a:pt x="558" y="390"/>
                </a:lnTo>
                <a:lnTo>
                  <a:pt x="558" y="400"/>
                </a:lnTo>
                <a:lnTo>
                  <a:pt x="564" y="408"/>
                </a:lnTo>
                <a:lnTo>
                  <a:pt x="564" y="416"/>
                </a:lnTo>
                <a:lnTo>
                  <a:pt x="566" y="422"/>
                </a:lnTo>
                <a:lnTo>
                  <a:pt x="570" y="428"/>
                </a:lnTo>
                <a:lnTo>
                  <a:pt x="574" y="432"/>
                </a:lnTo>
                <a:lnTo>
                  <a:pt x="578" y="434"/>
                </a:lnTo>
                <a:lnTo>
                  <a:pt x="584" y="434"/>
                </a:lnTo>
                <a:lnTo>
                  <a:pt x="584" y="428"/>
                </a:lnTo>
                <a:lnTo>
                  <a:pt x="588" y="420"/>
                </a:lnTo>
                <a:lnTo>
                  <a:pt x="590" y="414"/>
                </a:lnTo>
                <a:lnTo>
                  <a:pt x="592" y="408"/>
                </a:lnTo>
                <a:lnTo>
                  <a:pt x="592" y="398"/>
                </a:lnTo>
                <a:lnTo>
                  <a:pt x="594" y="388"/>
                </a:lnTo>
                <a:lnTo>
                  <a:pt x="592" y="380"/>
                </a:lnTo>
                <a:lnTo>
                  <a:pt x="588" y="370"/>
                </a:lnTo>
                <a:lnTo>
                  <a:pt x="586" y="358"/>
                </a:lnTo>
                <a:lnTo>
                  <a:pt x="584" y="348"/>
                </a:lnTo>
                <a:lnTo>
                  <a:pt x="586" y="332"/>
                </a:lnTo>
                <a:lnTo>
                  <a:pt x="590" y="322"/>
                </a:lnTo>
                <a:lnTo>
                  <a:pt x="598" y="310"/>
                </a:lnTo>
                <a:lnTo>
                  <a:pt x="606" y="300"/>
                </a:lnTo>
                <a:lnTo>
                  <a:pt x="608" y="300"/>
                </a:lnTo>
                <a:lnTo>
                  <a:pt x="612" y="298"/>
                </a:lnTo>
                <a:lnTo>
                  <a:pt x="616" y="296"/>
                </a:lnTo>
                <a:lnTo>
                  <a:pt x="618" y="294"/>
                </a:lnTo>
                <a:lnTo>
                  <a:pt x="624" y="292"/>
                </a:lnTo>
                <a:lnTo>
                  <a:pt x="626" y="290"/>
                </a:lnTo>
                <a:lnTo>
                  <a:pt x="632" y="282"/>
                </a:lnTo>
                <a:lnTo>
                  <a:pt x="634" y="276"/>
                </a:lnTo>
                <a:lnTo>
                  <a:pt x="638" y="274"/>
                </a:lnTo>
                <a:lnTo>
                  <a:pt x="644" y="274"/>
                </a:lnTo>
                <a:lnTo>
                  <a:pt x="644" y="272"/>
                </a:lnTo>
                <a:lnTo>
                  <a:pt x="646" y="272"/>
                </a:lnTo>
                <a:lnTo>
                  <a:pt x="650" y="272"/>
                </a:lnTo>
                <a:lnTo>
                  <a:pt x="654" y="268"/>
                </a:lnTo>
                <a:lnTo>
                  <a:pt x="658" y="264"/>
                </a:lnTo>
                <a:lnTo>
                  <a:pt x="660" y="260"/>
                </a:lnTo>
                <a:lnTo>
                  <a:pt x="668" y="258"/>
                </a:lnTo>
                <a:lnTo>
                  <a:pt x="672" y="258"/>
                </a:lnTo>
                <a:lnTo>
                  <a:pt x="678" y="254"/>
                </a:lnTo>
                <a:lnTo>
                  <a:pt x="676" y="250"/>
                </a:lnTo>
                <a:lnTo>
                  <a:pt x="678" y="246"/>
                </a:lnTo>
                <a:lnTo>
                  <a:pt x="688" y="244"/>
                </a:lnTo>
                <a:lnTo>
                  <a:pt x="690" y="242"/>
                </a:lnTo>
                <a:lnTo>
                  <a:pt x="692" y="240"/>
                </a:lnTo>
                <a:lnTo>
                  <a:pt x="696" y="238"/>
                </a:lnTo>
                <a:lnTo>
                  <a:pt x="698" y="234"/>
                </a:lnTo>
                <a:lnTo>
                  <a:pt x="696" y="230"/>
                </a:lnTo>
                <a:lnTo>
                  <a:pt x="696" y="226"/>
                </a:lnTo>
                <a:lnTo>
                  <a:pt x="694" y="222"/>
                </a:lnTo>
                <a:lnTo>
                  <a:pt x="692" y="218"/>
                </a:lnTo>
                <a:lnTo>
                  <a:pt x="690" y="216"/>
                </a:lnTo>
                <a:lnTo>
                  <a:pt x="688" y="214"/>
                </a:lnTo>
                <a:lnTo>
                  <a:pt x="694" y="214"/>
                </a:lnTo>
                <a:lnTo>
                  <a:pt x="692" y="214"/>
                </a:lnTo>
                <a:lnTo>
                  <a:pt x="692" y="212"/>
                </a:lnTo>
                <a:lnTo>
                  <a:pt x="694" y="208"/>
                </a:lnTo>
                <a:lnTo>
                  <a:pt x="700" y="210"/>
                </a:lnTo>
                <a:lnTo>
                  <a:pt x="704" y="208"/>
                </a:lnTo>
                <a:lnTo>
                  <a:pt x="706" y="206"/>
                </a:lnTo>
                <a:lnTo>
                  <a:pt x="706" y="198"/>
                </a:lnTo>
                <a:lnTo>
                  <a:pt x="702" y="190"/>
                </a:lnTo>
                <a:lnTo>
                  <a:pt x="702" y="188"/>
                </a:lnTo>
                <a:lnTo>
                  <a:pt x="706" y="192"/>
                </a:lnTo>
                <a:lnTo>
                  <a:pt x="708" y="196"/>
                </a:lnTo>
                <a:lnTo>
                  <a:pt x="714" y="196"/>
                </a:lnTo>
                <a:lnTo>
                  <a:pt x="716" y="194"/>
                </a:lnTo>
                <a:lnTo>
                  <a:pt x="718" y="188"/>
                </a:lnTo>
                <a:lnTo>
                  <a:pt x="718" y="168"/>
                </a:lnTo>
                <a:lnTo>
                  <a:pt x="718" y="172"/>
                </a:lnTo>
                <a:lnTo>
                  <a:pt x="718" y="174"/>
                </a:lnTo>
                <a:lnTo>
                  <a:pt x="720" y="174"/>
                </a:lnTo>
                <a:lnTo>
                  <a:pt x="720" y="178"/>
                </a:lnTo>
                <a:lnTo>
                  <a:pt x="722" y="182"/>
                </a:lnTo>
                <a:lnTo>
                  <a:pt x="726" y="176"/>
                </a:lnTo>
                <a:lnTo>
                  <a:pt x="732" y="172"/>
                </a:lnTo>
                <a:lnTo>
                  <a:pt x="734" y="172"/>
                </a:lnTo>
                <a:lnTo>
                  <a:pt x="740" y="164"/>
                </a:lnTo>
                <a:lnTo>
                  <a:pt x="744" y="158"/>
                </a:lnTo>
                <a:lnTo>
                  <a:pt x="742" y="150"/>
                </a:lnTo>
                <a:lnTo>
                  <a:pt x="744" y="148"/>
                </a:lnTo>
                <a:lnTo>
                  <a:pt x="746" y="146"/>
                </a:lnTo>
                <a:lnTo>
                  <a:pt x="756" y="146"/>
                </a:lnTo>
                <a:lnTo>
                  <a:pt x="766" y="146"/>
                </a:lnTo>
                <a:lnTo>
                  <a:pt x="770" y="142"/>
                </a:lnTo>
                <a:lnTo>
                  <a:pt x="752" y="142"/>
                </a:lnTo>
                <a:lnTo>
                  <a:pt x="760" y="140"/>
                </a:lnTo>
                <a:lnTo>
                  <a:pt x="770" y="140"/>
                </a:lnTo>
                <a:lnTo>
                  <a:pt x="776" y="138"/>
                </a:lnTo>
                <a:lnTo>
                  <a:pt x="786" y="134"/>
                </a:lnTo>
                <a:lnTo>
                  <a:pt x="790" y="132"/>
                </a:lnTo>
                <a:lnTo>
                  <a:pt x="792" y="130"/>
                </a:lnTo>
                <a:lnTo>
                  <a:pt x="802" y="132"/>
                </a:lnTo>
                <a:lnTo>
                  <a:pt x="808" y="130"/>
                </a:lnTo>
                <a:lnTo>
                  <a:pt x="812" y="128"/>
                </a:lnTo>
                <a:lnTo>
                  <a:pt x="810" y="124"/>
                </a:lnTo>
                <a:lnTo>
                  <a:pt x="808" y="126"/>
                </a:lnTo>
                <a:lnTo>
                  <a:pt x="806" y="128"/>
                </a:lnTo>
                <a:lnTo>
                  <a:pt x="800" y="128"/>
                </a:lnTo>
                <a:lnTo>
                  <a:pt x="802" y="126"/>
                </a:lnTo>
                <a:lnTo>
                  <a:pt x="802" y="122"/>
                </a:lnTo>
                <a:lnTo>
                  <a:pt x="800" y="118"/>
                </a:lnTo>
                <a:lnTo>
                  <a:pt x="802" y="112"/>
                </a:lnTo>
                <a:lnTo>
                  <a:pt x="804" y="108"/>
                </a:lnTo>
                <a:lnTo>
                  <a:pt x="806" y="104"/>
                </a:lnTo>
                <a:lnTo>
                  <a:pt x="808" y="98"/>
                </a:lnTo>
                <a:lnTo>
                  <a:pt x="814" y="94"/>
                </a:lnTo>
                <a:lnTo>
                  <a:pt x="822" y="90"/>
                </a:lnTo>
                <a:lnTo>
                  <a:pt x="838" y="84"/>
                </a:lnTo>
                <a:lnTo>
                  <a:pt x="854" y="80"/>
                </a:lnTo>
                <a:lnTo>
                  <a:pt x="870" y="74"/>
                </a:lnTo>
                <a:lnTo>
                  <a:pt x="864" y="54"/>
                </a:lnTo>
                <a:lnTo>
                  <a:pt x="864" y="50"/>
                </a:lnTo>
                <a:lnTo>
                  <a:pt x="866" y="46"/>
                </a:lnTo>
                <a:lnTo>
                  <a:pt x="872" y="38"/>
                </a:lnTo>
                <a:lnTo>
                  <a:pt x="852" y="32"/>
                </a:lnTo>
                <a:lnTo>
                  <a:pt x="846" y="34"/>
                </a:lnTo>
                <a:lnTo>
                  <a:pt x="840" y="38"/>
                </a:lnTo>
                <a:lnTo>
                  <a:pt x="830" y="52"/>
                </a:lnTo>
                <a:lnTo>
                  <a:pt x="824" y="58"/>
                </a:lnTo>
                <a:lnTo>
                  <a:pt x="820" y="66"/>
                </a:lnTo>
                <a:lnTo>
                  <a:pt x="814" y="70"/>
                </a:lnTo>
                <a:lnTo>
                  <a:pt x="804" y="72"/>
                </a:lnTo>
                <a:lnTo>
                  <a:pt x="798" y="74"/>
                </a:lnTo>
                <a:lnTo>
                  <a:pt x="766" y="74"/>
                </a:lnTo>
                <a:lnTo>
                  <a:pt x="758" y="78"/>
                </a:lnTo>
                <a:lnTo>
                  <a:pt x="750" y="80"/>
                </a:lnTo>
                <a:lnTo>
                  <a:pt x="738" y="90"/>
                </a:lnTo>
                <a:lnTo>
                  <a:pt x="724" y="100"/>
                </a:lnTo>
                <a:lnTo>
                  <a:pt x="718" y="102"/>
                </a:lnTo>
                <a:lnTo>
                  <a:pt x="712" y="104"/>
                </a:lnTo>
                <a:lnTo>
                  <a:pt x="706" y="102"/>
                </a:lnTo>
                <a:lnTo>
                  <a:pt x="700" y="100"/>
                </a:lnTo>
                <a:lnTo>
                  <a:pt x="694" y="100"/>
                </a:lnTo>
                <a:lnTo>
                  <a:pt x="692" y="102"/>
                </a:lnTo>
                <a:lnTo>
                  <a:pt x="688" y="106"/>
                </a:lnTo>
                <a:lnTo>
                  <a:pt x="686" y="110"/>
                </a:lnTo>
                <a:lnTo>
                  <a:pt x="684" y="116"/>
                </a:lnTo>
                <a:lnTo>
                  <a:pt x="672" y="122"/>
                </a:lnTo>
                <a:lnTo>
                  <a:pt x="658" y="128"/>
                </a:lnTo>
                <a:lnTo>
                  <a:pt x="642" y="134"/>
                </a:lnTo>
                <a:lnTo>
                  <a:pt x="632" y="136"/>
                </a:lnTo>
                <a:lnTo>
                  <a:pt x="622" y="134"/>
                </a:lnTo>
                <a:lnTo>
                  <a:pt x="618" y="134"/>
                </a:lnTo>
                <a:lnTo>
                  <a:pt x="618" y="132"/>
                </a:lnTo>
                <a:lnTo>
                  <a:pt x="618" y="126"/>
                </a:lnTo>
                <a:lnTo>
                  <a:pt x="622" y="122"/>
                </a:lnTo>
                <a:lnTo>
                  <a:pt x="630" y="118"/>
                </a:lnTo>
                <a:lnTo>
                  <a:pt x="636" y="112"/>
                </a:lnTo>
                <a:lnTo>
                  <a:pt x="640" y="108"/>
                </a:lnTo>
                <a:lnTo>
                  <a:pt x="640" y="106"/>
                </a:lnTo>
                <a:lnTo>
                  <a:pt x="638" y="104"/>
                </a:lnTo>
                <a:lnTo>
                  <a:pt x="636" y="102"/>
                </a:lnTo>
                <a:lnTo>
                  <a:pt x="638" y="96"/>
                </a:lnTo>
                <a:lnTo>
                  <a:pt x="636" y="94"/>
                </a:lnTo>
                <a:lnTo>
                  <a:pt x="634" y="88"/>
                </a:lnTo>
                <a:lnTo>
                  <a:pt x="632" y="92"/>
                </a:lnTo>
                <a:lnTo>
                  <a:pt x="630" y="96"/>
                </a:lnTo>
                <a:lnTo>
                  <a:pt x="622" y="96"/>
                </a:lnTo>
                <a:lnTo>
                  <a:pt x="626" y="90"/>
                </a:lnTo>
                <a:lnTo>
                  <a:pt x="632" y="86"/>
                </a:lnTo>
                <a:lnTo>
                  <a:pt x="634" y="80"/>
                </a:lnTo>
                <a:lnTo>
                  <a:pt x="636" y="72"/>
                </a:lnTo>
                <a:lnTo>
                  <a:pt x="636" y="68"/>
                </a:lnTo>
                <a:lnTo>
                  <a:pt x="632" y="66"/>
                </a:lnTo>
                <a:lnTo>
                  <a:pt x="630" y="64"/>
                </a:lnTo>
                <a:lnTo>
                  <a:pt x="622" y="64"/>
                </a:lnTo>
                <a:lnTo>
                  <a:pt x="618" y="64"/>
                </a:lnTo>
                <a:lnTo>
                  <a:pt x="610" y="72"/>
                </a:lnTo>
                <a:lnTo>
                  <a:pt x="602" y="78"/>
                </a:lnTo>
                <a:lnTo>
                  <a:pt x="592" y="82"/>
                </a:lnTo>
                <a:lnTo>
                  <a:pt x="584" y="92"/>
                </a:lnTo>
                <a:lnTo>
                  <a:pt x="582" y="96"/>
                </a:lnTo>
                <a:lnTo>
                  <a:pt x="580" y="104"/>
                </a:lnTo>
                <a:lnTo>
                  <a:pt x="578" y="116"/>
                </a:lnTo>
                <a:lnTo>
                  <a:pt x="576" y="122"/>
                </a:lnTo>
                <a:lnTo>
                  <a:pt x="572" y="128"/>
                </a:lnTo>
                <a:lnTo>
                  <a:pt x="566" y="132"/>
                </a:lnTo>
                <a:lnTo>
                  <a:pt x="558" y="134"/>
                </a:lnTo>
                <a:lnTo>
                  <a:pt x="554" y="132"/>
                </a:lnTo>
                <a:lnTo>
                  <a:pt x="552" y="130"/>
                </a:lnTo>
                <a:lnTo>
                  <a:pt x="550" y="128"/>
                </a:lnTo>
                <a:lnTo>
                  <a:pt x="552" y="122"/>
                </a:lnTo>
                <a:lnTo>
                  <a:pt x="554" y="114"/>
                </a:lnTo>
                <a:lnTo>
                  <a:pt x="560" y="102"/>
                </a:lnTo>
                <a:lnTo>
                  <a:pt x="568" y="90"/>
                </a:lnTo>
                <a:lnTo>
                  <a:pt x="576" y="80"/>
                </a:lnTo>
                <a:lnTo>
                  <a:pt x="576" y="78"/>
                </a:lnTo>
                <a:lnTo>
                  <a:pt x="578" y="74"/>
                </a:lnTo>
                <a:lnTo>
                  <a:pt x="584" y="66"/>
                </a:lnTo>
                <a:lnTo>
                  <a:pt x="594" y="60"/>
                </a:lnTo>
                <a:lnTo>
                  <a:pt x="602" y="58"/>
                </a:lnTo>
                <a:lnTo>
                  <a:pt x="620" y="58"/>
                </a:lnTo>
                <a:lnTo>
                  <a:pt x="624" y="56"/>
                </a:lnTo>
                <a:lnTo>
                  <a:pt x="628" y="56"/>
                </a:lnTo>
                <a:lnTo>
                  <a:pt x="634" y="52"/>
                </a:lnTo>
                <a:lnTo>
                  <a:pt x="626" y="50"/>
                </a:lnTo>
                <a:lnTo>
                  <a:pt x="618" y="50"/>
                </a:lnTo>
                <a:lnTo>
                  <a:pt x="612" y="50"/>
                </a:lnTo>
                <a:lnTo>
                  <a:pt x="606" y="48"/>
                </a:lnTo>
                <a:lnTo>
                  <a:pt x="596" y="46"/>
                </a:lnTo>
                <a:lnTo>
                  <a:pt x="592" y="44"/>
                </a:lnTo>
                <a:lnTo>
                  <a:pt x="590" y="40"/>
                </a:lnTo>
                <a:lnTo>
                  <a:pt x="590" y="36"/>
                </a:lnTo>
                <a:lnTo>
                  <a:pt x="584" y="36"/>
                </a:lnTo>
                <a:lnTo>
                  <a:pt x="582" y="36"/>
                </a:lnTo>
                <a:lnTo>
                  <a:pt x="580" y="34"/>
                </a:lnTo>
                <a:lnTo>
                  <a:pt x="586" y="30"/>
                </a:lnTo>
                <a:lnTo>
                  <a:pt x="564" y="38"/>
                </a:lnTo>
                <a:lnTo>
                  <a:pt x="550" y="40"/>
                </a:lnTo>
                <a:lnTo>
                  <a:pt x="540" y="42"/>
                </a:lnTo>
                <a:lnTo>
                  <a:pt x="536" y="42"/>
                </a:lnTo>
                <a:lnTo>
                  <a:pt x="532" y="42"/>
                </a:lnTo>
                <a:lnTo>
                  <a:pt x="528" y="40"/>
                </a:lnTo>
                <a:lnTo>
                  <a:pt x="536" y="34"/>
                </a:lnTo>
                <a:lnTo>
                  <a:pt x="544" y="30"/>
                </a:lnTo>
                <a:lnTo>
                  <a:pt x="552" y="26"/>
                </a:lnTo>
                <a:lnTo>
                  <a:pt x="562" y="22"/>
                </a:lnTo>
                <a:lnTo>
                  <a:pt x="550" y="20"/>
                </a:lnTo>
                <a:lnTo>
                  <a:pt x="540" y="16"/>
                </a:lnTo>
                <a:lnTo>
                  <a:pt x="540" y="18"/>
                </a:lnTo>
                <a:lnTo>
                  <a:pt x="534" y="16"/>
                </a:lnTo>
                <a:lnTo>
                  <a:pt x="528" y="14"/>
                </a:lnTo>
                <a:lnTo>
                  <a:pt x="522" y="14"/>
                </a:lnTo>
                <a:lnTo>
                  <a:pt x="516" y="12"/>
                </a:lnTo>
                <a:lnTo>
                  <a:pt x="510" y="10"/>
                </a:lnTo>
                <a:lnTo>
                  <a:pt x="506" y="6"/>
                </a:lnTo>
                <a:lnTo>
                  <a:pt x="506" y="0"/>
                </a:lnTo>
                <a:lnTo>
                  <a:pt x="112" y="0"/>
                </a:lnTo>
                <a:lnTo>
                  <a:pt x="110" y="6"/>
                </a:lnTo>
                <a:lnTo>
                  <a:pt x="106" y="14"/>
                </a:lnTo>
                <a:lnTo>
                  <a:pt x="104" y="22"/>
                </a:lnTo>
                <a:lnTo>
                  <a:pt x="100" y="24"/>
                </a:lnTo>
                <a:lnTo>
                  <a:pt x="96" y="26"/>
                </a:lnTo>
                <a:lnTo>
                  <a:pt x="94" y="22"/>
                </a:lnTo>
                <a:lnTo>
                  <a:pt x="92" y="20"/>
                </a:lnTo>
                <a:lnTo>
                  <a:pt x="82" y="16"/>
                </a:lnTo>
                <a:lnTo>
                  <a:pt x="78" y="26"/>
                </a:lnTo>
                <a:lnTo>
                  <a:pt x="64" y="52"/>
                </a:lnTo>
                <a:lnTo>
                  <a:pt x="48" y="80"/>
                </a:lnTo>
                <a:lnTo>
                  <a:pt x="40" y="90"/>
                </a:lnTo>
                <a:lnTo>
                  <a:pt x="32" y="98"/>
                </a:lnTo>
                <a:lnTo>
                  <a:pt x="26" y="106"/>
                </a:lnTo>
                <a:lnTo>
                  <a:pt x="20" y="114"/>
                </a:lnTo>
                <a:lnTo>
                  <a:pt x="14" y="126"/>
                </a:lnTo>
                <a:lnTo>
                  <a:pt x="12" y="136"/>
                </a:lnTo>
                <a:lnTo>
                  <a:pt x="8" y="146"/>
                </a:lnTo>
                <a:lnTo>
                  <a:pt x="2" y="158"/>
                </a:lnTo>
                <a:lnTo>
                  <a:pt x="2" y="162"/>
                </a:lnTo>
                <a:lnTo>
                  <a:pt x="2" y="166"/>
                </a:lnTo>
                <a:lnTo>
                  <a:pt x="2" y="170"/>
                </a:lnTo>
                <a:lnTo>
                  <a:pt x="0" y="172"/>
                </a:lnTo>
                <a:lnTo>
                  <a:pt x="0" y="174"/>
                </a:lnTo>
                <a:lnTo>
                  <a:pt x="0" y="178"/>
                </a:lnTo>
                <a:lnTo>
                  <a:pt x="2" y="190"/>
                </a:lnTo>
                <a:lnTo>
                  <a:pt x="4" y="198"/>
                </a:lnTo>
                <a:lnTo>
                  <a:pt x="6" y="196"/>
                </a:lnTo>
                <a:lnTo>
                  <a:pt x="10" y="194"/>
                </a:lnTo>
                <a:lnTo>
                  <a:pt x="18" y="196"/>
                </a:lnTo>
                <a:lnTo>
                  <a:pt x="10" y="196"/>
                </a:lnTo>
                <a:lnTo>
                  <a:pt x="8" y="198"/>
                </a:lnTo>
                <a:lnTo>
                  <a:pt x="6" y="200"/>
                </a:lnTo>
                <a:lnTo>
                  <a:pt x="8" y="204"/>
                </a:lnTo>
                <a:lnTo>
                  <a:pt x="4" y="202"/>
                </a:lnTo>
                <a:lnTo>
                  <a:pt x="2" y="206"/>
                </a:lnTo>
                <a:lnTo>
                  <a:pt x="4" y="214"/>
                </a:lnTo>
                <a:lnTo>
                  <a:pt x="4" y="216"/>
                </a:lnTo>
                <a:lnTo>
                  <a:pt x="6" y="216"/>
                </a:lnTo>
                <a:lnTo>
                  <a:pt x="6" y="220"/>
                </a:lnTo>
                <a:lnTo>
                  <a:pt x="6" y="222"/>
                </a:lnTo>
                <a:lnTo>
                  <a:pt x="4" y="22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6" name="îSļïďê">
            <a:extLst>
              <a:ext uri="{FF2B5EF4-FFF2-40B4-BE49-F238E27FC236}">
                <a16:creationId xmlns:a16="http://schemas.microsoft.com/office/drawing/2014/main" id="{D3B04BD8-773D-4397-83C5-490451B00FE2}"/>
              </a:ext>
            </a:extLst>
          </p:cNvPr>
          <p:cNvSpPr/>
          <p:nvPr/>
        </p:nvSpPr>
        <p:spPr bwMode="auto">
          <a:xfrm>
            <a:off x="7040999" y="1393431"/>
            <a:ext cx="510838" cy="274228"/>
          </a:xfrm>
          <a:custGeom>
            <a:avLst/>
            <a:gdLst>
              <a:gd name="T0" fmla="*/ 2147483647 w 574"/>
              <a:gd name="T1" fmla="*/ 2147483647 h 278"/>
              <a:gd name="T2" fmla="*/ 2147483647 w 574"/>
              <a:gd name="T3" fmla="*/ 2147483647 h 278"/>
              <a:gd name="T4" fmla="*/ 2147483647 w 574"/>
              <a:gd name="T5" fmla="*/ 2147483647 h 278"/>
              <a:gd name="T6" fmla="*/ 2147483647 w 574"/>
              <a:gd name="T7" fmla="*/ 2147483647 h 278"/>
              <a:gd name="T8" fmla="*/ 2147483647 w 574"/>
              <a:gd name="T9" fmla="*/ 2147483647 h 278"/>
              <a:gd name="T10" fmla="*/ 2147483647 w 574"/>
              <a:gd name="T11" fmla="*/ 2147483647 h 278"/>
              <a:gd name="T12" fmla="*/ 2147483647 w 574"/>
              <a:gd name="T13" fmla="*/ 2147483647 h 278"/>
              <a:gd name="T14" fmla="*/ 2147483647 w 574"/>
              <a:gd name="T15" fmla="*/ 2147483647 h 278"/>
              <a:gd name="T16" fmla="*/ 2147483647 w 574"/>
              <a:gd name="T17" fmla="*/ 2147483647 h 278"/>
              <a:gd name="T18" fmla="*/ 2147483647 w 574"/>
              <a:gd name="T19" fmla="*/ 2147483647 h 278"/>
              <a:gd name="T20" fmla="*/ 2147483647 w 574"/>
              <a:gd name="T21" fmla="*/ 2147483647 h 278"/>
              <a:gd name="T22" fmla="*/ 2147483647 w 574"/>
              <a:gd name="T23" fmla="*/ 2147483647 h 278"/>
              <a:gd name="T24" fmla="*/ 2147483647 w 574"/>
              <a:gd name="T25" fmla="*/ 2147483647 h 278"/>
              <a:gd name="T26" fmla="*/ 2147483647 w 574"/>
              <a:gd name="T27" fmla="*/ 2147483647 h 278"/>
              <a:gd name="T28" fmla="*/ 2147483647 w 574"/>
              <a:gd name="T29" fmla="*/ 2147483647 h 278"/>
              <a:gd name="T30" fmla="*/ 2147483647 w 574"/>
              <a:gd name="T31" fmla="*/ 2147483647 h 278"/>
              <a:gd name="T32" fmla="*/ 2147483647 w 574"/>
              <a:gd name="T33" fmla="*/ 2147483647 h 278"/>
              <a:gd name="T34" fmla="*/ 2147483647 w 574"/>
              <a:gd name="T35" fmla="*/ 2147483647 h 278"/>
              <a:gd name="T36" fmla="*/ 2147483647 w 574"/>
              <a:gd name="T37" fmla="*/ 2147483647 h 278"/>
              <a:gd name="T38" fmla="*/ 2147483647 w 574"/>
              <a:gd name="T39" fmla="*/ 2147483647 h 278"/>
              <a:gd name="T40" fmla="*/ 2147483647 w 574"/>
              <a:gd name="T41" fmla="*/ 2147483647 h 278"/>
              <a:gd name="T42" fmla="*/ 2147483647 w 574"/>
              <a:gd name="T43" fmla="*/ 2147483647 h 278"/>
              <a:gd name="T44" fmla="*/ 2147483647 w 574"/>
              <a:gd name="T45" fmla="*/ 2147483647 h 278"/>
              <a:gd name="T46" fmla="*/ 2147483647 w 574"/>
              <a:gd name="T47" fmla="*/ 2147483647 h 278"/>
              <a:gd name="T48" fmla="*/ 2147483647 w 574"/>
              <a:gd name="T49" fmla="*/ 2147483647 h 278"/>
              <a:gd name="T50" fmla="*/ 2147483647 w 574"/>
              <a:gd name="T51" fmla="*/ 2147483647 h 278"/>
              <a:gd name="T52" fmla="*/ 2147483647 w 574"/>
              <a:gd name="T53" fmla="*/ 2147483647 h 278"/>
              <a:gd name="T54" fmla="*/ 2147483647 w 574"/>
              <a:gd name="T55" fmla="*/ 2147483647 h 278"/>
              <a:gd name="T56" fmla="*/ 2147483647 w 574"/>
              <a:gd name="T57" fmla="*/ 2147483647 h 278"/>
              <a:gd name="T58" fmla="*/ 2147483647 w 574"/>
              <a:gd name="T59" fmla="*/ 2147483647 h 278"/>
              <a:gd name="T60" fmla="*/ 2147483647 w 574"/>
              <a:gd name="T61" fmla="*/ 2147483647 h 278"/>
              <a:gd name="T62" fmla="*/ 2147483647 w 574"/>
              <a:gd name="T63" fmla="*/ 2147483647 h 278"/>
              <a:gd name="T64" fmla="*/ 2147483647 w 574"/>
              <a:gd name="T65" fmla="*/ 2147483647 h 278"/>
              <a:gd name="T66" fmla="*/ 2147483647 w 574"/>
              <a:gd name="T67" fmla="*/ 2147483647 h 278"/>
              <a:gd name="T68" fmla="*/ 2147483647 w 574"/>
              <a:gd name="T69" fmla="*/ 2147483647 h 278"/>
              <a:gd name="T70" fmla="*/ 2147483647 w 574"/>
              <a:gd name="T71" fmla="*/ 2147483647 h 278"/>
              <a:gd name="T72" fmla="*/ 2147483647 w 574"/>
              <a:gd name="T73" fmla="*/ 2147483647 h 278"/>
              <a:gd name="T74" fmla="*/ 2147483647 w 574"/>
              <a:gd name="T75" fmla="*/ 2147483647 h 278"/>
              <a:gd name="T76" fmla="*/ 2147483647 w 574"/>
              <a:gd name="T77" fmla="*/ 2147483647 h 278"/>
              <a:gd name="T78" fmla="*/ 2147483647 w 574"/>
              <a:gd name="T79" fmla="*/ 2147483647 h 278"/>
              <a:gd name="T80" fmla="*/ 2147483647 w 574"/>
              <a:gd name="T81" fmla="*/ 2147483647 h 278"/>
              <a:gd name="T82" fmla="*/ 2147483647 w 574"/>
              <a:gd name="T83" fmla="*/ 2147483647 h 278"/>
              <a:gd name="T84" fmla="*/ 2147483647 w 574"/>
              <a:gd name="T85" fmla="*/ 2147483647 h 278"/>
              <a:gd name="T86" fmla="*/ 2147483647 w 574"/>
              <a:gd name="T87" fmla="*/ 2147483647 h 278"/>
              <a:gd name="T88" fmla="*/ 2147483647 w 574"/>
              <a:gd name="T89" fmla="*/ 2147483647 h 278"/>
              <a:gd name="T90" fmla="*/ 2147483647 w 574"/>
              <a:gd name="T91" fmla="*/ 2147483647 h 278"/>
              <a:gd name="T92" fmla="*/ 2147483647 w 574"/>
              <a:gd name="T93" fmla="*/ 2147483647 h 278"/>
              <a:gd name="T94" fmla="*/ 2147483647 w 574"/>
              <a:gd name="T95" fmla="*/ 2147483647 h 278"/>
              <a:gd name="T96" fmla="*/ 2147483647 w 574"/>
              <a:gd name="T97" fmla="*/ 2147483647 h 27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74"/>
              <a:gd name="T148" fmla="*/ 0 h 278"/>
              <a:gd name="T149" fmla="*/ 574 w 574"/>
              <a:gd name="T150" fmla="*/ 278 h 27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74" h="278">
                <a:moveTo>
                  <a:pt x="400" y="178"/>
                </a:moveTo>
                <a:lnTo>
                  <a:pt x="388" y="182"/>
                </a:lnTo>
                <a:lnTo>
                  <a:pt x="376" y="184"/>
                </a:lnTo>
                <a:lnTo>
                  <a:pt x="366" y="182"/>
                </a:lnTo>
                <a:lnTo>
                  <a:pt x="356" y="180"/>
                </a:lnTo>
                <a:lnTo>
                  <a:pt x="350" y="176"/>
                </a:lnTo>
                <a:lnTo>
                  <a:pt x="348" y="172"/>
                </a:lnTo>
                <a:lnTo>
                  <a:pt x="346" y="168"/>
                </a:lnTo>
                <a:lnTo>
                  <a:pt x="338" y="168"/>
                </a:lnTo>
                <a:lnTo>
                  <a:pt x="324" y="178"/>
                </a:lnTo>
                <a:lnTo>
                  <a:pt x="318" y="182"/>
                </a:lnTo>
                <a:lnTo>
                  <a:pt x="308" y="184"/>
                </a:lnTo>
                <a:lnTo>
                  <a:pt x="300" y="184"/>
                </a:lnTo>
                <a:lnTo>
                  <a:pt x="290" y="188"/>
                </a:lnTo>
                <a:lnTo>
                  <a:pt x="282" y="192"/>
                </a:lnTo>
                <a:lnTo>
                  <a:pt x="272" y="200"/>
                </a:lnTo>
                <a:lnTo>
                  <a:pt x="258" y="200"/>
                </a:lnTo>
                <a:lnTo>
                  <a:pt x="262" y="194"/>
                </a:lnTo>
                <a:lnTo>
                  <a:pt x="266" y="190"/>
                </a:lnTo>
                <a:lnTo>
                  <a:pt x="276" y="182"/>
                </a:lnTo>
                <a:lnTo>
                  <a:pt x="286" y="178"/>
                </a:lnTo>
                <a:lnTo>
                  <a:pt x="298" y="170"/>
                </a:lnTo>
                <a:lnTo>
                  <a:pt x="290" y="170"/>
                </a:lnTo>
                <a:lnTo>
                  <a:pt x="282" y="174"/>
                </a:lnTo>
                <a:lnTo>
                  <a:pt x="268" y="180"/>
                </a:lnTo>
                <a:lnTo>
                  <a:pt x="252" y="190"/>
                </a:lnTo>
                <a:lnTo>
                  <a:pt x="246" y="192"/>
                </a:lnTo>
                <a:lnTo>
                  <a:pt x="240" y="194"/>
                </a:lnTo>
                <a:lnTo>
                  <a:pt x="234" y="196"/>
                </a:lnTo>
                <a:lnTo>
                  <a:pt x="230" y="202"/>
                </a:lnTo>
                <a:lnTo>
                  <a:pt x="224" y="206"/>
                </a:lnTo>
                <a:lnTo>
                  <a:pt x="218" y="210"/>
                </a:lnTo>
                <a:lnTo>
                  <a:pt x="206" y="214"/>
                </a:lnTo>
                <a:lnTo>
                  <a:pt x="194" y="218"/>
                </a:lnTo>
                <a:lnTo>
                  <a:pt x="184" y="220"/>
                </a:lnTo>
                <a:lnTo>
                  <a:pt x="172" y="224"/>
                </a:lnTo>
                <a:lnTo>
                  <a:pt x="164" y="230"/>
                </a:lnTo>
                <a:lnTo>
                  <a:pt x="160" y="234"/>
                </a:lnTo>
                <a:lnTo>
                  <a:pt x="154" y="234"/>
                </a:lnTo>
                <a:lnTo>
                  <a:pt x="132" y="240"/>
                </a:lnTo>
                <a:lnTo>
                  <a:pt x="110" y="248"/>
                </a:lnTo>
                <a:lnTo>
                  <a:pt x="86" y="258"/>
                </a:lnTo>
                <a:lnTo>
                  <a:pt x="64" y="266"/>
                </a:lnTo>
                <a:lnTo>
                  <a:pt x="64" y="264"/>
                </a:lnTo>
                <a:lnTo>
                  <a:pt x="62" y="262"/>
                </a:lnTo>
                <a:lnTo>
                  <a:pt x="60" y="262"/>
                </a:lnTo>
                <a:lnTo>
                  <a:pt x="54" y="262"/>
                </a:lnTo>
                <a:lnTo>
                  <a:pt x="48" y="264"/>
                </a:lnTo>
                <a:lnTo>
                  <a:pt x="34" y="270"/>
                </a:lnTo>
                <a:lnTo>
                  <a:pt x="22" y="276"/>
                </a:lnTo>
                <a:lnTo>
                  <a:pt x="14" y="278"/>
                </a:lnTo>
                <a:lnTo>
                  <a:pt x="8" y="278"/>
                </a:lnTo>
                <a:lnTo>
                  <a:pt x="0" y="278"/>
                </a:lnTo>
                <a:lnTo>
                  <a:pt x="14" y="270"/>
                </a:lnTo>
                <a:lnTo>
                  <a:pt x="36" y="262"/>
                </a:lnTo>
                <a:lnTo>
                  <a:pt x="58" y="258"/>
                </a:lnTo>
                <a:lnTo>
                  <a:pt x="76" y="256"/>
                </a:lnTo>
                <a:lnTo>
                  <a:pt x="82" y="256"/>
                </a:lnTo>
                <a:lnTo>
                  <a:pt x="84" y="254"/>
                </a:lnTo>
                <a:lnTo>
                  <a:pt x="90" y="248"/>
                </a:lnTo>
                <a:lnTo>
                  <a:pt x="96" y="244"/>
                </a:lnTo>
                <a:lnTo>
                  <a:pt x="102" y="242"/>
                </a:lnTo>
                <a:lnTo>
                  <a:pt x="120" y="236"/>
                </a:lnTo>
                <a:lnTo>
                  <a:pt x="136" y="232"/>
                </a:lnTo>
                <a:lnTo>
                  <a:pt x="166" y="210"/>
                </a:lnTo>
                <a:lnTo>
                  <a:pt x="164" y="206"/>
                </a:lnTo>
                <a:lnTo>
                  <a:pt x="162" y="204"/>
                </a:lnTo>
                <a:lnTo>
                  <a:pt x="154" y="210"/>
                </a:lnTo>
                <a:lnTo>
                  <a:pt x="146" y="210"/>
                </a:lnTo>
                <a:lnTo>
                  <a:pt x="146" y="204"/>
                </a:lnTo>
                <a:lnTo>
                  <a:pt x="144" y="202"/>
                </a:lnTo>
                <a:lnTo>
                  <a:pt x="140" y="202"/>
                </a:lnTo>
                <a:lnTo>
                  <a:pt x="136" y="202"/>
                </a:lnTo>
                <a:lnTo>
                  <a:pt x="132" y="204"/>
                </a:lnTo>
                <a:lnTo>
                  <a:pt x="124" y="208"/>
                </a:lnTo>
                <a:lnTo>
                  <a:pt x="112" y="208"/>
                </a:lnTo>
                <a:lnTo>
                  <a:pt x="118" y="204"/>
                </a:lnTo>
                <a:lnTo>
                  <a:pt x="126" y="198"/>
                </a:lnTo>
                <a:lnTo>
                  <a:pt x="132" y="192"/>
                </a:lnTo>
                <a:lnTo>
                  <a:pt x="136" y="186"/>
                </a:lnTo>
                <a:lnTo>
                  <a:pt x="132" y="186"/>
                </a:lnTo>
                <a:lnTo>
                  <a:pt x="128" y="186"/>
                </a:lnTo>
                <a:lnTo>
                  <a:pt x="120" y="186"/>
                </a:lnTo>
                <a:lnTo>
                  <a:pt x="116" y="186"/>
                </a:lnTo>
                <a:lnTo>
                  <a:pt x="112" y="184"/>
                </a:lnTo>
                <a:lnTo>
                  <a:pt x="110" y="178"/>
                </a:lnTo>
                <a:lnTo>
                  <a:pt x="110" y="160"/>
                </a:lnTo>
                <a:lnTo>
                  <a:pt x="152" y="128"/>
                </a:lnTo>
                <a:lnTo>
                  <a:pt x="158" y="130"/>
                </a:lnTo>
                <a:lnTo>
                  <a:pt x="166" y="132"/>
                </a:lnTo>
                <a:lnTo>
                  <a:pt x="190" y="130"/>
                </a:lnTo>
                <a:lnTo>
                  <a:pt x="214" y="124"/>
                </a:lnTo>
                <a:lnTo>
                  <a:pt x="224" y="122"/>
                </a:lnTo>
                <a:lnTo>
                  <a:pt x="236" y="116"/>
                </a:lnTo>
                <a:lnTo>
                  <a:pt x="244" y="110"/>
                </a:lnTo>
                <a:lnTo>
                  <a:pt x="246" y="104"/>
                </a:lnTo>
                <a:lnTo>
                  <a:pt x="234" y="108"/>
                </a:lnTo>
                <a:lnTo>
                  <a:pt x="228" y="110"/>
                </a:lnTo>
                <a:lnTo>
                  <a:pt x="220" y="112"/>
                </a:lnTo>
                <a:lnTo>
                  <a:pt x="212" y="110"/>
                </a:lnTo>
                <a:lnTo>
                  <a:pt x="202" y="108"/>
                </a:lnTo>
                <a:lnTo>
                  <a:pt x="186" y="102"/>
                </a:lnTo>
                <a:lnTo>
                  <a:pt x="234" y="70"/>
                </a:lnTo>
                <a:lnTo>
                  <a:pt x="242" y="70"/>
                </a:lnTo>
                <a:lnTo>
                  <a:pt x="252" y="72"/>
                </a:lnTo>
                <a:lnTo>
                  <a:pt x="252" y="78"/>
                </a:lnTo>
                <a:lnTo>
                  <a:pt x="254" y="80"/>
                </a:lnTo>
                <a:lnTo>
                  <a:pt x="258" y="82"/>
                </a:lnTo>
                <a:lnTo>
                  <a:pt x="264" y="82"/>
                </a:lnTo>
                <a:lnTo>
                  <a:pt x="268" y="82"/>
                </a:lnTo>
                <a:lnTo>
                  <a:pt x="272" y="80"/>
                </a:lnTo>
                <a:lnTo>
                  <a:pt x="272" y="76"/>
                </a:lnTo>
                <a:lnTo>
                  <a:pt x="274" y="70"/>
                </a:lnTo>
                <a:lnTo>
                  <a:pt x="270" y="70"/>
                </a:lnTo>
                <a:lnTo>
                  <a:pt x="268" y="68"/>
                </a:lnTo>
                <a:lnTo>
                  <a:pt x="268" y="66"/>
                </a:lnTo>
                <a:lnTo>
                  <a:pt x="268" y="60"/>
                </a:lnTo>
                <a:lnTo>
                  <a:pt x="266" y="58"/>
                </a:lnTo>
                <a:lnTo>
                  <a:pt x="266" y="54"/>
                </a:lnTo>
                <a:lnTo>
                  <a:pt x="266" y="46"/>
                </a:lnTo>
                <a:lnTo>
                  <a:pt x="280" y="36"/>
                </a:lnTo>
                <a:lnTo>
                  <a:pt x="288" y="38"/>
                </a:lnTo>
                <a:lnTo>
                  <a:pt x="296" y="40"/>
                </a:lnTo>
                <a:lnTo>
                  <a:pt x="306" y="38"/>
                </a:lnTo>
                <a:lnTo>
                  <a:pt x="318" y="32"/>
                </a:lnTo>
                <a:lnTo>
                  <a:pt x="324" y="28"/>
                </a:lnTo>
                <a:lnTo>
                  <a:pt x="332" y="22"/>
                </a:lnTo>
                <a:lnTo>
                  <a:pt x="356" y="14"/>
                </a:lnTo>
                <a:lnTo>
                  <a:pt x="384" y="10"/>
                </a:lnTo>
                <a:lnTo>
                  <a:pt x="410" y="4"/>
                </a:lnTo>
                <a:lnTo>
                  <a:pt x="436" y="0"/>
                </a:lnTo>
                <a:lnTo>
                  <a:pt x="444" y="2"/>
                </a:lnTo>
                <a:lnTo>
                  <a:pt x="452" y="4"/>
                </a:lnTo>
                <a:lnTo>
                  <a:pt x="462" y="6"/>
                </a:lnTo>
                <a:lnTo>
                  <a:pt x="472" y="6"/>
                </a:lnTo>
                <a:lnTo>
                  <a:pt x="474" y="12"/>
                </a:lnTo>
                <a:lnTo>
                  <a:pt x="476" y="12"/>
                </a:lnTo>
                <a:lnTo>
                  <a:pt x="510" y="12"/>
                </a:lnTo>
                <a:lnTo>
                  <a:pt x="516" y="14"/>
                </a:lnTo>
                <a:lnTo>
                  <a:pt x="520" y="16"/>
                </a:lnTo>
                <a:lnTo>
                  <a:pt x="534" y="16"/>
                </a:lnTo>
                <a:lnTo>
                  <a:pt x="548" y="16"/>
                </a:lnTo>
                <a:lnTo>
                  <a:pt x="554" y="18"/>
                </a:lnTo>
                <a:lnTo>
                  <a:pt x="562" y="20"/>
                </a:lnTo>
                <a:lnTo>
                  <a:pt x="574" y="20"/>
                </a:lnTo>
                <a:lnTo>
                  <a:pt x="402" y="178"/>
                </a:lnTo>
                <a:lnTo>
                  <a:pt x="400" y="17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7" name="îṥḻïḋè">
            <a:extLst>
              <a:ext uri="{FF2B5EF4-FFF2-40B4-BE49-F238E27FC236}">
                <a16:creationId xmlns:a16="http://schemas.microsoft.com/office/drawing/2014/main" id="{DB5113A6-484B-44FF-B6F6-DD7B35C33030}"/>
              </a:ext>
            </a:extLst>
          </p:cNvPr>
          <p:cNvSpPr/>
          <p:nvPr/>
        </p:nvSpPr>
        <p:spPr bwMode="auto">
          <a:xfrm>
            <a:off x="7418331" y="2055392"/>
            <a:ext cx="380845" cy="330565"/>
          </a:xfrm>
          <a:custGeom>
            <a:avLst/>
            <a:gdLst>
              <a:gd name="T0" fmla="*/ 2147483647 w 428"/>
              <a:gd name="T1" fmla="*/ 2147483647 h 336"/>
              <a:gd name="T2" fmla="*/ 2147483647 w 428"/>
              <a:gd name="T3" fmla="*/ 2147483647 h 336"/>
              <a:gd name="T4" fmla="*/ 2147483647 w 428"/>
              <a:gd name="T5" fmla="*/ 2147483647 h 336"/>
              <a:gd name="T6" fmla="*/ 2147483647 w 428"/>
              <a:gd name="T7" fmla="*/ 2147483647 h 336"/>
              <a:gd name="T8" fmla="*/ 2147483647 w 428"/>
              <a:gd name="T9" fmla="*/ 2147483647 h 336"/>
              <a:gd name="T10" fmla="*/ 2147483647 w 428"/>
              <a:gd name="T11" fmla="*/ 2147483647 h 336"/>
              <a:gd name="T12" fmla="*/ 2147483647 w 428"/>
              <a:gd name="T13" fmla="*/ 2147483647 h 336"/>
              <a:gd name="T14" fmla="*/ 2147483647 w 428"/>
              <a:gd name="T15" fmla="*/ 2147483647 h 336"/>
              <a:gd name="T16" fmla="*/ 2147483647 w 428"/>
              <a:gd name="T17" fmla="*/ 2147483647 h 336"/>
              <a:gd name="T18" fmla="*/ 2147483647 w 428"/>
              <a:gd name="T19" fmla="*/ 2147483647 h 336"/>
              <a:gd name="T20" fmla="*/ 2147483647 w 428"/>
              <a:gd name="T21" fmla="*/ 2147483647 h 336"/>
              <a:gd name="T22" fmla="*/ 2147483647 w 428"/>
              <a:gd name="T23" fmla="*/ 2147483647 h 336"/>
              <a:gd name="T24" fmla="*/ 2147483647 w 428"/>
              <a:gd name="T25" fmla="*/ 2147483647 h 336"/>
              <a:gd name="T26" fmla="*/ 2147483647 w 428"/>
              <a:gd name="T27" fmla="*/ 2147483647 h 336"/>
              <a:gd name="T28" fmla="*/ 2147483647 w 428"/>
              <a:gd name="T29" fmla="*/ 2147483647 h 336"/>
              <a:gd name="T30" fmla="*/ 2147483647 w 428"/>
              <a:gd name="T31" fmla="*/ 2147483647 h 336"/>
              <a:gd name="T32" fmla="*/ 2147483647 w 428"/>
              <a:gd name="T33" fmla="*/ 0 h 336"/>
              <a:gd name="T34" fmla="*/ 2147483647 w 428"/>
              <a:gd name="T35" fmla="*/ 2147483647 h 336"/>
              <a:gd name="T36" fmla="*/ 2147483647 w 428"/>
              <a:gd name="T37" fmla="*/ 2147483647 h 336"/>
              <a:gd name="T38" fmla="*/ 2147483647 w 428"/>
              <a:gd name="T39" fmla="*/ 2147483647 h 336"/>
              <a:gd name="T40" fmla="*/ 2147483647 w 428"/>
              <a:gd name="T41" fmla="*/ 2147483647 h 336"/>
              <a:gd name="T42" fmla="*/ 2147483647 w 428"/>
              <a:gd name="T43" fmla="*/ 2147483647 h 336"/>
              <a:gd name="T44" fmla="*/ 2147483647 w 428"/>
              <a:gd name="T45" fmla="*/ 2147483647 h 336"/>
              <a:gd name="T46" fmla="*/ 2147483647 w 428"/>
              <a:gd name="T47" fmla="*/ 2147483647 h 336"/>
              <a:gd name="T48" fmla="*/ 2147483647 w 428"/>
              <a:gd name="T49" fmla="*/ 2147483647 h 336"/>
              <a:gd name="T50" fmla="*/ 2147483647 w 428"/>
              <a:gd name="T51" fmla="*/ 2147483647 h 336"/>
              <a:gd name="T52" fmla="*/ 2147483647 w 428"/>
              <a:gd name="T53" fmla="*/ 2147483647 h 336"/>
              <a:gd name="T54" fmla="*/ 2147483647 w 428"/>
              <a:gd name="T55" fmla="*/ 2147483647 h 336"/>
              <a:gd name="T56" fmla="*/ 2147483647 w 428"/>
              <a:gd name="T57" fmla="*/ 2147483647 h 336"/>
              <a:gd name="T58" fmla="*/ 2147483647 w 428"/>
              <a:gd name="T59" fmla="*/ 2147483647 h 336"/>
              <a:gd name="T60" fmla="*/ 2147483647 w 428"/>
              <a:gd name="T61" fmla="*/ 2147483647 h 336"/>
              <a:gd name="T62" fmla="*/ 2147483647 w 428"/>
              <a:gd name="T63" fmla="*/ 2147483647 h 336"/>
              <a:gd name="T64" fmla="*/ 2147483647 w 428"/>
              <a:gd name="T65" fmla="*/ 2147483647 h 336"/>
              <a:gd name="T66" fmla="*/ 2147483647 w 428"/>
              <a:gd name="T67" fmla="*/ 2147483647 h 336"/>
              <a:gd name="T68" fmla="*/ 2147483647 w 428"/>
              <a:gd name="T69" fmla="*/ 2147483647 h 336"/>
              <a:gd name="T70" fmla="*/ 2147483647 w 428"/>
              <a:gd name="T71" fmla="*/ 2147483647 h 336"/>
              <a:gd name="T72" fmla="*/ 2147483647 w 428"/>
              <a:gd name="T73" fmla="*/ 2147483647 h 336"/>
              <a:gd name="T74" fmla="*/ 2147483647 w 428"/>
              <a:gd name="T75" fmla="*/ 2147483647 h 336"/>
              <a:gd name="T76" fmla="*/ 2147483647 w 428"/>
              <a:gd name="T77" fmla="*/ 2147483647 h 336"/>
              <a:gd name="T78" fmla="*/ 2147483647 w 428"/>
              <a:gd name="T79" fmla="*/ 2147483647 h 336"/>
              <a:gd name="T80" fmla="*/ 2147483647 w 428"/>
              <a:gd name="T81" fmla="*/ 2147483647 h 336"/>
              <a:gd name="T82" fmla="*/ 2147483647 w 428"/>
              <a:gd name="T83" fmla="*/ 2147483647 h 336"/>
              <a:gd name="T84" fmla="*/ 2147483647 w 428"/>
              <a:gd name="T85" fmla="*/ 2147483647 h 336"/>
              <a:gd name="T86" fmla="*/ 2147483647 w 428"/>
              <a:gd name="T87" fmla="*/ 2147483647 h 336"/>
              <a:gd name="T88" fmla="*/ 2147483647 w 428"/>
              <a:gd name="T89" fmla="*/ 2147483647 h 336"/>
              <a:gd name="T90" fmla="*/ 2147483647 w 428"/>
              <a:gd name="T91" fmla="*/ 2147483647 h 336"/>
              <a:gd name="T92" fmla="*/ 2147483647 w 428"/>
              <a:gd name="T93" fmla="*/ 2147483647 h 336"/>
              <a:gd name="T94" fmla="*/ 2147483647 w 428"/>
              <a:gd name="T95" fmla="*/ 2147483647 h 336"/>
              <a:gd name="T96" fmla="*/ 2147483647 w 428"/>
              <a:gd name="T97" fmla="*/ 2147483647 h 336"/>
              <a:gd name="T98" fmla="*/ 2147483647 w 428"/>
              <a:gd name="T99" fmla="*/ 2147483647 h 336"/>
              <a:gd name="T100" fmla="*/ 2147483647 w 428"/>
              <a:gd name="T101" fmla="*/ 2147483647 h 336"/>
              <a:gd name="T102" fmla="*/ 2147483647 w 428"/>
              <a:gd name="T103" fmla="*/ 2147483647 h 336"/>
              <a:gd name="T104" fmla="*/ 2147483647 w 428"/>
              <a:gd name="T105" fmla="*/ 2147483647 h 336"/>
              <a:gd name="T106" fmla="*/ 2147483647 w 428"/>
              <a:gd name="T107" fmla="*/ 2147483647 h 336"/>
              <a:gd name="T108" fmla="*/ 2147483647 w 428"/>
              <a:gd name="T109" fmla="*/ 2147483647 h 336"/>
              <a:gd name="T110" fmla="*/ 2147483647 w 428"/>
              <a:gd name="T111" fmla="*/ 2147483647 h 3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28"/>
              <a:gd name="T169" fmla="*/ 0 h 336"/>
              <a:gd name="T170" fmla="*/ 428 w 428"/>
              <a:gd name="T171" fmla="*/ 336 h 3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28" h="336">
                <a:moveTo>
                  <a:pt x="400" y="274"/>
                </a:moveTo>
                <a:lnTo>
                  <a:pt x="402" y="270"/>
                </a:lnTo>
                <a:lnTo>
                  <a:pt x="408" y="260"/>
                </a:lnTo>
                <a:lnTo>
                  <a:pt x="410" y="250"/>
                </a:lnTo>
                <a:lnTo>
                  <a:pt x="416" y="234"/>
                </a:lnTo>
                <a:lnTo>
                  <a:pt x="418" y="228"/>
                </a:lnTo>
                <a:lnTo>
                  <a:pt x="422" y="222"/>
                </a:lnTo>
                <a:lnTo>
                  <a:pt x="428" y="210"/>
                </a:lnTo>
                <a:lnTo>
                  <a:pt x="426" y="206"/>
                </a:lnTo>
                <a:lnTo>
                  <a:pt x="426" y="202"/>
                </a:lnTo>
                <a:lnTo>
                  <a:pt x="422" y="202"/>
                </a:lnTo>
                <a:lnTo>
                  <a:pt x="410" y="202"/>
                </a:lnTo>
                <a:lnTo>
                  <a:pt x="394" y="204"/>
                </a:lnTo>
                <a:lnTo>
                  <a:pt x="378" y="208"/>
                </a:lnTo>
                <a:lnTo>
                  <a:pt x="372" y="212"/>
                </a:lnTo>
                <a:lnTo>
                  <a:pt x="368" y="216"/>
                </a:lnTo>
                <a:lnTo>
                  <a:pt x="364" y="224"/>
                </a:lnTo>
                <a:lnTo>
                  <a:pt x="358" y="234"/>
                </a:lnTo>
                <a:lnTo>
                  <a:pt x="352" y="246"/>
                </a:lnTo>
                <a:lnTo>
                  <a:pt x="346" y="254"/>
                </a:lnTo>
                <a:lnTo>
                  <a:pt x="334" y="256"/>
                </a:lnTo>
                <a:lnTo>
                  <a:pt x="320" y="260"/>
                </a:lnTo>
                <a:lnTo>
                  <a:pt x="310" y="262"/>
                </a:lnTo>
                <a:lnTo>
                  <a:pt x="298" y="264"/>
                </a:lnTo>
                <a:lnTo>
                  <a:pt x="288" y="262"/>
                </a:lnTo>
                <a:lnTo>
                  <a:pt x="280" y="256"/>
                </a:lnTo>
                <a:lnTo>
                  <a:pt x="272" y="248"/>
                </a:lnTo>
                <a:lnTo>
                  <a:pt x="266" y="238"/>
                </a:lnTo>
                <a:lnTo>
                  <a:pt x="260" y="226"/>
                </a:lnTo>
                <a:lnTo>
                  <a:pt x="258" y="216"/>
                </a:lnTo>
                <a:lnTo>
                  <a:pt x="256" y="204"/>
                </a:lnTo>
                <a:lnTo>
                  <a:pt x="256" y="194"/>
                </a:lnTo>
                <a:lnTo>
                  <a:pt x="258" y="178"/>
                </a:lnTo>
                <a:lnTo>
                  <a:pt x="260" y="160"/>
                </a:lnTo>
                <a:lnTo>
                  <a:pt x="268" y="142"/>
                </a:lnTo>
                <a:lnTo>
                  <a:pt x="276" y="128"/>
                </a:lnTo>
                <a:lnTo>
                  <a:pt x="256" y="122"/>
                </a:lnTo>
                <a:lnTo>
                  <a:pt x="248" y="116"/>
                </a:lnTo>
                <a:lnTo>
                  <a:pt x="244" y="114"/>
                </a:lnTo>
                <a:lnTo>
                  <a:pt x="242" y="110"/>
                </a:lnTo>
                <a:lnTo>
                  <a:pt x="240" y="94"/>
                </a:lnTo>
                <a:lnTo>
                  <a:pt x="236" y="76"/>
                </a:lnTo>
                <a:lnTo>
                  <a:pt x="232" y="68"/>
                </a:lnTo>
                <a:lnTo>
                  <a:pt x="230" y="60"/>
                </a:lnTo>
                <a:lnTo>
                  <a:pt x="224" y="56"/>
                </a:lnTo>
                <a:lnTo>
                  <a:pt x="216" y="56"/>
                </a:lnTo>
                <a:lnTo>
                  <a:pt x="210" y="56"/>
                </a:lnTo>
                <a:lnTo>
                  <a:pt x="208" y="56"/>
                </a:lnTo>
                <a:lnTo>
                  <a:pt x="204" y="62"/>
                </a:lnTo>
                <a:lnTo>
                  <a:pt x="198" y="66"/>
                </a:lnTo>
                <a:lnTo>
                  <a:pt x="192" y="68"/>
                </a:lnTo>
                <a:lnTo>
                  <a:pt x="188" y="68"/>
                </a:lnTo>
                <a:lnTo>
                  <a:pt x="184" y="66"/>
                </a:lnTo>
                <a:lnTo>
                  <a:pt x="180" y="62"/>
                </a:lnTo>
                <a:lnTo>
                  <a:pt x="178" y="58"/>
                </a:lnTo>
                <a:lnTo>
                  <a:pt x="174" y="38"/>
                </a:lnTo>
                <a:lnTo>
                  <a:pt x="170" y="34"/>
                </a:lnTo>
                <a:lnTo>
                  <a:pt x="166" y="30"/>
                </a:lnTo>
                <a:lnTo>
                  <a:pt x="160" y="26"/>
                </a:lnTo>
                <a:lnTo>
                  <a:pt x="158" y="18"/>
                </a:lnTo>
                <a:lnTo>
                  <a:pt x="152" y="20"/>
                </a:lnTo>
                <a:lnTo>
                  <a:pt x="148" y="20"/>
                </a:lnTo>
                <a:lnTo>
                  <a:pt x="132" y="18"/>
                </a:lnTo>
                <a:lnTo>
                  <a:pt x="128" y="28"/>
                </a:lnTo>
                <a:lnTo>
                  <a:pt x="78" y="28"/>
                </a:lnTo>
                <a:lnTo>
                  <a:pt x="34" y="2"/>
                </a:lnTo>
                <a:lnTo>
                  <a:pt x="28" y="0"/>
                </a:lnTo>
                <a:lnTo>
                  <a:pt x="20" y="0"/>
                </a:lnTo>
                <a:lnTo>
                  <a:pt x="0" y="2"/>
                </a:lnTo>
                <a:lnTo>
                  <a:pt x="0" y="8"/>
                </a:lnTo>
                <a:lnTo>
                  <a:pt x="0" y="12"/>
                </a:lnTo>
                <a:lnTo>
                  <a:pt x="2" y="14"/>
                </a:lnTo>
                <a:lnTo>
                  <a:pt x="2" y="36"/>
                </a:lnTo>
                <a:lnTo>
                  <a:pt x="2" y="38"/>
                </a:lnTo>
                <a:lnTo>
                  <a:pt x="2" y="42"/>
                </a:lnTo>
                <a:lnTo>
                  <a:pt x="4" y="48"/>
                </a:lnTo>
                <a:lnTo>
                  <a:pt x="4" y="54"/>
                </a:lnTo>
                <a:lnTo>
                  <a:pt x="8" y="56"/>
                </a:lnTo>
                <a:lnTo>
                  <a:pt x="12" y="62"/>
                </a:lnTo>
                <a:lnTo>
                  <a:pt x="20" y="70"/>
                </a:lnTo>
                <a:lnTo>
                  <a:pt x="22" y="74"/>
                </a:lnTo>
                <a:lnTo>
                  <a:pt x="22" y="78"/>
                </a:lnTo>
                <a:lnTo>
                  <a:pt x="20" y="82"/>
                </a:lnTo>
                <a:lnTo>
                  <a:pt x="14" y="84"/>
                </a:lnTo>
                <a:lnTo>
                  <a:pt x="12" y="88"/>
                </a:lnTo>
                <a:lnTo>
                  <a:pt x="8" y="92"/>
                </a:lnTo>
                <a:lnTo>
                  <a:pt x="8" y="96"/>
                </a:lnTo>
                <a:lnTo>
                  <a:pt x="12" y="102"/>
                </a:lnTo>
                <a:lnTo>
                  <a:pt x="16" y="108"/>
                </a:lnTo>
                <a:lnTo>
                  <a:pt x="24" y="110"/>
                </a:lnTo>
                <a:lnTo>
                  <a:pt x="32" y="112"/>
                </a:lnTo>
                <a:lnTo>
                  <a:pt x="34" y="118"/>
                </a:lnTo>
                <a:lnTo>
                  <a:pt x="38" y="120"/>
                </a:lnTo>
                <a:lnTo>
                  <a:pt x="40" y="124"/>
                </a:lnTo>
                <a:lnTo>
                  <a:pt x="40" y="130"/>
                </a:lnTo>
                <a:lnTo>
                  <a:pt x="40" y="134"/>
                </a:lnTo>
                <a:lnTo>
                  <a:pt x="40" y="138"/>
                </a:lnTo>
                <a:lnTo>
                  <a:pt x="38" y="140"/>
                </a:lnTo>
                <a:lnTo>
                  <a:pt x="38" y="144"/>
                </a:lnTo>
                <a:lnTo>
                  <a:pt x="38" y="148"/>
                </a:lnTo>
                <a:lnTo>
                  <a:pt x="40" y="150"/>
                </a:lnTo>
                <a:lnTo>
                  <a:pt x="42" y="154"/>
                </a:lnTo>
                <a:lnTo>
                  <a:pt x="48" y="158"/>
                </a:lnTo>
                <a:lnTo>
                  <a:pt x="54" y="164"/>
                </a:lnTo>
                <a:lnTo>
                  <a:pt x="66" y="182"/>
                </a:lnTo>
                <a:lnTo>
                  <a:pt x="68" y="180"/>
                </a:lnTo>
                <a:lnTo>
                  <a:pt x="72" y="178"/>
                </a:lnTo>
                <a:lnTo>
                  <a:pt x="74" y="176"/>
                </a:lnTo>
                <a:lnTo>
                  <a:pt x="76" y="172"/>
                </a:lnTo>
                <a:lnTo>
                  <a:pt x="74" y="164"/>
                </a:lnTo>
                <a:lnTo>
                  <a:pt x="68" y="158"/>
                </a:lnTo>
                <a:lnTo>
                  <a:pt x="66" y="152"/>
                </a:lnTo>
                <a:lnTo>
                  <a:pt x="60" y="146"/>
                </a:lnTo>
                <a:lnTo>
                  <a:pt x="62" y="142"/>
                </a:lnTo>
                <a:lnTo>
                  <a:pt x="60" y="138"/>
                </a:lnTo>
                <a:lnTo>
                  <a:pt x="56" y="128"/>
                </a:lnTo>
                <a:lnTo>
                  <a:pt x="54" y="116"/>
                </a:lnTo>
                <a:lnTo>
                  <a:pt x="50" y="108"/>
                </a:lnTo>
                <a:lnTo>
                  <a:pt x="48" y="106"/>
                </a:lnTo>
                <a:lnTo>
                  <a:pt x="46" y="104"/>
                </a:lnTo>
                <a:lnTo>
                  <a:pt x="46" y="102"/>
                </a:lnTo>
                <a:lnTo>
                  <a:pt x="44" y="90"/>
                </a:lnTo>
                <a:lnTo>
                  <a:pt x="42" y="82"/>
                </a:lnTo>
                <a:lnTo>
                  <a:pt x="36" y="62"/>
                </a:lnTo>
                <a:lnTo>
                  <a:pt x="34" y="60"/>
                </a:lnTo>
                <a:lnTo>
                  <a:pt x="34" y="58"/>
                </a:lnTo>
                <a:lnTo>
                  <a:pt x="32" y="56"/>
                </a:lnTo>
                <a:lnTo>
                  <a:pt x="30" y="56"/>
                </a:lnTo>
                <a:lnTo>
                  <a:pt x="28" y="56"/>
                </a:lnTo>
                <a:lnTo>
                  <a:pt x="26" y="48"/>
                </a:lnTo>
                <a:lnTo>
                  <a:pt x="28" y="30"/>
                </a:lnTo>
                <a:lnTo>
                  <a:pt x="30" y="24"/>
                </a:lnTo>
                <a:lnTo>
                  <a:pt x="30" y="22"/>
                </a:lnTo>
                <a:lnTo>
                  <a:pt x="32" y="20"/>
                </a:lnTo>
                <a:lnTo>
                  <a:pt x="38" y="22"/>
                </a:lnTo>
                <a:lnTo>
                  <a:pt x="42" y="24"/>
                </a:lnTo>
                <a:lnTo>
                  <a:pt x="46" y="28"/>
                </a:lnTo>
                <a:lnTo>
                  <a:pt x="48" y="32"/>
                </a:lnTo>
                <a:lnTo>
                  <a:pt x="52" y="44"/>
                </a:lnTo>
                <a:lnTo>
                  <a:pt x="54" y="56"/>
                </a:lnTo>
                <a:lnTo>
                  <a:pt x="54" y="58"/>
                </a:lnTo>
                <a:lnTo>
                  <a:pt x="52" y="64"/>
                </a:lnTo>
                <a:lnTo>
                  <a:pt x="50" y="70"/>
                </a:lnTo>
                <a:lnTo>
                  <a:pt x="50" y="72"/>
                </a:lnTo>
                <a:lnTo>
                  <a:pt x="52" y="74"/>
                </a:lnTo>
                <a:lnTo>
                  <a:pt x="58" y="74"/>
                </a:lnTo>
                <a:lnTo>
                  <a:pt x="58" y="80"/>
                </a:lnTo>
                <a:lnTo>
                  <a:pt x="62" y="84"/>
                </a:lnTo>
                <a:lnTo>
                  <a:pt x="66" y="88"/>
                </a:lnTo>
                <a:lnTo>
                  <a:pt x="68" y="88"/>
                </a:lnTo>
                <a:lnTo>
                  <a:pt x="72" y="100"/>
                </a:lnTo>
                <a:lnTo>
                  <a:pt x="76" y="106"/>
                </a:lnTo>
                <a:lnTo>
                  <a:pt x="80" y="110"/>
                </a:lnTo>
                <a:lnTo>
                  <a:pt x="84" y="112"/>
                </a:lnTo>
                <a:lnTo>
                  <a:pt x="86" y="114"/>
                </a:lnTo>
                <a:lnTo>
                  <a:pt x="88" y="116"/>
                </a:lnTo>
                <a:lnTo>
                  <a:pt x="86" y="120"/>
                </a:lnTo>
                <a:lnTo>
                  <a:pt x="84" y="126"/>
                </a:lnTo>
                <a:lnTo>
                  <a:pt x="86" y="132"/>
                </a:lnTo>
                <a:lnTo>
                  <a:pt x="92" y="140"/>
                </a:lnTo>
                <a:lnTo>
                  <a:pt x="104" y="154"/>
                </a:lnTo>
                <a:lnTo>
                  <a:pt x="112" y="162"/>
                </a:lnTo>
                <a:lnTo>
                  <a:pt x="118" y="168"/>
                </a:lnTo>
                <a:lnTo>
                  <a:pt x="122" y="178"/>
                </a:lnTo>
                <a:lnTo>
                  <a:pt x="130" y="188"/>
                </a:lnTo>
                <a:lnTo>
                  <a:pt x="130" y="202"/>
                </a:lnTo>
                <a:lnTo>
                  <a:pt x="132" y="206"/>
                </a:lnTo>
                <a:lnTo>
                  <a:pt x="132" y="210"/>
                </a:lnTo>
                <a:lnTo>
                  <a:pt x="132" y="216"/>
                </a:lnTo>
                <a:lnTo>
                  <a:pt x="130" y="220"/>
                </a:lnTo>
                <a:lnTo>
                  <a:pt x="128" y="220"/>
                </a:lnTo>
                <a:lnTo>
                  <a:pt x="128" y="226"/>
                </a:lnTo>
                <a:lnTo>
                  <a:pt x="124" y="226"/>
                </a:lnTo>
                <a:lnTo>
                  <a:pt x="124" y="232"/>
                </a:lnTo>
                <a:lnTo>
                  <a:pt x="126" y="238"/>
                </a:lnTo>
                <a:lnTo>
                  <a:pt x="130" y="244"/>
                </a:lnTo>
                <a:lnTo>
                  <a:pt x="138" y="250"/>
                </a:lnTo>
                <a:lnTo>
                  <a:pt x="148" y="256"/>
                </a:lnTo>
                <a:lnTo>
                  <a:pt x="150" y="262"/>
                </a:lnTo>
                <a:lnTo>
                  <a:pt x="154" y="266"/>
                </a:lnTo>
                <a:lnTo>
                  <a:pt x="158" y="270"/>
                </a:lnTo>
                <a:lnTo>
                  <a:pt x="166" y="270"/>
                </a:lnTo>
                <a:lnTo>
                  <a:pt x="174" y="272"/>
                </a:lnTo>
                <a:lnTo>
                  <a:pt x="178" y="274"/>
                </a:lnTo>
                <a:lnTo>
                  <a:pt x="190" y="284"/>
                </a:lnTo>
                <a:lnTo>
                  <a:pt x="198" y="290"/>
                </a:lnTo>
                <a:lnTo>
                  <a:pt x="204" y="294"/>
                </a:lnTo>
                <a:lnTo>
                  <a:pt x="218" y="300"/>
                </a:lnTo>
                <a:lnTo>
                  <a:pt x="232" y="306"/>
                </a:lnTo>
                <a:lnTo>
                  <a:pt x="246" y="312"/>
                </a:lnTo>
                <a:lnTo>
                  <a:pt x="254" y="314"/>
                </a:lnTo>
                <a:lnTo>
                  <a:pt x="260" y="314"/>
                </a:lnTo>
                <a:lnTo>
                  <a:pt x="266" y="314"/>
                </a:lnTo>
                <a:lnTo>
                  <a:pt x="274" y="308"/>
                </a:lnTo>
                <a:lnTo>
                  <a:pt x="280" y="304"/>
                </a:lnTo>
                <a:lnTo>
                  <a:pt x="286" y="302"/>
                </a:lnTo>
                <a:lnTo>
                  <a:pt x="290" y="304"/>
                </a:lnTo>
                <a:lnTo>
                  <a:pt x="296" y="306"/>
                </a:lnTo>
                <a:lnTo>
                  <a:pt x="306" y="312"/>
                </a:lnTo>
                <a:lnTo>
                  <a:pt x="314" y="320"/>
                </a:lnTo>
                <a:lnTo>
                  <a:pt x="318" y="328"/>
                </a:lnTo>
                <a:lnTo>
                  <a:pt x="324" y="336"/>
                </a:lnTo>
                <a:lnTo>
                  <a:pt x="328" y="324"/>
                </a:lnTo>
                <a:lnTo>
                  <a:pt x="330" y="318"/>
                </a:lnTo>
                <a:lnTo>
                  <a:pt x="334" y="312"/>
                </a:lnTo>
                <a:lnTo>
                  <a:pt x="354" y="312"/>
                </a:lnTo>
                <a:lnTo>
                  <a:pt x="354" y="306"/>
                </a:lnTo>
                <a:lnTo>
                  <a:pt x="352" y="302"/>
                </a:lnTo>
                <a:lnTo>
                  <a:pt x="348" y="300"/>
                </a:lnTo>
                <a:lnTo>
                  <a:pt x="346" y="296"/>
                </a:lnTo>
                <a:lnTo>
                  <a:pt x="344" y="292"/>
                </a:lnTo>
                <a:lnTo>
                  <a:pt x="348" y="284"/>
                </a:lnTo>
                <a:lnTo>
                  <a:pt x="352" y="280"/>
                </a:lnTo>
                <a:lnTo>
                  <a:pt x="356" y="278"/>
                </a:lnTo>
                <a:lnTo>
                  <a:pt x="380" y="278"/>
                </a:lnTo>
                <a:lnTo>
                  <a:pt x="384" y="278"/>
                </a:lnTo>
                <a:lnTo>
                  <a:pt x="386" y="276"/>
                </a:lnTo>
                <a:lnTo>
                  <a:pt x="388" y="274"/>
                </a:lnTo>
                <a:lnTo>
                  <a:pt x="390" y="270"/>
                </a:lnTo>
                <a:lnTo>
                  <a:pt x="392" y="268"/>
                </a:lnTo>
                <a:lnTo>
                  <a:pt x="396" y="268"/>
                </a:lnTo>
                <a:lnTo>
                  <a:pt x="398" y="270"/>
                </a:lnTo>
                <a:lnTo>
                  <a:pt x="398" y="274"/>
                </a:lnTo>
                <a:lnTo>
                  <a:pt x="400" y="27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8" name="îśliḑé">
            <a:extLst>
              <a:ext uri="{FF2B5EF4-FFF2-40B4-BE49-F238E27FC236}">
                <a16:creationId xmlns:a16="http://schemas.microsoft.com/office/drawing/2014/main" id="{7737B794-6999-4139-BEEA-752D77ED0582}"/>
              </a:ext>
            </a:extLst>
          </p:cNvPr>
          <p:cNvSpPr/>
          <p:nvPr/>
        </p:nvSpPr>
        <p:spPr bwMode="auto">
          <a:xfrm>
            <a:off x="7827985" y="2228545"/>
            <a:ext cx="144046" cy="62965"/>
          </a:xfrm>
          <a:custGeom>
            <a:avLst/>
            <a:gdLst>
              <a:gd name="T0" fmla="*/ 2147483647 w 162"/>
              <a:gd name="T1" fmla="*/ 2147483647 h 64"/>
              <a:gd name="T2" fmla="*/ 2147483647 w 162"/>
              <a:gd name="T3" fmla="*/ 2147483647 h 64"/>
              <a:gd name="T4" fmla="*/ 2147483647 w 162"/>
              <a:gd name="T5" fmla="*/ 2147483647 h 64"/>
              <a:gd name="T6" fmla="*/ 2147483647 w 162"/>
              <a:gd name="T7" fmla="*/ 2147483647 h 64"/>
              <a:gd name="T8" fmla="*/ 2147483647 w 162"/>
              <a:gd name="T9" fmla="*/ 2147483647 h 64"/>
              <a:gd name="T10" fmla="*/ 2147483647 w 162"/>
              <a:gd name="T11" fmla="*/ 2147483647 h 64"/>
              <a:gd name="T12" fmla="*/ 2147483647 w 162"/>
              <a:gd name="T13" fmla="*/ 2147483647 h 64"/>
              <a:gd name="T14" fmla="*/ 2147483647 w 162"/>
              <a:gd name="T15" fmla="*/ 2147483647 h 64"/>
              <a:gd name="T16" fmla="*/ 2147483647 w 162"/>
              <a:gd name="T17" fmla="*/ 2147483647 h 64"/>
              <a:gd name="T18" fmla="*/ 2147483647 w 162"/>
              <a:gd name="T19" fmla="*/ 2147483647 h 64"/>
              <a:gd name="T20" fmla="*/ 2147483647 w 162"/>
              <a:gd name="T21" fmla="*/ 2147483647 h 64"/>
              <a:gd name="T22" fmla="*/ 2147483647 w 162"/>
              <a:gd name="T23" fmla="*/ 2147483647 h 64"/>
              <a:gd name="T24" fmla="*/ 2147483647 w 162"/>
              <a:gd name="T25" fmla="*/ 2147483647 h 64"/>
              <a:gd name="T26" fmla="*/ 0 w 162"/>
              <a:gd name="T27" fmla="*/ 2147483647 h 64"/>
              <a:gd name="T28" fmla="*/ 2147483647 w 162"/>
              <a:gd name="T29" fmla="*/ 2147483647 h 64"/>
              <a:gd name="T30" fmla="*/ 2147483647 w 162"/>
              <a:gd name="T31" fmla="*/ 2147483647 h 64"/>
              <a:gd name="T32" fmla="*/ 2147483647 w 162"/>
              <a:gd name="T33" fmla="*/ 2147483647 h 64"/>
              <a:gd name="T34" fmla="*/ 2147483647 w 162"/>
              <a:gd name="T35" fmla="*/ 2147483647 h 64"/>
              <a:gd name="T36" fmla="*/ 2147483647 w 162"/>
              <a:gd name="T37" fmla="*/ 2147483647 h 64"/>
              <a:gd name="T38" fmla="*/ 2147483647 w 162"/>
              <a:gd name="T39" fmla="*/ 2147483647 h 64"/>
              <a:gd name="T40" fmla="*/ 2147483647 w 162"/>
              <a:gd name="T41" fmla="*/ 0 h 64"/>
              <a:gd name="T42" fmla="*/ 2147483647 w 162"/>
              <a:gd name="T43" fmla="*/ 0 h 64"/>
              <a:gd name="T44" fmla="*/ 2147483647 w 162"/>
              <a:gd name="T45" fmla="*/ 0 h 64"/>
              <a:gd name="T46" fmla="*/ 2147483647 w 162"/>
              <a:gd name="T47" fmla="*/ 2147483647 h 64"/>
              <a:gd name="T48" fmla="*/ 2147483647 w 162"/>
              <a:gd name="T49" fmla="*/ 2147483647 h 64"/>
              <a:gd name="T50" fmla="*/ 2147483647 w 162"/>
              <a:gd name="T51" fmla="*/ 2147483647 h 64"/>
              <a:gd name="T52" fmla="*/ 2147483647 w 162"/>
              <a:gd name="T53" fmla="*/ 2147483647 h 64"/>
              <a:gd name="T54" fmla="*/ 2147483647 w 162"/>
              <a:gd name="T55" fmla="*/ 2147483647 h 64"/>
              <a:gd name="T56" fmla="*/ 2147483647 w 162"/>
              <a:gd name="T57" fmla="*/ 2147483647 h 64"/>
              <a:gd name="T58" fmla="*/ 2147483647 w 162"/>
              <a:gd name="T59" fmla="*/ 2147483647 h 64"/>
              <a:gd name="T60" fmla="*/ 2147483647 w 162"/>
              <a:gd name="T61" fmla="*/ 2147483647 h 64"/>
              <a:gd name="T62" fmla="*/ 2147483647 w 162"/>
              <a:gd name="T63" fmla="*/ 2147483647 h 64"/>
              <a:gd name="T64" fmla="*/ 2147483647 w 162"/>
              <a:gd name="T65" fmla="*/ 2147483647 h 64"/>
              <a:gd name="T66" fmla="*/ 2147483647 w 162"/>
              <a:gd name="T67" fmla="*/ 2147483647 h 64"/>
              <a:gd name="T68" fmla="*/ 2147483647 w 162"/>
              <a:gd name="T69" fmla="*/ 2147483647 h 64"/>
              <a:gd name="T70" fmla="*/ 2147483647 w 162"/>
              <a:gd name="T71" fmla="*/ 2147483647 h 64"/>
              <a:gd name="T72" fmla="*/ 2147483647 w 162"/>
              <a:gd name="T73" fmla="*/ 2147483647 h 64"/>
              <a:gd name="T74" fmla="*/ 2147483647 w 162"/>
              <a:gd name="T75" fmla="*/ 2147483647 h 64"/>
              <a:gd name="T76" fmla="*/ 2147483647 w 162"/>
              <a:gd name="T77" fmla="*/ 2147483647 h 64"/>
              <a:gd name="T78" fmla="*/ 2147483647 w 162"/>
              <a:gd name="T79" fmla="*/ 2147483647 h 64"/>
              <a:gd name="T80" fmla="*/ 2147483647 w 162"/>
              <a:gd name="T81" fmla="*/ 2147483647 h 64"/>
              <a:gd name="T82" fmla="*/ 2147483647 w 162"/>
              <a:gd name="T83" fmla="*/ 2147483647 h 64"/>
              <a:gd name="T84" fmla="*/ 2147483647 w 162"/>
              <a:gd name="T85" fmla="*/ 2147483647 h 64"/>
              <a:gd name="T86" fmla="*/ 2147483647 w 162"/>
              <a:gd name="T87" fmla="*/ 2147483647 h 64"/>
              <a:gd name="T88" fmla="*/ 2147483647 w 162"/>
              <a:gd name="T89" fmla="*/ 2147483647 h 64"/>
              <a:gd name="T90" fmla="*/ 2147483647 w 162"/>
              <a:gd name="T91" fmla="*/ 2147483647 h 64"/>
              <a:gd name="T92" fmla="*/ 2147483647 w 162"/>
              <a:gd name="T93" fmla="*/ 2147483647 h 64"/>
              <a:gd name="T94" fmla="*/ 2147483647 w 162"/>
              <a:gd name="T95" fmla="*/ 2147483647 h 64"/>
              <a:gd name="T96" fmla="*/ 2147483647 w 162"/>
              <a:gd name="T97" fmla="*/ 2147483647 h 64"/>
              <a:gd name="T98" fmla="*/ 2147483647 w 162"/>
              <a:gd name="T99" fmla="*/ 2147483647 h 64"/>
              <a:gd name="T100" fmla="*/ 2147483647 w 162"/>
              <a:gd name="T101" fmla="*/ 2147483647 h 64"/>
              <a:gd name="T102" fmla="*/ 2147483647 w 162"/>
              <a:gd name="T103" fmla="*/ 2147483647 h 64"/>
              <a:gd name="T104" fmla="*/ 2147483647 w 162"/>
              <a:gd name="T105" fmla="*/ 2147483647 h 64"/>
              <a:gd name="T106" fmla="*/ 2147483647 w 162"/>
              <a:gd name="T107" fmla="*/ 2147483647 h 64"/>
              <a:gd name="T108" fmla="*/ 2147483647 w 162"/>
              <a:gd name="T109" fmla="*/ 2147483647 h 64"/>
              <a:gd name="T110" fmla="*/ 2147483647 w 162"/>
              <a:gd name="T111" fmla="*/ 2147483647 h 64"/>
              <a:gd name="T112" fmla="*/ 2147483647 w 162"/>
              <a:gd name="T113" fmla="*/ 2147483647 h 64"/>
              <a:gd name="T114" fmla="*/ 2147483647 w 162"/>
              <a:gd name="T115" fmla="*/ 2147483647 h 64"/>
              <a:gd name="T116" fmla="*/ 2147483647 w 162"/>
              <a:gd name="T117" fmla="*/ 2147483647 h 64"/>
              <a:gd name="T118" fmla="*/ 2147483647 w 162"/>
              <a:gd name="T119" fmla="*/ 2147483647 h 64"/>
              <a:gd name="T120" fmla="*/ 2147483647 w 162"/>
              <a:gd name="T121" fmla="*/ 2147483647 h 6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2"/>
              <a:gd name="T184" fmla="*/ 0 h 64"/>
              <a:gd name="T185" fmla="*/ 162 w 162"/>
              <a:gd name="T186" fmla="*/ 64 h 6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2" h="64">
                <a:moveTo>
                  <a:pt x="44" y="18"/>
                </a:moveTo>
                <a:lnTo>
                  <a:pt x="44" y="16"/>
                </a:lnTo>
                <a:lnTo>
                  <a:pt x="48" y="16"/>
                </a:lnTo>
                <a:lnTo>
                  <a:pt x="48" y="12"/>
                </a:lnTo>
                <a:lnTo>
                  <a:pt x="44" y="10"/>
                </a:lnTo>
                <a:lnTo>
                  <a:pt x="44" y="12"/>
                </a:lnTo>
                <a:lnTo>
                  <a:pt x="36" y="12"/>
                </a:lnTo>
                <a:lnTo>
                  <a:pt x="30" y="16"/>
                </a:lnTo>
                <a:lnTo>
                  <a:pt x="22" y="18"/>
                </a:lnTo>
                <a:lnTo>
                  <a:pt x="16" y="20"/>
                </a:lnTo>
                <a:lnTo>
                  <a:pt x="14" y="22"/>
                </a:lnTo>
                <a:lnTo>
                  <a:pt x="12" y="24"/>
                </a:lnTo>
                <a:lnTo>
                  <a:pt x="6" y="26"/>
                </a:lnTo>
                <a:lnTo>
                  <a:pt x="0" y="26"/>
                </a:lnTo>
                <a:lnTo>
                  <a:pt x="4" y="24"/>
                </a:lnTo>
                <a:lnTo>
                  <a:pt x="6" y="24"/>
                </a:lnTo>
                <a:lnTo>
                  <a:pt x="8" y="18"/>
                </a:lnTo>
                <a:lnTo>
                  <a:pt x="12" y="14"/>
                </a:lnTo>
                <a:lnTo>
                  <a:pt x="18" y="10"/>
                </a:lnTo>
                <a:lnTo>
                  <a:pt x="24" y="6"/>
                </a:lnTo>
                <a:lnTo>
                  <a:pt x="42" y="0"/>
                </a:lnTo>
                <a:lnTo>
                  <a:pt x="56" y="0"/>
                </a:lnTo>
                <a:lnTo>
                  <a:pt x="60" y="0"/>
                </a:lnTo>
                <a:lnTo>
                  <a:pt x="62" y="2"/>
                </a:lnTo>
                <a:lnTo>
                  <a:pt x="66" y="4"/>
                </a:lnTo>
                <a:lnTo>
                  <a:pt x="78" y="8"/>
                </a:lnTo>
                <a:lnTo>
                  <a:pt x="86" y="16"/>
                </a:lnTo>
                <a:lnTo>
                  <a:pt x="90" y="16"/>
                </a:lnTo>
                <a:lnTo>
                  <a:pt x="96" y="16"/>
                </a:lnTo>
                <a:lnTo>
                  <a:pt x="102" y="18"/>
                </a:lnTo>
                <a:lnTo>
                  <a:pt x="114" y="24"/>
                </a:lnTo>
                <a:lnTo>
                  <a:pt x="122" y="32"/>
                </a:lnTo>
                <a:lnTo>
                  <a:pt x="130" y="38"/>
                </a:lnTo>
                <a:lnTo>
                  <a:pt x="142" y="42"/>
                </a:lnTo>
                <a:lnTo>
                  <a:pt x="140" y="44"/>
                </a:lnTo>
                <a:lnTo>
                  <a:pt x="154" y="48"/>
                </a:lnTo>
                <a:lnTo>
                  <a:pt x="160" y="52"/>
                </a:lnTo>
                <a:lnTo>
                  <a:pt x="162" y="58"/>
                </a:lnTo>
                <a:lnTo>
                  <a:pt x="154" y="60"/>
                </a:lnTo>
                <a:lnTo>
                  <a:pt x="152" y="60"/>
                </a:lnTo>
                <a:lnTo>
                  <a:pt x="152" y="62"/>
                </a:lnTo>
                <a:lnTo>
                  <a:pt x="142" y="64"/>
                </a:lnTo>
                <a:lnTo>
                  <a:pt x="130" y="64"/>
                </a:lnTo>
                <a:lnTo>
                  <a:pt x="108" y="62"/>
                </a:lnTo>
                <a:lnTo>
                  <a:pt x="112" y="58"/>
                </a:lnTo>
                <a:lnTo>
                  <a:pt x="118" y="52"/>
                </a:lnTo>
                <a:lnTo>
                  <a:pt x="118" y="48"/>
                </a:lnTo>
                <a:lnTo>
                  <a:pt x="110" y="48"/>
                </a:lnTo>
                <a:lnTo>
                  <a:pt x="102" y="46"/>
                </a:lnTo>
                <a:lnTo>
                  <a:pt x="100" y="44"/>
                </a:lnTo>
                <a:lnTo>
                  <a:pt x="98" y="38"/>
                </a:lnTo>
                <a:lnTo>
                  <a:pt x="98" y="34"/>
                </a:lnTo>
                <a:lnTo>
                  <a:pt x="96" y="32"/>
                </a:lnTo>
                <a:lnTo>
                  <a:pt x="92" y="30"/>
                </a:lnTo>
                <a:lnTo>
                  <a:pt x="78" y="30"/>
                </a:lnTo>
                <a:lnTo>
                  <a:pt x="76" y="28"/>
                </a:lnTo>
                <a:lnTo>
                  <a:pt x="72" y="26"/>
                </a:lnTo>
                <a:lnTo>
                  <a:pt x="60" y="22"/>
                </a:lnTo>
                <a:lnTo>
                  <a:pt x="50" y="18"/>
                </a:lnTo>
                <a:lnTo>
                  <a:pt x="44" y="16"/>
                </a:lnTo>
                <a:lnTo>
                  <a:pt x="44" y="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9" name="íśľïḑe">
            <a:extLst>
              <a:ext uri="{FF2B5EF4-FFF2-40B4-BE49-F238E27FC236}">
                <a16:creationId xmlns:a16="http://schemas.microsoft.com/office/drawing/2014/main" id="{EFFEE960-5F62-43A5-8AC3-282661644C3B}"/>
              </a:ext>
            </a:extLst>
          </p:cNvPr>
          <p:cNvSpPr/>
          <p:nvPr/>
        </p:nvSpPr>
        <p:spPr bwMode="auto">
          <a:xfrm>
            <a:off x="7913007" y="2312221"/>
            <a:ext cx="28106" cy="14913"/>
          </a:xfrm>
          <a:custGeom>
            <a:avLst/>
            <a:gdLst>
              <a:gd name="T0" fmla="*/ 0 w 30"/>
              <a:gd name="T1" fmla="*/ 2147483647 h 14"/>
              <a:gd name="T2" fmla="*/ 0 w 30"/>
              <a:gd name="T3" fmla="*/ 2147483647 h 14"/>
              <a:gd name="T4" fmla="*/ 2147483647 w 30"/>
              <a:gd name="T5" fmla="*/ 2147483647 h 14"/>
              <a:gd name="T6" fmla="*/ 2147483647 w 30"/>
              <a:gd name="T7" fmla="*/ 0 h 14"/>
              <a:gd name="T8" fmla="*/ 2147483647 w 30"/>
              <a:gd name="T9" fmla="*/ 0 h 14"/>
              <a:gd name="T10" fmla="*/ 2147483647 w 30"/>
              <a:gd name="T11" fmla="*/ 2147483647 h 14"/>
              <a:gd name="T12" fmla="*/ 2147483647 w 30"/>
              <a:gd name="T13" fmla="*/ 2147483647 h 14"/>
              <a:gd name="T14" fmla="*/ 2147483647 w 30"/>
              <a:gd name="T15" fmla="*/ 2147483647 h 14"/>
              <a:gd name="T16" fmla="*/ 2147483647 w 30"/>
              <a:gd name="T17" fmla="*/ 2147483647 h 14"/>
              <a:gd name="T18" fmla="*/ 2147483647 w 30"/>
              <a:gd name="T19" fmla="*/ 2147483647 h 14"/>
              <a:gd name="T20" fmla="*/ 2147483647 w 30"/>
              <a:gd name="T21" fmla="*/ 2147483647 h 14"/>
              <a:gd name="T22" fmla="*/ 0 w 30"/>
              <a:gd name="T23" fmla="*/ 2147483647 h 14"/>
              <a:gd name="T24" fmla="*/ 0 w 30"/>
              <a:gd name="T25" fmla="*/ 2147483647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14"/>
              <a:gd name="T41" fmla="*/ 30 w 30"/>
              <a:gd name="T42" fmla="*/ 14 h 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14">
                <a:moveTo>
                  <a:pt x="0" y="8"/>
                </a:moveTo>
                <a:lnTo>
                  <a:pt x="0" y="4"/>
                </a:lnTo>
                <a:lnTo>
                  <a:pt x="2" y="2"/>
                </a:lnTo>
                <a:lnTo>
                  <a:pt x="6" y="0"/>
                </a:lnTo>
                <a:lnTo>
                  <a:pt x="12" y="0"/>
                </a:lnTo>
                <a:lnTo>
                  <a:pt x="20" y="4"/>
                </a:lnTo>
                <a:lnTo>
                  <a:pt x="30" y="12"/>
                </a:lnTo>
                <a:lnTo>
                  <a:pt x="26" y="12"/>
                </a:lnTo>
                <a:lnTo>
                  <a:pt x="20" y="14"/>
                </a:lnTo>
                <a:lnTo>
                  <a:pt x="8" y="12"/>
                </a:lnTo>
                <a:lnTo>
                  <a:pt x="4" y="10"/>
                </a:lnTo>
                <a:lnTo>
                  <a:pt x="0" y="6"/>
                </a:lnTo>
                <a:lnTo>
                  <a:pt x="0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0" name="ïsľïḋé">
            <a:extLst>
              <a:ext uri="{FF2B5EF4-FFF2-40B4-BE49-F238E27FC236}">
                <a16:creationId xmlns:a16="http://schemas.microsoft.com/office/drawing/2014/main" id="{B026B655-78F9-4843-96CD-856014F2FA69}"/>
              </a:ext>
            </a:extLst>
          </p:cNvPr>
          <p:cNvSpPr/>
          <p:nvPr/>
        </p:nvSpPr>
        <p:spPr bwMode="auto">
          <a:xfrm>
            <a:off x="8065486" y="2312221"/>
            <a:ext cx="23188" cy="13256"/>
          </a:xfrm>
          <a:custGeom>
            <a:avLst/>
            <a:gdLst>
              <a:gd name="T0" fmla="*/ 2147483647 w 26"/>
              <a:gd name="T1" fmla="*/ 2147483647 h 12"/>
              <a:gd name="T2" fmla="*/ 2147483647 w 26"/>
              <a:gd name="T3" fmla="*/ 0 h 12"/>
              <a:gd name="T4" fmla="*/ 2147483647 w 26"/>
              <a:gd name="T5" fmla="*/ 2147483647 h 12"/>
              <a:gd name="T6" fmla="*/ 2147483647 w 26"/>
              <a:gd name="T7" fmla="*/ 2147483647 h 12"/>
              <a:gd name="T8" fmla="*/ 2147483647 w 26"/>
              <a:gd name="T9" fmla="*/ 2147483647 h 12"/>
              <a:gd name="T10" fmla="*/ 2147483647 w 26"/>
              <a:gd name="T11" fmla="*/ 2147483647 h 12"/>
              <a:gd name="T12" fmla="*/ 2147483647 w 26"/>
              <a:gd name="T13" fmla="*/ 2147483647 h 12"/>
              <a:gd name="T14" fmla="*/ 2147483647 w 26"/>
              <a:gd name="T15" fmla="*/ 2147483647 h 12"/>
              <a:gd name="T16" fmla="*/ 0 w 26"/>
              <a:gd name="T17" fmla="*/ 2147483647 h 12"/>
              <a:gd name="T18" fmla="*/ 0 w 26"/>
              <a:gd name="T19" fmla="*/ 2147483647 h 12"/>
              <a:gd name="T20" fmla="*/ 2147483647 w 26"/>
              <a:gd name="T21" fmla="*/ 2147483647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"/>
              <a:gd name="T34" fmla="*/ 0 h 12"/>
              <a:gd name="T35" fmla="*/ 26 w 26"/>
              <a:gd name="T36" fmla="*/ 12 h 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" h="12">
                <a:moveTo>
                  <a:pt x="10" y="2"/>
                </a:moveTo>
                <a:lnTo>
                  <a:pt x="24" y="0"/>
                </a:lnTo>
                <a:lnTo>
                  <a:pt x="24" y="2"/>
                </a:lnTo>
                <a:lnTo>
                  <a:pt x="26" y="6"/>
                </a:lnTo>
                <a:lnTo>
                  <a:pt x="24" y="8"/>
                </a:lnTo>
                <a:lnTo>
                  <a:pt x="22" y="10"/>
                </a:lnTo>
                <a:lnTo>
                  <a:pt x="12" y="12"/>
                </a:lnTo>
                <a:lnTo>
                  <a:pt x="4" y="10"/>
                </a:lnTo>
                <a:lnTo>
                  <a:pt x="0" y="8"/>
                </a:lnTo>
                <a:lnTo>
                  <a:pt x="0" y="2"/>
                </a:lnTo>
                <a:lnTo>
                  <a:pt x="10" y="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1" name="íṧḻïḓê">
            <a:extLst>
              <a:ext uri="{FF2B5EF4-FFF2-40B4-BE49-F238E27FC236}">
                <a16:creationId xmlns:a16="http://schemas.microsoft.com/office/drawing/2014/main" id="{361F891A-7852-4173-87F7-F2D124BF2A9A}"/>
              </a:ext>
            </a:extLst>
          </p:cNvPr>
          <p:cNvSpPr/>
          <p:nvPr/>
        </p:nvSpPr>
        <p:spPr bwMode="auto">
          <a:xfrm>
            <a:off x="7924952" y="2197062"/>
            <a:ext cx="8432" cy="14084"/>
          </a:xfrm>
          <a:custGeom>
            <a:avLst/>
            <a:gdLst>
              <a:gd name="T0" fmla="*/ 2147483647 w 10"/>
              <a:gd name="T1" fmla="*/ 2147483647 h 14"/>
              <a:gd name="T2" fmla="*/ 2147483647 w 10"/>
              <a:gd name="T3" fmla="*/ 2147483647 h 14"/>
              <a:gd name="T4" fmla="*/ 2147483647 w 10"/>
              <a:gd name="T5" fmla="*/ 2147483647 h 14"/>
              <a:gd name="T6" fmla="*/ 2147483647 w 10"/>
              <a:gd name="T7" fmla="*/ 2147483647 h 14"/>
              <a:gd name="T8" fmla="*/ 0 w 10"/>
              <a:gd name="T9" fmla="*/ 2147483647 h 14"/>
              <a:gd name="T10" fmla="*/ 2147483647 w 10"/>
              <a:gd name="T11" fmla="*/ 2147483647 h 14"/>
              <a:gd name="T12" fmla="*/ 2147483647 w 10"/>
              <a:gd name="T13" fmla="*/ 0 h 14"/>
              <a:gd name="T14" fmla="*/ 2147483647 w 10"/>
              <a:gd name="T15" fmla="*/ 2147483647 h 14"/>
              <a:gd name="T16" fmla="*/ 2147483647 w 10"/>
              <a:gd name="T17" fmla="*/ 2147483647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"/>
              <a:gd name="T28" fmla="*/ 0 h 14"/>
              <a:gd name="T29" fmla="*/ 10 w 10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" h="14">
                <a:moveTo>
                  <a:pt x="10" y="8"/>
                </a:moveTo>
                <a:lnTo>
                  <a:pt x="8" y="12"/>
                </a:lnTo>
                <a:lnTo>
                  <a:pt x="4" y="14"/>
                </a:lnTo>
                <a:lnTo>
                  <a:pt x="2" y="12"/>
                </a:lnTo>
                <a:lnTo>
                  <a:pt x="0" y="8"/>
                </a:lnTo>
                <a:lnTo>
                  <a:pt x="2" y="4"/>
                </a:lnTo>
                <a:lnTo>
                  <a:pt x="4" y="0"/>
                </a:lnTo>
                <a:lnTo>
                  <a:pt x="8" y="2"/>
                </a:lnTo>
                <a:lnTo>
                  <a:pt x="10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2" name="í$ľíḑê">
            <a:extLst>
              <a:ext uri="{FF2B5EF4-FFF2-40B4-BE49-F238E27FC236}">
                <a16:creationId xmlns:a16="http://schemas.microsoft.com/office/drawing/2014/main" id="{2906FFDE-2481-4785-9E7B-C1078540E0A7}"/>
              </a:ext>
            </a:extLst>
          </p:cNvPr>
          <p:cNvSpPr/>
          <p:nvPr/>
        </p:nvSpPr>
        <p:spPr bwMode="auto">
          <a:xfrm>
            <a:off x="7834309" y="2473776"/>
            <a:ext cx="77293" cy="40595"/>
          </a:xfrm>
          <a:custGeom>
            <a:avLst/>
            <a:gdLst>
              <a:gd name="T0" fmla="*/ 0 w 88"/>
              <a:gd name="T1" fmla="*/ 2147483647 h 42"/>
              <a:gd name="T2" fmla="*/ 0 w 88"/>
              <a:gd name="T3" fmla="*/ 2147483647 h 42"/>
              <a:gd name="T4" fmla="*/ 0 w 88"/>
              <a:gd name="T5" fmla="*/ 2147483647 h 42"/>
              <a:gd name="T6" fmla="*/ 0 w 88"/>
              <a:gd name="T7" fmla="*/ 2147483647 h 42"/>
              <a:gd name="T8" fmla="*/ 2147483647 w 88"/>
              <a:gd name="T9" fmla="*/ 2147483647 h 42"/>
              <a:gd name="T10" fmla="*/ 2147483647 w 88"/>
              <a:gd name="T11" fmla="*/ 2147483647 h 42"/>
              <a:gd name="T12" fmla="*/ 2147483647 w 88"/>
              <a:gd name="T13" fmla="*/ 2147483647 h 42"/>
              <a:gd name="T14" fmla="*/ 2147483647 w 88"/>
              <a:gd name="T15" fmla="*/ 2147483647 h 42"/>
              <a:gd name="T16" fmla="*/ 2147483647 w 88"/>
              <a:gd name="T17" fmla="*/ 2147483647 h 42"/>
              <a:gd name="T18" fmla="*/ 2147483647 w 88"/>
              <a:gd name="T19" fmla="*/ 2147483647 h 42"/>
              <a:gd name="T20" fmla="*/ 2147483647 w 88"/>
              <a:gd name="T21" fmla="*/ 2147483647 h 42"/>
              <a:gd name="T22" fmla="*/ 2147483647 w 88"/>
              <a:gd name="T23" fmla="*/ 2147483647 h 42"/>
              <a:gd name="T24" fmla="*/ 2147483647 w 88"/>
              <a:gd name="T25" fmla="*/ 2147483647 h 42"/>
              <a:gd name="T26" fmla="*/ 2147483647 w 88"/>
              <a:gd name="T27" fmla="*/ 2147483647 h 42"/>
              <a:gd name="T28" fmla="*/ 2147483647 w 88"/>
              <a:gd name="T29" fmla="*/ 0 h 42"/>
              <a:gd name="T30" fmla="*/ 2147483647 w 88"/>
              <a:gd name="T31" fmla="*/ 0 h 42"/>
              <a:gd name="T32" fmla="*/ 2147483647 w 88"/>
              <a:gd name="T33" fmla="*/ 2147483647 h 42"/>
              <a:gd name="T34" fmla="*/ 2147483647 w 88"/>
              <a:gd name="T35" fmla="*/ 2147483647 h 42"/>
              <a:gd name="T36" fmla="*/ 2147483647 w 88"/>
              <a:gd name="T37" fmla="*/ 2147483647 h 42"/>
              <a:gd name="T38" fmla="*/ 2147483647 w 88"/>
              <a:gd name="T39" fmla="*/ 2147483647 h 42"/>
              <a:gd name="T40" fmla="*/ 2147483647 w 88"/>
              <a:gd name="T41" fmla="*/ 2147483647 h 42"/>
              <a:gd name="T42" fmla="*/ 2147483647 w 88"/>
              <a:gd name="T43" fmla="*/ 2147483647 h 42"/>
              <a:gd name="T44" fmla="*/ 2147483647 w 88"/>
              <a:gd name="T45" fmla="*/ 2147483647 h 42"/>
              <a:gd name="T46" fmla="*/ 2147483647 w 88"/>
              <a:gd name="T47" fmla="*/ 2147483647 h 42"/>
              <a:gd name="T48" fmla="*/ 2147483647 w 88"/>
              <a:gd name="T49" fmla="*/ 2147483647 h 42"/>
              <a:gd name="T50" fmla="*/ 2147483647 w 88"/>
              <a:gd name="T51" fmla="*/ 2147483647 h 42"/>
              <a:gd name="T52" fmla="*/ 2147483647 w 88"/>
              <a:gd name="T53" fmla="*/ 2147483647 h 42"/>
              <a:gd name="T54" fmla="*/ 2147483647 w 88"/>
              <a:gd name="T55" fmla="*/ 2147483647 h 42"/>
              <a:gd name="T56" fmla="*/ 2147483647 w 88"/>
              <a:gd name="T57" fmla="*/ 2147483647 h 42"/>
              <a:gd name="T58" fmla="*/ 2147483647 w 88"/>
              <a:gd name="T59" fmla="*/ 2147483647 h 42"/>
              <a:gd name="T60" fmla="*/ 2147483647 w 88"/>
              <a:gd name="T61" fmla="*/ 2147483647 h 42"/>
              <a:gd name="T62" fmla="*/ 2147483647 w 88"/>
              <a:gd name="T63" fmla="*/ 2147483647 h 42"/>
              <a:gd name="T64" fmla="*/ 2147483647 w 88"/>
              <a:gd name="T65" fmla="*/ 2147483647 h 42"/>
              <a:gd name="T66" fmla="*/ 2147483647 w 88"/>
              <a:gd name="T67" fmla="*/ 2147483647 h 42"/>
              <a:gd name="T68" fmla="*/ 2147483647 w 88"/>
              <a:gd name="T69" fmla="*/ 2147483647 h 42"/>
              <a:gd name="T70" fmla="*/ 2147483647 w 88"/>
              <a:gd name="T71" fmla="*/ 2147483647 h 42"/>
              <a:gd name="T72" fmla="*/ 2147483647 w 88"/>
              <a:gd name="T73" fmla="*/ 2147483647 h 42"/>
              <a:gd name="T74" fmla="*/ 2147483647 w 88"/>
              <a:gd name="T75" fmla="*/ 2147483647 h 42"/>
              <a:gd name="T76" fmla="*/ 2147483647 w 88"/>
              <a:gd name="T77" fmla="*/ 2147483647 h 42"/>
              <a:gd name="T78" fmla="*/ 2147483647 w 88"/>
              <a:gd name="T79" fmla="*/ 2147483647 h 42"/>
              <a:gd name="T80" fmla="*/ 2147483647 w 88"/>
              <a:gd name="T81" fmla="*/ 2147483647 h 42"/>
              <a:gd name="T82" fmla="*/ 2147483647 w 88"/>
              <a:gd name="T83" fmla="*/ 2147483647 h 42"/>
              <a:gd name="T84" fmla="*/ 2147483647 w 88"/>
              <a:gd name="T85" fmla="*/ 2147483647 h 42"/>
              <a:gd name="T86" fmla="*/ 2147483647 w 88"/>
              <a:gd name="T87" fmla="*/ 2147483647 h 42"/>
              <a:gd name="T88" fmla="*/ 2147483647 w 88"/>
              <a:gd name="T89" fmla="*/ 2147483647 h 42"/>
              <a:gd name="T90" fmla="*/ 2147483647 w 88"/>
              <a:gd name="T91" fmla="*/ 2147483647 h 42"/>
              <a:gd name="T92" fmla="*/ 2147483647 w 88"/>
              <a:gd name="T93" fmla="*/ 2147483647 h 42"/>
              <a:gd name="T94" fmla="*/ 2147483647 w 88"/>
              <a:gd name="T95" fmla="*/ 2147483647 h 42"/>
              <a:gd name="T96" fmla="*/ 2147483647 w 88"/>
              <a:gd name="T97" fmla="*/ 2147483647 h 42"/>
              <a:gd name="T98" fmla="*/ 0 w 88"/>
              <a:gd name="T99" fmla="*/ 2147483647 h 4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8"/>
              <a:gd name="T151" fmla="*/ 0 h 42"/>
              <a:gd name="T152" fmla="*/ 88 w 88"/>
              <a:gd name="T153" fmla="*/ 42 h 4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8" h="42">
                <a:moveTo>
                  <a:pt x="0" y="22"/>
                </a:moveTo>
                <a:lnTo>
                  <a:pt x="0" y="18"/>
                </a:lnTo>
                <a:lnTo>
                  <a:pt x="0" y="14"/>
                </a:lnTo>
                <a:lnTo>
                  <a:pt x="0" y="6"/>
                </a:lnTo>
                <a:lnTo>
                  <a:pt x="2" y="6"/>
                </a:lnTo>
                <a:lnTo>
                  <a:pt x="8" y="6"/>
                </a:lnTo>
                <a:lnTo>
                  <a:pt x="12" y="10"/>
                </a:lnTo>
                <a:lnTo>
                  <a:pt x="16" y="10"/>
                </a:lnTo>
                <a:lnTo>
                  <a:pt x="20" y="14"/>
                </a:lnTo>
                <a:lnTo>
                  <a:pt x="26" y="14"/>
                </a:lnTo>
                <a:lnTo>
                  <a:pt x="30" y="14"/>
                </a:lnTo>
                <a:lnTo>
                  <a:pt x="36" y="12"/>
                </a:lnTo>
                <a:lnTo>
                  <a:pt x="38" y="8"/>
                </a:lnTo>
                <a:lnTo>
                  <a:pt x="44" y="2"/>
                </a:lnTo>
                <a:lnTo>
                  <a:pt x="48" y="0"/>
                </a:lnTo>
                <a:lnTo>
                  <a:pt x="52" y="0"/>
                </a:lnTo>
                <a:lnTo>
                  <a:pt x="62" y="2"/>
                </a:lnTo>
                <a:lnTo>
                  <a:pt x="70" y="8"/>
                </a:lnTo>
                <a:lnTo>
                  <a:pt x="80" y="14"/>
                </a:lnTo>
                <a:lnTo>
                  <a:pt x="86" y="18"/>
                </a:lnTo>
                <a:lnTo>
                  <a:pt x="88" y="18"/>
                </a:lnTo>
                <a:lnTo>
                  <a:pt x="86" y="20"/>
                </a:lnTo>
                <a:lnTo>
                  <a:pt x="86" y="26"/>
                </a:lnTo>
                <a:lnTo>
                  <a:pt x="88" y="32"/>
                </a:lnTo>
                <a:lnTo>
                  <a:pt x="86" y="34"/>
                </a:lnTo>
                <a:lnTo>
                  <a:pt x="82" y="38"/>
                </a:lnTo>
                <a:lnTo>
                  <a:pt x="76" y="42"/>
                </a:lnTo>
                <a:lnTo>
                  <a:pt x="70" y="30"/>
                </a:lnTo>
                <a:lnTo>
                  <a:pt x="70" y="26"/>
                </a:lnTo>
                <a:lnTo>
                  <a:pt x="76" y="26"/>
                </a:lnTo>
                <a:lnTo>
                  <a:pt x="68" y="16"/>
                </a:lnTo>
                <a:lnTo>
                  <a:pt x="64" y="14"/>
                </a:lnTo>
                <a:lnTo>
                  <a:pt x="56" y="14"/>
                </a:lnTo>
                <a:lnTo>
                  <a:pt x="52" y="14"/>
                </a:lnTo>
                <a:lnTo>
                  <a:pt x="46" y="20"/>
                </a:lnTo>
                <a:lnTo>
                  <a:pt x="38" y="30"/>
                </a:lnTo>
                <a:lnTo>
                  <a:pt x="40" y="32"/>
                </a:lnTo>
                <a:lnTo>
                  <a:pt x="44" y="32"/>
                </a:lnTo>
                <a:lnTo>
                  <a:pt x="44" y="38"/>
                </a:lnTo>
                <a:lnTo>
                  <a:pt x="42" y="42"/>
                </a:lnTo>
                <a:lnTo>
                  <a:pt x="38" y="42"/>
                </a:lnTo>
                <a:lnTo>
                  <a:pt x="36" y="42"/>
                </a:lnTo>
                <a:lnTo>
                  <a:pt x="32" y="42"/>
                </a:lnTo>
                <a:lnTo>
                  <a:pt x="30" y="42"/>
                </a:lnTo>
                <a:lnTo>
                  <a:pt x="30" y="36"/>
                </a:lnTo>
                <a:lnTo>
                  <a:pt x="24" y="34"/>
                </a:lnTo>
                <a:lnTo>
                  <a:pt x="20" y="32"/>
                </a:lnTo>
                <a:lnTo>
                  <a:pt x="16" y="30"/>
                </a:lnTo>
                <a:lnTo>
                  <a:pt x="12" y="26"/>
                </a:lnTo>
                <a:lnTo>
                  <a:pt x="0" y="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3" name="îṡḻíďe">
            <a:extLst>
              <a:ext uri="{FF2B5EF4-FFF2-40B4-BE49-F238E27FC236}">
                <a16:creationId xmlns:a16="http://schemas.microsoft.com/office/drawing/2014/main" id="{7624F79C-D1F6-4ED3-B73B-EDD5D06C9B47}"/>
              </a:ext>
            </a:extLst>
          </p:cNvPr>
          <p:cNvSpPr/>
          <p:nvPr/>
        </p:nvSpPr>
        <p:spPr bwMode="auto">
          <a:xfrm>
            <a:off x="7792851" y="2451407"/>
            <a:ext cx="47781" cy="43910"/>
          </a:xfrm>
          <a:custGeom>
            <a:avLst/>
            <a:gdLst>
              <a:gd name="T0" fmla="*/ 2147483647 w 54"/>
              <a:gd name="T1" fmla="*/ 2147483647 h 44"/>
              <a:gd name="T2" fmla="*/ 2147483647 w 54"/>
              <a:gd name="T3" fmla="*/ 2147483647 h 44"/>
              <a:gd name="T4" fmla="*/ 2147483647 w 54"/>
              <a:gd name="T5" fmla="*/ 2147483647 h 44"/>
              <a:gd name="T6" fmla="*/ 2147483647 w 54"/>
              <a:gd name="T7" fmla="*/ 2147483647 h 44"/>
              <a:gd name="T8" fmla="*/ 2147483647 w 54"/>
              <a:gd name="T9" fmla="*/ 2147483647 h 44"/>
              <a:gd name="T10" fmla="*/ 2147483647 w 54"/>
              <a:gd name="T11" fmla="*/ 2147483647 h 44"/>
              <a:gd name="T12" fmla="*/ 2147483647 w 54"/>
              <a:gd name="T13" fmla="*/ 2147483647 h 44"/>
              <a:gd name="T14" fmla="*/ 2147483647 w 54"/>
              <a:gd name="T15" fmla="*/ 2147483647 h 44"/>
              <a:gd name="T16" fmla="*/ 2147483647 w 54"/>
              <a:gd name="T17" fmla="*/ 2147483647 h 44"/>
              <a:gd name="T18" fmla="*/ 2147483647 w 54"/>
              <a:gd name="T19" fmla="*/ 2147483647 h 44"/>
              <a:gd name="T20" fmla="*/ 2147483647 w 54"/>
              <a:gd name="T21" fmla="*/ 2147483647 h 44"/>
              <a:gd name="T22" fmla="*/ 2147483647 w 54"/>
              <a:gd name="T23" fmla="*/ 2147483647 h 44"/>
              <a:gd name="T24" fmla="*/ 2147483647 w 54"/>
              <a:gd name="T25" fmla="*/ 2147483647 h 44"/>
              <a:gd name="T26" fmla="*/ 2147483647 w 54"/>
              <a:gd name="T27" fmla="*/ 2147483647 h 44"/>
              <a:gd name="T28" fmla="*/ 2147483647 w 54"/>
              <a:gd name="T29" fmla="*/ 2147483647 h 44"/>
              <a:gd name="T30" fmla="*/ 2147483647 w 54"/>
              <a:gd name="T31" fmla="*/ 2147483647 h 44"/>
              <a:gd name="T32" fmla="*/ 0 w 54"/>
              <a:gd name="T33" fmla="*/ 2147483647 h 44"/>
              <a:gd name="T34" fmla="*/ 2147483647 w 54"/>
              <a:gd name="T35" fmla="*/ 2147483647 h 44"/>
              <a:gd name="T36" fmla="*/ 2147483647 w 54"/>
              <a:gd name="T37" fmla="*/ 2147483647 h 44"/>
              <a:gd name="T38" fmla="*/ 2147483647 w 54"/>
              <a:gd name="T39" fmla="*/ 2147483647 h 44"/>
              <a:gd name="T40" fmla="*/ 2147483647 w 54"/>
              <a:gd name="T41" fmla="*/ 0 h 44"/>
              <a:gd name="T42" fmla="*/ 2147483647 w 54"/>
              <a:gd name="T43" fmla="*/ 2147483647 h 44"/>
              <a:gd name="T44" fmla="*/ 2147483647 w 54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4"/>
              <a:gd name="T70" fmla="*/ 0 h 44"/>
              <a:gd name="T71" fmla="*/ 54 w 54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4" h="44">
                <a:moveTo>
                  <a:pt x="38" y="6"/>
                </a:moveTo>
                <a:lnTo>
                  <a:pt x="46" y="18"/>
                </a:lnTo>
                <a:lnTo>
                  <a:pt x="54" y="28"/>
                </a:lnTo>
                <a:lnTo>
                  <a:pt x="46" y="28"/>
                </a:lnTo>
                <a:lnTo>
                  <a:pt x="46" y="44"/>
                </a:lnTo>
                <a:lnTo>
                  <a:pt x="32" y="40"/>
                </a:lnTo>
                <a:lnTo>
                  <a:pt x="34" y="36"/>
                </a:lnTo>
                <a:lnTo>
                  <a:pt x="34" y="34"/>
                </a:lnTo>
                <a:lnTo>
                  <a:pt x="24" y="22"/>
                </a:lnTo>
                <a:lnTo>
                  <a:pt x="18" y="16"/>
                </a:lnTo>
                <a:lnTo>
                  <a:pt x="12" y="14"/>
                </a:lnTo>
                <a:lnTo>
                  <a:pt x="16" y="22"/>
                </a:lnTo>
                <a:lnTo>
                  <a:pt x="12" y="22"/>
                </a:lnTo>
                <a:lnTo>
                  <a:pt x="8" y="22"/>
                </a:lnTo>
                <a:lnTo>
                  <a:pt x="4" y="20"/>
                </a:lnTo>
                <a:lnTo>
                  <a:pt x="2" y="16"/>
                </a:lnTo>
                <a:lnTo>
                  <a:pt x="0" y="12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4" y="0"/>
                </a:lnTo>
                <a:lnTo>
                  <a:pt x="20" y="4"/>
                </a:lnTo>
                <a:lnTo>
                  <a:pt x="38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4" name="ïṥľíḑé">
            <a:extLst>
              <a:ext uri="{FF2B5EF4-FFF2-40B4-BE49-F238E27FC236}">
                <a16:creationId xmlns:a16="http://schemas.microsoft.com/office/drawing/2014/main" id="{3B313B53-57A5-45FD-8633-8FA25A89B972}"/>
              </a:ext>
            </a:extLst>
          </p:cNvPr>
          <p:cNvSpPr/>
          <p:nvPr/>
        </p:nvSpPr>
        <p:spPr bwMode="auto">
          <a:xfrm>
            <a:off x="7773176" y="2380986"/>
            <a:ext cx="63943" cy="77049"/>
          </a:xfrm>
          <a:custGeom>
            <a:avLst/>
            <a:gdLst>
              <a:gd name="T0" fmla="*/ 2147483647 w 72"/>
              <a:gd name="T1" fmla="*/ 0 h 78"/>
              <a:gd name="T2" fmla="*/ 2147483647 w 72"/>
              <a:gd name="T3" fmla="*/ 2147483647 h 78"/>
              <a:gd name="T4" fmla="*/ 2147483647 w 72"/>
              <a:gd name="T5" fmla="*/ 2147483647 h 78"/>
              <a:gd name="T6" fmla="*/ 2147483647 w 72"/>
              <a:gd name="T7" fmla="*/ 2147483647 h 78"/>
              <a:gd name="T8" fmla="*/ 2147483647 w 72"/>
              <a:gd name="T9" fmla="*/ 2147483647 h 78"/>
              <a:gd name="T10" fmla="*/ 2147483647 w 72"/>
              <a:gd name="T11" fmla="*/ 2147483647 h 78"/>
              <a:gd name="T12" fmla="*/ 2147483647 w 72"/>
              <a:gd name="T13" fmla="*/ 2147483647 h 78"/>
              <a:gd name="T14" fmla="*/ 2147483647 w 72"/>
              <a:gd name="T15" fmla="*/ 2147483647 h 78"/>
              <a:gd name="T16" fmla="*/ 2147483647 w 72"/>
              <a:gd name="T17" fmla="*/ 2147483647 h 78"/>
              <a:gd name="T18" fmla="*/ 2147483647 w 72"/>
              <a:gd name="T19" fmla="*/ 2147483647 h 78"/>
              <a:gd name="T20" fmla="*/ 2147483647 w 72"/>
              <a:gd name="T21" fmla="*/ 2147483647 h 78"/>
              <a:gd name="T22" fmla="*/ 2147483647 w 72"/>
              <a:gd name="T23" fmla="*/ 2147483647 h 78"/>
              <a:gd name="T24" fmla="*/ 2147483647 w 72"/>
              <a:gd name="T25" fmla="*/ 2147483647 h 78"/>
              <a:gd name="T26" fmla="*/ 2147483647 w 72"/>
              <a:gd name="T27" fmla="*/ 2147483647 h 78"/>
              <a:gd name="T28" fmla="*/ 2147483647 w 72"/>
              <a:gd name="T29" fmla="*/ 2147483647 h 78"/>
              <a:gd name="T30" fmla="*/ 2147483647 w 72"/>
              <a:gd name="T31" fmla="*/ 2147483647 h 78"/>
              <a:gd name="T32" fmla="*/ 2147483647 w 72"/>
              <a:gd name="T33" fmla="*/ 2147483647 h 78"/>
              <a:gd name="T34" fmla="*/ 2147483647 w 72"/>
              <a:gd name="T35" fmla="*/ 2147483647 h 78"/>
              <a:gd name="T36" fmla="*/ 2147483647 w 72"/>
              <a:gd name="T37" fmla="*/ 2147483647 h 78"/>
              <a:gd name="T38" fmla="*/ 2147483647 w 72"/>
              <a:gd name="T39" fmla="*/ 2147483647 h 78"/>
              <a:gd name="T40" fmla="*/ 0 w 72"/>
              <a:gd name="T41" fmla="*/ 2147483647 h 78"/>
              <a:gd name="T42" fmla="*/ 2147483647 w 72"/>
              <a:gd name="T43" fmla="*/ 2147483647 h 78"/>
              <a:gd name="T44" fmla="*/ 2147483647 w 72"/>
              <a:gd name="T45" fmla="*/ 2147483647 h 78"/>
              <a:gd name="T46" fmla="*/ 2147483647 w 72"/>
              <a:gd name="T47" fmla="*/ 2147483647 h 78"/>
              <a:gd name="T48" fmla="*/ 2147483647 w 72"/>
              <a:gd name="T49" fmla="*/ 2147483647 h 78"/>
              <a:gd name="T50" fmla="*/ 2147483647 w 72"/>
              <a:gd name="T51" fmla="*/ 2147483647 h 78"/>
              <a:gd name="T52" fmla="*/ 2147483647 w 72"/>
              <a:gd name="T53" fmla="*/ 2147483647 h 78"/>
              <a:gd name="T54" fmla="*/ 2147483647 w 72"/>
              <a:gd name="T55" fmla="*/ 2147483647 h 78"/>
              <a:gd name="T56" fmla="*/ 2147483647 w 72"/>
              <a:gd name="T57" fmla="*/ 2147483647 h 78"/>
              <a:gd name="T58" fmla="*/ 2147483647 w 72"/>
              <a:gd name="T59" fmla="*/ 2147483647 h 78"/>
              <a:gd name="T60" fmla="*/ 2147483647 w 72"/>
              <a:gd name="T61" fmla="*/ 2147483647 h 78"/>
              <a:gd name="T62" fmla="*/ 2147483647 w 72"/>
              <a:gd name="T63" fmla="*/ 2147483647 h 78"/>
              <a:gd name="T64" fmla="*/ 2147483647 w 72"/>
              <a:gd name="T65" fmla="*/ 2147483647 h 78"/>
              <a:gd name="T66" fmla="*/ 2147483647 w 72"/>
              <a:gd name="T67" fmla="*/ 2147483647 h 78"/>
              <a:gd name="T68" fmla="*/ 2147483647 w 72"/>
              <a:gd name="T69" fmla="*/ 2147483647 h 78"/>
              <a:gd name="T70" fmla="*/ 2147483647 w 72"/>
              <a:gd name="T71" fmla="*/ 2147483647 h 78"/>
              <a:gd name="T72" fmla="*/ 2147483647 w 72"/>
              <a:gd name="T73" fmla="*/ 2147483647 h 78"/>
              <a:gd name="T74" fmla="*/ 2147483647 w 72"/>
              <a:gd name="T75" fmla="*/ 2147483647 h 78"/>
              <a:gd name="T76" fmla="*/ 2147483647 w 72"/>
              <a:gd name="T77" fmla="*/ 0 h 7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2"/>
              <a:gd name="T118" fmla="*/ 0 h 78"/>
              <a:gd name="T119" fmla="*/ 72 w 72"/>
              <a:gd name="T120" fmla="*/ 78 h 7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2" h="78">
                <a:moveTo>
                  <a:pt x="72" y="0"/>
                </a:moveTo>
                <a:lnTo>
                  <a:pt x="72" y="2"/>
                </a:lnTo>
                <a:lnTo>
                  <a:pt x="70" y="10"/>
                </a:lnTo>
                <a:lnTo>
                  <a:pt x="68" y="20"/>
                </a:lnTo>
                <a:lnTo>
                  <a:pt x="66" y="26"/>
                </a:lnTo>
                <a:lnTo>
                  <a:pt x="64" y="36"/>
                </a:lnTo>
                <a:lnTo>
                  <a:pt x="64" y="44"/>
                </a:lnTo>
                <a:lnTo>
                  <a:pt x="60" y="50"/>
                </a:lnTo>
                <a:lnTo>
                  <a:pt x="56" y="54"/>
                </a:lnTo>
                <a:lnTo>
                  <a:pt x="56" y="60"/>
                </a:lnTo>
                <a:lnTo>
                  <a:pt x="56" y="66"/>
                </a:lnTo>
                <a:lnTo>
                  <a:pt x="58" y="74"/>
                </a:lnTo>
                <a:lnTo>
                  <a:pt x="60" y="78"/>
                </a:lnTo>
                <a:lnTo>
                  <a:pt x="42" y="76"/>
                </a:lnTo>
                <a:lnTo>
                  <a:pt x="26" y="72"/>
                </a:lnTo>
                <a:lnTo>
                  <a:pt x="24" y="66"/>
                </a:lnTo>
                <a:lnTo>
                  <a:pt x="24" y="62"/>
                </a:lnTo>
                <a:lnTo>
                  <a:pt x="16" y="58"/>
                </a:lnTo>
                <a:lnTo>
                  <a:pt x="8" y="50"/>
                </a:lnTo>
                <a:lnTo>
                  <a:pt x="4" y="44"/>
                </a:lnTo>
                <a:lnTo>
                  <a:pt x="0" y="36"/>
                </a:lnTo>
                <a:lnTo>
                  <a:pt x="6" y="36"/>
                </a:lnTo>
                <a:lnTo>
                  <a:pt x="10" y="30"/>
                </a:lnTo>
                <a:lnTo>
                  <a:pt x="12" y="26"/>
                </a:lnTo>
                <a:lnTo>
                  <a:pt x="14" y="24"/>
                </a:lnTo>
                <a:lnTo>
                  <a:pt x="16" y="22"/>
                </a:lnTo>
                <a:lnTo>
                  <a:pt x="22" y="20"/>
                </a:lnTo>
                <a:lnTo>
                  <a:pt x="26" y="20"/>
                </a:lnTo>
                <a:lnTo>
                  <a:pt x="32" y="18"/>
                </a:lnTo>
                <a:lnTo>
                  <a:pt x="40" y="8"/>
                </a:lnTo>
                <a:lnTo>
                  <a:pt x="44" y="4"/>
                </a:lnTo>
                <a:lnTo>
                  <a:pt x="48" y="4"/>
                </a:lnTo>
                <a:lnTo>
                  <a:pt x="50" y="4"/>
                </a:lnTo>
                <a:lnTo>
                  <a:pt x="52" y="4"/>
                </a:lnTo>
                <a:lnTo>
                  <a:pt x="52" y="6"/>
                </a:lnTo>
                <a:lnTo>
                  <a:pt x="58" y="4"/>
                </a:lnTo>
                <a:lnTo>
                  <a:pt x="62" y="2"/>
                </a:lnTo>
                <a:lnTo>
                  <a:pt x="66" y="2"/>
                </a:lnTo>
                <a:lnTo>
                  <a:pt x="72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5" name="iṥľíďê">
            <a:extLst>
              <a:ext uri="{FF2B5EF4-FFF2-40B4-BE49-F238E27FC236}">
                <a16:creationId xmlns:a16="http://schemas.microsoft.com/office/drawing/2014/main" id="{E6D1DF95-E4FB-43C5-AB91-A1B46D774499}"/>
              </a:ext>
            </a:extLst>
          </p:cNvPr>
          <p:cNvSpPr/>
          <p:nvPr/>
        </p:nvSpPr>
        <p:spPr bwMode="auto">
          <a:xfrm>
            <a:off x="7737341" y="2393414"/>
            <a:ext cx="34431" cy="14913"/>
          </a:xfrm>
          <a:custGeom>
            <a:avLst/>
            <a:gdLst>
              <a:gd name="T0" fmla="*/ 2147483647 w 38"/>
              <a:gd name="T1" fmla="*/ 2147483647 h 16"/>
              <a:gd name="T2" fmla="*/ 2147483647 w 38"/>
              <a:gd name="T3" fmla="*/ 2147483647 h 16"/>
              <a:gd name="T4" fmla="*/ 2147483647 w 38"/>
              <a:gd name="T5" fmla="*/ 2147483647 h 16"/>
              <a:gd name="T6" fmla="*/ 2147483647 w 38"/>
              <a:gd name="T7" fmla="*/ 2147483647 h 16"/>
              <a:gd name="T8" fmla="*/ 2147483647 w 38"/>
              <a:gd name="T9" fmla="*/ 2147483647 h 16"/>
              <a:gd name="T10" fmla="*/ 0 w 38"/>
              <a:gd name="T11" fmla="*/ 2147483647 h 16"/>
              <a:gd name="T12" fmla="*/ 2147483647 w 38"/>
              <a:gd name="T13" fmla="*/ 2147483647 h 16"/>
              <a:gd name="T14" fmla="*/ 2147483647 w 38"/>
              <a:gd name="T15" fmla="*/ 0 h 16"/>
              <a:gd name="T16" fmla="*/ 2147483647 w 38"/>
              <a:gd name="T17" fmla="*/ 0 h 16"/>
              <a:gd name="T18" fmla="*/ 2147483647 w 38"/>
              <a:gd name="T19" fmla="*/ 2147483647 h 16"/>
              <a:gd name="T20" fmla="*/ 2147483647 w 38"/>
              <a:gd name="T21" fmla="*/ 2147483647 h 16"/>
              <a:gd name="T22" fmla="*/ 2147483647 w 38"/>
              <a:gd name="T23" fmla="*/ 2147483647 h 16"/>
              <a:gd name="T24" fmla="*/ 2147483647 w 38"/>
              <a:gd name="T25" fmla="*/ 2147483647 h 16"/>
              <a:gd name="T26" fmla="*/ 2147483647 w 38"/>
              <a:gd name="T27" fmla="*/ 2147483647 h 16"/>
              <a:gd name="T28" fmla="*/ 2147483647 w 38"/>
              <a:gd name="T29" fmla="*/ 2147483647 h 16"/>
              <a:gd name="T30" fmla="*/ 2147483647 w 38"/>
              <a:gd name="T31" fmla="*/ 2147483647 h 16"/>
              <a:gd name="T32" fmla="*/ 2147483647 w 38"/>
              <a:gd name="T33" fmla="*/ 2147483647 h 16"/>
              <a:gd name="T34" fmla="*/ 2147483647 w 38"/>
              <a:gd name="T35" fmla="*/ 2147483647 h 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8"/>
              <a:gd name="T55" fmla="*/ 0 h 16"/>
              <a:gd name="T56" fmla="*/ 38 w 38"/>
              <a:gd name="T57" fmla="*/ 16 h 1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8" h="16">
                <a:moveTo>
                  <a:pt x="36" y="16"/>
                </a:moveTo>
                <a:lnTo>
                  <a:pt x="30" y="16"/>
                </a:lnTo>
                <a:lnTo>
                  <a:pt x="24" y="16"/>
                </a:lnTo>
                <a:lnTo>
                  <a:pt x="10" y="14"/>
                </a:lnTo>
                <a:lnTo>
                  <a:pt x="4" y="12"/>
                </a:lnTo>
                <a:lnTo>
                  <a:pt x="0" y="8"/>
                </a:lnTo>
                <a:lnTo>
                  <a:pt x="6" y="6"/>
                </a:lnTo>
                <a:lnTo>
                  <a:pt x="8" y="0"/>
                </a:lnTo>
                <a:lnTo>
                  <a:pt x="12" y="0"/>
                </a:lnTo>
                <a:lnTo>
                  <a:pt x="16" y="2"/>
                </a:lnTo>
                <a:lnTo>
                  <a:pt x="20" y="4"/>
                </a:lnTo>
                <a:lnTo>
                  <a:pt x="24" y="8"/>
                </a:lnTo>
                <a:lnTo>
                  <a:pt x="30" y="10"/>
                </a:lnTo>
                <a:lnTo>
                  <a:pt x="34" y="10"/>
                </a:lnTo>
                <a:lnTo>
                  <a:pt x="36" y="12"/>
                </a:lnTo>
                <a:lnTo>
                  <a:pt x="38" y="14"/>
                </a:lnTo>
                <a:lnTo>
                  <a:pt x="38" y="16"/>
                </a:lnTo>
                <a:lnTo>
                  <a:pt x="36" y="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6" name="íṧlíḍè">
            <a:extLst>
              <a:ext uri="{FF2B5EF4-FFF2-40B4-BE49-F238E27FC236}">
                <a16:creationId xmlns:a16="http://schemas.microsoft.com/office/drawing/2014/main" id="{C1241A25-BED6-4862-8459-8CF15234B032}"/>
              </a:ext>
            </a:extLst>
          </p:cNvPr>
          <p:cNvSpPr/>
          <p:nvPr/>
        </p:nvSpPr>
        <p:spPr bwMode="auto">
          <a:xfrm>
            <a:off x="7747881" y="2356960"/>
            <a:ext cx="89238" cy="58823"/>
          </a:xfrm>
          <a:custGeom>
            <a:avLst/>
            <a:gdLst>
              <a:gd name="T0" fmla="*/ 2147483647 w 100"/>
              <a:gd name="T1" fmla="*/ 2147483647 h 60"/>
              <a:gd name="T2" fmla="*/ 2147483647 w 100"/>
              <a:gd name="T3" fmla="*/ 2147483647 h 60"/>
              <a:gd name="T4" fmla="*/ 2147483647 w 100"/>
              <a:gd name="T5" fmla="*/ 2147483647 h 60"/>
              <a:gd name="T6" fmla="*/ 2147483647 w 100"/>
              <a:gd name="T7" fmla="*/ 2147483647 h 60"/>
              <a:gd name="T8" fmla="*/ 2147483647 w 100"/>
              <a:gd name="T9" fmla="*/ 2147483647 h 60"/>
              <a:gd name="T10" fmla="*/ 2147483647 w 100"/>
              <a:gd name="T11" fmla="*/ 2147483647 h 60"/>
              <a:gd name="T12" fmla="*/ 2147483647 w 100"/>
              <a:gd name="T13" fmla="*/ 2147483647 h 60"/>
              <a:gd name="T14" fmla="*/ 2147483647 w 100"/>
              <a:gd name="T15" fmla="*/ 2147483647 h 60"/>
              <a:gd name="T16" fmla="*/ 2147483647 w 100"/>
              <a:gd name="T17" fmla="*/ 2147483647 h 60"/>
              <a:gd name="T18" fmla="*/ 2147483647 w 100"/>
              <a:gd name="T19" fmla="*/ 2147483647 h 60"/>
              <a:gd name="T20" fmla="*/ 2147483647 w 100"/>
              <a:gd name="T21" fmla="*/ 2147483647 h 60"/>
              <a:gd name="T22" fmla="*/ 2147483647 w 100"/>
              <a:gd name="T23" fmla="*/ 2147483647 h 60"/>
              <a:gd name="T24" fmla="*/ 2147483647 w 100"/>
              <a:gd name="T25" fmla="*/ 2147483647 h 60"/>
              <a:gd name="T26" fmla="*/ 2147483647 w 100"/>
              <a:gd name="T27" fmla="*/ 2147483647 h 60"/>
              <a:gd name="T28" fmla="*/ 2147483647 w 100"/>
              <a:gd name="T29" fmla="*/ 2147483647 h 60"/>
              <a:gd name="T30" fmla="*/ 2147483647 w 100"/>
              <a:gd name="T31" fmla="*/ 2147483647 h 60"/>
              <a:gd name="T32" fmla="*/ 2147483647 w 100"/>
              <a:gd name="T33" fmla="*/ 2147483647 h 60"/>
              <a:gd name="T34" fmla="*/ 2147483647 w 100"/>
              <a:gd name="T35" fmla="*/ 2147483647 h 60"/>
              <a:gd name="T36" fmla="*/ 2147483647 w 100"/>
              <a:gd name="T37" fmla="*/ 2147483647 h 60"/>
              <a:gd name="T38" fmla="*/ 2147483647 w 100"/>
              <a:gd name="T39" fmla="*/ 2147483647 h 60"/>
              <a:gd name="T40" fmla="*/ 2147483647 w 100"/>
              <a:gd name="T41" fmla="*/ 2147483647 h 60"/>
              <a:gd name="T42" fmla="*/ 2147483647 w 100"/>
              <a:gd name="T43" fmla="*/ 2147483647 h 60"/>
              <a:gd name="T44" fmla="*/ 2147483647 w 100"/>
              <a:gd name="T45" fmla="*/ 2147483647 h 60"/>
              <a:gd name="T46" fmla="*/ 2147483647 w 100"/>
              <a:gd name="T47" fmla="*/ 2147483647 h 60"/>
              <a:gd name="T48" fmla="*/ 2147483647 w 100"/>
              <a:gd name="T49" fmla="*/ 2147483647 h 60"/>
              <a:gd name="T50" fmla="*/ 2147483647 w 100"/>
              <a:gd name="T51" fmla="*/ 2147483647 h 60"/>
              <a:gd name="T52" fmla="*/ 2147483647 w 100"/>
              <a:gd name="T53" fmla="*/ 2147483647 h 60"/>
              <a:gd name="T54" fmla="*/ 0 w 100"/>
              <a:gd name="T55" fmla="*/ 2147483647 h 60"/>
              <a:gd name="T56" fmla="*/ 2147483647 w 100"/>
              <a:gd name="T57" fmla="*/ 2147483647 h 60"/>
              <a:gd name="T58" fmla="*/ 2147483647 w 100"/>
              <a:gd name="T59" fmla="*/ 2147483647 h 60"/>
              <a:gd name="T60" fmla="*/ 2147483647 w 100"/>
              <a:gd name="T61" fmla="*/ 2147483647 h 60"/>
              <a:gd name="T62" fmla="*/ 2147483647 w 100"/>
              <a:gd name="T63" fmla="*/ 2147483647 h 60"/>
              <a:gd name="T64" fmla="*/ 2147483647 w 100"/>
              <a:gd name="T65" fmla="*/ 2147483647 h 60"/>
              <a:gd name="T66" fmla="*/ 2147483647 w 100"/>
              <a:gd name="T67" fmla="*/ 0 h 60"/>
              <a:gd name="T68" fmla="*/ 2147483647 w 100"/>
              <a:gd name="T69" fmla="*/ 0 h 60"/>
              <a:gd name="T70" fmla="*/ 2147483647 w 100"/>
              <a:gd name="T71" fmla="*/ 2147483647 h 60"/>
              <a:gd name="T72" fmla="*/ 2147483647 w 100"/>
              <a:gd name="T73" fmla="*/ 2147483647 h 60"/>
              <a:gd name="T74" fmla="*/ 2147483647 w 100"/>
              <a:gd name="T75" fmla="*/ 2147483647 h 60"/>
              <a:gd name="T76" fmla="*/ 2147483647 w 100"/>
              <a:gd name="T77" fmla="*/ 2147483647 h 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0"/>
              <a:gd name="T118" fmla="*/ 0 h 60"/>
              <a:gd name="T119" fmla="*/ 100 w 100"/>
              <a:gd name="T120" fmla="*/ 60 h 6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0" h="60">
                <a:moveTo>
                  <a:pt x="100" y="24"/>
                </a:moveTo>
                <a:lnTo>
                  <a:pt x="94" y="26"/>
                </a:lnTo>
                <a:lnTo>
                  <a:pt x="90" y="26"/>
                </a:lnTo>
                <a:lnTo>
                  <a:pt x="86" y="28"/>
                </a:lnTo>
                <a:lnTo>
                  <a:pt x="80" y="30"/>
                </a:lnTo>
                <a:lnTo>
                  <a:pt x="80" y="28"/>
                </a:lnTo>
                <a:lnTo>
                  <a:pt x="78" y="28"/>
                </a:lnTo>
                <a:lnTo>
                  <a:pt x="76" y="28"/>
                </a:lnTo>
                <a:lnTo>
                  <a:pt x="72" y="28"/>
                </a:lnTo>
                <a:lnTo>
                  <a:pt x="68" y="32"/>
                </a:lnTo>
                <a:lnTo>
                  <a:pt x="60" y="42"/>
                </a:lnTo>
                <a:lnTo>
                  <a:pt x="54" y="44"/>
                </a:lnTo>
                <a:lnTo>
                  <a:pt x="50" y="44"/>
                </a:lnTo>
                <a:lnTo>
                  <a:pt x="44" y="46"/>
                </a:lnTo>
                <a:lnTo>
                  <a:pt x="42" y="48"/>
                </a:lnTo>
                <a:lnTo>
                  <a:pt x="40" y="50"/>
                </a:lnTo>
                <a:lnTo>
                  <a:pt x="38" y="54"/>
                </a:lnTo>
                <a:lnTo>
                  <a:pt x="34" y="60"/>
                </a:lnTo>
                <a:lnTo>
                  <a:pt x="28" y="60"/>
                </a:lnTo>
                <a:lnTo>
                  <a:pt x="26" y="52"/>
                </a:lnTo>
                <a:lnTo>
                  <a:pt x="26" y="50"/>
                </a:lnTo>
                <a:lnTo>
                  <a:pt x="24" y="48"/>
                </a:lnTo>
                <a:lnTo>
                  <a:pt x="22" y="46"/>
                </a:lnTo>
                <a:lnTo>
                  <a:pt x="18" y="46"/>
                </a:lnTo>
                <a:lnTo>
                  <a:pt x="12" y="44"/>
                </a:lnTo>
                <a:lnTo>
                  <a:pt x="8" y="40"/>
                </a:lnTo>
                <a:lnTo>
                  <a:pt x="4" y="38"/>
                </a:lnTo>
                <a:lnTo>
                  <a:pt x="0" y="36"/>
                </a:lnTo>
                <a:lnTo>
                  <a:pt x="4" y="28"/>
                </a:lnTo>
                <a:lnTo>
                  <a:pt x="8" y="22"/>
                </a:lnTo>
                <a:lnTo>
                  <a:pt x="18" y="16"/>
                </a:lnTo>
                <a:lnTo>
                  <a:pt x="22" y="8"/>
                </a:lnTo>
                <a:lnTo>
                  <a:pt x="26" y="2"/>
                </a:lnTo>
                <a:lnTo>
                  <a:pt x="34" y="0"/>
                </a:lnTo>
                <a:lnTo>
                  <a:pt x="80" y="0"/>
                </a:lnTo>
                <a:lnTo>
                  <a:pt x="84" y="6"/>
                </a:lnTo>
                <a:lnTo>
                  <a:pt x="90" y="12"/>
                </a:lnTo>
                <a:lnTo>
                  <a:pt x="96" y="18"/>
                </a:lnTo>
                <a:lnTo>
                  <a:pt x="100" y="2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7" name="íṧļíḓè">
            <a:extLst>
              <a:ext uri="{FF2B5EF4-FFF2-40B4-BE49-F238E27FC236}">
                <a16:creationId xmlns:a16="http://schemas.microsoft.com/office/drawing/2014/main" id="{B44DB973-0583-4FE5-BEEC-113A25013376}"/>
              </a:ext>
            </a:extLst>
          </p:cNvPr>
          <p:cNvSpPr/>
          <p:nvPr/>
        </p:nvSpPr>
        <p:spPr bwMode="auto">
          <a:xfrm>
            <a:off x="7754205" y="2319678"/>
            <a:ext cx="21080" cy="40595"/>
          </a:xfrm>
          <a:custGeom>
            <a:avLst/>
            <a:gdLst>
              <a:gd name="T0" fmla="*/ 2147483647 w 24"/>
              <a:gd name="T1" fmla="*/ 2147483647 h 42"/>
              <a:gd name="T2" fmla="*/ 2147483647 w 24"/>
              <a:gd name="T3" fmla="*/ 2147483647 h 42"/>
              <a:gd name="T4" fmla="*/ 2147483647 w 24"/>
              <a:gd name="T5" fmla="*/ 2147483647 h 42"/>
              <a:gd name="T6" fmla="*/ 2147483647 w 24"/>
              <a:gd name="T7" fmla="*/ 2147483647 h 42"/>
              <a:gd name="T8" fmla="*/ 2147483647 w 24"/>
              <a:gd name="T9" fmla="*/ 2147483647 h 42"/>
              <a:gd name="T10" fmla="*/ 2147483647 w 24"/>
              <a:gd name="T11" fmla="*/ 2147483647 h 42"/>
              <a:gd name="T12" fmla="*/ 2147483647 w 24"/>
              <a:gd name="T13" fmla="*/ 2147483647 h 42"/>
              <a:gd name="T14" fmla="*/ 0 w 24"/>
              <a:gd name="T15" fmla="*/ 2147483647 h 42"/>
              <a:gd name="T16" fmla="*/ 2147483647 w 24"/>
              <a:gd name="T17" fmla="*/ 2147483647 h 42"/>
              <a:gd name="T18" fmla="*/ 2147483647 w 24"/>
              <a:gd name="T19" fmla="*/ 2147483647 h 42"/>
              <a:gd name="T20" fmla="*/ 2147483647 w 24"/>
              <a:gd name="T21" fmla="*/ 2147483647 h 42"/>
              <a:gd name="T22" fmla="*/ 2147483647 w 24"/>
              <a:gd name="T23" fmla="*/ 2147483647 h 42"/>
              <a:gd name="T24" fmla="*/ 2147483647 w 24"/>
              <a:gd name="T25" fmla="*/ 2147483647 h 42"/>
              <a:gd name="T26" fmla="*/ 2147483647 w 24"/>
              <a:gd name="T27" fmla="*/ 0 h 42"/>
              <a:gd name="T28" fmla="*/ 2147483647 w 24"/>
              <a:gd name="T29" fmla="*/ 0 h 42"/>
              <a:gd name="T30" fmla="*/ 2147483647 w 24"/>
              <a:gd name="T31" fmla="*/ 2147483647 h 42"/>
              <a:gd name="T32" fmla="*/ 2147483647 w 24"/>
              <a:gd name="T33" fmla="*/ 2147483647 h 42"/>
              <a:gd name="T34" fmla="*/ 2147483647 w 24"/>
              <a:gd name="T35" fmla="*/ 2147483647 h 4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4"/>
              <a:gd name="T55" fmla="*/ 0 h 42"/>
              <a:gd name="T56" fmla="*/ 24 w 24"/>
              <a:gd name="T57" fmla="*/ 42 h 4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4" h="42">
                <a:moveTo>
                  <a:pt x="24" y="6"/>
                </a:moveTo>
                <a:lnTo>
                  <a:pt x="18" y="10"/>
                </a:lnTo>
                <a:lnTo>
                  <a:pt x="18" y="18"/>
                </a:lnTo>
                <a:lnTo>
                  <a:pt x="16" y="26"/>
                </a:lnTo>
                <a:lnTo>
                  <a:pt x="14" y="32"/>
                </a:lnTo>
                <a:lnTo>
                  <a:pt x="10" y="36"/>
                </a:lnTo>
                <a:lnTo>
                  <a:pt x="10" y="42"/>
                </a:lnTo>
                <a:lnTo>
                  <a:pt x="0" y="42"/>
                </a:lnTo>
                <a:lnTo>
                  <a:pt x="4" y="10"/>
                </a:lnTo>
                <a:lnTo>
                  <a:pt x="8" y="10"/>
                </a:lnTo>
                <a:lnTo>
                  <a:pt x="10" y="8"/>
                </a:lnTo>
                <a:lnTo>
                  <a:pt x="12" y="6"/>
                </a:lnTo>
                <a:lnTo>
                  <a:pt x="14" y="2"/>
                </a:lnTo>
                <a:lnTo>
                  <a:pt x="16" y="0"/>
                </a:lnTo>
                <a:lnTo>
                  <a:pt x="20" y="0"/>
                </a:lnTo>
                <a:lnTo>
                  <a:pt x="22" y="2"/>
                </a:lnTo>
                <a:lnTo>
                  <a:pt x="22" y="6"/>
                </a:lnTo>
                <a:lnTo>
                  <a:pt x="24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8" name="işḷîḋe">
            <a:extLst>
              <a:ext uri="{FF2B5EF4-FFF2-40B4-BE49-F238E27FC236}">
                <a16:creationId xmlns:a16="http://schemas.microsoft.com/office/drawing/2014/main" id="{2F250A7B-DFE0-4747-9624-FE3ACAF2063A}"/>
              </a:ext>
            </a:extLst>
          </p:cNvPr>
          <p:cNvSpPr/>
          <p:nvPr/>
        </p:nvSpPr>
        <p:spPr bwMode="auto">
          <a:xfrm>
            <a:off x="7707829" y="2328791"/>
            <a:ext cx="63943" cy="72079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0 h 72"/>
              <a:gd name="T10" fmla="*/ 2147483647 w 72"/>
              <a:gd name="T11" fmla="*/ 0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0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2147483647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2147483647 w 72"/>
              <a:gd name="T49" fmla="*/ 2147483647 h 72"/>
              <a:gd name="T50" fmla="*/ 2147483647 w 72"/>
              <a:gd name="T51" fmla="*/ 2147483647 h 72"/>
              <a:gd name="T52" fmla="*/ 2147483647 w 72"/>
              <a:gd name="T53" fmla="*/ 2147483647 h 72"/>
              <a:gd name="T54" fmla="*/ 2147483647 w 72"/>
              <a:gd name="T55" fmla="*/ 2147483647 h 72"/>
              <a:gd name="T56" fmla="*/ 2147483647 w 72"/>
              <a:gd name="T57" fmla="*/ 2147483647 h 72"/>
              <a:gd name="T58" fmla="*/ 2147483647 w 72"/>
              <a:gd name="T59" fmla="*/ 2147483647 h 72"/>
              <a:gd name="T60" fmla="*/ 2147483647 w 72"/>
              <a:gd name="T61" fmla="*/ 2147483647 h 72"/>
              <a:gd name="T62" fmla="*/ 2147483647 w 72"/>
              <a:gd name="T63" fmla="*/ 2147483647 h 7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2"/>
              <a:gd name="T97" fmla="*/ 0 h 72"/>
              <a:gd name="T98" fmla="*/ 72 w 72"/>
              <a:gd name="T99" fmla="*/ 72 h 7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2" h="72">
                <a:moveTo>
                  <a:pt x="72" y="30"/>
                </a:moveTo>
                <a:lnTo>
                  <a:pt x="68" y="32"/>
                </a:lnTo>
                <a:lnTo>
                  <a:pt x="62" y="32"/>
                </a:lnTo>
                <a:lnTo>
                  <a:pt x="52" y="32"/>
                </a:lnTo>
                <a:lnTo>
                  <a:pt x="56" y="0"/>
                </a:lnTo>
                <a:lnTo>
                  <a:pt x="32" y="0"/>
                </a:lnTo>
                <a:lnTo>
                  <a:pt x="28" y="2"/>
                </a:lnTo>
                <a:lnTo>
                  <a:pt x="24" y="6"/>
                </a:lnTo>
                <a:lnTo>
                  <a:pt x="20" y="14"/>
                </a:lnTo>
                <a:lnTo>
                  <a:pt x="22" y="18"/>
                </a:lnTo>
                <a:lnTo>
                  <a:pt x="24" y="22"/>
                </a:lnTo>
                <a:lnTo>
                  <a:pt x="28" y="24"/>
                </a:lnTo>
                <a:lnTo>
                  <a:pt x="30" y="28"/>
                </a:lnTo>
                <a:lnTo>
                  <a:pt x="30" y="34"/>
                </a:lnTo>
                <a:lnTo>
                  <a:pt x="10" y="34"/>
                </a:lnTo>
                <a:lnTo>
                  <a:pt x="6" y="40"/>
                </a:lnTo>
                <a:lnTo>
                  <a:pt x="4" y="46"/>
                </a:lnTo>
                <a:lnTo>
                  <a:pt x="0" y="58"/>
                </a:lnTo>
                <a:lnTo>
                  <a:pt x="8" y="66"/>
                </a:lnTo>
                <a:lnTo>
                  <a:pt x="14" y="68"/>
                </a:lnTo>
                <a:lnTo>
                  <a:pt x="16" y="70"/>
                </a:lnTo>
                <a:lnTo>
                  <a:pt x="26" y="70"/>
                </a:lnTo>
                <a:lnTo>
                  <a:pt x="30" y="70"/>
                </a:lnTo>
                <a:lnTo>
                  <a:pt x="34" y="72"/>
                </a:lnTo>
                <a:lnTo>
                  <a:pt x="40" y="70"/>
                </a:lnTo>
                <a:lnTo>
                  <a:pt x="42" y="64"/>
                </a:lnTo>
                <a:lnTo>
                  <a:pt x="46" y="64"/>
                </a:lnTo>
                <a:lnTo>
                  <a:pt x="50" y="56"/>
                </a:lnTo>
                <a:lnTo>
                  <a:pt x="54" y="50"/>
                </a:lnTo>
                <a:lnTo>
                  <a:pt x="64" y="44"/>
                </a:lnTo>
                <a:lnTo>
                  <a:pt x="68" y="36"/>
                </a:lnTo>
                <a:lnTo>
                  <a:pt x="72" y="3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9" name="íṣlíďé">
            <a:extLst>
              <a:ext uri="{FF2B5EF4-FFF2-40B4-BE49-F238E27FC236}">
                <a16:creationId xmlns:a16="http://schemas.microsoft.com/office/drawing/2014/main" id="{9745927B-FA45-445C-A6CB-61351C6F296F}"/>
              </a:ext>
            </a:extLst>
          </p:cNvPr>
          <p:cNvSpPr/>
          <p:nvPr/>
        </p:nvSpPr>
        <p:spPr bwMode="auto">
          <a:xfrm>
            <a:off x="7965707" y="2287367"/>
            <a:ext cx="39349" cy="36453"/>
          </a:xfrm>
          <a:custGeom>
            <a:avLst/>
            <a:gdLst>
              <a:gd name="T0" fmla="*/ 2147483647 w 44"/>
              <a:gd name="T1" fmla="*/ 2147483647 h 36"/>
              <a:gd name="T2" fmla="*/ 2147483647 w 44"/>
              <a:gd name="T3" fmla="*/ 2147483647 h 36"/>
              <a:gd name="T4" fmla="*/ 2147483647 w 44"/>
              <a:gd name="T5" fmla="*/ 2147483647 h 36"/>
              <a:gd name="T6" fmla="*/ 2147483647 w 44"/>
              <a:gd name="T7" fmla="*/ 2147483647 h 36"/>
              <a:gd name="T8" fmla="*/ 2147483647 w 44"/>
              <a:gd name="T9" fmla="*/ 2147483647 h 36"/>
              <a:gd name="T10" fmla="*/ 0 w 44"/>
              <a:gd name="T11" fmla="*/ 2147483647 h 36"/>
              <a:gd name="T12" fmla="*/ 2147483647 w 44"/>
              <a:gd name="T13" fmla="*/ 2147483647 h 36"/>
              <a:gd name="T14" fmla="*/ 2147483647 w 44"/>
              <a:gd name="T15" fmla="*/ 2147483647 h 36"/>
              <a:gd name="T16" fmla="*/ 2147483647 w 44"/>
              <a:gd name="T17" fmla="*/ 2147483647 h 36"/>
              <a:gd name="T18" fmla="*/ 2147483647 w 44"/>
              <a:gd name="T19" fmla="*/ 2147483647 h 36"/>
              <a:gd name="T20" fmla="*/ 2147483647 w 44"/>
              <a:gd name="T21" fmla="*/ 2147483647 h 36"/>
              <a:gd name="T22" fmla="*/ 2147483647 w 44"/>
              <a:gd name="T23" fmla="*/ 2147483647 h 36"/>
              <a:gd name="T24" fmla="*/ 2147483647 w 44"/>
              <a:gd name="T25" fmla="*/ 2147483647 h 36"/>
              <a:gd name="T26" fmla="*/ 2147483647 w 44"/>
              <a:gd name="T27" fmla="*/ 2147483647 h 36"/>
              <a:gd name="T28" fmla="*/ 2147483647 w 44"/>
              <a:gd name="T29" fmla="*/ 2147483647 h 36"/>
              <a:gd name="T30" fmla="*/ 2147483647 w 44"/>
              <a:gd name="T31" fmla="*/ 2147483647 h 36"/>
              <a:gd name="T32" fmla="*/ 2147483647 w 44"/>
              <a:gd name="T33" fmla="*/ 2147483647 h 36"/>
              <a:gd name="T34" fmla="*/ 2147483647 w 44"/>
              <a:gd name="T35" fmla="*/ 2147483647 h 36"/>
              <a:gd name="T36" fmla="*/ 2147483647 w 44"/>
              <a:gd name="T37" fmla="*/ 0 h 36"/>
              <a:gd name="T38" fmla="*/ 2147483647 w 44"/>
              <a:gd name="T39" fmla="*/ 2147483647 h 36"/>
              <a:gd name="T40" fmla="*/ 2147483647 w 44"/>
              <a:gd name="T41" fmla="*/ 2147483647 h 36"/>
              <a:gd name="T42" fmla="*/ 2147483647 w 44"/>
              <a:gd name="T43" fmla="*/ 2147483647 h 36"/>
              <a:gd name="T44" fmla="*/ 2147483647 w 44"/>
              <a:gd name="T45" fmla="*/ 2147483647 h 36"/>
              <a:gd name="T46" fmla="*/ 2147483647 w 44"/>
              <a:gd name="T47" fmla="*/ 2147483647 h 36"/>
              <a:gd name="T48" fmla="*/ 2147483647 w 44"/>
              <a:gd name="T49" fmla="*/ 2147483647 h 36"/>
              <a:gd name="T50" fmla="*/ 2147483647 w 44"/>
              <a:gd name="T51" fmla="*/ 2147483647 h 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4"/>
              <a:gd name="T79" fmla="*/ 0 h 36"/>
              <a:gd name="T80" fmla="*/ 44 w 44"/>
              <a:gd name="T81" fmla="*/ 36 h 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4" h="36">
                <a:moveTo>
                  <a:pt x="42" y="36"/>
                </a:moveTo>
                <a:lnTo>
                  <a:pt x="42" y="34"/>
                </a:lnTo>
                <a:lnTo>
                  <a:pt x="14" y="34"/>
                </a:lnTo>
                <a:lnTo>
                  <a:pt x="4" y="32"/>
                </a:lnTo>
                <a:lnTo>
                  <a:pt x="2" y="30"/>
                </a:lnTo>
                <a:lnTo>
                  <a:pt x="0" y="26"/>
                </a:lnTo>
                <a:lnTo>
                  <a:pt x="14" y="22"/>
                </a:lnTo>
                <a:lnTo>
                  <a:pt x="20" y="24"/>
                </a:lnTo>
                <a:lnTo>
                  <a:pt x="26" y="26"/>
                </a:lnTo>
                <a:lnTo>
                  <a:pt x="28" y="24"/>
                </a:lnTo>
                <a:lnTo>
                  <a:pt x="30" y="20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24" y="8"/>
                </a:lnTo>
                <a:lnTo>
                  <a:pt x="22" y="6"/>
                </a:lnTo>
                <a:lnTo>
                  <a:pt x="22" y="2"/>
                </a:lnTo>
                <a:lnTo>
                  <a:pt x="26" y="2"/>
                </a:lnTo>
                <a:lnTo>
                  <a:pt x="28" y="0"/>
                </a:lnTo>
                <a:lnTo>
                  <a:pt x="44" y="2"/>
                </a:lnTo>
                <a:lnTo>
                  <a:pt x="44" y="6"/>
                </a:lnTo>
                <a:lnTo>
                  <a:pt x="42" y="8"/>
                </a:lnTo>
                <a:lnTo>
                  <a:pt x="42" y="18"/>
                </a:lnTo>
                <a:lnTo>
                  <a:pt x="40" y="28"/>
                </a:lnTo>
                <a:lnTo>
                  <a:pt x="40" y="34"/>
                </a:lnTo>
                <a:lnTo>
                  <a:pt x="42" y="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0" name="iS1íḓe">
            <a:extLst>
              <a:ext uri="{FF2B5EF4-FFF2-40B4-BE49-F238E27FC236}">
                <a16:creationId xmlns:a16="http://schemas.microsoft.com/office/drawing/2014/main" id="{F21EB992-F1E5-4347-8779-7F87BA117F57}"/>
              </a:ext>
            </a:extLst>
          </p:cNvPr>
          <p:cNvSpPr/>
          <p:nvPr/>
        </p:nvSpPr>
        <p:spPr bwMode="auto">
          <a:xfrm>
            <a:off x="8000841" y="2290681"/>
            <a:ext cx="51997" cy="34796"/>
          </a:xfrm>
          <a:custGeom>
            <a:avLst/>
            <a:gdLst>
              <a:gd name="T0" fmla="*/ 0 w 58"/>
              <a:gd name="T1" fmla="*/ 2147483647 h 36"/>
              <a:gd name="T2" fmla="*/ 0 w 58"/>
              <a:gd name="T3" fmla="*/ 2147483647 h 36"/>
              <a:gd name="T4" fmla="*/ 2147483647 w 58"/>
              <a:gd name="T5" fmla="*/ 2147483647 h 36"/>
              <a:gd name="T6" fmla="*/ 2147483647 w 58"/>
              <a:gd name="T7" fmla="*/ 2147483647 h 36"/>
              <a:gd name="T8" fmla="*/ 2147483647 w 58"/>
              <a:gd name="T9" fmla="*/ 2147483647 h 36"/>
              <a:gd name="T10" fmla="*/ 2147483647 w 58"/>
              <a:gd name="T11" fmla="*/ 0 h 36"/>
              <a:gd name="T12" fmla="*/ 2147483647 w 58"/>
              <a:gd name="T13" fmla="*/ 2147483647 h 36"/>
              <a:gd name="T14" fmla="*/ 2147483647 w 58"/>
              <a:gd name="T15" fmla="*/ 2147483647 h 36"/>
              <a:gd name="T16" fmla="*/ 2147483647 w 58"/>
              <a:gd name="T17" fmla="*/ 2147483647 h 36"/>
              <a:gd name="T18" fmla="*/ 2147483647 w 58"/>
              <a:gd name="T19" fmla="*/ 2147483647 h 36"/>
              <a:gd name="T20" fmla="*/ 2147483647 w 58"/>
              <a:gd name="T21" fmla="*/ 2147483647 h 36"/>
              <a:gd name="T22" fmla="*/ 2147483647 w 58"/>
              <a:gd name="T23" fmla="*/ 2147483647 h 36"/>
              <a:gd name="T24" fmla="*/ 2147483647 w 58"/>
              <a:gd name="T25" fmla="*/ 2147483647 h 36"/>
              <a:gd name="T26" fmla="*/ 2147483647 w 58"/>
              <a:gd name="T27" fmla="*/ 2147483647 h 36"/>
              <a:gd name="T28" fmla="*/ 2147483647 w 58"/>
              <a:gd name="T29" fmla="*/ 2147483647 h 36"/>
              <a:gd name="T30" fmla="*/ 2147483647 w 58"/>
              <a:gd name="T31" fmla="*/ 2147483647 h 36"/>
              <a:gd name="T32" fmla="*/ 2147483647 w 58"/>
              <a:gd name="T33" fmla="*/ 2147483647 h 36"/>
              <a:gd name="T34" fmla="*/ 2147483647 w 58"/>
              <a:gd name="T35" fmla="*/ 2147483647 h 36"/>
              <a:gd name="T36" fmla="*/ 2147483647 w 58"/>
              <a:gd name="T37" fmla="*/ 2147483647 h 36"/>
              <a:gd name="T38" fmla="*/ 2147483647 w 58"/>
              <a:gd name="T39" fmla="*/ 2147483647 h 36"/>
              <a:gd name="T40" fmla="*/ 2147483647 w 58"/>
              <a:gd name="T41" fmla="*/ 2147483647 h 36"/>
              <a:gd name="T42" fmla="*/ 2147483647 w 58"/>
              <a:gd name="T43" fmla="*/ 2147483647 h 36"/>
              <a:gd name="T44" fmla="*/ 2147483647 w 58"/>
              <a:gd name="T45" fmla="*/ 2147483647 h 36"/>
              <a:gd name="T46" fmla="*/ 2147483647 w 58"/>
              <a:gd name="T47" fmla="*/ 2147483647 h 36"/>
              <a:gd name="T48" fmla="*/ 2147483647 w 58"/>
              <a:gd name="T49" fmla="*/ 2147483647 h 36"/>
              <a:gd name="T50" fmla="*/ 2147483647 w 58"/>
              <a:gd name="T51" fmla="*/ 2147483647 h 36"/>
              <a:gd name="T52" fmla="*/ 2147483647 w 58"/>
              <a:gd name="T53" fmla="*/ 2147483647 h 36"/>
              <a:gd name="T54" fmla="*/ 2147483647 w 58"/>
              <a:gd name="T55" fmla="*/ 2147483647 h 36"/>
              <a:gd name="T56" fmla="*/ 2147483647 w 58"/>
              <a:gd name="T57" fmla="*/ 2147483647 h 36"/>
              <a:gd name="T58" fmla="*/ 2147483647 w 58"/>
              <a:gd name="T59" fmla="*/ 2147483647 h 36"/>
              <a:gd name="T60" fmla="*/ 2147483647 w 58"/>
              <a:gd name="T61" fmla="*/ 2147483647 h 36"/>
              <a:gd name="T62" fmla="*/ 2147483647 w 58"/>
              <a:gd name="T63" fmla="*/ 2147483647 h 36"/>
              <a:gd name="T64" fmla="*/ 2147483647 w 58"/>
              <a:gd name="T65" fmla="*/ 2147483647 h 36"/>
              <a:gd name="T66" fmla="*/ 2147483647 w 58"/>
              <a:gd name="T67" fmla="*/ 2147483647 h 36"/>
              <a:gd name="T68" fmla="*/ 0 w 58"/>
              <a:gd name="T69" fmla="*/ 2147483647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8"/>
              <a:gd name="T106" fmla="*/ 0 h 36"/>
              <a:gd name="T107" fmla="*/ 58 w 58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8" h="36">
                <a:moveTo>
                  <a:pt x="0" y="32"/>
                </a:moveTo>
                <a:lnTo>
                  <a:pt x="0" y="26"/>
                </a:lnTo>
                <a:lnTo>
                  <a:pt x="2" y="16"/>
                </a:lnTo>
                <a:lnTo>
                  <a:pt x="2" y="6"/>
                </a:lnTo>
                <a:lnTo>
                  <a:pt x="4" y="4"/>
                </a:lnTo>
                <a:lnTo>
                  <a:pt x="4" y="0"/>
                </a:lnTo>
                <a:lnTo>
                  <a:pt x="14" y="2"/>
                </a:lnTo>
                <a:lnTo>
                  <a:pt x="26" y="2"/>
                </a:lnTo>
                <a:lnTo>
                  <a:pt x="26" y="4"/>
                </a:lnTo>
                <a:lnTo>
                  <a:pt x="28" y="4"/>
                </a:lnTo>
                <a:lnTo>
                  <a:pt x="34" y="4"/>
                </a:lnTo>
                <a:lnTo>
                  <a:pt x="36" y="4"/>
                </a:lnTo>
                <a:lnTo>
                  <a:pt x="38" y="6"/>
                </a:lnTo>
                <a:lnTo>
                  <a:pt x="40" y="8"/>
                </a:lnTo>
                <a:lnTo>
                  <a:pt x="42" y="8"/>
                </a:lnTo>
                <a:lnTo>
                  <a:pt x="42" y="10"/>
                </a:lnTo>
                <a:lnTo>
                  <a:pt x="42" y="12"/>
                </a:lnTo>
                <a:lnTo>
                  <a:pt x="48" y="14"/>
                </a:lnTo>
                <a:lnTo>
                  <a:pt x="52" y="16"/>
                </a:lnTo>
                <a:lnTo>
                  <a:pt x="54" y="18"/>
                </a:lnTo>
                <a:lnTo>
                  <a:pt x="58" y="26"/>
                </a:lnTo>
                <a:lnTo>
                  <a:pt x="52" y="28"/>
                </a:lnTo>
                <a:lnTo>
                  <a:pt x="50" y="32"/>
                </a:lnTo>
                <a:lnTo>
                  <a:pt x="48" y="30"/>
                </a:lnTo>
                <a:lnTo>
                  <a:pt x="46" y="28"/>
                </a:lnTo>
                <a:lnTo>
                  <a:pt x="30" y="28"/>
                </a:lnTo>
                <a:lnTo>
                  <a:pt x="28" y="30"/>
                </a:lnTo>
                <a:lnTo>
                  <a:pt x="26" y="30"/>
                </a:lnTo>
                <a:lnTo>
                  <a:pt x="18" y="30"/>
                </a:lnTo>
                <a:lnTo>
                  <a:pt x="14" y="30"/>
                </a:lnTo>
                <a:lnTo>
                  <a:pt x="12" y="34"/>
                </a:lnTo>
                <a:lnTo>
                  <a:pt x="8" y="36"/>
                </a:lnTo>
                <a:lnTo>
                  <a:pt x="2" y="36"/>
                </a:lnTo>
                <a:lnTo>
                  <a:pt x="2" y="34"/>
                </a:lnTo>
                <a:lnTo>
                  <a:pt x="0" y="3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1" name="íṧlîďé">
            <a:extLst>
              <a:ext uri="{FF2B5EF4-FFF2-40B4-BE49-F238E27FC236}">
                <a16:creationId xmlns:a16="http://schemas.microsoft.com/office/drawing/2014/main" id="{A82CBAF3-4957-44F0-862C-F8A372C8BC1C}"/>
              </a:ext>
            </a:extLst>
          </p:cNvPr>
          <p:cNvSpPr/>
          <p:nvPr/>
        </p:nvSpPr>
        <p:spPr bwMode="auto">
          <a:xfrm>
            <a:off x="8135050" y="2451407"/>
            <a:ext cx="9838" cy="12427"/>
          </a:xfrm>
          <a:custGeom>
            <a:avLst/>
            <a:gdLst>
              <a:gd name="T0" fmla="*/ 2147483647 w 12"/>
              <a:gd name="T1" fmla="*/ 2147483647 h 12"/>
              <a:gd name="T2" fmla="*/ 2147483647 w 12"/>
              <a:gd name="T3" fmla="*/ 2147483647 h 12"/>
              <a:gd name="T4" fmla="*/ 2147483647 w 12"/>
              <a:gd name="T5" fmla="*/ 2147483647 h 12"/>
              <a:gd name="T6" fmla="*/ 2147483647 w 12"/>
              <a:gd name="T7" fmla="*/ 2147483647 h 12"/>
              <a:gd name="T8" fmla="*/ 2147483647 w 12"/>
              <a:gd name="T9" fmla="*/ 2147483647 h 12"/>
              <a:gd name="T10" fmla="*/ 2147483647 w 12"/>
              <a:gd name="T11" fmla="*/ 0 h 12"/>
              <a:gd name="T12" fmla="*/ 0 w 12"/>
              <a:gd name="T13" fmla="*/ 2147483647 h 12"/>
              <a:gd name="T14" fmla="*/ 2147483647 w 12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2"/>
              <a:gd name="T26" fmla="*/ 12 w 12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2">
                <a:moveTo>
                  <a:pt x="8" y="12"/>
                </a:moveTo>
                <a:lnTo>
                  <a:pt x="10" y="8"/>
                </a:lnTo>
                <a:lnTo>
                  <a:pt x="12" y="8"/>
                </a:lnTo>
                <a:lnTo>
                  <a:pt x="12" y="4"/>
                </a:lnTo>
                <a:lnTo>
                  <a:pt x="10" y="2"/>
                </a:lnTo>
                <a:lnTo>
                  <a:pt x="6" y="0"/>
                </a:lnTo>
                <a:lnTo>
                  <a:pt x="0" y="10"/>
                </a:lnTo>
                <a:lnTo>
                  <a:pt x="8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îṡḻíďe">
            <a:extLst>
              <a:ext uri="{FF2B5EF4-FFF2-40B4-BE49-F238E27FC236}">
                <a16:creationId xmlns:a16="http://schemas.microsoft.com/office/drawing/2014/main" id="{13D368FF-937B-4885-B050-68B4B147293C}"/>
              </a:ext>
            </a:extLst>
          </p:cNvPr>
          <p:cNvSpPr/>
          <p:nvPr/>
        </p:nvSpPr>
        <p:spPr bwMode="auto">
          <a:xfrm>
            <a:off x="8288231" y="2644444"/>
            <a:ext cx="35133" cy="33968"/>
          </a:xfrm>
          <a:custGeom>
            <a:avLst/>
            <a:gdLst>
              <a:gd name="T0" fmla="*/ 0 w 40"/>
              <a:gd name="T1" fmla="*/ 2147483647 h 34"/>
              <a:gd name="T2" fmla="*/ 2147483647 w 40"/>
              <a:gd name="T3" fmla="*/ 2147483647 h 34"/>
              <a:gd name="T4" fmla="*/ 2147483647 w 40"/>
              <a:gd name="T5" fmla="*/ 2147483647 h 34"/>
              <a:gd name="T6" fmla="*/ 2147483647 w 40"/>
              <a:gd name="T7" fmla="*/ 2147483647 h 34"/>
              <a:gd name="T8" fmla="*/ 2147483647 w 40"/>
              <a:gd name="T9" fmla="*/ 2147483647 h 34"/>
              <a:gd name="T10" fmla="*/ 2147483647 w 40"/>
              <a:gd name="T11" fmla="*/ 2147483647 h 34"/>
              <a:gd name="T12" fmla="*/ 2147483647 w 40"/>
              <a:gd name="T13" fmla="*/ 2147483647 h 34"/>
              <a:gd name="T14" fmla="*/ 2147483647 w 40"/>
              <a:gd name="T15" fmla="*/ 2147483647 h 34"/>
              <a:gd name="T16" fmla="*/ 2147483647 w 40"/>
              <a:gd name="T17" fmla="*/ 2147483647 h 34"/>
              <a:gd name="T18" fmla="*/ 2147483647 w 40"/>
              <a:gd name="T19" fmla="*/ 2147483647 h 34"/>
              <a:gd name="T20" fmla="*/ 2147483647 w 40"/>
              <a:gd name="T21" fmla="*/ 2147483647 h 34"/>
              <a:gd name="T22" fmla="*/ 2147483647 w 40"/>
              <a:gd name="T23" fmla="*/ 0 h 34"/>
              <a:gd name="T24" fmla="*/ 2147483647 w 40"/>
              <a:gd name="T25" fmla="*/ 0 h 34"/>
              <a:gd name="T26" fmla="*/ 2147483647 w 40"/>
              <a:gd name="T27" fmla="*/ 0 h 34"/>
              <a:gd name="T28" fmla="*/ 2147483647 w 40"/>
              <a:gd name="T29" fmla="*/ 2147483647 h 34"/>
              <a:gd name="T30" fmla="*/ 2147483647 w 40"/>
              <a:gd name="T31" fmla="*/ 2147483647 h 34"/>
              <a:gd name="T32" fmla="*/ 2147483647 w 40"/>
              <a:gd name="T33" fmla="*/ 2147483647 h 34"/>
              <a:gd name="T34" fmla="*/ 0 w 40"/>
              <a:gd name="T35" fmla="*/ 2147483647 h 3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0"/>
              <a:gd name="T55" fmla="*/ 0 h 34"/>
              <a:gd name="T56" fmla="*/ 40 w 40"/>
              <a:gd name="T57" fmla="*/ 34 h 3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0" h="34">
                <a:moveTo>
                  <a:pt x="0" y="22"/>
                </a:moveTo>
                <a:lnTo>
                  <a:pt x="4" y="30"/>
                </a:lnTo>
                <a:lnTo>
                  <a:pt x="18" y="32"/>
                </a:lnTo>
                <a:lnTo>
                  <a:pt x="26" y="34"/>
                </a:lnTo>
                <a:lnTo>
                  <a:pt x="28" y="32"/>
                </a:lnTo>
                <a:lnTo>
                  <a:pt x="32" y="32"/>
                </a:lnTo>
                <a:lnTo>
                  <a:pt x="36" y="22"/>
                </a:lnTo>
                <a:lnTo>
                  <a:pt x="38" y="12"/>
                </a:lnTo>
                <a:lnTo>
                  <a:pt x="40" y="6"/>
                </a:lnTo>
                <a:lnTo>
                  <a:pt x="30" y="4"/>
                </a:lnTo>
                <a:lnTo>
                  <a:pt x="22" y="4"/>
                </a:lnTo>
                <a:lnTo>
                  <a:pt x="16" y="0"/>
                </a:lnTo>
                <a:lnTo>
                  <a:pt x="10" y="0"/>
                </a:lnTo>
                <a:lnTo>
                  <a:pt x="8" y="0"/>
                </a:lnTo>
                <a:lnTo>
                  <a:pt x="6" y="2"/>
                </a:lnTo>
                <a:lnTo>
                  <a:pt x="4" y="4"/>
                </a:lnTo>
                <a:lnTo>
                  <a:pt x="2" y="14"/>
                </a:lnTo>
                <a:lnTo>
                  <a:pt x="0" y="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3" name="íṣḷïḋé">
            <a:extLst>
              <a:ext uri="{FF2B5EF4-FFF2-40B4-BE49-F238E27FC236}">
                <a16:creationId xmlns:a16="http://schemas.microsoft.com/office/drawing/2014/main" id="{5D6246E4-810E-49A4-B2D8-470AB8834E25}"/>
              </a:ext>
            </a:extLst>
          </p:cNvPr>
          <p:cNvSpPr/>
          <p:nvPr/>
        </p:nvSpPr>
        <p:spPr bwMode="auto">
          <a:xfrm>
            <a:off x="8267854" y="3570690"/>
            <a:ext cx="36539" cy="15741"/>
          </a:xfrm>
          <a:custGeom>
            <a:avLst/>
            <a:gdLst>
              <a:gd name="T0" fmla="*/ 2147483647 w 40"/>
              <a:gd name="T1" fmla="*/ 2147483647 h 16"/>
              <a:gd name="T2" fmla="*/ 2147483647 w 40"/>
              <a:gd name="T3" fmla="*/ 2147483647 h 16"/>
              <a:gd name="T4" fmla="*/ 2147483647 w 40"/>
              <a:gd name="T5" fmla="*/ 2147483647 h 16"/>
              <a:gd name="T6" fmla="*/ 2147483647 w 40"/>
              <a:gd name="T7" fmla="*/ 2147483647 h 16"/>
              <a:gd name="T8" fmla="*/ 2147483647 w 40"/>
              <a:gd name="T9" fmla="*/ 2147483647 h 16"/>
              <a:gd name="T10" fmla="*/ 2147483647 w 40"/>
              <a:gd name="T11" fmla="*/ 2147483647 h 16"/>
              <a:gd name="T12" fmla="*/ 2147483647 w 40"/>
              <a:gd name="T13" fmla="*/ 2147483647 h 16"/>
              <a:gd name="T14" fmla="*/ 2147483647 w 40"/>
              <a:gd name="T15" fmla="*/ 2147483647 h 16"/>
              <a:gd name="T16" fmla="*/ 2147483647 w 40"/>
              <a:gd name="T17" fmla="*/ 2147483647 h 16"/>
              <a:gd name="T18" fmla="*/ 2147483647 w 40"/>
              <a:gd name="T19" fmla="*/ 2147483647 h 16"/>
              <a:gd name="T20" fmla="*/ 2147483647 w 40"/>
              <a:gd name="T21" fmla="*/ 2147483647 h 16"/>
              <a:gd name="T22" fmla="*/ 2147483647 w 40"/>
              <a:gd name="T23" fmla="*/ 0 h 16"/>
              <a:gd name="T24" fmla="*/ 2147483647 w 40"/>
              <a:gd name="T25" fmla="*/ 0 h 16"/>
              <a:gd name="T26" fmla="*/ 2147483647 w 40"/>
              <a:gd name="T27" fmla="*/ 0 h 16"/>
              <a:gd name="T28" fmla="*/ 2147483647 w 40"/>
              <a:gd name="T29" fmla="*/ 2147483647 h 16"/>
              <a:gd name="T30" fmla="*/ 2147483647 w 40"/>
              <a:gd name="T31" fmla="*/ 2147483647 h 16"/>
              <a:gd name="T32" fmla="*/ 2147483647 w 40"/>
              <a:gd name="T33" fmla="*/ 2147483647 h 16"/>
              <a:gd name="T34" fmla="*/ 0 w 40"/>
              <a:gd name="T35" fmla="*/ 2147483647 h 16"/>
              <a:gd name="T36" fmla="*/ 2147483647 w 40"/>
              <a:gd name="T37" fmla="*/ 2147483647 h 16"/>
              <a:gd name="T38" fmla="*/ 2147483647 w 40"/>
              <a:gd name="T39" fmla="*/ 2147483647 h 1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0"/>
              <a:gd name="T61" fmla="*/ 0 h 16"/>
              <a:gd name="T62" fmla="*/ 40 w 40"/>
              <a:gd name="T63" fmla="*/ 16 h 1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0" h="16">
                <a:moveTo>
                  <a:pt x="12" y="14"/>
                </a:moveTo>
                <a:lnTo>
                  <a:pt x="14" y="14"/>
                </a:lnTo>
                <a:lnTo>
                  <a:pt x="14" y="12"/>
                </a:lnTo>
                <a:lnTo>
                  <a:pt x="16" y="8"/>
                </a:lnTo>
                <a:lnTo>
                  <a:pt x="16" y="14"/>
                </a:lnTo>
                <a:lnTo>
                  <a:pt x="18" y="16"/>
                </a:lnTo>
                <a:lnTo>
                  <a:pt x="20" y="16"/>
                </a:lnTo>
                <a:lnTo>
                  <a:pt x="22" y="14"/>
                </a:lnTo>
                <a:lnTo>
                  <a:pt x="28" y="14"/>
                </a:lnTo>
                <a:lnTo>
                  <a:pt x="32" y="10"/>
                </a:lnTo>
                <a:lnTo>
                  <a:pt x="38" y="6"/>
                </a:lnTo>
                <a:lnTo>
                  <a:pt x="40" y="0"/>
                </a:lnTo>
                <a:lnTo>
                  <a:pt x="28" y="0"/>
                </a:lnTo>
                <a:lnTo>
                  <a:pt x="24" y="0"/>
                </a:lnTo>
                <a:lnTo>
                  <a:pt x="20" y="2"/>
                </a:lnTo>
                <a:lnTo>
                  <a:pt x="18" y="2"/>
                </a:lnTo>
                <a:lnTo>
                  <a:pt x="8" y="2"/>
                </a:lnTo>
                <a:lnTo>
                  <a:pt x="0" y="12"/>
                </a:lnTo>
                <a:lnTo>
                  <a:pt x="4" y="14"/>
                </a:lnTo>
                <a:lnTo>
                  <a:pt x="12" y="1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4" name="ïṥľidè">
            <a:extLst>
              <a:ext uri="{FF2B5EF4-FFF2-40B4-BE49-F238E27FC236}">
                <a16:creationId xmlns:a16="http://schemas.microsoft.com/office/drawing/2014/main" id="{02A54B7F-9688-4E13-9777-B59EC7997C83}"/>
              </a:ext>
            </a:extLst>
          </p:cNvPr>
          <p:cNvSpPr/>
          <p:nvPr/>
        </p:nvSpPr>
        <p:spPr bwMode="auto">
          <a:xfrm>
            <a:off x="8136455" y="2491175"/>
            <a:ext cx="62537" cy="136700"/>
          </a:xfrm>
          <a:custGeom>
            <a:avLst/>
            <a:gdLst>
              <a:gd name="T0" fmla="*/ 2147483647 w 70"/>
              <a:gd name="T1" fmla="*/ 0 h 138"/>
              <a:gd name="T2" fmla="*/ 2147483647 w 70"/>
              <a:gd name="T3" fmla="*/ 2147483647 h 138"/>
              <a:gd name="T4" fmla="*/ 2147483647 w 70"/>
              <a:gd name="T5" fmla="*/ 2147483647 h 138"/>
              <a:gd name="T6" fmla="*/ 2147483647 w 70"/>
              <a:gd name="T7" fmla="*/ 2147483647 h 138"/>
              <a:gd name="T8" fmla="*/ 2147483647 w 70"/>
              <a:gd name="T9" fmla="*/ 2147483647 h 138"/>
              <a:gd name="T10" fmla="*/ 2147483647 w 70"/>
              <a:gd name="T11" fmla="*/ 2147483647 h 138"/>
              <a:gd name="T12" fmla="*/ 2147483647 w 70"/>
              <a:gd name="T13" fmla="*/ 2147483647 h 138"/>
              <a:gd name="T14" fmla="*/ 0 w 70"/>
              <a:gd name="T15" fmla="*/ 2147483647 h 138"/>
              <a:gd name="T16" fmla="*/ 0 w 70"/>
              <a:gd name="T17" fmla="*/ 2147483647 h 138"/>
              <a:gd name="T18" fmla="*/ 2147483647 w 70"/>
              <a:gd name="T19" fmla="*/ 2147483647 h 138"/>
              <a:gd name="T20" fmla="*/ 2147483647 w 70"/>
              <a:gd name="T21" fmla="*/ 2147483647 h 138"/>
              <a:gd name="T22" fmla="*/ 2147483647 w 70"/>
              <a:gd name="T23" fmla="*/ 2147483647 h 138"/>
              <a:gd name="T24" fmla="*/ 2147483647 w 70"/>
              <a:gd name="T25" fmla="*/ 2147483647 h 138"/>
              <a:gd name="T26" fmla="*/ 2147483647 w 70"/>
              <a:gd name="T27" fmla="*/ 2147483647 h 138"/>
              <a:gd name="T28" fmla="*/ 2147483647 w 70"/>
              <a:gd name="T29" fmla="*/ 2147483647 h 138"/>
              <a:gd name="T30" fmla="*/ 2147483647 w 70"/>
              <a:gd name="T31" fmla="*/ 2147483647 h 138"/>
              <a:gd name="T32" fmla="*/ 2147483647 w 70"/>
              <a:gd name="T33" fmla="*/ 2147483647 h 138"/>
              <a:gd name="T34" fmla="*/ 2147483647 w 70"/>
              <a:gd name="T35" fmla="*/ 2147483647 h 138"/>
              <a:gd name="T36" fmla="*/ 2147483647 w 70"/>
              <a:gd name="T37" fmla="*/ 2147483647 h 138"/>
              <a:gd name="T38" fmla="*/ 2147483647 w 70"/>
              <a:gd name="T39" fmla="*/ 2147483647 h 138"/>
              <a:gd name="T40" fmla="*/ 2147483647 w 70"/>
              <a:gd name="T41" fmla="*/ 2147483647 h 138"/>
              <a:gd name="T42" fmla="*/ 2147483647 w 70"/>
              <a:gd name="T43" fmla="*/ 2147483647 h 138"/>
              <a:gd name="T44" fmla="*/ 2147483647 w 70"/>
              <a:gd name="T45" fmla="*/ 2147483647 h 138"/>
              <a:gd name="T46" fmla="*/ 2147483647 w 70"/>
              <a:gd name="T47" fmla="*/ 2147483647 h 138"/>
              <a:gd name="T48" fmla="*/ 2147483647 w 70"/>
              <a:gd name="T49" fmla="*/ 2147483647 h 138"/>
              <a:gd name="T50" fmla="*/ 2147483647 w 70"/>
              <a:gd name="T51" fmla="*/ 2147483647 h 138"/>
              <a:gd name="T52" fmla="*/ 2147483647 w 70"/>
              <a:gd name="T53" fmla="*/ 2147483647 h 138"/>
              <a:gd name="T54" fmla="*/ 2147483647 w 70"/>
              <a:gd name="T55" fmla="*/ 2147483647 h 138"/>
              <a:gd name="T56" fmla="*/ 2147483647 w 70"/>
              <a:gd name="T57" fmla="*/ 2147483647 h 138"/>
              <a:gd name="T58" fmla="*/ 2147483647 w 70"/>
              <a:gd name="T59" fmla="*/ 2147483647 h 138"/>
              <a:gd name="T60" fmla="*/ 2147483647 w 70"/>
              <a:gd name="T61" fmla="*/ 2147483647 h 138"/>
              <a:gd name="T62" fmla="*/ 2147483647 w 70"/>
              <a:gd name="T63" fmla="*/ 2147483647 h 138"/>
              <a:gd name="T64" fmla="*/ 2147483647 w 70"/>
              <a:gd name="T65" fmla="*/ 2147483647 h 138"/>
              <a:gd name="T66" fmla="*/ 2147483647 w 70"/>
              <a:gd name="T67" fmla="*/ 2147483647 h 138"/>
              <a:gd name="T68" fmla="*/ 2147483647 w 70"/>
              <a:gd name="T69" fmla="*/ 2147483647 h 138"/>
              <a:gd name="T70" fmla="*/ 2147483647 w 70"/>
              <a:gd name="T71" fmla="*/ 2147483647 h 138"/>
              <a:gd name="T72" fmla="*/ 2147483647 w 70"/>
              <a:gd name="T73" fmla="*/ 2147483647 h 138"/>
              <a:gd name="T74" fmla="*/ 2147483647 w 70"/>
              <a:gd name="T75" fmla="*/ 2147483647 h 138"/>
              <a:gd name="T76" fmla="*/ 2147483647 w 70"/>
              <a:gd name="T77" fmla="*/ 2147483647 h 138"/>
              <a:gd name="T78" fmla="*/ 2147483647 w 70"/>
              <a:gd name="T79" fmla="*/ 2147483647 h 138"/>
              <a:gd name="T80" fmla="*/ 2147483647 w 70"/>
              <a:gd name="T81" fmla="*/ 2147483647 h 138"/>
              <a:gd name="T82" fmla="*/ 2147483647 w 70"/>
              <a:gd name="T83" fmla="*/ 2147483647 h 138"/>
              <a:gd name="T84" fmla="*/ 2147483647 w 70"/>
              <a:gd name="T85" fmla="*/ 2147483647 h 138"/>
              <a:gd name="T86" fmla="*/ 2147483647 w 70"/>
              <a:gd name="T87" fmla="*/ 2147483647 h 138"/>
              <a:gd name="T88" fmla="*/ 2147483647 w 70"/>
              <a:gd name="T89" fmla="*/ 2147483647 h 138"/>
              <a:gd name="T90" fmla="*/ 2147483647 w 70"/>
              <a:gd name="T91" fmla="*/ 2147483647 h 138"/>
              <a:gd name="T92" fmla="*/ 2147483647 w 70"/>
              <a:gd name="T93" fmla="*/ 2147483647 h 138"/>
              <a:gd name="T94" fmla="*/ 2147483647 w 70"/>
              <a:gd name="T95" fmla="*/ 2147483647 h 138"/>
              <a:gd name="T96" fmla="*/ 2147483647 w 70"/>
              <a:gd name="T97" fmla="*/ 2147483647 h 138"/>
              <a:gd name="T98" fmla="*/ 2147483647 w 70"/>
              <a:gd name="T99" fmla="*/ 2147483647 h 138"/>
              <a:gd name="T100" fmla="*/ 2147483647 w 70"/>
              <a:gd name="T101" fmla="*/ 2147483647 h 138"/>
              <a:gd name="T102" fmla="*/ 2147483647 w 70"/>
              <a:gd name="T103" fmla="*/ 2147483647 h 138"/>
              <a:gd name="T104" fmla="*/ 2147483647 w 70"/>
              <a:gd name="T105" fmla="*/ 2147483647 h 138"/>
              <a:gd name="T106" fmla="*/ 2147483647 w 70"/>
              <a:gd name="T107" fmla="*/ 2147483647 h 138"/>
              <a:gd name="T108" fmla="*/ 2147483647 w 70"/>
              <a:gd name="T109" fmla="*/ 0 h 13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0"/>
              <a:gd name="T166" fmla="*/ 0 h 138"/>
              <a:gd name="T167" fmla="*/ 70 w 70"/>
              <a:gd name="T168" fmla="*/ 138 h 13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0" h="138">
                <a:moveTo>
                  <a:pt x="26" y="0"/>
                </a:moveTo>
                <a:lnTo>
                  <a:pt x="22" y="8"/>
                </a:lnTo>
                <a:lnTo>
                  <a:pt x="18" y="14"/>
                </a:lnTo>
                <a:lnTo>
                  <a:pt x="12" y="18"/>
                </a:lnTo>
                <a:lnTo>
                  <a:pt x="10" y="24"/>
                </a:lnTo>
                <a:lnTo>
                  <a:pt x="12" y="28"/>
                </a:lnTo>
                <a:lnTo>
                  <a:pt x="18" y="32"/>
                </a:lnTo>
                <a:lnTo>
                  <a:pt x="0" y="42"/>
                </a:lnTo>
                <a:lnTo>
                  <a:pt x="0" y="54"/>
                </a:lnTo>
                <a:lnTo>
                  <a:pt x="2" y="58"/>
                </a:lnTo>
                <a:lnTo>
                  <a:pt x="4" y="60"/>
                </a:lnTo>
                <a:lnTo>
                  <a:pt x="8" y="64"/>
                </a:lnTo>
                <a:lnTo>
                  <a:pt x="8" y="68"/>
                </a:lnTo>
                <a:lnTo>
                  <a:pt x="20" y="68"/>
                </a:lnTo>
                <a:lnTo>
                  <a:pt x="20" y="76"/>
                </a:lnTo>
                <a:lnTo>
                  <a:pt x="20" y="78"/>
                </a:lnTo>
                <a:lnTo>
                  <a:pt x="24" y="82"/>
                </a:lnTo>
                <a:lnTo>
                  <a:pt x="26" y="88"/>
                </a:lnTo>
                <a:lnTo>
                  <a:pt x="26" y="94"/>
                </a:lnTo>
                <a:lnTo>
                  <a:pt x="26" y="98"/>
                </a:lnTo>
                <a:lnTo>
                  <a:pt x="26" y="102"/>
                </a:lnTo>
                <a:lnTo>
                  <a:pt x="24" y="106"/>
                </a:lnTo>
                <a:lnTo>
                  <a:pt x="22" y="112"/>
                </a:lnTo>
                <a:lnTo>
                  <a:pt x="24" y="122"/>
                </a:lnTo>
                <a:lnTo>
                  <a:pt x="26" y="130"/>
                </a:lnTo>
                <a:lnTo>
                  <a:pt x="32" y="136"/>
                </a:lnTo>
                <a:lnTo>
                  <a:pt x="34" y="138"/>
                </a:lnTo>
                <a:lnTo>
                  <a:pt x="38" y="138"/>
                </a:lnTo>
                <a:lnTo>
                  <a:pt x="44" y="138"/>
                </a:lnTo>
                <a:lnTo>
                  <a:pt x="48" y="136"/>
                </a:lnTo>
                <a:lnTo>
                  <a:pt x="54" y="132"/>
                </a:lnTo>
                <a:lnTo>
                  <a:pt x="60" y="126"/>
                </a:lnTo>
                <a:lnTo>
                  <a:pt x="64" y="124"/>
                </a:lnTo>
                <a:lnTo>
                  <a:pt x="70" y="124"/>
                </a:lnTo>
                <a:lnTo>
                  <a:pt x="68" y="118"/>
                </a:lnTo>
                <a:lnTo>
                  <a:pt x="66" y="112"/>
                </a:lnTo>
                <a:lnTo>
                  <a:pt x="60" y="104"/>
                </a:lnTo>
                <a:lnTo>
                  <a:pt x="54" y="96"/>
                </a:lnTo>
                <a:lnTo>
                  <a:pt x="54" y="92"/>
                </a:lnTo>
                <a:lnTo>
                  <a:pt x="54" y="86"/>
                </a:lnTo>
                <a:lnTo>
                  <a:pt x="54" y="82"/>
                </a:lnTo>
                <a:lnTo>
                  <a:pt x="54" y="78"/>
                </a:lnTo>
                <a:lnTo>
                  <a:pt x="58" y="74"/>
                </a:lnTo>
                <a:lnTo>
                  <a:pt x="64" y="70"/>
                </a:lnTo>
                <a:lnTo>
                  <a:pt x="68" y="64"/>
                </a:lnTo>
                <a:lnTo>
                  <a:pt x="70" y="44"/>
                </a:lnTo>
                <a:lnTo>
                  <a:pt x="60" y="36"/>
                </a:lnTo>
                <a:lnTo>
                  <a:pt x="56" y="32"/>
                </a:lnTo>
                <a:lnTo>
                  <a:pt x="52" y="32"/>
                </a:lnTo>
                <a:lnTo>
                  <a:pt x="46" y="32"/>
                </a:lnTo>
                <a:lnTo>
                  <a:pt x="46" y="24"/>
                </a:lnTo>
                <a:lnTo>
                  <a:pt x="44" y="20"/>
                </a:lnTo>
                <a:lnTo>
                  <a:pt x="40" y="12"/>
                </a:lnTo>
                <a:lnTo>
                  <a:pt x="32" y="4"/>
                </a:lnTo>
                <a:lnTo>
                  <a:pt x="2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5" name="îsḻîdè">
            <a:extLst>
              <a:ext uri="{FF2B5EF4-FFF2-40B4-BE49-F238E27FC236}">
                <a16:creationId xmlns:a16="http://schemas.microsoft.com/office/drawing/2014/main" id="{E8DF0175-8788-49DC-853B-33025E2AD0FF}"/>
              </a:ext>
            </a:extLst>
          </p:cNvPr>
          <p:cNvSpPr/>
          <p:nvPr/>
        </p:nvSpPr>
        <p:spPr bwMode="auto">
          <a:xfrm>
            <a:off x="8184236" y="2535084"/>
            <a:ext cx="59024" cy="84506"/>
          </a:xfrm>
          <a:custGeom>
            <a:avLst/>
            <a:gdLst>
              <a:gd name="T0" fmla="*/ 2147483647 w 66"/>
              <a:gd name="T1" fmla="*/ 2147483647 h 86"/>
              <a:gd name="T2" fmla="*/ 2147483647 w 66"/>
              <a:gd name="T3" fmla="*/ 2147483647 h 86"/>
              <a:gd name="T4" fmla="*/ 2147483647 w 66"/>
              <a:gd name="T5" fmla="*/ 2147483647 h 86"/>
              <a:gd name="T6" fmla="*/ 2147483647 w 66"/>
              <a:gd name="T7" fmla="*/ 2147483647 h 86"/>
              <a:gd name="T8" fmla="*/ 2147483647 w 66"/>
              <a:gd name="T9" fmla="*/ 2147483647 h 86"/>
              <a:gd name="T10" fmla="*/ 2147483647 w 66"/>
              <a:gd name="T11" fmla="*/ 2147483647 h 86"/>
              <a:gd name="T12" fmla="*/ 2147483647 w 66"/>
              <a:gd name="T13" fmla="*/ 2147483647 h 86"/>
              <a:gd name="T14" fmla="*/ 2147483647 w 66"/>
              <a:gd name="T15" fmla="*/ 2147483647 h 86"/>
              <a:gd name="T16" fmla="*/ 2147483647 w 66"/>
              <a:gd name="T17" fmla="*/ 2147483647 h 86"/>
              <a:gd name="T18" fmla="*/ 2147483647 w 66"/>
              <a:gd name="T19" fmla="*/ 2147483647 h 86"/>
              <a:gd name="T20" fmla="*/ 2147483647 w 66"/>
              <a:gd name="T21" fmla="*/ 2147483647 h 86"/>
              <a:gd name="T22" fmla="*/ 2147483647 w 66"/>
              <a:gd name="T23" fmla="*/ 2147483647 h 86"/>
              <a:gd name="T24" fmla="*/ 2147483647 w 66"/>
              <a:gd name="T25" fmla="*/ 2147483647 h 86"/>
              <a:gd name="T26" fmla="*/ 2147483647 w 66"/>
              <a:gd name="T27" fmla="*/ 2147483647 h 86"/>
              <a:gd name="T28" fmla="*/ 2147483647 w 66"/>
              <a:gd name="T29" fmla="*/ 2147483647 h 86"/>
              <a:gd name="T30" fmla="*/ 2147483647 w 66"/>
              <a:gd name="T31" fmla="*/ 2147483647 h 86"/>
              <a:gd name="T32" fmla="*/ 2147483647 w 66"/>
              <a:gd name="T33" fmla="*/ 2147483647 h 86"/>
              <a:gd name="T34" fmla="*/ 2147483647 w 66"/>
              <a:gd name="T35" fmla="*/ 2147483647 h 86"/>
              <a:gd name="T36" fmla="*/ 2147483647 w 66"/>
              <a:gd name="T37" fmla="*/ 2147483647 h 86"/>
              <a:gd name="T38" fmla="*/ 2147483647 w 66"/>
              <a:gd name="T39" fmla="*/ 2147483647 h 86"/>
              <a:gd name="T40" fmla="*/ 2147483647 w 66"/>
              <a:gd name="T41" fmla="*/ 2147483647 h 86"/>
              <a:gd name="T42" fmla="*/ 2147483647 w 66"/>
              <a:gd name="T43" fmla="*/ 2147483647 h 86"/>
              <a:gd name="T44" fmla="*/ 2147483647 w 66"/>
              <a:gd name="T45" fmla="*/ 2147483647 h 86"/>
              <a:gd name="T46" fmla="*/ 2147483647 w 66"/>
              <a:gd name="T47" fmla="*/ 2147483647 h 86"/>
              <a:gd name="T48" fmla="*/ 0 w 66"/>
              <a:gd name="T49" fmla="*/ 2147483647 h 86"/>
              <a:gd name="T50" fmla="*/ 0 w 66"/>
              <a:gd name="T51" fmla="*/ 2147483647 h 86"/>
              <a:gd name="T52" fmla="*/ 0 w 66"/>
              <a:gd name="T53" fmla="*/ 2147483647 h 86"/>
              <a:gd name="T54" fmla="*/ 0 w 66"/>
              <a:gd name="T55" fmla="*/ 2147483647 h 86"/>
              <a:gd name="T56" fmla="*/ 0 w 66"/>
              <a:gd name="T57" fmla="*/ 2147483647 h 86"/>
              <a:gd name="T58" fmla="*/ 2147483647 w 66"/>
              <a:gd name="T59" fmla="*/ 2147483647 h 86"/>
              <a:gd name="T60" fmla="*/ 2147483647 w 66"/>
              <a:gd name="T61" fmla="*/ 2147483647 h 86"/>
              <a:gd name="T62" fmla="*/ 2147483647 w 66"/>
              <a:gd name="T63" fmla="*/ 2147483647 h 86"/>
              <a:gd name="T64" fmla="*/ 2147483647 w 66"/>
              <a:gd name="T65" fmla="*/ 0 h 86"/>
              <a:gd name="T66" fmla="*/ 2147483647 w 66"/>
              <a:gd name="T67" fmla="*/ 2147483647 h 86"/>
              <a:gd name="T68" fmla="*/ 2147483647 w 66"/>
              <a:gd name="T69" fmla="*/ 2147483647 h 86"/>
              <a:gd name="T70" fmla="*/ 2147483647 w 66"/>
              <a:gd name="T71" fmla="*/ 2147483647 h 86"/>
              <a:gd name="T72" fmla="*/ 2147483647 w 66"/>
              <a:gd name="T73" fmla="*/ 2147483647 h 86"/>
              <a:gd name="T74" fmla="*/ 2147483647 w 66"/>
              <a:gd name="T75" fmla="*/ 2147483647 h 8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6"/>
              <a:gd name="T115" fmla="*/ 0 h 86"/>
              <a:gd name="T116" fmla="*/ 66 w 66"/>
              <a:gd name="T117" fmla="*/ 86 h 8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6" h="86">
                <a:moveTo>
                  <a:pt x="66" y="10"/>
                </a:moveTo>
                <a:lnTo>
                  <a:pt x="64" y="18"/>
                </a:lnTo>
                <a:lnTo>
                  <a:pt x="60" y="24"/>
                </a:lnTo>
                <a:lnTo>
                  <a:pt x="58" y="30"/>
                </a:lnTo>
                <a:lnTo>
                  <a:pt x="56" y="36"/>
                </a:lnTo>
                <a:lnTo>
                  <a:pt x="58" y="42"/>
                </a:lnTo>
                <a:lnTo>
                  <a:pt x="60" y="46"/>
                </a:lnTo>
                <a:lnTo>
                  <a:pt x="62" y="52"/>
                </a:lnTo>
                <a:lnTo>
                  <a:pt x="64" y="58"/>
                </a:lnTo>
                <a:lnTo>
                  <a:pt x="62" y="62"/>
                </a:lnTo>
                <a:lnTo>
                  <a:pt x="58" y="66"/>
                </a:lnTo>
                <a:lnTo>
                  <a:pt x="54" y="76"/>
                </a:lnTo>
                <a:lnTo>
                  <a:pt x="52" y="74"/>
                </a:lnTo>
                <a:lnTo>
                  <a:pt x="50" y="68"/>
                </a:lnTo>
                <a:lnTo>
                  <a:pt x="40" y="72"/>
                </a:lnTo>
                <a:lnTo>
                  <a:pt x="28" y="76"/>
                </a:lnTo>
                <a:lnTo>
                  <a:pt x="28" y="86"/>
                </a:lnTo>
                <a:lnTo>
                  <a:pt x="26" y="84"/>
                </a:lnTo>
                <a:lnTo>
                  <a:pt x="22" y="82"/>
                </a:lnTo>
                <a:lnTo>
                  <a:pt x="20" y="80"/>
                </a:lnTo>
                <a:lnTo>
                  <a:pt x="16" y="80"/>
                </a:lnTo>
                <a:lnTo>
                  <a:pt x="14" y="74"/>
                </a:lnTo>
                <a:lnTo>
                  <a:pt x="12" y="68"/>
                </a:lnTo>
                <a:lnTo>
                  <a:pt x="6" y="60"/>
                </a:lnTo>
                <a:lnTo>
                  <a:pt x="0" y="52"/>
                </a:lnTo>
                <a:lnTo>
                  <a:pt x="0" y="48"/>
                </a:lnTo>
                <a:lnTo>
                  <a:pt x="0" y="42"/>
                </a:lnTo>
                <a:lnTo>
                  <a:pt x="0" y="38"/>
                </a:lnTo>
                <a:lnTo>
                  <a:pt x="0" y="34"/>
                </a:lnTo>
                <a:lnTo>
                  <a:pt x="4" y="30"/>
                </a:lnTo>
                <a:lnTo>
                  <a:pt x="10" y="26"/>
                </a:lnTo>
                <a:lnTo>
                  <a:pt x="14" y="20"/>
                </a:lnTo>
                <a:lnTo>
                  <a:pt x="16" y="0"/>
                </a:lnTo>
                <a:lnTo>
                  <a:pt x="24" y="6"/>
                </a:lnTo>
                <a:lnTo>
                  <a:pt x="28" y="6"/>
                </a:lnTo>
                <a:lnTo>
                  <a:pt x="44" y="6"/>
                </a:lnTo>
                <a:lnTo>
                  <a:pt x="48" y="8"/>
                </a:lnTo>
                <a:lnTo>
                  <a:pt x="66" y="1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6" name="íSḻíďê">
            <a:extLst>
              <a:ext uri="{FF2B5EF4-FFF2-40B4-BE49-F238E27FC236}">
                <a16:creationId xmlns:a16="http://schemas.microsoft.com/office/drawing/2014/main" id="{1F495C1F-89E9-45D5-95CB-12B5180298E1}"/>
              </a:ext>
            </a:extLst>
          </p:cNvPr>
          <p:cNvSpPr/>
          <p:nvPr/>
        </p:nvSpPr>
        <p:spPr bwMode="auto">
          <a:xfrm>
            <a:off x="8232720" y="2545026"/>
            <a:ext cx="50592" cy="66279"/>
          </a:xfrm>
          <a:custGeom>
            <a:avLst/>
            <a:gdLst>
              <a:gd name="T0" fmla="*/ 2147483647 w 56"/>
              <a:gd name="T1" fmla="*/ 2147483647 h 68"/>
              <a:gd name="T2" fmla="*/ 2147483647 w 56"/>
              <a:gd name="T3" fmla="*/ 2147483647 h 68"/>
              <a:gd name="T4" fmla="*/ 2147483647 w 56"/>
              <a:gd name="T5" fmla="*/ 2147483647 h 68"/>
              <a:gd name="T6" fmla="*/ 2147483647 w 56"/>
              <a:gd name="T7" fmla="*/ 2147483647 h 68"/>
              <a:gd name="T8" fmla="*/ 2147483647 w 56"/>
              <a:gd name="T9" fmla="*/ 2147483647 h 68"/>
              <a:gd name="T10" fmla="*/ 2147483647 w 56"/>
              <a:gd name="T11" fmla="*/ 2147483647 h 68"/>
              <a:gd name="T12" fmla="*/ 2147483647 w 56"/>
              <a:gd name="T13" fmla="*/ 2147483647 h 68"/>
              <a:gd name="T14" fmla="*/ 2147483647 w 56"/>
              <a:gd name="T15" fmla="*/ 2147483647 h 68"/>
              <a:gd name="T16" fmla="*/ 2147483647 w 56"/>
              <a:gd name="T17" fmla="*/ 2147483647 h 68"/>
              <a:gd name="T18" fmla="*/ 0 w 56"/>
              <a:gd name="T19" fmla="*/ 2147483647 h 68"/>
              <a:gd name="T20" fmla="*/ 2147483647 w 56"/>
              <a:gd name="T21" fmla="*/ 2147483647 h 68"/>
              <a:gd name="T22" fmla="*/ 2147483647 w 56"/>
              <a:gd name="T23" fmla="*/ 2147483647 h 68"/>
              <a:gd name="T24" fmla="*/ 2147483647 w 56"/>
              <a:gd name="T25" fmla="*/ 2147483647 h 68"/>
              <a:gd name="T26" fmla="*/ 2147483647 w 56"/>
              <a:gd name="T27" fmla="*/ 2147483647 h 68"/>
              <a:gd name="T28" fmla="*/ 2147483647 w 56"/>
              <a:gd name="T29" fmla="*/ 2147483647 h 68"/>
              <a:gd name="T30" fmla="*/ 2147483647 w 56"/>
              <a:gd name="T31" fmla="*/ 2147483647 h 68"/>
              <a:gd name="T32" fmla="*/ 2147483647 w 56"/>
              <a:gd name="T33" fmla="*/ 2147483647 h 68"/>
              <a:gd name="T34" fmla="*/ 2147483647 w 56"/>
              <a:gd name="T35" fmla="*/ 2147483647 h 68"/>
              <a:gd name="T36" fmla="*/ 2147483647 w 56"/>
              <a:gd name="T37" fmla="*/ 2147483647 h 68"/>
              <a:gd name="T38" fmla="*/ 2147483647 w 56"/>
              <a:gd name="T39" fmla="*/ 2147483647 h 68"/>
              <a:gd name="T40" fmla="*/ 2147483647 w 56"/>
              <a:gd name="T41" fmla="*/ 0 h 68"/>
              <a:gd name="T42" fmla="*/ 2147483647 w 56"/>
              <a:gd name="T43" fmla="*/ 2147483647 h 68"/>
              <a:gd name="T44" fmla="*/ 2147483647 w 56"/>
              <a:gd name="T45" fmla="*/ 2147483647 h 68"/>
              <a:gd name="T46" fmla="*/ 2147483647 w 56"/>
              <a:gd name="T47" fmla="*/ 2147483647 h 68"/>
              <a:gd name="T48" fmla="*/ 2147483647 w 56"/>
              <a:gd name="T49" fmla="*/ 2147483647 h 68"/>
              <a:gd name="T50" fmla="*/ 2147483647 w 56"/>
              <a:gd name="T51" fmla="*/ 2147483647 h 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6"/>
              <a:gd name="T79" fmla="*/ 0 h 68"/>
              <a:gd name="T80" fmla="*/ 56 w 56"/>
              <a:gd name="T81" fmla="*/ 68 h 6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6" h="68">
                <a:moveTo>
                  <a:pt x="56" y="28"/>
                </a:moveTo>
                <a:lnTo>
                  <a:pt x="54" y="26"/>
                </a:lnTo>
                <a:lnTo>
                  <a:pt x="48" y="40"/>
                </a:lnTo>
                <a:lnTo>
                  <a:pt x="40" y="52"/>
                </a:lnTo>
                <a:lnTo>
                  <a:pt x="34" y="58"/>
                </a:lnTo>
                <a:lnTo>
                  <a:pt x="28" y="64"/>
                </a:lnTo>
                <a:lnTo>
                  <a:pt x="22" y="68"/>
                </a:lnTo>
                <a:lnTo>
                  <a:pt x="12" y="68"/>
                </a:lnTo>
                <a:lnTo>
                  <a:pt x="6" y="68"/>
                </a:lnTo>
                <a:lnTo>
                  <a:pt x="0" y="66"/>
                </a:lnTo>
                <a:lnTo>
                  <a:pt x="4" y="56"/>
                </a:lnTo>
                <a:lnTo>
                  <a:pt x="8" y="52"/>
                </a:lnTo>
                <a:lnTo>
                  <a:pt x="10" y="48"/>
                </a:lnTo>
                <a:lnTo>
                  <a:pt x="8" y="42"/>
                </a:lnTo>
                <a:lnTo>
                  <a:pt x="6" y="36"/>
                </a:lnTo>
                <a:lnTo>
                  <a:pt x="4" y="32"/>
                </a:lnTo>
                <a:lnTo>
                  <a:pt x="2" y="26"/>
                </a:lnTo>
                <a:lnTo>
                  <a:pt x="4" y="20"/>
                </a:lnTo>
                <a:lnTo>
                  <a:pt x="6" y="14"/>
                </a:lnTo>
                <a:lnTo>
                  <a:pt x="10" y="8"/>
                </a:lnTo>
                <a:lnTo>
                  <a:pt x="12" y="0"/>
                </a:lnTo>
                <a:lnTo>
                  <a:pt x="26" y="4"/>
                </a:lnTo>
                <a:lnTo>
                  <a:pt x="34" y="10"/>
                </a:lnTo>
                <a:lnTo>
                  <a:pt x="44" y="18"/>
                </a:lnTo>
                <a:lnTo>
                  <a:pt x="54" y="26"/>
                </a:lnTo>
                <a:lnTo>
                  <a:pt x="56" y="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7" name="iṥ1iďê">
            <a:extLst>
              <a:ext uri="{FF2B5EF4-FFF2-40B4-BE49-F238E27FC236}">
                <a16:creationId xmlns:a16="http://schemas.microsoft.com/office/drawing/2014/main" id="{C9D23BA1-1047-48E1-8FC1-FFF03DD6C76F}"/>
              </a:ext>
            </a:extLst>
          </p:cNvPr>
          <p:cNvSpPr/>
          <p:nvPr/>
        </p:nvSpPr>
        <p:spPr bwMode="auto">
          <a:xfrm>
            <a:off x="7968517" y="2436494"/>
            <a:ext cx="191828" cy="201322"/>
          </a:xfrm>
          <a:custGeom>
            <a:avLst/>
            <a:gdLst>
              <a:gd name="T0" fmla="*/ 2147483647 w 214"/>
              <a:gd name="T1" fmla="*/ 2147483647 h 204"/>
              <a:gd name="T2" fmla="*/ 2147483647 w 214"/>
              <a:gd name="T3" fmla="*/ 2147483647 h 204"/>
              <a:gd name="T4" fmla="*/ 2147483647 w 214"/>
              <a:gd name="T5" fmla="*/ 2147483647 h 204"/>
              <a:gd name="T6" fmla="*/ 2147483647 w 214"/>
              <a:gd name="T7" fmla="*/ 2147483647 h 204"/>
              <a:gd name="T8" fmla="*/ 2147483647 w 214"/>
              <a:gd name="T9" fmla="*/ 2147483647 h 204"/>
              <a:gd name="T10" fmla="*/ 2147483647 w 214"/>
              <a:gd name="T11" fmla="*/ 2147483647 h 204"/>
              <a:gd name="T12" fmla="*/ 2147483647 w 214"/>
              <a:gd name="T13" fmla="*/ 2147483647 h 204"/>
              <a:gd name="T14" fmla="*/ 2147483647 w 214"/>
              <a:gd name="T15" fmla="*/ 2147483647 h 204"/>
              <a:gd name="T16" fmla="*/ 2147483647 w 214"/>
              <a:gd name="T17" fmla="*/ 2147483647 h 204"/>
              <a:gd name="T18" fmla="*/ 2147483647 w 214"/>
              <a:gd name="T19" fmla="*/ 2147483647 h 204"/>
              <a:gd name="T20" fmla="*/ 2147483647 w 214"/>
              <a:gd name="T21" fmla="*/ 2147483647 h 204"/>
              <a:gd name="T22" fmla="*/ 2147483647 w 214"/>
              <a:gd name="T23" fmla="*/ 2147483647 h 204"/>
              <a:gd name="T24" fmla="*/ 2147483647 w 214"/>
              <a:gd name="T25" fmla="*/ 2147483647 h 204"/>
              <a:gd name="T26" fmla="*/ 2147483647 w 214"/>
              <a:gd name="T27" fmla="*/ 2147483647 h 204"/>
              <a:gd name="T28" fmla="*/ 2147483647 w 214"/>
              <a:gd name="T29" fmla="*/ 2147483647 h 204"/>
              <a:gd name="T30" fmla="*/ 2147483647 w 214"/>
              <a:gd name="T31" fmla="*/ 2147483647 h 204"/>
              <a:gd name="T32" fmla="*/ 2147483647 w 214"/>
              <a:gd name="T33" fmla="*/ 2147483647 h 204"/>
              <a:gd name="T34" fmla="*/ 2147483647 w 214"/>
              <a:gd name="T35" fmla="*/ 2147483647 h 204"/>
              <a:gd name="T36" fmla="*/ 2147483647 w 214"/>
              <a:gd name="T37" fmla="*/ 2147483647 h 204"/>
              <a:gd name="T38" fmla="*/ 2147483647 w 214"/>
              <a:gd name="T39" fmla="*/ 2147483647 h 204"/>
              <a:gd name="T40" fmla="*/ 2147483647 w 214"/>
              <a:gd name="T41" fmla="*/ 2147483647 h 204"/>
              <a:gd name="T42" fmla="*/ 2147483647 w 214"/>
              <a:gd name="T43" fmla="*/ 2147483647 h 204"/>
              <a:gd name="T44" fmla="*/ 2147483647 w 214"/>
              <a:gd name="T45" fmla="*/ 2147483647 h 204"/>
              <a:gd name="T46" fmla="*/ 0 w 214"/>
              <a:gd name="T47" fmla="*/ 2147483647 h 204"/>
              <a:gd name="T48" fmla="*/ 2147483647 w 214"/>
              <a:gd name="T49" fmla="*/ 2147483647 h 204"/>
              <a:gd name="T50" fmla="*/ 2147483647 w 214"/>
              <a:gd name="T51" fmla="*/ 2147483647 h 204"/>
              <a:gd name="T52" fmla="*/ 2147483647 w 214"/>
              <a:gd name="T53" fmla="*/ 2147483647 h 204"/>
              <a:gd name="T54" fmla="*/ 2147483647 w 214"/>
              <a:gd name="T55" fmla="*/ 2147483647 h 204"/>
              <a:gd name="T56" fmla="*/ 2147483647 w 214"/>
              <a:gd name="T57" fmla="*/ 2147483647 h 204"/>
              <a:gd name="T58" fmla="*/ 2147483647 w 214"/>
              <a:gd name="T59" fmla="*/ 2147483647 h 204"/>
              <a:gd name="T60" fmla="*/ 2147483647 w 214"/>
              <a:gd name="T61" fmla="*/ 2147483647 h 204"/>
              <a:gd name="T62" fmla="*/ 2147483647 w 214"/>
              <a:gd name="T63" fmla="*/ 2147483647 h 204"/>
              <a:gd name="T64" fmla="*/ 2147483647 w 214"/>
              <a:gd name="T65" fmla="*/ 2147483647 h 204"/>
              <a:gd name="T66" fmla="*/ 2147483647 w 214"/>
              <a:gd name="T67" fmla="*/ 2147483647 h 204"/>
              <a:gd name="T68" fmla="*/ 2147483647 w 214"/>
              <a:gd name="T69" fmla="*/ 2147483647 h 204"/>
              <a:gd name="T70" fmla="*/ 2147483647 w 214"/>
              <a:gd name="T71" fmla="*/ 2147483647 h 204"/>
              <a:gd name="T72" fmla="*/ 2147483647 w 214"/>
              <a:gd name="T73" fmla="*/ 2147483647 h 204"/>
              <a:gd name="T74" fmla="*/ 2147483647 w 214"/>
              <a:gd name="T75" fmla="*/ 2147483647 h 204"/>
              <a:gd name="T76" fmla="*/ 2147483647 w 214"/>
              <a:gd name="T77" fmla="*/ 2147483647 h 204"/>
              <a:gd name="T78" fmla="*/ 2147483647 w 214"/>
              <a:gd name="T79" fmla="*/ 2147483647 h 204"/>
              <a:gd name="T80" fmla="*/ 2147483647 w 214"/>
              <a:gd name="T81" fmla="*/ 2147483647 h 204"/>
              <a:gd name="T82" fmla="*/ 2147483647 w 214"/>
              <a:gd name="T83" fmla="*/ 2147483647 h 20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14"/>
              <a:gd name="T127" fmla="*/ 0 h 204"/>
              <a:gd name="T128" fmla="*/ 214 w 214"/>
              <a:gd name="T129" fmla="*/ 204 h 20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14" h="204">
                <a:moveTo>
                  <a:pt x="214" y="56"/>
                </a:moveTo>
                <a:lnTo>
                  <a:pt x="210" y="64"/>
                </a:lnTo>
                <a:lnTo>
                  <a:pt x="206" y="70"/>
                </a:lnTo>
                <a:lnTo>
                  <a:pt x="200" y="74"/>
                </a:lnTo>
                <a:lnTo>
                  <a:pt x="198" y="80"/>
                </a:lnTo>
                <a:lnTo>
                  <a:pt x="200" y="84"/>
                </a:lnTo>
                <a:lnTo>
                  <a:pt x="206" y="88"/>
                </a:lnTo>
                <a:lnTo>
                  <a:pt x="188" y="98"/>
                </a:lnTo>
                <a:lnTo>
                  <a:pt x="188" y="110"/>
                </a:lnTo>
                <a:lnTo>
                  <a:pt x="190" y="114"/>
                </a:lnTo>
                <a:lnTo>
                  <a:pt x="192" y="116"/>
                </a:lnTo>
                <a:lnTo>
                  <a:pt x="196" y="120"/>
                </a:lnTo>
                <a:lnTo>
                  <a:pt x="196" y="124"/>
                </a:lnTo>
                <a:lnTo>
                  <a:pt x="196" y="130"/>
                </a:lnTo>
                <a:lnTo>
                  <a:pt x="192" y="134"/>
                </a:lnTo>
                <a:lnTo>
                  <a:pt x="188" y="136"/>
                </a:lnTo>
                <a:lnTo>
                  <a:pt x="184" y="140"/>
                </a:lnTo>
                <a:lnTo>
                  <a:pt x="170" y="146"/>
                </a:lnTo>
                <a:lnTo>
                  <a:pt x="166" y="150"/>
                </a:lnTo>
                <a:lnTo>
                  <a:pt x="162" y="154"/>
                </a:lnTo>
                <a:lnTo>
                  <a:pt x="150" y="148"/>
                </a:lnTo>
                <a:lnTo>
                  <a:pt x="144" y="144"/>
                </a:lnTo>
                <a:lnTo>
                  <a:pt x="134" y="142"/>
                </a:lnTo>
                <a:lnTo>
                  <a:pt x="142" y="162"/>
                </a:lnTo>
                <a:lnTo>
                  <a:pt x="146" y="170"/>
                </a:lnTo>
                <a:lnTo>
                  <a:pt x="148" y="172"/>
                </a:lnTo>
                <a:lnTo>
                  <a:pt x="152" y="176"/>
                </a:lnTo>
                <a:lnTo>
                  <a:pt x="146" y="186"/>
                </a:lnTo>
                <a:lnTo>
                  <a:pt x="134" y="194"/>
                </a:lnTo>
                <a:lnTo>
                  <a:pt x="124" y="200"/>
                </a:lnTo>
                <a:lnTo>
                  <a:pt x="116" y="204"/>
                </a:lnTo>
                <a:lnTo>
                  <a:pt x="108" y="204"/>
                </a:lnTo>
                <a:lnTo>
                  <a:pt x="102" y="204"/>
                </a:lnTo>
                <a:lnTo>
                  <a:pt x="98" y="202"/>
                </a:lnTo>
                <a:lnTo>
                  <a:pt x="96" y="198"/>
                </a:lnTo>
                <a:lnTo>
                  <a:pt x="96" y="188"/>
                </a:lnTo>
                <a:lnTo>
                  <a:pt x="92" y="178"/>
                </a:lnTo>
                <a:lnTo>
                  <a:pt x="88" y="170"/>
                </a:lnTo>
                <a:lnTo>
                  <a:pt x="86" y="166"/>
                </a:lnTo>
                <a:lnTo>
                  <a:pt x="86" y="162"/>
                </a:lnTo>
                <a:lnTo>
                  <a:pt x="88" y="162"/>
                </a:lnTo>
                <a:lnTo>
                  <a:pt x="90" y="158"/>
                </a:lnTo>
                <a:lnTo>
                  <a:pt x="90" y="156"/>
                </a:lnTo>
                <a:lnTo>
                  <a:pt x="88" y="150"/>
                </a:lnTo>
                <a:lnTo>
                  <a:pt x="86" y="146"/>
                </a:lnTo>
                <a:lnTo>
                  <a:pt x="82" y="142"/>
                </a:lnTo>
                <a:lnTo>
                  <a:pt x="80" y="136"/>
                </a:lnTo>
                <a:lnTo>
                  <a:pt x="82" y="130"/>
                </a:lnTo>
                <a:lnTo>
                  <a:pt x="84" y="120"/>
                </a:lnTo>
                <a:lnTo>
                  <a:pt x="92" y="104"/>
                </a:lnTo>
                <a:lnTo>
                  <a:pt x="84" y="104"/>
                </a:lnTo>
                <a:lnTo>
                  <a:pt x="78" y="106"/>
                </a:lnTo>
                <a:lnTo>
                  <a:pt x="74" y="106"/>
                </a:lnTo>
                <a:lnTo>
                  <a:pt x="66" y="106"/>
                </a:lnTo>
                <a:lnTo>
                  <a:pt x="60" y="106"/>
                </a:lnTo>
                <a:lnTo>
                  <a:pt x="54" y="104"/>
                </a:lnTo>
                <a:lnTo>
                  <a:pt x="50" y="100"/>
                </a:lnTo>
                <a:lnTo>
                  <a:pt x="50" y="94"/>
                </a:lnTo>
                <a:lnTo>
                  <a:pt x="38" y="92"/>
                </a:lnTo>
                <a:lnTo>
                  <a:pt x="24" y="90"/>
                </a:lnTo>
                <a:lnTo>
                  <a:pt x="20" y="88"/>
                </a:lnTo>
                <a:lnTo>
                  <a:pt x="16" y="86"/>
                </a:lnTo>
                <a:lnTo>
                  <a:pt x="12" y="82"/>
                </a:lnTo>
                <a:lnTo>
                  <a:pt x="10" y="80"/>
                </a:lnTo>
                <a:lnTo>
                  <a:pt x="12" y="76"/>
                </a:lnTo>
                <a:lnTo>
                  <a:pt x="16" y="70"/>
                </a:lnTo>
                <a:lnTo>
                  <a:pt x="14" y="64"/>
                </a:lnTo>
                <a:lnTo>
                  <a:pt x="10" y="60"/>
                </a:lnTo>
                <a:lnTo>
                  <a:pt x="8" y="56"/>
                </a:lnTo>
                <a:lnTo>
                  <a:pt x="6" y="52"/>
                </a:lnTo>
                <a:lnTo>
                  <a:pt x="2" y="50"/>
                </a:lnTo>
                <a:lnTo>
                  <a:pt x="0" y="44"/>
                </a:lnTo>
                <a:lnTo>
                  <a:pt x="2" y="36"/>
                </a:lnTo>
                <a:lnTo>
                  <a:pt x="6" y="28"/>
                </a:lnTo>
                <a:lnTo>
                  <a:pt x="18" y="16"/>
                </a:lnTo>
                <a:lnTo>
                  <a:pt x="26" y="6"/>
                </a:lnTo>
                <a:lnTo>
                  <a:pt x="28" y="12"/>
                </a:lnTo>
                <a:lnTo>
                  <a:pt x="30" y="16"/>
                </a:lnTo>
                <a:lnTo>
                  <a:pt x="30" y="20"/>
                </a:lnTo>
                <a:lnTo>
                  <a:pt x="28" y="24"/>
                </a:lnTo>
                <a:lnTo>
                  <a:pt x="24" y="28"/>
                </a:lnTo>
                <a:lnTo>
                  <a:pt x="24" y="34"/>
                </a:lnTo>
                <a:lnTo>
                  <a:pt x="24" y="44"/>
                </a:lnTo>
                <a:lnTo>
                  <a:pt x="28" y="48"/>
                </a:lnTo>
                <a:lnTo>
                  <a:pt x="30" y="48"/>
                </a:lnTo>
                <a:lnTo>
                  <a:pt x="34" y="46"/>
                </a:lnTo>
                <a:lnTo>
                  <a:pt x="38" y="44"/>
                </a:lnTo>
                <a:lnTo>
                  <a:pt x="40" y="38"/>
                </a:lnTo>
                <a:lnTo>
                  <a:pt x="38" y="34"/>
                </a:lnTo>
                <a:lnTo>
                  <a:pt x="36" y="30"/>
                </a:lnTo>
                <a:lnTo>
                  <a:pt x="32" y="26"/>
                </a:lnTo>
                <a:lnTo>
                  <a:pt x="30" y="24"/>
                </a:lnTo>
                <a:lnTo>
                  <a:pt x="32" y="20"/>
                </a:lnTo>
                <a:lnTo>
                  <a:pt x="34" y="16"/>
                </a:lnTo>
                <a:lnTo>
                  <a:pt x="44" y="10"/>
                </a:lnTo>
                <a:lnTo>
                  <a:pt x="50" y="4"/>
                </a:lnTo>
                <a:lnTo>
                  <a:pt x="58" y="0"/>
                </a:lnTo>
                <a:lnTo>
                  <a:pt x="62" y="4"/>
                </a:lnTo>
                <a:lnTo>
                  <a:pt x="66" y="4"/>
                </a:lnTo>
                <a:lnTo>
                  <a:pt x="70" y="6"/>
                </a:lnTo>
                <a:lnTo>
                  <a:pt x="76" y="6"/>
                </a:lnTo>
                <a:lnTo>
                  <a:pt x="82" y="12"/>
                </a:lnTo>
                <a:lnTo>
                  <a:pt x="88" y="18"/>
                </a:lnTo>
                <a:lnTo>
                  <a:pt x="94" y="20"/>
                </a:lnTo>
                <a:lnTo>
                  <a:pt x="106" y="22"/>
                </a:lnTo>
                <a:lnTo>
                  <a:pt x="114" y="22"/>
                </a:lnTo>
                <a:lnTo>
                  <a:pt x="120" y="24"/>
                </a:lnTo>
                <a:lnTo>
                  <a:pt x="126" y="26"/>
                </a:lnTo>
                <a:lnTo>
                  <a:pt x="132" y="28"/>
                </a:lnTo>
                <a:lnTo>
                  <a:pt x="146" y="24"/>
                </a:lnTo>
                <a:lnTo>
                  <a:pt x="162" y="20"/>
                </a:lnTo>
                <a:lnTo>
                  <a:pt x="174" y="16"/>
                </a:lnTo>
                <a:lnTo>
                  <a:pt x="176" y="16"/>
                </a:lnTo>
                <a:lnTo>
                  <a:pt x="174" y="18"/>
                </a:lnTo>
                <a:lnTo>
                  <a:pt x="170" y="24"/>
                </a:lnTo>
                <a:lnTo>
                  <a:pt x="170" y="26"/>
                </a:lnTo>
                <a:lnTo>
                  <a:pt x="174" y="34"/>
                </a:lnTo>
                <a:lnTo>
                  <a:pt x="180" y="32"/>
                </a:lnTo>
                <a:lnTo>
                  <a:pt x="184" y="34"/>
                </a:lnTo>
                <a:lnTo>
                  <a:pt x="190" y="38"/>
                </a:lnTo>
                <a:lnTo>
                  <a:pt x="194" y="40"/>
                </a:lnTo>
                <a:lnTo>
                  <a:pt x="196" y="46"/>
                </a:lnTo>
                <a:lnTo>
                  <a:pt x="196" y="52"/>
                </a:lnTo>
                <a:lnTo>
                  <a:pt x="192" y="56"/>
                </a:lnTo>
                <a:lnTo>
                  <a:pt x="200" y="54"/>
                </a:lnTo>
                <a:lnTo>
                  <a:pt x="204" y="54"/>
                </a:lnTo>
                <a:lnTo>
                  <a:pt x="208" y="56"/>
                </a:lnTo>
                <a:lnTo>
                  <a:pt x="214" y="5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8" name="íSḷïďe">
            <a:extLst>
              <a:ext uri="{FF2B5EF4-FFF2-40B4-BE49-F238E27FC236}">
                <a16:creationId xmlns:a16="http://schemas.microsoft.com/office/drawing/2014/main" id="{D67CABBB-3A8A-41A5-9D20-1EADD335EA2E}"/>
              </a:ext>
            </a:extLst>
          </p:cNvPr>
          <p:cNvSpPr/>
          <p:nvPr/>
        </p:nvSpPr>
        <p:spPr bwMode="auto">
          <a:xfrm>
            <a:off x="7957978" y="2558281"/>
            <a:ext cx="563538" cy="688471"/>
          </a:xfrm>
          <a:custGeom>
            <a:avLst/>
            <a:gdLst>
              <a:gd name="T0" fmla="*/ 2147483647 w 632"/>
              <a:gd name="T1" fmla="*/ 2147483647 h 698"/>
              <a:gd name="T2" fmla="*/ 2147483647 w 632"/>
              <a:gd name="T3" fmla="*/ 2147483647 h 698"/>
              <a:gd name="T4" fmla="*/ 2147483647 w 632"/>
              <a:gd name="T5" fmla="*/ 2147483647 h 698"/>
              <a:gd name="T6" fmla="*/ 2147483647 w 632"/>
              <a:gd name="T7" fmla="*/ 2147483647 h 698"/>
              <a:gd name="T8" fmla="*/ 2147483647 w 632"/>
              <a:gd name="T9" fmla="*/ 2147483647 h 698"/>
              <a:gd name="T10" fmla="*/ 2147483647 w 632"/>
              <a:gd name="T11" fmla="*/ 2147483647 h 698"/>
              <a:gd name="T12" fmla="*/ 2147483647 w 632"/>
              <a:gd name="T13" fmla="*/ 2147483647 h 698"/>
              <a:gd name="T14" fmla="*/ 2147483647 w 632"/>
              <a:gd name="T15" fmla="*/ 2147483647 h 698"/>
              <a:gd name="T16" fmla="*/ 2147483647 w 632"/>
              <a:gd name="T17" fmla="*/ 2147483647 h 698"/>
              <a:gd name="T18" fmla="*/ 2147483647 w 632"/>
              <a:gd name="T19" fmla="*/ 2147483647 h 698"/>
              <a:gd name="T20" fmla="*/ 2147483647 w 632"/>
              <a:gd name="T21" fmla="*/ 2147483647 h 698"/>
              <a:gd name="T22" fmla="*/ 2147483647 w 632"/>
              <a:gd name="T23" fmla="*/ 2147483647 h 698"/>
              <a:gd name="T24" fmla="*/ 2147483647 w 632"/>
              <a:gd name="T25" fmla="*/ 2147483647 h 698"/>
              <a:gd name="T26" fmla="*/ 2147483647 w 632"/>
              <a:gd name="T27" fmla="*/ 2147483647 h 698"/>
              <a:gd name="T28" fmla="*/ 2147483647 w 632"/>
              <a:gd name="T29" fmla="*/ 2147483647 h 698"/>
              <a:gd name="T30" fmla="*/ 0 w 632"/>
              <a:gd name="T31" fmla="*/ 2147483647 h 698"/>
              <a:gd name="T32" fmla="*/ 2147483647 w 632"/>
              <a:gd name="T33" fmla="*/ 2147483647 h 698"/>
              <a:gd name="T34" fmla="*/ 2147483647 w 632"/>
              <a:gd name="T35" fmla="*/ 2147483647 h 698"/>
              <a:gd name="T36" fmla="*/ 2147483647 w 632"/>
              <a:gd name="T37" fmla="*/ 2147483647 h 698"/>
              <a:gd name="T38" fmla="*/ 2147483647 w 632"/>
              <a:gd name="T39" fmla="*/ 2147483647 h 698"/>
              <a:gd name="T40" fmla="*/ 2147483647 w 632"/>
              <a:gd name="T41" fmla="*/ 2147483647 h 698"/>
              <a:gd name="T42" fmla="*/ 2147483647 w 632"/>
              <a:gd name="T43" fmla="*/ 2147483647 h 698"/>
              <a:gd name="T44" fmla="*/ 2147483647 w 632"/>
              <a:gd name="T45" fmla="*/ 2147483647 h 698"/>
              <a:gd name="T46" fmla="*/ 2147483647 w 632"/>
              <a:gd name="T47" fmla="*/ 2147483647 h 698"/>
              <a:gd name="T48" fmla="*/ 2147483647 w 632"/>
              <a:gd name="T49" fmla="*/ 2147483647 h 698"/>
              <a:gd name="T50" fmla="*/ 2147483647 w 632"/>
              <a:gd name="T51" fmla="*/ 2147483647 h 698"/>
              <a:gd name="T52" fmla="*/ 2147483647 w 632"/>
              <a:gd name="T53" fmla="*/ 2147483647 h 698"/>
              <a:gd name="T54" fmla="*/ 2147483647 w 632"/>
              <a:gd name="T55" fmla="*/ 2147483647 h 698"/>
              <a:gd name="T56" fmla="*/ 2147483647 w 632"/>
              <a:gd name="T57" fmla="*/ 2147483647 h 698"/>
              <a:gd name="T58" fmla="*/ 2147483647 w 632"/>
              <a:gd name="T59" fmla="*/ 2147483647 h 698"/>
              <a:gd name="T60" fmla="*/ 2147483647 w 632"/>
              <a:gd name="T61" fmla="*/ 2147483647 h 698"/>
              <a:gd name="T62" fmla="*/ 2147483647 w 632"/>
              <a:gd name="T63" fmla="*/ 2147483647 h 698"/>
              <a:gd name="T64" fmla="*/ 2147483647 w 632"/>
              <a:gd name="T65" fmla="*/ 2147483647 h 698"/>
              <a:gd name="T66" fmla="*/ 2147483647 w 632"/>
              <a:gd name="T67" fmla="*/ 2147483647 h 698"/>
              <a:gd name="T68" fmla="*/ 2147483647 w 632"/>
              <a:gd name="T69" fmla="*/ 2147483647 h 698"/>
              <a:gd name="T70" fmla="*/ 2147483647 w 632"/>
              <a:gd name="T71" fmla="*/ 2147483647 h 698"/>
              <a:gd name="T72" fmla="*/ 2147483647 w 632"/>
              <a:gd name="T73" fmla="*/ 2147483647 h 698"/>
              <a:gd name="T74" fmla="*/ 2147483647 w 632"/>
              <a:gd name="T75" fmla="*/ 2147483647 h 698"/>
              <a:gd name="T76" fmla="*/ 2147483647 w 632"/>
              <a:gd name="T77" fmla="*/ 2147483647 h 698"/>
              <a:gd name="T78" fmla="*/ 2147483647 w 632"/>
              <a:gd name="T79" fmla="*/ 2147483647 h 698"/>
              <a:gd name="T80" fmla="*/ 2147483647 w 632"/>
              <a:gd name="T81" fmla="*/ 2147483647 h 698"/>
              <a:gd name="T82" fmla="*/ 2147483647 w 632"/>
              <a:gd name="T83" fmla="*/ 2147483647 h 698"/>
              <a:gd name="T84" fmla="*/ 2147483647 w 632"/>
              <a:gd name="T85" fmla="*/ 2147483647 h 698"/>
              <a:gd name="T86" fmla="*/ 2147483647 w 632"/>
              <a:gd name="T87" fmla="*/ 2147483647 h 698"/>
              <a:gd name="T88" fmla="*/ 2147483647 w 632"/>
              <a:gd name="T89" fmla="*/ 2147483647 h 698"/>
              <a:gd name="T90" fmla="*/ 2147483647 w 632"/>
              <a:gd name="T91" fmla="*/ 2147483647 h 698"/>
              <a:gd name="T92" fmla="*/ 2147483647 w 632"/>
              <a:gd name="T93" fmla="*/ 2147483647 h 698"/>
              <a:gd name="T94" fmla="*/ 2147483647 w 632"/>
              <a:gd name="T95" fmla="*/ 2147483647 h 698"/>
              <a:gd name="T96" fmla="*/ 2147483647 w 632"/>
              <a:gd name="T97" fmla="*/ 2147483647 h 698"/>
              <a:gd name="T98" fmla="*/ 2147483647 w 632"/>
              <a:gd name="T99" fmla="*/ 2147483647 h 698"/>
              <a:gd name="T100" fmla="*/ 2147483647 w 632"/>
              <a:gd name="T101" fmla="*/ 2147483647 h 698"/>
              <a:gd name="T102" fmla="*/ 2147483647 w 632"/>
              <a:gd name="T103" fmla="*/ 2147483647 h 698"/>
              <a:gd name="T104" fmla="*/ 2147483647 w 632"/>
              <a:gd name="T105" fmla="*/ 2147483647 h 69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32"/>
              <a:gd name="T160" fmla="*/ 0 h 698"/>
              <a:gd name="T161" fmla="*/ 632 w 632"/>
              <a:gd name="T162" fmla="*/ 698 h 69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32" h="698">
                <a:moveTo>
                  <a:pt x="362" y="12"/>
                </a:moveTo>
                <a:lnTo>
                  <a:pt x="356" y="26"/>
                </a:lnTo>
                <a:lnTo>
                  <a:pt x="348" y="38"/>
                </a:lnTo>
                <a:lnTo>
                  <a:pt x="342" y="44"/>
                </a:lnTo>
                <a:lnTo>
                  <a:pt x="336" y="50"/>
                </a:lnTo>
                <a:lnTo>
                  <a:pt x="330" y="54"/>
                </a:lnTo>
                <a:lnTo>
                  <a:pt x="320" y="54"/>
                </a:lnTo>
                <a:lnTo>
                  <a:pt x="314" y="54"/>
                </a:lnTo>
                <a:lnTo>
                  <a:pt x="308" y="52"/>
                </a:lnTo>
                <a:lnTo>
                  <a:pt x="306" y="50"/>
                </a:lnTo>
                <a:lnTo>
                  <a:pt x="304" y="44"/>
                </a:lnTo>
                <a:lnTo>
                  <a:pt x="294" y="48"/>
                </a:lnTo>
                <a:lnTo>
                  <a:pt x="282" y="52"/>
                </a:lnTo>
                <a:lnTo>
                  <a:pt x="282" y="62"/>
                </a:lnTo>
                <a:lnTo>
                  <a:pt x="280" y="60"/>
                </a:lnTo>
                <a:lnTo>
                  <a:pt x="276" y="58"/>
                </a:lnTo>
                <a:lnTo>
                  <a:pt x="274" y="56"/>
                </a:lnTo>
                <a:lnTo>
                  <a:pt x="270" y="56"/>
                </a:lnTo>
                <a:lnTo>
                  <a:pt x="264" y="56"/>
                </a:lnTo>
                <a:lnTo>
                  <a:pt x="260" y="58"/>
                </a:lnTo>
                <a:lnTo>
                  <a:pt x="254" y="64"/>
                </a:lnTo>
                <a:lnTo>
                  <a:pt x="248" y="68"/>
                </a:lnTo>
                <a:lnTo>
                  <a:pt x="244" y="70"/>
                </a:lnTo>
                <a:lnTo>
                  <a:pt x="238" y="70"/>
                </a:lnTo>
                <a:lnTo>
                  <a:pt x="234" y="70"/>
                </a:lnTo>
                <a:lnTo>
                  <a:pt x="232" y="68"/>
                </a:lnTo>
                <a:lnTo>
                  <a:pt x="226" y="62"/>
                </a:lnTo>
                <a:lnTo>
                  <a:pt x="224" y="54"/>
                </a:lnTo>
                <a:lnTo>
                  <a:pt x="222" y="44"/>
                </a:lnTo>
                <a:lnTo>
                  <a:pt x="224" y="38"/>
                </a:lnTo>
                <a:lnTo>
                  <a:pt x="226" y="34"/>
                </a:lnTo>
                <a:lnTo>
                  <a:pt x="226" y="30"/>
                </a:lnTo>
                <a:lnTo>
                  <a:pt x="226" y="26"/>
                </a:lnTo>
                <a:lnTo>
                  <a:pt x="226" y="20"/>
                </a:lnTo>
                <a:lnTo>
                  <a:pt x="224" y="14"/>
                </a:lnTo>
                <a:lnTo>
                  <a:pt x="220" y="10"/>
                </a:lnTo>
                <a:lnTo>
                  <a:pt x="220" y="8"/>
                </a:lnTo>
                <a:lnTo>
                  <a:pt x="220" y="0"/>
                </a:lnTo>
                <a:lnTo>
                  <a:pt x="208" y="0"/>
                </a:lnTo>
                <a:lnTo>
                  <a:pt x="208" y="6"/>
                </a:lnTo>
                <a:lnTo>
                  <a:pt x="204" y="10"/>
                </a:lnTo>
                <a:lnTo>
                  <a:pt x="200" y="12"/>
                </a:lnTo>
                <a:lnTo>
                  <a:pt x="196" y="16"/>
                </a:lnTo>
                <a:lnTo>
                  <a:pt x="182" y="22"/>
                </a:lnTo>
                <a:lnTo>
                  <a:pt x="178" y="26"/>
                </a:lnTo>
                <a:lnTo>
                  <a:pt x="174" y="30"/>
                </a:lnTo>
                <a:lnTo>
                  <a:pt x="162" y="24"/>
                </a:lnTo>
                <a:lnTo>
                  <a:pt x="156" y="20"/>
                </a:lnTo>
                <a:lnTo>
                  <a:pt x="146" y="18"/>
                </a:lnTo>
                <a:lnTo>
                  <a:pt x="154" y="38"/>
                </a:lnTo>
                <a:lnTo>
                  <a:pt x="158" y="46"/>
                </a:lnTo>
                <a:lnTo>
                  <a:pt x="160" y="48"/>
                </a:lnTo>
                <a:lnTo>
                  <a:pt x="164" y="52"/>
                </a:lnTo>
                <a:lnTo>
                  <a:pt x="158" y="62"/>
                </a:lnTo>
                <a:lnTo>
                  <a:pt x="146" y="70"/>
                </a:lnTo>
                <a:lnTo>
                  <a:pt x="136" y="76"/>
                </a:lnTo>
                <a:lnTo>
                  <a:pt x="128" y="80"/>
                </a:lnTo>
                <a:lnTo>
                  <a:pt x="120" y="80"/>
                </a:lnTo>
                <a:lnTo>
                  <a:pt x="114" y="80"/>
                </a:lnTo>
                <a:lnTo>
                  <a:pt x="110" y="78"/>
                </a:lnTo>
                <a:lnTo>
                  <a:pt x="108" y="74"/>
                </a:lnTo>
                <a:lnTo>
                  <a:pt x="108" y="64"/>
                </a:lnTo>
                <a:lnTo>
                  <a:pt x="104" y="54"/>
                </a:lnTo>
                <a:lnTo>
                  <a:pt x="90" y="62"/>
                </a:lnTo>
                <a:lnTo>
                  <a:pt x="80" y="64"/>
                </a:lnTo>
                <a:lnTo>
                  <a:pt x="68" y="64"/>
                </a:lnTo>
                <a:lnTo>
                  <a:pt x="62" y="68"/>
                </a:lnTo>
                <a:lnTo>
                  <a:pt x="64" y="68"/>
                </a:lnTo>
                <a:lnTo>
                  <a:pt x="66" y="70"/>
                </a:lnTo>
                <a:lnTo>
                  <a:pt x="68" y="74"/>
                </a:lnTo>
                <a:lnTo>
                  <a:pt x="72" y="76"/>
                </a:lnTo>
                <a:lnTo>
                  <a:pt x="72" y="84"/>
                </a:lnTo>
                <a:lnTo>
                  <a:pt x="66" y="84"/>
                </a:lnTo>
                <a:lnTo>
                  <a:pt x="62" y="86"/>
                </a:lnTo>
                <a:lnTo>
                  <a:pt x="60" y="90"/>
                </a:lnTo>
                <a:lnTo>
                  <a:pt x="58" y="92"/>
                </a:lnTo>
                <a:lnTo>
                  <a:pt x="60" y="98"/>
                </a:lnTo>
                <a:lnTo>
                  <a:pt x="62" y="104"/>
                </a:lnTo>
                <a:lnTo>
                  <a:pt x="66" y="110"/>
                </a:lnTo>
                <a:lnTo>
                  <a:pt x="68" y="116"/>
                </a:lnTo>
                <a:lnTo>
                  <a:pt x="66" y="140"/>
                </a:lnTo>
                <a:lnTo>
                  <a:pt x="62" y="168"/>
                </a:lnTo>
                <a:lnTo>
                  <a:pt x="62" y="172"/>
                </a:lnTo>
                <a:lnTo>
                  <a:pt x="58" y="174"/>
                </a:lnTo>
                <a:lnTo>
                  <a:pt x="46" y="176"/>
                </a:lnTo>
                <a:lnTo>
                  <a:pt x="36" y="178"/>
                </a:lnTo>
                <a:lnTo>
                  <a:pt x="26" y="180"/>
                </a:lnTo>
                <a:lnTo>
                  <a:pt x="20" y="184"/>
                </a:lnTo>
                <a:lnTo>
                  <a:pt x="18" y="188"/>
                </a:lnTo>
                <a:lnTo>
                  <a:pt x="16" y="196"/>
                </a:lnTo>
                <a:lnTo>
                  <a:pt x="14" y="204"/>
                </a:lnTo>
                <a:lnTo>
                  <a:pt x="10" y="216"/>
                </a:lnTo>
                <a:lnTo>
                  <a:pt x="8" y="220"/>
                </a:lnTo>
                <a:lnTo>
                  <a:pt x="6" y="222"/>
                </a:lnTo>
                <a:lnTo>
                  <a:pt x="2" y="226"/>
                </a:lnTo>
                <a:lnTo>
                  <a:pt x="0" y="230"/>
                </a:lnTo>
                <a:lnTo>
                  <a:pt x="2" y="236"/>
                </a:lnTo>
                <a:lnTo>
                  <a:pt x="4" y="240"/>
                </a:lnTo>
                <a:lnTo>
                  <a:pt x="8" y="248"/>
                </a:lnTo>
                <a:lnTo>
                  <a:pt x="14" y="256"/>
                </a:lnTo>
                <a:lnTo>
                  <a:pt x="16" y="260"/>
                </a:lnTo>
                <a:lnTo>
                  <a:pt x="16" y="266"/>
                </a:lnTo>
                <a:lnTo>
                  <a:pt x="24" y="268"/>
                </a:lnTo>
                <a:lnTo>
                  <a:pt x="30" y="272"/>
                </a:lnTo>
                <a:lnTo>
                  <a:pt x="36" y="278"/>
                </a:lnTo>
                <a:lnTo>
                  <a:pt x="40" y="280"/>
                </a:lnTo>
                <a:lnTo>
                  <a:pt x="44" y="278"/>
                </a:lnTo>
                <a:lnTo>
                  <a:pt x="46" y="278"/>
                </a:lnTo>
                <a:lnTo>
                  <a:pt x="48" y="270"/>
                </a:lnTo>
                <a:lnTo>
                  <a:pt x="58" y="270"/>
                </a:lnTo>
                <a:lnTo>
                  <a:pt x="58" y="286"/>
                </a:lnTo>
                <a:lnTo>
                  <a:pt x="58" y="292"/>
                </a:lnTo>
                <a:lnTo>
                  <a:pt x="60" y="294"/>
                </a:lnTo>
                <a:lnTo>
                  <a:pt x="62" y="296"/>
                </a:lnTo>
                <a:lnTo>
                  <a:pt x="64" y="296"/>
                </a:lnTo>
                <a:lnTo>
                  <a:pt x="66" y="296"/>
                </a:lnTo>
                <a:lnTo>
                  <a:pt x="74" y="298"/>
                </a:lnTo>
                <a:lnTo>
                  <a:pt x="86" y="300"/>
                </a:lnTo>
                <a:lnTo>
                  <a:pt x="94" y="296"/>
                </a:lnTo>
                <a:lnTo>
                  <a:pt x="102" y="290"/>
                </a:lnTo>
                <a:lnTo>
                  <a:pt x="116" y="280"/>
                </a:lnTo>
                <a:lnTo>
                  <a:pt x="122" y="276"/>
                </a:lnTo>
                <a:lnTo>
                  <a:pt x="130" y="274"/>
                </a:lnTo>
                <a:lnTo>
                  <a:pt x="136" y="274"/>
                </a:lnTo>
                <a:lnTo>
                  <a:pt x="138" y="276"/>
                </a:lnTo>
                <a:lnTo>
                  <a:pt x="140" y="280"/>
                </a:lnTo>
                <a:lnTo>
                  <a:pt x="140" y="284"/>
                </a:lnTo>
                <a:lnTo>
                  <a:pt x="138" y="294"/>
                </a:lnTo>
                <a:lnTo>
                  <a:pt x="140" y="304"/>
                </a:lnTo>
                <a:lnTo>
                  <a:pt x="144" y="310"/>
                </a:lnTo>
                <a:lnTo>
                  <a:pt x="148" y="318"/>
                </a:lnTo>
                <a:lnTo>
                  <a:pt x="158" y="324"/>
                </a:lnTo>
                <a:lnTo>
                  <a:pt x="168" y="328"/>
                </a:lnTo>
                <a:lnTo>
                  <a:pt x="172" y="326"/>
                </a:lnTo>
                <a:lnTo>
                  <a:pt x="174" y="328"/>
                </a:lnTo>
                <a:lnTo>
                  <a:pt x="178" y="332"/>
                </a:lnTo>
                <a:lnTo>
                  <a:pt x="182" y="334"/>
                </a:lnTo>
                <a:lnTo>
                  <a:pt x="188" y="336"/>
                </a:lnTo>
                <a:lnTo>
                  <a:pt x="188" y="340"/>
                </a:lnTo>
                <a:lnTo>
                  <a:pt x="190" y="342"/>
                </a:lnTo>
                <a:lnTo>
                  <a:pt x="194" y="342"/>
                </a:lnTo>
                <a:lnTo>
                  <a:pt x="198" y="342"/>
                </a:lnTo>
                <a:lnTo>
                  <a:pt x="208" y="340"/>
                </a:lnTo>
                <a:lnTo>
                  <a:pt x="212" y="342"/>
                </a:lnTo>
                <a:lnTo>
                  <a:pt x="216" y="344"/>
                </a:lnTo>
                <a:lnTo>
                  <a:pt x="220" y="354"/>
                </a:lnTo>
                <a:lnTo>
                  <a:pt x="222" y="364"/>
                </a:lnTo>
                <a:lnTo>
                  <a:pt x="224" y="366"/>
                </a:lnTo>
                <a:lnTo>
                  <a:pt x="226" y="368"/>
                </a:lnTo>
                <a:lnTo>
                  <a:pt x="226" y="376"/>
                </a:lnTo>
                <a:lnTo>
                  <a:pt x="226" y="382"/>
                </a:lnTo>
                <a:lnTo>
                  <a:pt x="228" y="386"/>
                </a:lnTo>
                <a:lnTo>
                  <a:pt x="232" y="390"/>
                </a:lnTo>
                <a:lnTo>
                  <a:pt x="242" y="392"/>
                </a:lnTo>
                <a:lnTo>
                  <a:pt x="254" y="394"/>
                </a:lnTo>
                <a:lnTo>
                  <a:pt x="254" y="400"/>
                </a:lnTo>
                <a:lnTo>
                  <a:pt x="254" y="404"/>
                </a:lnTo>
                <a:lnTo>
                  <a:pt x="258" y="408"/>
                </a:lnTo>
                <a:lnTo>
                  <a:pt x="260" y="412"/>
                </a:lnTo>
                <a:lnTo>
                  <a:pt x="268" y="420"/>
                </a:lnTo>
                <a:lnTo>
                  <a:pt x="270" y="422"/>
                </a:lnTo>
                <a:lnTo>
                  <a:pt x="270" y="430"/>
                </a:lnTo>
                <a:lnTo>
                  <a:pt x="270" y="436"/>
                </a:lnTo>
                <a:lnTo>
                  <a:pt x="266" y="444"/>
                </a:lnTo>
                <a:lnTo>
                  <a:pt x="264" y="448"/>
                </a:lnTo>
                <a:lnTo>
                  <a:pt x="264" y="454"/>
                </a:lnTo>
                <a:lnTo>
                  <a:pt x="264" y="464"/>
                </a:lnTo>
                <a:lnTo>
                  <a:pt x="270" y="480"/>
                </a:lnTo>
                <a:lnTo>
                  <a:pt x="276" y="496"/>
                </a:lnTo>
                <a:lnTo>
                  <a:pt x="278" y="500"/>
                </a:lnTo>
                <a:lnTo>
                  <a:pt x="282" y="502"/>
                </a:lnTo>
                <a:lnTo>
                  <a:pt x="292" y="502"/>
                </a:lnTo>
                <a:lnTo>
                  <a:pt x="300" y="504"/>
                </a:lnTo>
                <a:lnTo>
                  <a:pt x="306" y="508"/>
                </a:lnTo>
                <a:lnTo>
                  <a:pt x="308" y="514"/>
                </a:lnTo>
                <a:lnTo>
                  <a:pt x="314" y="526"/>
                </a:lnTo>
                <a:lnTo>
                  <a:pt x="320" y="536"/>
                </a:lnTo>
                <a:lnTo>
                  <a:pt x="322" y="532"/>
                </a:lnTo>
                <a:lnTo>
                  <a:pt x="326" y="530"/>
                </a:lnTo>
                <a:lnTo>
                  <a:pt x="328" y="528"/>
                </a:lnTo>
                <a:lnTo>
                  <a:pt x="332" y="530"/>
                </a:lnTo>
                <a:lnTo>
                  <a:pt x="332" y="534"/>
                </a:lnTo>
                <a:lnTo>
                  <a:pt x="332" y="540"/>
                </a:lnTo>
                <a:lnTo>
                  <a:pt x="332" y="554"/>
                </a:lnTo>
                <a:lnTo>
                  <a:pt x="332" y="564"/>
                </a:lnTo>
                <a:lnTo>
                  <a:pt x="338" y="564"/>
                </a:lnTo>
                <a:lnTo>
                  <a:pt x="344" y="562"/>
                </a:lnTo>
                <a:lnTo>
                  <a:pt x="346" y="572"/>
                </a:lnTo>
                <a:lnTo>
                  <a:pt x="348" y="582"/>
                </a:lnTo>
                <a:lnTo>
                  <a:pt x="348" y="586"/>
                </a:lnTo>
                <a:lnTo>
                  <a:pt x="346" y="590"/>
                </a:lnTo>
                <a:lnTo>
                  <a:pt x="340" y="596"/>
                </a:lnTo>
                <a:lnTo>
                  <a:pt x="326" y="602"/>
                </a:lnTo>
                <a:lnTo>
                  <a:pt x="318" y="610"/>
                </a:lnTo>
                <a:lnTo>
                  <a:pt x="308" y="622"/>
                </a:lnTo>
                <a:lnTo>
                  <a:pt x="302" y="636"/>
                </a:lnTo>
                <a:lnTo>
                  <a:pt x="298" y="642"/>
                </a:lnTo>
                <a:lnTo>
                  <a:pt x="298" y="648"/>
                </a:lnTo>
                <a:lnTo>
                  <a:pt x="308" y="648"/>
                </a:lnTo>
                <a:lnTo>
                  <a:pt x="318" y="652"/>
                </a:lnTo>
                <a:lnTo>
                  <a:pt x="330" y="660"/>
                </a:lnTo>
                <a:lnTo>
                  <a:pt x="340" y="666"/>
                </a:lnTo>
                <a:lnTo>
                  <a:pt x="362" y="684"/>
                </a:lnTo>
                <a:lnTo>
                  <a:pt x="380" y="698"/>
                </a:lnTo>
                <a:lnTo>
                  <a:pt x="382" y="686"/>
                </a:lnTo>
                <a:lnTo>
                  <a:pt x="384" y="674"/>
                </a:lnTo>
                <a:lnTo>
                  <a:pt x="390" y="672"/>
                </a:lnTo>
                <a:lnTo>
                  <a:pt x="396" y="668"/>
                </a:lnTo>
                <a:lnTo>
                  <a:pt x="402" y="664"/>
                </a:lnTo>
                <a:lnTo>
                  <a:pt x="406" y="656"/>
                </a:lnTo>
                <a:lnTo>
                  <a:pt x="414" y="638"/>
                </a:lnTo>
                <a:lnTo>
                  <a:pt x="418" y="624"/>
                </a:lnTo>
                <a:lnTo>
                  <a:pt x="422" y="620"/>
                </a:lnTo>
                <a:lnTo>
                  <a:pt x="424" y="620"/>
                </a:lnTo>
                <a:lnTo>
                  <a:pt x="426" y="618"/>
                </a:lnTo>
                <a:lnTo>
                  <a:pt x="430" y="614"/>
                </a:lnTo>
                <a:lnTo>
                  <a:pt x="436" y="596"/>
                </a:lnTo>
                <a:lnTo>
                  <a:pt x="434" y="594"/>
                </a:lnTo>
                <a:lnTo>
                  <a:pt x="432" y="592"/>
                </a:lnTo>
                <a:lnTo>
                  <a:pt x="428" y="588"/>
                </a:lnTo>
                <a:lnTo>
                  <a:pt x="428" y="560"/>
                </a:lnTo>
                <a:lnTo>
                  <a:pt x="432" y="554"/>
                </a:lnTo>
                <a:lnTo>
                  <a:pt x="438" y="546"/>
                </a:lnTo>
                <a:lnTo>
                  <a:pt x="454" y="534"/>
                </a:lnTo>
                <a:lnTo>
                  <a:pt x="472" y="524"/>
                </a:lnTo>
                <a:lnTo>
                  <a:pt x="488" y="516"/>
                </a:lnTo>
                <a:lnTo>
                  <a:pt x="498" y="514"/>
                </a:lnTo>
                <a:lnTo>
                  <a:pt x="510" y="514"/>
                </a:lnTo>
                <a:lnTo>
                  <a:pt x="522" y="512"/>
                </a:lnTo>
                <a:lnTo>
                  <a:pt x="528" y="510"/>
                </a:lnTo>
                <a:lnTo>
                  <a:pt x="528" y="506"/>
                </a:lnTo>
                <a:lnTo>
                  <a:pt x="538" y="494"/>
                </a:lnTo>
                <a:lnTo>
                  <a:pt x="546" y="478"/>
                </a:lnTo>
                <a:lnTo>
                  <a:pt x="558" y="448"/>
                </a:lnTo>
                <a:lnTo>
                  <a:pt x="560" y="438"/>
                </a:lnTo>
                <a:lnTo>
                  <a:pt x="562" y="428"/>
                </a:lnTo>
                <a:lnTo>
                  <a:pt x="562" y="420"/>
                </a:lnTo>
                <a:lnTo>
                  <a:pt x="564" y="418"/>
                </a:lnTo>
                <a:lnTo>
                  <a:pt x="568" y="414"/>
                </a:lnTo>
                <a:lnTo>
                  <a:pt x="562" y="412"/>
                </a:lnTo>
                <a:lnTo>
                  <a:pt x="572" y="380"/>
                </a:lnTo>
                <a:lnTo>
                  <a:pt x="570" y="366"/>
                </a:lnTo>
                <a:lnTo>
                  <a:pt x="568" y="360"/>
                </a:lnTo>
                <a:lnTo>
                  <a:pt x="568" y="350"/>
                </a:lnTo>
                <a:lnTo>
                  <a:pt x="566" y="340"/>
                </a:lnTo>
                <a:lnTo>
                  <a:pt x="564" y="338"/>
                </a:lnTo>
                <a:lnTo>
                  <a:pt x="566" y="332"/>
                </a:lnTo>
                <a:lnTo>
                  <a:pt x="568" y="328"/>
                </a:lnTo>
                <a:lnTo>
                  <a:pt x="572" y="326"/>
                </a:lnTo>
                <a:lnTo>
                  <a:pt x="580" y="326"/>
                </a:lnTo>
                <a:lnTo>
                  <a:pt x="584" y="316"/>
                </a:lnTo>
                <a:lnTo>
                  <a:pt x="590" y="306"/>
                </a:lnTo>
                <a:lnTo>
                  <a:pt x="590" y="304"/>
                </a:lnTo>
                <a:lnTo>
                  <a:pt x="596" y="294"/>
                </a:lnTo>
                <a:lnTo>
                  <a:pt x="602" y="284"/>
                </a:lnTo>
                <a:lnTo>
                  <a:pt x="614" y="268"/>
                </a:lnTo>
                <a:lnTo>
                  <a:pt x="622" y="258"/>
                </a:lnTo>
                <a:lnTo>
                  <a:pt x="628" y="250"/>
                </a:lnTo>
                <a:lnTo>
                  <a:pt x="630" y="236"/>
                </a:lnTo>
                <a:lnTo>
                  <a:pt x="632" y="224"/>
                </a:lnTo>
                <a:lnTo>
                  <a:pt x="632" y="208"/>
                </a:lnTo>
                <a:lnTo>
                  <a:pt x="628" y="196"/>
                </a:lnTo>
                <a:lnTo>
                  <a:pt x="626" y="192"/>
                </a:lnTo>
                <a:lnTo>
                  <a:pt x="622" y="186"/>
                </a:lnTo>
                <a:lnTo>
                  <a:pt x="618" y="184"/>
                </a:lnTo>
                <a:lnTo>
                  <a:pt x="614" y="182"/>
                </a:lnTo>
                <a:lnTo>
                  <a:pt x="604" y="182"/>
                </a:lnTo>
                <a:lnTo>
                  <a:pt x="594" y="176"/>
                </a:lnTo>
                <a:lnTo>
                  <a:pt x="586" y="172"/>
                </a:lnTo>
                <a:lnTo>
                  <a:pt x="580" y="166"/>
                </a:lnTo>
                <a:lnTo>
                  <a:pt x="566" y="152"/>
                </a:lnTo>
                <a:lnTo>
                  <a:pt x="556" y="146"/>
                </a:lnTo>
                <a:lnTo>
                  <a:pt x="548" y="142"/>
                </a:lnTo>
                <a:lnTo>
                  <a:pt x="538" y="142"/>
                </a:lnTo>
                <a:lnTo>
                  <a:pt x="530" y="142"/>
                </a:lnTo>
                <a:lnTo>
                  <a:pt x="522" y="144"/>
                </a:lnTo>
                <a:lnTo>
                  <a:pt x="512" y="142"/>
                </a:lnTo>
                <a:lnTo>
                  <a:pt x="508" y="140"/>
                </a:lnTo>
                <a:lnTo>
                  <a:pt x="504" y="136"/>
                </a:lnTo>
                <a:lnTo>
                  <a:pt x="500" y="134"/>
                </a:lnTo>
                <a:lnTo>
                  <a:pt x="494" y="132"/>
                </a:lnTo>
                <a:lnTo>
                  <a:pt x="486" y="134"/>
                </a:lnTo>
                <a:lnTo>
                  <a:pt x="480" y="136"/>
                </a:lnTo>
                <a:lnTo>
                  <a:pt x="476" y="140"/>
                </a:lnTo>
                <a:lnTo>
                  <a:pt x="472" y="142"/>
                </a:lnTo>
                <a:lnTo>
                  <a:pt x="470" y="132"/>
                </a:lnTo>
                <a:lnTo>
                  <a:pt x="466" y="124"/>
                </a:lnTo>
                <a:lnTo>
                  <a:pt x="460" y="120"/>
                </a:lnTo>
                <a:lnTo>
                  <a:pt x="454" y="114"/>
                </a:lnTo>
                <a:lnTo>
                  <a:pt x="446" y="110"/>
                </a:lnTo>
                <a:lnTo>
                  <a:pt x="440" y="106"/>
                </a:lnTo>
                <a:lnTo>
                  <a:pt x="430" y="104"/>
                </a:lnTo>
                <a:lnTo>
                  <a:pt x="422" y="104"/>
                </a:lnTo>
                <a:lnTo>
                  <a:pt x="414" y="102"/>
                </a:lnTo>
                <a:lnTo>
                  <a:pt x="412" y="114"/>
                </a:lnTo>
                <a:lnTo>
                  <a:pt x="406" y="120"/>
                </a:lnTo>
                <a:lnTo>
                  <a:pt x="400" y="126"/>
                </a:lnTo>
                <a:lnTo>
                  <a:pt x="394" y="134"/>
                </a:lnTo>
                <a:lnTo>
                  <a:pt x="392" y="122"/>
                </a:lnTo>
                <a:lnTo>
                  <a:pt x="380" y="122"/>
                </a:lnTo>
                <a:lnTo>
                  <a:pt x="370" y="120"/>
                </a:lnTo>
                <a:lnTo>
                  <a:pt x="360" y="120"/>
                </a:lnTo>
                <a:lnTo>
                  <a:pt x="348" y="120"/>
                </a:lnTo>
                <a:lnTo>
                  <a:pt x="358" y="116"/>
                </a:lnTo>
                <a:lnTo>
                  <a:pt x="366" y="112"/>
                </a:lnTo>
                <a:lnTo>
                  <a:pt x="368" y="104"/>
                </a:lnTo>
                <a:lnTo>
                  <a:pt x="358" y="106"/>
                </a:lnTo>
                <a:lnTo>
                  <a:pt x="364" y="96"/>
                </a:lnTo>
                <a:lnTo>
                  <a:pt x="370" y="86"/>
                </a:lnTo>
                <a:lnTo>
                  <a:pt x="374" y="82"/>
                </a:lnTo>
                <a:lnTo>
                  <a:pt x="380" y="76"/>
                </a:lnTo>
                <a:lnTo>
                  <a:pt x="382" y="70"/>
                </a:lnTo>
                <a:lnTo>
                  <a:pt x="386" y="64"/>
                </a:lnTo>
                <a:lnTo>
                  <a:pt x="376" y="56"/>
                </a:lnTo>
                <a:lnTo>
                  <a:pt x="370" y="50"/>
                </a:lnTo>
                <a:lnTo>
                  <a:pt x="368" y="42"/>
                </a:lnTo>
                <a:lnTo>
                  <a:pt x="368" y="36"/>
                </a:lnTo>
                <a:lnTo>
                  <a:pt x="368" y="28"/>
                </a:lnTo>
                <a:lnTo>
                  <a:pt x="368" y="20"/>
                </a:lnTo>
                <a:lnTo>
                  <a:pt x="364" y="14"/>
                </a:lnTo>
                <a:lnTo>
                  <a:pt x="362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9" name="ïśḷíḍè">
            <a:extLst>
              <a:ext uri="{FF2B5EF4-FFF2-40B4-BE49-F238E27FC236}">
                <a16:creationId xmlns:a16="http://schemas.microsoft.com/office/drawing/2014/main" id="{DA7E69AF-516A-4499-BDC2-07C4D0CA80BB}"/>
              </a:ext>
            </a:extLst>
          </p:cNvPr>
          <p:cNvSpPr/>
          <p:nvPr/>
        </p:nvSpPr>
        <p:spPr bwMode="auto">
          <a:xfrm>
            <a:off x="7856794" y="2623733"/>
            <a:ext cx="77996" cy="115988"/>
          </a:xfrm>
          <a:custGeom>
            <a:avLst/>
            <a:gdLst>
              <a:gd name="T0" fmla="*/ 2147483647 w 88"/>
              <a:gd name="T1" fmla="*/ 2147483647 h 118"/>
              <a:gd name="T2" fmla="*/ 2147483647 w 88"/>
              <a:gd name="T3" fmla="*/ 2147483647 h 118"/>
              <a:gd name="T4" fmla="*/ 2147483647 w 88"/>
              <a:gd name="T5" fmla="*/ 2147483647 h 118"/>
              <a:gd name="T6" fmla="*/ 2147483647 w 88"/>
              <a:gd name="T7" fmla="*/ 2147483647 h 118"/>
              <a:gd name="T8" fmla="*/ 2147483647 w 88"/>
              <a:gd name="T9" fmla="*/ 2147483647 h 118"/>
              <a:gd name="T10" fmla="*/ 2147483647 w 88"/>
              <a:gd name="T11" fmla="*/ 2147483647 h 118"/>
              <a:gd name="T12" fmla="*/ 2147483647 w 88"/>
              <a:gd name="T13" fmla="*/ 2147483647 h 118"/>
              <a:gd name="T14" fmla="*/ 2147483647 w 88"/>
              <a:gd name="T15" fmla="*/ 2147483647 h 118"/>
              <a:gd name="T16" fmla="*/ 2147483647 w 88"/>
              <a:gd name="T17" fmla="*/ 2147483647 h 118"/>
              <a:gd name="T18" fmla="*/ 2147483647 w 88"/>
              <a:gd name="T19" fmla="*/ 2147483647 h 118"/>
              <a:gd name="T20" fmla="*/ 2147483647 w 88"/>
              <a:gd name="T21" fmla="*/ 2147483647 h 118"/>
              <a:gd name="T22" fmla="*/ 2147483647 w 88"/>
              <a:gd name="T23" fmla="*/ 2147483647 h 118"/>
              <a:gd name="T24" fmla="*/ 2147483647 w 88"/>
              <a:gd name="T25" fmla="*/ 2147483647 h 118"/>
              <a:gd name="T26" fmla="*/ 2147483647 w 88"/>
              <a:gd name="T27" fmla="*/ 2147483647 h 118"/>
              <a:gd name="T28" fmla="*/ 2147483647 w 88"/>
              <a:gd name="T29" fmla="*/ 2147483647 h 118"/>
              <a:gd name="T30" fmla="*/ 2147483647 w 88"/>
              <a:gd name="T31" fmla="*/ 2147483647 h 118"/>
              <a:gd name="T32" fmla="*/ 2147483647 w 88"/>
              <a:gd name="T33" fmla="*/ 2147483647 h 118"/>
              <a:gd name="T34" fmla="*/ 2147483647 w 88"/>
              <a:gd name="T35" fmla="*/ 2147483647 h 118"/>
              <a:gd name="T36" fmla="*/ 2147483647 w 88"/>
              <a:gd name="T37" fmla="*/ 2147483647 h 118"/>
              <a:gd name="T38" fmla="*/ 2147483647 w 88"/>
              <a:gd name="T39" fmla="*/ 2147483647 h 118"/>
              <a:gd name="T40" fmla="*/ 2147483647 w 88"/>
              <a:gd name="T41" fmla="*/ 2147483647 h 118"/>
              <a:gd name="T42" fmla="*/ 2147483647 w 88"/>
              <a:gd name="T43" fmla="*/ 2147483647 h 118"/>
              <a:gd name="T44" fmla="*/ 2147483647 w 88"/>
              <a:gd name="T45" fmla="*/ 2147483647 h 118"/>
              <a:gd name="T46" fmla="*/ 2147483647 w 88"/>
              <a:gd name="T47" fmla="*/ 2147483647 h 118"/>
              <a:gd name="T48" fmla="*/ 2147483647 w 88"/>
              <a:gd name="T49" fmla="*/ 2147483647 h 118"/>
              <a:gd name="T50" fmla="*/ 2147483647 w 88"/>
              <a:gd name="T51" fmla="*/ 2147483647 h 118"/>
              <a:gd name="T52" fmla="*/ 2147483647 w 88"/>
              <a:gd name="T53" fmla="*/ 2147483647 h 118"/>
              <a:gd name="T54" fmla="*/ 2147483647 w 88"/>
              <a:gd name="T55" fmla="*/ 0 h 118"/>
              <a:gd name="T56" fmla="*/ 2147483647 w 88"/>
              <a:gd name="T57" fmla="*/ 2147483647 h 118"/>
              <a:gd name="T58" fmla="*/ 2147483647 w 88"/>
              <a:gd name="T59" fmla="*/ 2147483647 h 118"/>
              <a:gd name="T60" fmla="*/ 2147483647 w 88"/>
              <a:gd name="T61" fmla="*/ 2147483647 h 118"/>
              <a:gd name="T62" fmla="*/ 2147483647 w 88"/>
              <a:gd name="T63" fmla="*/ 2147483647 h 118"/>
              <a:gd name="T64" fmla="*/ 2147483647 w 88"/>
              <a:gd name="T65" fmla="*/ 2147483647 h 118"/>
              <a:gd name="T66" fmla="*/ 2147483647 w 88"/>
              <a:gd name="T67" fmla="*/ 2147483647 h 118"/>
              <a:gd name="T68" fmla="*/ 2147483647 w 88"/>
              <a:gd name="T69" fmla="*/ 2147483647 h 118"/>
              <a:gd name="T70" fmla="*/ 0 w 88"/>
              <a:gd name="T71" fmla="*/ 2147483647 h 118"/>
              <a:gd name="T72" fmla="*/ 2147483647 w 88"/>
              <a:gd name="T73" fmla="*/ 2147483647 h 118"/>
              <a:gd name="T74" fmla="*/ 2147483647 w 88"/>
              <a:gd name="T75" fmla="*/ 2147483647 h 118"/>
              <a:gd name="T76" fmla="*/ 2147483647 w 88"/>
              <a:gd name="T77" fmla="*/ 2147483647 h 118"/>
              <a:gd name="T78" fmla="*/ 2147483647 w 88"/>
              <a:gd name="T79" fmla="*/ 2147483647 h 118"/>
              <a:gd name="T80" fmla="*/ 2147483647 w 88"/>
              <a:gd name="T81" fmla="*/ 2147483647 h 118"/>
              <a:gd name="T82" fmla="*/ 2147483647 w 88"/>
              <a:gd name="T83" fmla="*/ 2147483647 h 118"/>
              <a:gd name="T84" fmla="*/ 2147483647 w 88"/>
              <a:gd name="T85" fmla="*/ 2147483647 h 118"/>
              <a:gd name="T86" fmla="*/ 2147483647 w 88"/>
              <a:gd name="T87" fmla="*/ 2147483647 h 118"/>
              <a:gd name="T88" fmla="*/ 2147483647 w 88"/>
              <a:gd name="T89" fmla="*/ 2147483647 h 118"/>
              <a:gd name="T90" fmla="*/ 2147483647 w 88"/>
              <a:gd name="T91" fmla="*/ 2147483647 h 118"/>
              <a:gd name="T92" fmla="*/ 2147483647 w 88"/>
              <a:gd name="T93" fmla="*/ 2147483647 h 11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8"/>
              <a:gd name="T142" fmla="*/ 0 h 118"/>
              <a:gd name="T143" fmla="*/ 88 w 88"/>
              <a:gd name="T144" fmla="*/ 118 h 11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8" h="118">
                <a:moveTo>
                  <a:pt x="12" y="86"/>
                </a:moveTo>
                <a:lnTo>
                  <a:pt x="10" y="90"/>
                </a:lnTo>
                <a:lnTo>
                  <a:pt x="12" y="92"/>
                </a:lnTo>
                <a:lnTo>
                  <a:pt x="12" y="98"/>
                </a:lnTo>
                <a:lnTo>
                  <a:pt x="10" y="102"/>
                </a:lnTo>
                <a:lnTo>
                  <a:pt x="8" y="106"/>
                </a:lnTo>
                <a:lnTo>
                  <a:pt x="18" y="112"/>
                </a:lnTo>
                <a:lnTo>
                  <a:pt x="30" y="118"/>
                </a:lnTo>
                <a:lnTo>
                  <a:pt x="34" y="116"/>
                </a:lnTo>
                <a:lnTo>
                  <a:pt x="36" y="112"/>
                </a:lnTo>
                <a:lnTo>
                  <a:pt x="40" y="102"/>
                </a:lnTo>
                <a:lnTo>
                  <a:pt x="46" y="88"/>
                </a:lnTo>
                <a:lnTo>
                  <a:pt x="50" y="84"/>
                </a:lnTo>
                <a:lnTo>
                  <a:pt x="56" y="80"/>
                </a:lnTo>
                <a:lnTo>
                  <a:pt x="68" y="74"/>
                </a:lnTo>
                <a:lnTo>
                  <a:pt x="78" y="66"/>
                </a:lnTo>
                <a:lnTo>
                  <a:pt x="84" y="54"/>
                </a:lnTo>
                <a:lnTo>
                  <a:pt x="86" y="50"/>
                </a:lnTo>
                <a:lnTo>
                  <a:pt x="86" y="42"/>
                </a:lnTo>
                <a:lnTo>
                  <a:pt x="88" y="40"/>
                </a:lnTo>
                <a:lnTo>
                  <a:pt x="86" y="32"/>
                </a:lnTo>
                <a:lnTo>
                  <a:pt x="84" y="28"/>
                </a:lnTo>
                <a:lnTo>
                  <a:pt x="86" y="26"/>
                </a:lnTo>
                <a:lnTo>
                  <a:pt x="70" y="24"/>
                </a:lnTo>
                <a:lnTo>
                  <a:pt x="56" y="18"/>
                </a:lnTo>
                <a:lnTo>
                  <a:pt x="42" y="10"/>
                </a:lnTo>
                <a:lnTo>
                  <a:pt x="34" y="2"/>
                </a:lnTo>
                <a:lnTo>
                  <a:pt x="28" y="0"/>
                </a:lnTo>
                <a:lnTo>
                  <a:pt x="20" y="2"/>
                </a:lnTo>
                <a:lnTo>
                  <a:pt x="14" y="6"/>
                </a:lnTo>
                <a:lnTo>
                  <a:pt x="12" y="10"/>
                </a:lnTo>
                <a:lnTo>
                  <a:pt x="12" y="14"/>
                </a:lnTo>
                <a:lnTo>
                  <a:pt x="12" y="26"/>
                </a:lnTo>
                <a:lnTo>
                  <a:pt x="6" y="40"/>
                </a:lnTo>
                <a:lnTo>
                  <a:pt x="2" y="54"/>
                </a:lnTo>
                <a:lnTo>
                  <a:pt x="0" y="64"/>
                </a:lnTo>
                <a:lnTo>
                  <a:pt x="4" y="70"/>
                </a:lnTo>
                <a:lnTo>
                  <a:pt x="6" y="72"/>
                </a:lnTo>
                <a:lnTo>
                  <a:pt x="10" y="72"/>
                </a:lnTo>
                <a:lnTo>
                  <a:pt x="14" y="70"/>
                </a:lnTo>
                <a:lnTo>
                  <a:pt x="18" y="66"/>
                </a:lnTo>
                <a:lnTo>
                  <a:pt x="18" y="74"/>
                </a:lnTo>
                <a:lnTo>
                  <a:pt x="18" y="80"/>
                </a:lnTo>
                <a:lnTo>
                  <a:pt x="12" y="84"/>
                </a:lnTo>
                <a:lnTo>
                  <a:pt x="8" y="86"/>
                </a:lnTo>
                <a:lnTo>
                  <a:pt x="10" y="86"/>
                </a:lnTo>
                <a:lnTo>
                  <a:pt x="12" y="8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0" name="ïśḷïďê">
            <a:extLst>
              <a:ext uri="{FF2B5EF4-FFF2-40B4-BE49-F238E27FC236}">
                <a16:creationId xmlns:a16="http://schemas.microsoft.com/office/drawing/2014/main" id="{D27C10A8-BD6C-4888-B3B3-923AFF2468B3}"/>
              </a:ext>
            </a:extLst>
          </p:cNvPr>
          <p:cNvSpPr/>
          <p:nvPr/>
        </p:nvSpPr>
        <p:spPr bwMode="auto">
          <a:xfrm>
            <a:off x="7852577" y="2654386"/>
            <a:ext cx="186206" cy="328080"/>
          </a:xfrm>
          <a:custGeom>
            <a:avLst/>
            <a:gdLst>
              <a:gd name="T0" fmla="*/ 2147483647 w 208"/>
              <a:gd name="T1" fmla="*/ 2147483647 h 332"/>
              <a:gd name="T2" fmla="*/ 2147483647 w 208"/>
              <a:gd name="T3" fmla="*/ 2147483647 h 332"/>
              <a:gd name="T4" fmla="*/ 2147483647 w 208"/>
              <a:gd name="T5" fmla="*/ 2147483647 h 332"/>
              <a:gd name="T6" fmla="*/ 2147483647 w 208"/>
              <a:gd name="T7" fmla="*/ 2147483647 h 332"/>
              <a:gd name="T8" fmla="*/ 2147483647 w 208"/>
              <a:gd name="T9" fmla="*/ 2147483647 h 332"/>
              <a:gd name="T10" fmla="*/ 2147483647 w 208"/>
              <a:gd name="T11" fmla="*/ 2147483647 h 332"/>
              <a:gd name="T12" fmla="*/ 2147483647 w 208"/>
              <a:gd name="T13" fmla="*/ 2147483647 h 332"/>
              <a:gd name="T14" fmla="*/ 2147483647 w 208"/>
              <a:gd name="T15" fmla="*/ 2147483647 h 332"/>
              <a:gd name="T16" fmla="*/ 0 w 208"/>
              <a:gd name="T17" fmla="*/ 2147483647 h 332"/>
              <a:gd name="T18" fmla="*/ 2147483647 w 208"/>
              <a:gd name="T19" fmla="*/ 2147483647 h 332"/>
              <a:gd name="T20" fmla="*/ 2147483647 w 208"/>
              <a:gd name="T21" fmla="*/ 2147483647 h 332"/>
              <a:gd name="T22" fmla="*/ 2147483647 w 208"/>
              <a:gd name="T23" fmla="*/ 2147483647 h 332"/>
              <a:gd name="T24" fmla="*/ 2147483647 w 208"/>
              <a:gd name="T25" fmla="*/ 2147483647 h 332"/>
              <a:gd name="T26" fmla="*/ 2147483647 w 208"/>
              <a:gd name="T27" fmla="*/ 2147483647 h 332"/>
              <a:gd name="T28" fmla="*/ 2147483647 w 208"/>
              <a:gd name="T29" fmla="*/ 2147483647 h 332"/>
              <a:gd name="T30" fmla="*/ 2147483647 w 208"/>
              <a:gd name="T31" fmla="*/ 2147483647 h 332"/>
              <a:gd name="T32" fmla="*/ 2147483647 w 208"/>
              <a:gd name="T33" fmla="*/ 0 h 332"/>
              <a:gd name="T34" fmla="*/ 2147483647 w 208"/>
              <a:gd name="T35" fmla="*/ 2147483647 h 332"/>
              <a:gd name="T36" fmla="*/ 2147483647 w 208"/>
              <a:gd name="T37" fmla="*/ 2147483647 h 332"/>
              <a:gd name="T38" fmla="*/ 2147483647 w 208"/>
              <a:gd name="T39" fmla="*/ 2147483647 h 332"/>
              <a:gd name="T40" fmla="*/ 2147483647 w 208"/>
              <a:gd name="T41" fmla="*/ 2147483647 h 332"/>
              <a:gd name="T42" fmla="*/ 2147483647 w 208"/>
              <a:gd name="T43" fmla="*/ 2147483647 h 332"/>
              <a:gd name="T44" fmla="*/ 2147483647 w 208"/>
              <a:gd name="T45" fmla="*/ 2147483647 h 332"/>
              <a:gd name="T46" fmla="*/ 2147483647 w 208"/>
              <a:gd name="T47" fmla="*/ 2147483647 h 332"/>
              <a:gd name="T48" fmla="*/ 2147483647 w 208"/>
              <a:gd name="T49" fmla="*/ 2147483647 h 332"/>
              <a:gd name="T50" fmla="*/ 2147483647 w 208"/>
              <a:gd name="T51" fmla="*/ 2147483647 h 332"/>
              <a:gd name="T52" fmla="*/ 2147483647 w 208"/>
              <a:gd name="T53" fmla="*/ 2147483647 h 332"/>
              <a:gd name="T54" fmla="*/ 2147483647 w 208"/>
              <a:gd name="T55" fmla="*/ 2147483647 h 332"/>
              <a:gd name="T56" fmla="*/ 2147483647 w 208"/>
              <a:gd name="T57" fmla="*/ 2147483647 h 332"/>
              <a:gd name="T58" fmla="*/ 2147483647 w 208"/>
              <a:gd name="T59" fmla="*/ 2147483647 h 332"/>
              <a:gd name="T60" fmla="*/ 2147483647 w 208"/>
              <a:gd name="T61" fmla="*/ 2147483647 h 332"/>
              <a:gd name="T62" fmla="*/ 2147483647 w 208"/>
              <a:gd name="T63" fmla="*/ 2147483647 h 332"/>
              <a:gd name="T64" fmla="*/ 2147483647 w 208"/>
              <a:gd name="T65" fmla="*/ 2147483647 h 332"/>
              <a:gd name="T66" fmla="*/ 2147483647 w 208"/>
              <a:gd name="T67" fmla="*/ 2147483647 h 332"/>
              <a:gd name="T68" fmla="*/ 2147483647 w 208"/>
              <a:gd name="T69" fmla="*/ 2147483647 h 332"/>
              <a:gd name="T70" fmla="*/ 2147483647 w 208"/>
              <a:gd name="T71" fmla="*/ 2147483647 h 332"/>
              <a:gd name="T72" fmla="*/ 2147483647 w 208"/>
              <a:gd name="T73" fmla="*/ 2147483647 h 332"/>
              <a:gd name="T74" fmla="*/ 2147483647 w 208"/>
              <a:gd name="T75" fmla="*/ 2147483647 h 332"/>
              <a:gd name="T76" fmla="*/ 2147483647 w 208"/>
              <a:gd name="T77" fmla="*/ 2147483647 h 332"/>
              <a:gd name="T78" fmla="*/ 2147483647 w 208"/>
              <a:gd name="T79" fmla="*/ 2147483647 h 332"/>
              <a:gd name="T80" fmla="*/ 2147483647 w 208"/>
              <a:gd name="T81" fmla="*/ 2147483647 h 332"/>
              <a:gd name="T82" fmla="*/ 2147483647 w 208"/>
              <a:gd name="T83" fmla="*/ 2147483647 h 332"/>
              <a:gd name="T84" fmla="*/ 2147483647 w 208"/>
              <a:gd name="T85" fmla="*/ 2147483647 h 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8"/>
              <a:gd name="T130" fmla="*/ 0 h 332"/>
              <a:gd name="T131" fmla="*/ 208 w 208"/>
              <a:gd name="T132" fmla="*/ 332 h 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08" h="332">
                <a:moveTo>
                  <a:pt x="186" y="332"/>
                </a:moveTo>
                <a:lnTo>
                  <a:pt x="180" y="324"/>
                </a:lnTo>
                <a:lnTo>
                  <a:pt x="174" y="318"/>
                </a:lnTo>
                <a:lnTo>
                  <a:pt x="154" y="300"/>
                </a:lnTo>
                <a:lnTo>
                  <a:pt x="146" y="294"/>
                </a:lnTo>
                <a:lnTo>
                  <a:pt x="136" y="292"/>
                </a:lnTo>
                <a:lnTo>
                  <a:pt x="118" y="282"/>
                </a:lnTo>
                <a:lnTo>
                  <a:pt x="108" y="276"/>
                </a:lnTo>
                <a:lnTo>
                  <a:pt x="98" y="268"/>
                </a:lnTo>
                <a:lnTo>
                  <a:pt x="94" y="262"/>
                </a:lnTo>
                <a:lnTo>
                  <a:pt x="90" y="254"/>
                </a:lnTo>
                <a:lnTo>
                  <a:pt x="80" y="232"/>
                </a:lnTo>
                <a:lnTo>
                  <a:pt x="72" y="212"/>
                </a:lnTo>
                <a:lnTo>
                  <a:pt x="62" y="194"/>
                </a:lnTo>
                <a:lnTo>
                  <a:pt x="52" y="174"/>
                </a:lnTo>
                <a:lnTo>
                  <a:pt x="46" y="158"/>
                </a:lnTo>
                <a:lnTo>
                  <a:pt x="40" y="146"/>
                </a:lnTo>
                <a:lnTo>
                  <a:pt x="32" y="132"/>
                </a:lnTo>
                <a:lnTo>
                  <a:pt x="24" y="118"/>
                </a:lnTo>
                <a:lnTo>
                  <a:pt x="22" y="114"/>
                </a:lnTo>
                <a:lnTo>
                  <a:pt x="18" y="112"/>
                </a:lnTo>
                <a:lnTo>
                  <a:pt x="12" y="108"/>
                </a:lnTo>
                <a:lnTo>
                  <a:pt x="4" y="106"/>
                </a:lnTo>
                <a:lnTo>
                  <a:pt x="2" y="104"/>
                </a:lnTo>
                <a:lnTo>
                  <a:pt x="0" y="100"/>
                </a:lnTo>
                <a:lnTo>
                  <a:pt x="0" y="82"/>
                </a:lnTo>
                <a:lnTo>
                  <a:pt x="0" y="66"/>
                </a:lnTo>
                <a:lnTo>
                  <a:pt x="2" y="64"/>
                </a:lnTo>
                <a:lnTo>
                  <a:pt x="4" y="60"/>
                </a:lnTo>
                <a:lnTo>
                  <a:pt x="12" y="54"/>
                </a:lnTo>
                <a:lnTo>
                  <a:pt x="16" y="54"/>
                </a:lnTo>
                <a:lnTo>
                  <a:pt x="14" y="58"/>
                </a:lnTo>
                <a:lnTo>
                  <a:pt x="16" y="60"/>
                </a:lnTo>
                <a:lnTo>
                  <a:pt x="16" y="66"/>
                </a:lnTo>
                <a:lnTo>
                  <a:pt x="14" y="70"/>
                </a:lnTo>
                <a:lnTo>
                  <a:pt x="12" y="74"/>
                </a:lnTo>
                <a:lnTo>
                  <a:pt x="22" y="80"/>
                </a:lnTo>
                <a:lnTo>
                  <a:pt x="34" y="86"/>
                </a:lnTo>
                <a:lnTo>
                  <a:pt x="38" y="84"/>
                </a:lnTo>
                <a:lnTo>
                  <a:pt x="40" y="80"/>
                </a:lnTo>
                <a:lnTo>
                  <a:pt x="44" y="70"/>
                </a:lnTo>
                <a:lnTo>
                  <a:pt x="50" y="56"/>
                </a:lnTo>
                <a:lnTo>
                  <a:pt x="54" y="52"/>
                </a:lnTo>
                <a:lnTo>
                  <a:pt x="60" y="48"/>
                </a:lnTo>
                <a:lnTo>
                  <a:pt x="72" y="42"/>
                </a:lnTo>
                <a:lnTo>
                  <a:pt x="82" y="34"/>
                </a:lnTo>
                <a:lnTo>
                  <a:pt x="88" y="22"/>
                </a:lnTo>
                <a:lnTo>
                  <a:pt x="90" y="18"/>
                </a:lnTo>
                <a:lnTo>
                  <a:pt x="90" y="10"/>
                </a:lnTo>
                <a:lnTo>
                  <a:pt x="92" y="8"/>
                </a:lnTo>
                <a:lnTo>
                  <a:pt x="90" y="0"/>
                </a:lnTo>
                <a:lnTo>
                  <a:pt x="96" y="0"/>
                </a:lnTo>
                <a:lnTo>
                  <a:pt x="100" y="4"/>
                </a:lnTo>
                <a:lnTo>
                  <a:pt x="106" y="8"/>
                </a:lnTo>
                <a:lnTo>
                  <a:pt x="114" y="14"/>
                </a:lnTo>
                <a:lnTo>
                  <a:pt x="120" y="22"/>
                </a:lnTo>
                <a:lnTo>
                  <a:pt x="124" y="26"/>
                </a:lnTo>
                <a:lnTo>
                  <a:pt x="126" y="34"/>
                </a:lnTo>
                <a:lnTo>
                  <a:pt x="128" y="42"/>
                </a:lnTo>
                <a:lnTo>
                  <a:pt x="144" y="42"/>
                </a:lnTo>
                <a:lnTo>
                  <a:pt x="146" y="42"/>
                </a:lnTo>
                <a:lnTo>
                  <a:pt x="148" y="40"/>
                </a:lnTo>
                <a:lnTo>
                  <a:pt x="152" y="38"/>
                </a:lnTo>
                <a:lnTo>
                  <a:pt x="154" y="38"/>
                </a:lnTo>
                <a:lnTo>
                  <a:pt x="156" y="40"/>
                </a:lnTo>
                <a:lnTo>
                  <a:pt x="160" y="44"/>
                </a:lnTo>
                <a:lnTo>
                  <a:pt x="160" y="40"/>
                </a:lnTo>
                <a:lnTo>
                  <a:pt x="164" y="38"/>
                </a:lnTo>
                <a:lnTo>
                  <a:pt x="172" y="40"/>
                </a:lnTo>
                <a:lnTo>
                  <a:pt x="178" y="44"/>
                </a:lnTo>
                <a:lnTo>
                  <a:pt x="176" y="48"/>
                </a:lnTo>
                <a:lnTo>
                  <a:pt x="174" y="52"/>
                </a:lnTo>
                <a:lnTo>
                  <a:pt x="170" y="56"/>
                </a:lnTo>
                <a:lnTo>
                  <a:pt x="168" y="60"/>
                </a:lnTo>
                <a:lnTo>
                  <a:pt x="170" y="64"/>
                </a:lnTo>
                <a:lnTo>
                  <a:pt x="174" y="66"/>
                </a:lnTo>
                <a:lnTo>
                  <a:pt x="180" y="70"/>
                </a:lnTo>
                <a:lnTo>
                  <a:pt x="180" y="74"/>
                </a:lnTo>
                <a:lnTo>
                  <a:pt x="176" y="76"/>
                </a:lnTo>
                <a:lnTo>
                  <a:pt x="164" y="78"/>
                </a:lnTo>
                <a:lnTo>
                  <a:pt x="154" y="80"/>
                </a:lnTo>
                <a:lnTo>
                  <a:pt x="144" y="82"/>
                </a:lnTo>
                <a:lnTo>
                  <a:pt x="138" y="86"/>
                </a:lnTo>
                <a:lnTo>
                  <a:pt x="136" y="90"/>
                </a:lnTo>
                <a:lnTo>
                  <a:pt x="134" y="98"/>
                </a:lnTo>
                <a:lnTo>
                  <a:pt x="132" y="106"/>
                </a:lnTo>
                <a:lnTo>
                  <a:pt x="128" y="118"/>
                </a:lnTo>
                <a:lnTo>
                  <a:pt x="126" y="122"/>
                </a:lnTo>
                <a:lnTo>
                  <a:pt x="124" y="124"/>
                </a:lnTo>
                <a:lnTo>
                  <a:pt x="120" y="128"/>
                </a:lnTo>
                <a:lnTo>
                  <a:pt x="118" y="132"/>
                </a:lnTo>
                <a:lnTo>
                  <a:pt x="120" y="138"/>
                </a:lnTo>
                <a:lnTo>
                  <a:pt x="122" y="142"/>
                </a:lnTo>
                <a:lnTo>
                  <a:pt x="126" y="150"/>
                </a:lnTo>
                <a:lnTo>
                  <a:pt x="132" y="158"/>
                </a:lnTo>
                <a:lnTo>
                  <a:pt x="134" y="162"/>
                </a:lnTo>
                <a:lnTo>
                  <a:pt x="134" y="168"/>
                </a:lnTo>
                <a:lnTo>
                  <a:pt x="142" y="170"/>
                </a:lnTo>
                <a:lnTo>
                  <a:pt x="148" y="174"/>
                </a:lnTo>
                <a:lnTo>
                  <a:pt x="154" y="180"/>
                </a:lnTo>
                <a:lnTo>
                  <a:pt x="158" y="182"/>
                </a:lnTo>
                <a:lnTo>
                  <a:pt x="162" y="180"/>
                </a:lnTo>
                <a:lnTo>
                  <a:pt x="164" y="180"/>
                </a:lnTo>
                <a:lnTo>
                  <a:pt x="166" y="172"/>
                </a:lnTo>
                <a:lnTo>
                  <a:pt x="176" y="172"/>
                </a:lnTo>
                <a:lnTo>
                  <a:pt x="176" y="188"/>
                </a:lnTo>
                <a:lnTo>
                  <a:pt x="176" y="194"/>
                </a:lnTo>
                <a:lnTo>
                  <a:pt x="178" y="196"/>
                </a:lnTo>
                <a:lnTo>
                  <a:pt x="180" y="198"/>
                </a:lnTo>
                <a:lnTo>
                  <a:pt x="182" y="198"/>
                </a:lnTo>
                <a:lnTo>
                  <a:pt x="184" y="198"/>
                </a:lnTo>
                <a:lnTo>
                  <a:pt x="192" y="200"/>
                </a:lnTo>
                <a:lnTo>
                  <a:pt x="202" y="212"/>
                </a:lnTo>
                <a:lnTo>
                  <a:pt x="206" y="218"/>
                </a:lnTo>
                <a:lnTo>
                  <a:pt x="208" y="226"/>
                </a:lnTo>
                <a:lnTo>
                  <a:pt x="206" y="258"/>
                </a:lnTo>
                <a:lnTo>
                  <a:pt x="204" y="264"/>
                </a:lnTo>
                <a:lnTo>
                  <a:pt x="204" y="266"/>
                </a:lnTo>
                <a:lnTo>
                  <a:pt x="202" y="270"/>
                </a:lnTo>
                <a:lnTo>
                  <a:pt x="200" y="276"/>
                </a:lnTo>
                <a:lnTo>
                  <a:pt x="202" y="290"/>
                </a:lnTo>
                <a:lnTo>
                  <a:pt x="204" y="294"/>
                </a:lnTo>
                <a:lnTo>
                  <a:pt x="208" y="296"/>
                </a:lnTo>
                <a:lnTo>
                  <a:pt x="204" y="306"/>
                </a:lnTo>
                <a:lnTo>
                  <a:pt x="202" y="316"/>
                </a:lnTo>
                <a:lnTo>
                  <a:pt x="200" y="322"/>
                </a:lnTo>
                <a:lnTo>
                  <a:pt x="196" y="326"/>
                </a:lnTo>
                <a:lnTo>
                  <a:pt x="190" y="330"/>
                </a:lnTo>
                <a:lnTo>
                  <a:pt x="186" y="33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1" name="ïslîďê">
            <a:extLst>
              <a:ext uri="{FF2B5EF4-FFF2-40B4-BE49-F238E27FC236}">
                <a16:creationId xmlns:a16="http://schemas.microsoft.com/office/drawing/2014/main" id="{E4077463-A832-4B9D-BF67-8896BC0071A0}"/>
              </a:ext>
            </a:extLst>
          </p:cNvPr>
          <p:cNvSpPr/>
          <p:nvPr/>
        </p:nvSpPr>
        <p:spPr bwMode="auto">
          <a:xfrm>
            <a:off x="8024732" y="2828368"/>
            <a:ext cx="174261" cy="234461"/>
          </a:xfrm>
          <a:custGeom>
            <a:avLst/>
            <a:gdLst>
              <a:gd name="T0" fmla="*/ 2147483647 w 196"/>
              <a:gd name="T1" fmla="*/ 2147483647 h 238"/>
              <a:gd name="T2" fmla="*/ 2147483647 w 196"/>
              <a:gd name="T3" fmla="*/ 2147483647 h 238"/>
              <a:gd name="T4" fmla="*/ 2147483647 w 196"/>
              <a:gd name="T5" fmla="*/ 2147483647 h 238"/>
              <a:gd name="T6" fmla="*/ 2147483647 w 196"/>
              <a:gd name="T7" fmla="*/ 2147483647 h 238"/>
              <a:gd name="T8" fmla="*/ 2147483647 w 196"/>
              <a:gd name="T9" fmla="*/ 2147483647 h 238"/>
              <a:gd name="T10" fmla="*/ 2147483647 w 196"/>
              <a:gd name="T11" fmla="*/ 2147483647 h 238"/>
              <a:gd name="T12" fmla="*/ 2147483647 w 196"/>
              <a:gd name="T13" fmla="*/ 2147483647 h 238"/>
              <a:gd name="T14" fmla="*/ 2147483647 w 196"/>
              <a:gd name="T15" fmla="*/ 2147483647 h 238"/>
              <a:gd name="T16" fmla="*/ 2147483647 w 196"/>
              <a:gd name="T17" fmla="*/ 2147483647 h 238"/>
              <a:gd name="T18" fmla="*/ 2147483647 w 196"/>
              <a:gd name="T19" fmla="*/ 2147483647 h 238"/>
              <a:gd name="T20" fmla="*/ 2147483647 w 196"/>
              <a:gd name="T21" fmla="*/ 2147483647 h 238"/>
              <a:gd name="T22" fmla="*/ 2147483647 w 196"/>
              <a:gd name="T23" fmla="*/ 2147483647 h 238"/>
              <a:gd name="T24" fmla="*/ 2147483647 w 196"/>
              <a:gd name="T25" fmla="*/ 2147483647 h 238"/>
              <a:gd name="T26" fmla="*/ 2147483647 w 196"/>
              <a:gd name="T27" fmla="*/ 2147483647 h 238"/>
              <a:gd name="T28" fmla="*/ 2147483647 w 196"/>
              <a:gd name="T29" fmla="*/ 2147483647 h 238"/>
              <a:gd name="T30" fmla="*/ 2147483647 w 196"/>
              <a:gd name="T31" fmla="*/ 2147483647 h 238"/>
              <a:gd name="T32" fmla="*/ 2147483647 w 196"/>
              <a:gd name="T33" fmla="*/ 2147483647 h 238"/>
              <a:gd name="T34" fmla="*/ 2147483647 w 196"/>
              <a:gd name="T35" fmla="*/ 2147483647 h 238"/>
              <a:gd name="T36" fmla="*/ 2147483647 w 196"/>
              <a:gd name="T37" fmla="*/ 2147483647 h 238"/>
              <a:gd name="T38" fmla="*/ 2147483647 w 196"/>
              <a:gd name="T39" fmla="*/ 2147483647 h 238"/>
              <a:gd name="T40" fmla="*/ 2147483647 w 196"/>
              <a:gd name="T41" fmla="*/ 2147483647 h 238"/>
              <a:gd name="T42" fmla="*/ 2147483647 w 196"/>
              <a:gd name="T43" fmla="*/ 2147483647 h 238"/>
              <a:gd name="T44" fmla="*/ 2147483647 w 196"/>
              <a:gd name="T45" fmla="*/ 2147483647 h 238"/>
              <a:gd name="T46" fmla="*/ 2147483647 w 196"/>
              <a:gd name="T47" fmla="*/ 2147483647 h 238"/>
              <a:gd name="T48" fmla="*/ 2147483647 w 196"/>
              <a:gd name="T49" fmla="*/ 2147483647 h 238"/>
              <a:gd name="T50" fmla="*/ 2147483647 w 196"/>
              <a:gd name="T51" fmla="*/ 2147483647 h 238"/>
              <a:gd name="T52" fmla="*/ 2147483647 w 196"/>
              <a:gd name="T53" fmla="*/ 2147483647 h 238"/>
              <a:gd name="T54" fmla="*/ 2147483647 w 196"/>
              <a:gd name="T55" fmla="*/ 2147483647 h 238"/>
              <a:gd name="T56" fmla="*/ 2147483647 w 196"/>
              <a:gd name="T57" fmla="*/ 2147483647 h 238"/>
              <a:gd name="T58" fmla="*/ 2147483647 w 196"/>
              <a:gd name="T59" fmla="*/ 2147483647 h 238"/>
              <a:gd name="T60" fmla="*/ 2147483647 w 196"/>
              <a:gd name="T61" fmla="*/ 2147483647 h 238"/>
              <a:gd name="T62" fmla="*/ 2147483647 w 196"/>
              <a:gd name="T63" fmla="*/ 2147483647 h 238"/>
              <a:gd name="T64" fmla="*/ 2147483647 w 196"/>
              <a:gd name="T65" fmla="*/ 2147483647 h 238"/>
              <a:gd name="T66" fmla="*/ 2147483647 w 196"/>
              <a:gd name="T67" fmla="*/ 2147483647 h 238"/>
              <a:gd name="T68" fmla="*/ 2147483647 w 196"/>
              <a:gd name="T69" fmla="*/ 2147483647 h 238"/>
              <a:gd name="T70" fmla="*/ 2147483647 w 196"/>
              <a:gd name="T71" fmla="*/ 2147483647 h 238"/>
              <a:gd name="T72" fmla="*/ 2147483647 w 196"/>
              <a:gd name="T73" fmla="*/ 2147483647 h 238"/>
              <a:gd name="T74" fmla="*/ 2147483647 w 196"/>
              <a:gd name="T75" fmla="*/ 2147483647 h 238"/>
              <a:gd name="T76" fmla="*/ 2147483647 w 196"/>
              <a:gd name="T77" fmla="*/ 2147483647 h 238"/>
              <a:gd name="T78" fmla="*/ 2147483647 w 196"/>
              <a:gd name="T79" fmla="*/ 2147483647 h 238"/>
              <a:gd name="T80" fmla="*/ 2147483647 w 196"/>
              <a:gd name="T81" fmla="*/ 2147483647 h 238"/>
              <a:gd name="T82" fmla="*/ 2147483647 w 196"/>
              <a:gd name="T83" fmla="*/ 2147483647 h 238"/>
              <a:gd name="T84" fmla="*/ 2147483647 w 196"/>
              <a:gd name="T85" fmla="*/ 2147483647 h 238"/>
              <a:gd name="T86" fmla="*/ 2147483647 w 196"/>
              <a:gd name="T87" fmla="*/ 2147483647 h 238"/>
              <a:gd name="T88" fmla="*/ 2147483647 w 196"/>
              <a:gd name="T89" fmla="*/ 0 h 238"/>
              <a:gd name="T90" fmla="*/ 2147483647 w 196"/>
              <a:gd name="T91" fmla="*/ 2147483647 h 238"/>
              <a:gd name="T92" fmla="*/ 2147483647 w 196"/>
              <a:gd name="T93" fmla="*/ 2147483647 h 238"/>
              <a:gd name="T94" fmla="*/ 2147483647 w 196"/>
              <a:gd name="T95" fmla="*/ 2147483647 h 238"/>
              <a:gd name="T96" fmla="*/ 0 w 196"/>
              <a:gd name="T97" fmla="*/ 2147483647 h 23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96"/>
              <a:gd name="T148" fmla="*/ 0 h 238"/>
              <a:gd name="T149" fmla="*/ 196 w 196"/>
              <a:gd name="T150" fmla="*/ 238 h 23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96" h="238">
                <a:moveTo>
                  <a:pt x="0" y="24"/>
                </a:moveTo>
                <a:lnTo>
                  <a:pt x="10" y="34"/>
                </a:lnTo>
                <a:lnTo>
                  <a:pt x="14" y="42"/>
                </a:lnTo>
                <a:lnTo>
                  <a:pt x="16" y="50"/>
                </a:lnTo>
                <a:lnTo>
                  <a:pt x="14" y="82"/>
                </a:lnTo>
                <a:lnTo>
                  <a:pt x="12" y="88"/>
                </a:lnTo>
                <a:lnTo>
                  <a:pt x="12" y="90"/>
                </a:lnTo>
                <a:lnTo>
                  <a:pt x="10" y="94"/>
                </a:lnTo>
                <a:lnTo>
                  <a:pt x="8" y="100"/>
                </a:lnTo>
                <a:lnTo>
                  <a:pt x="10" y="114"/>
                </a:lnTo>
                <a:lnTo>
                  <a:pt x="12" y="118"/>
                </a:lnTo>
                <a:lnTo>
                  <a:pt x="16" y="120"/>
                </a:lnTo>
                <a:lnTo>
                  <a:pt x="14" y="126"/>
                </a:lnTo>
                <a:lnTo>
                  <a:pt x="12" y="132"/>
                </a:lnTo>
                <a:lnTo>
                  <a:pt x="8" y="146"/>
                </a:lnTo>
                <a:lnTo>
                  <a:pt x="18" y="156"/>
                </a:lnTo>
                <a:lnTo>
                  <a:pt x="22" y="168"/>
                </a:lnTo>
                <a:lnTo>
                  <a:pt x="26" y="198"/>
                </a:lnTo>
                <a:lnTo>
                  <a:pt x="28" y="200"/>
                </a:lnTo>
                <a:lnTo>
                  <a:pt x="30" y="202"/>
                </a:lnTo>
                <a:lnTo>
                  <a:pt x="34" y="204"/>
                </a:lnTo>
                <a:lnTo>
                  <a:pt x="36" y="208"/>
                </a:lnTo>
                <a:lnTo>
                  <a:pt x="42" y="228"/>
                </a:lnTo>
                <a:lnTo>
                  <a:pt x="44" y="234"/>
                </a:lnTo>
                <a:lnTo>
                  <a:pt x="46" y="238"/>
                </a:lnTo>
                <a:lnTo>
                  <a:pt x="50" y="238"/>
                </a:lnTo>
                <a:lnTo>
                  <a:pt x="56" y="236"/>
                </a:lnTo>
                <a:lnTo>
                  <a:pt x="60" y="232"/>
                </a:lnTo>
                <a:lnTo>
                  <a:pt x="70" y="220"/>
                </a:lnTo>
                <a:lnTo>
                  <a:pt x="76" y="226"/>
                </a:lnTo>
                <a:lnTo>
                  <a:pt x="84" y="228"/>
                </a:lnTo>
                <a:lnTo>
                  <a:pt x="92" y="230"/>
                </a:lnTo>
                <a:lnTo>
                  <a:pt x="98" y="238"/>
                </a:lnTo>
                <a:lnTo>
                  <a:pt x="100" y="232"/>
                </a:lnTo>
                <a:lnTo>
                  <a:pt x="104" y="230"/>
                </a:lnTo>
                <a:lnTo>
                  <a:pt x="112" y="228"/>
                </a:lnTo>
                <a:lnTo>
                  <a:pt x="126" y="228"/>
                </a:lnTo>
                <a:lnTo>
                  <a:pt x="126" y="204"/>
                </a:lnTo>
                <a:lnTo>
                  <a:pt x="128" y="196"/>
                </a:lnTo>
                <a:lnTo>
                  <a:pt x="132" y="188"/>
                </a:lnTo>
                <a:lnTo>
                  <a:pt x="136" y="180"/>
                </a:lnTo>
                <a:lnTo>
                  <a:pt x="144" y="176"/>
                </a:lnTo>
                <a:lnTo>
                  <a:pt x="152" y="172"/>
                </a:lnTo>
                <a:lnTo>
                  <a:pt x="162" y="172"/>
                </a:lnTo>
                <a:lnTo>
                  <a:pt x="170" y="172"/>
                </a:lnTo>
                <a:lnTo>
                  <a:pt x="178" y="174"/>
                </a:lnTo>
                <a:lnTo>
                  <a:pt x="190" y="180"/>
                </a:lnTo>
                <a:lnTo>
                  <a:pt x="190" y="174"/>
                </a:lnTo>
                <a:lnTo>
                  <a:pt x="192" y="170"/>
                </a:lnTo>
                <a:lnTo>
                  <a:pt x="196" y="162"/>
                </a:lnTo>
                <a:lnTo>
                  <a:pt x="196" y="156"/>
                </a:lnTo>
                <a:lnTo>
                  <a:pt x="196" y="148"/>
                </a:lnTo>
                <a:lnTo>
                  <a:pt x="194" y="146"/>
                </a:lnTo>
                <a:lnTo>
                  <a:pt x="186" y="138"/>
                </a:lnTo>
                <a:lnTo>
                  <a:pt x="184" y="134"/>
                </a:lnTo>
                <a:lnTo>
                  <a:pt x="180" y="130"/>
                </a:lnTo>
                <a:lnTo>
                  <a:pt x="180" y="126"/>
                </a:lnTo>
                <a:lnTo>
                  <a:pt x="180" y="120"/>
                </a:lnTo>
                <a:lnTo>
                  <a:pt x="168" y="118"/>
                </a:lnTo>
                <a:lnTo>
                  <a:pt x="158" y="116"/>
                </a:lnTo>
                <a:lnTo>
                  <a:pt x="154" y="112"/>
                </a:lnTo>
                <a:lnTo>
                  <a:pt x="152" y="108"/>
                </a:lnTo>
                <a:lnTo>
                  <a:pt x="152" y="102"/>
                </a:lnTo>
                <a:lnTo>
                  <a:pt x="152" y="94"/>
                </a:lnTo>
                <a:lnTo>
                  <a:pt x="150" y="92"/>
                </a:lnTo>
                <a:lnTo>
                  <a:pt x="148" y="90"/>
                </a:lnTo>
                <a:lnTo>
                  <a:pt x="146" y="80"/>
                </a:lnTo>
                <a:lnTo>
                  <a:pt x="142" y="70"/>
                </a:lnTo>
                <a:lnTo>
                  <a:pt x="138" y="68"/>
                </a:lnTo>
                <a:lnTo>
                  <a:pt x="134" y="66"/>
                </a:lnTo>
                <a:lnTo>
                  <a:pt x="124" y="68"/>
                </a:lnTo>
                <a:lnTo>
                  <a:pt x="120" y="68"/>
                </a:lnTo>
                <a:lnTo>
                  <a:pt x="116" y="68"/>
                </a:lnTo>
                <a:lnTo>
                  <a:pt x="114" y="66"/>
                </a:lnTo>
                <a:lnTo>
                  <a:pt x="114" y="62"/>
                </a:lnTo>
                <a:lnTo>
                  <a:pt x="108" y="60"/>
                </a:lnTo>
                <a:lnTo>
                  <a:pt x="104" y="58"/>
                </a:lnTo>
                <a:lnTo>
                  <a:pt x="100" y="54"/>
                </a:lnTo>
                <a:lnTo>
                  <a:pt x="98" y="52"/>
                </a:lnTo>
                <a:lnTo>
                  <a:pt x="94" y="54"/>
                </a:lnTo>
                <a:lnTo>
                  <a:pt x="84" y="50"/>
                </a:lnTo>
                <a:lnTo>
                  <a:pt x="74" y="44"/>
                </a:lnTo>
                <a:lnTo>
                  <a:pt x="70" y="36"/>
                </a:lnTo>
                <a:lnTo>
                  <a:pt x="66" y="30"/>
                </a:lnTo>
                <a:lnTo>
                  <a:pt x="64" y="20"/>
                </a:lnTo>
                <a:lnTo>
                  <a:pt x="66" y="10"/>
                </a:lnTo>
                <a:lnTo>
                  <a:pt x="66" y="6"/>
                </a:lnTo>
                <a:lnTo>
                  <a:pt x="64" y="2"/>
                </a:lnTo>
                <a:lnTo>
                  <a:pt x="62" y="0"/>
                </a:lnTo>
                <a:lnTo>
                  <a:pt x="56" y="0"/>
                </a:lnTo>
                <a:lnTo>
                  <a:pt x="48" y="2"/>
                </a:lnTo>
                <a:lnTo>
                  <a:pt x="42" y="6"/>
                </a:lnTo>
                <a:lnTo>
                  <a:pt x="30" y="14"/>
                </a:lnTo>
                <a:lnTo>
                  <a:pt x="20" y="22"/>
                </a:lnTo>
                <a:lnTo>
                  <a:pt x="12" y="26"/>
                </a:lnTo>
                <a:lnTo>
                  <a:pt x="8" y="26"/>
                </a:lnTo>
                <a:lnTo>
                  <a:pt x="4" y="24"/>
                </a:lnTo>
                <a:lnTo>
                  <a:pt x="0" y="2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2" name="iSḷïḓé">
            <a:extLst>
              <a:ext uri="{FF2B5EF4-FFF2-40B4-BE49-F238E27FC236}">
                <a16:creationId xmlns:a16="http://schemas.microsoft.com/office/drawing/2014/main" id="{FE526AC8-1CB9-4F76-B0CE-4F77B6A6E503}"/>
              </a:ext>
            </a:extLst>
          </p:cNvPr>
          <p:cNvSpPr/>
          <p:nvPr/>
        </p:nvSpPr>
        <p:spPr bwMode="auto">
          <a:xfrm>
            <a:off x="8136455" y="2999036"/>
            <a:ext cx="119453" cy="149128"/>
          </a:xfrm>
          <a:custGeom>
            <a:avLst/>
            <a:gdLst>
              <a:gd name="T0" fmla="*/ 2147483647 w 134"/>
              <a:gd name="T1" fmla="*/ 2147483647 h 152"/>
              <a:gd name="T2" fmla="*/ 2147483647 w 134"/>
              <a:gd name="T3" fmla="*/ 2147483647 h 152"/>
              <a:gd name="T4" fmla="*/ 2147483647 w 134"/>
              <a:gd name="T5" fmla="*/ 2147483647 h 152"/>
              <a:gd name="T6" fmla="*/ 2147483647 w 134"/>
              <a:gd name="T7" fmla="*/ 2147483647 h 152"/>
              <a:gd name="T8" fmla="*/ 2147483647 w 134"/>
              <a:gd name="T9" fmla="*/ 2147483647 h 152"/>
              <a:gd name="T10" fmla="*/ 2147483647 w 134"/>
              <a:gd name="T11" fmla="*/ 2147483647 h 152"/>
              <a:gd name="T12" fmla="*/ 2147483647 w 134"/>
              <a:gd name="T13" fmla="*/ 2147483647 h 152"/>
              <a:gd name="T14" fmla="*/ 2147483647 w 134"/>
              <a:gd name="T15" fmla="*/ 2147483647 h 152"/>
              <a:gd name="T16" fmla="*/ 2147483647 w 134"/>
              <a:gd name="T17" fmla="*/ 2147483647 h 152"/>
              <a:gd name="T18" fmla="*/ 2147483647 w 134"/>
              <a:gd name="T19" fmla="*/ 2147483647 h 152"/>
              <a:gd name="T20" fmla="*/ 2147483647 w 134"/>
              <a:gd name="T21" fmla="*/ 2147483647 h 152"/>
              <a:gd name="T22" fmla="*/ 2147483647 w 134"/>
              <a:gd name="T23" fmla="*/ 2147483647 h 152"/>
              <a:gd name="T24" fmla="*/ 2147483647 w 134"/>
              <a:gd name="T25" fmla="*/ 2147483647 h 152"/>
              <a:gd name="T26" fmla="*/ 2147483647 w 134"/>
              <a:gd name="T27" fmla="*/ 2147483647 h 152"/>
              <a:gd name="T28" fmla="*/ 2147483647 w 134"/>
              <a:gd name="T29" fmla="*/ 2147483647 h 152"/>
              <a:gd name="T30" fmla="*/ 2147483647 w 134"/>
              <a:gd name="T31" fmla="*/ 2147483647 h 152"/>
              <a:gd name="T32" fmla="*/ 2147483647 w 134"/>
              <a:gd name="T33" fmla="*/ 2147483647 h 152"/>
              <a:gd name="T34" fmla="*/ 2147483647 w 134"/>
              <a:gd name="T35" fmla="*/ 2147483647 h 152"/>
              <a:gd name="T36" fmla="*/ 2147483647 w 134"/>
              <a:gd name="T37" fmla="*/ 2147483647 h 152"/>
              <a:gd name="T38" fmla="*/ 2147483647 w 134"/>
              <a:gd name="T39" fmla="*/ 2147483647 h 152"/>
              <a:gd name="T40" fmla="*/ 2147483647 w 134"/>
              <a:gd name="T41" fmla="*/ 2147483647 h 152"/>
              <a:gd name="T42" fmla="*/ 2147483647 w 134"/>
              <a:gd name="T43" fmla="*/ 2147483647 h 152"/>
              <a:gd name="T44" fmla="*/ 2147483647 w 134"/>
              <a:gd name="T45" fmla="*/ 2147483647 h 152"/>
              <a:gd name="T46" fmla="*/ 2147483647 w 134"/>
              <a:gd name="T47" fmla="*/ 2147483647 h 152"/>
              <a:gd name="T48" fmla="*/ 2147483647 w 134"/>
              <a:gd name="T49" fmla="*/ 2147483647 h 152"/>
              <a:gd name="T50" fmla="*/ 2147483647 w 134"/>
              <a:gd name="T51" fmla="*/ 2147483647 h 152"/>
              <a:gd name="T52" fmla="*/ 2147483647 w 134"/>
              <a:gd name="T53" fmla="*/ 2147483647 h 152"/>
              <a:gd name="T54" fmla="*/ 2147483647 w 134"/>
              <a:gd name="T55" fmla="*/ 2147483647 h 152"/>
              <a:gd name="T56" fmla="*/ 2147483647 w 134"/>
              <a:gd name="T57" fmla="*/ 2147483647 h 152"/>
              <a:gd name="T58" fmla="*/ 2147483647 w 134"/>
              <a:gd name="T59" fmla="*/ 2147483647 h 152"/>
              <a:gd name="T60" fmla="*/ 2147483647 w 134"/>
              <a:gd name="T61" fmla="*/ 2147483647 h 152"/>
              <a:gd name="T62" fmla="*/ 2147483647 w 134"/>
              <a:gd name="T63" fmla="*/ 2147483647 h 152"/>
              <a:gd name="T64" fmla="*/ 0 w 134"/>
              <a:gd name="T65" fmla="*/ 2147483647 h 152"/>
              <a:gd name="T66" fmla="*/ 0 w 134"/>
              <a:gd name="T67" fmla="*/ 2147483647 h 152"/>
              <a:gd name="T68" fmla="*/ 0 w 134"/>
              <a:gd name="T69" fmla="*/ 2147483647 h 152"/>
              <a:gd name="T70" fmla="*/ 2147483647 w 134"/>
              <a:gd name="T71" fmla="*/ 2147483647 h 152"/>
              <a:gd name="T72" fmla="*/ 2147483647 w 134"/>
              <a:gd name="T73" fmla="*/ 2147483647 h 152"/>
              <a:gd name="T74" fmla="*/ 2147483647 w 134"/>
              <a:gd name="T75" fmla="*/ 2147483647 h 152"/>
              <a:gd name="T76" fmla="*/ 2147483647 w 134"/>
              <a:gd name="T77" fmla="*/ 2147483647 h 152"/>
              <a:gd name="T78" fmla="*/ 2147483647 w 134"/>
              <a:gd name="T79" fmla="*/ 0 h 152"/>
              <a:gd name="T80" fmla="*/ 2147483647 w 134"/>
              <a:gd name="T81" fmla="*/ 0 h 152"/>
              <a:gd name="T82" fmla="*/ 2147483647 w 134"/>
              <a:gd name="T83" fmla="*/ 0 h 152"/>
              <a:gd name="T84" fmla="*/ 2147483647 w 134"/>
              <a:gd name="T85" fmla="*/ 2147483647 h 152"/>
              <a:gd name="T86" fmla="*/ 2147483647 w 134"/>
              <a:gd name="T87" fmla="*/ 2147483647 h 152"/>
              <a:gd name="T88" fmla="*/ 2147483647 w 134"/>
              <a:gd name="T89" fmla="*/ 2147483647 h 152"/>
              <a:gd name="T90" fmla="*/ 2147483647 w 134"/>
              <a:gd name="T91" fmla="*/ 2147483647 h 152"/>
              <a:gd name="T92" fmla="*/ 2147483647 w 134"/>
              <a:gd name="T93" fmla="*/ 2147483647 h 152"/>
              <a:gd name="T94" fmla="*/ 2147483647 w 134"/>
              <a:gd name="T95" fmla="*/ 2147483647 h 152"/>
              <a:gd name="T96" fmla="*/ 2147483647 w 134"/>
              <a:gd name="T97" fmla="*/ 2147483647 h 152"/>
              <a:gd name="T98" fmla="*/ 2147483647 w 134"/>
              <a:gd name="T99" fmla="*/ 2147483647 h 152"/>
              <a:gd name="T100" fmla="*/ 2147483647 w 134"/>
              <a:gd name="T101" fmla="*/ 2147483647 h 152"/>
              <a:gd name="T102" fmla="*/ 2147483647 w 134"/>
              <a:gd name="T103" fmla="*/ 2147483647 h 152"/>
              <a:gd name="T104" fmla="*/ 2147483647 w 134"/>
              <a:gd name="T105" fmla="*/ 2147483647 h 152"/>
              <a:gd name="T106" fmla="*/ 2147483647 w 134"/>
              <a:gd name="T107" fmla="*/ 2147483647 h 152"/>
              <a:gd name="T108" fmla="*/ 2147483647 w 134"/>
              <a:gd name="T109" fmla="*/ 2147483647 h 152"/>
              <a:gd name="T110" fmla="*/ 2147483647 w 134"/>
              <a:gd name="T111" fmla="*/ 2147483647 h 152"/>
              <a:gd name="T112" fmla="*/ 2147483647 w 134"/>
              <a:gd name="T113" fmla="*/ 2147483647 h 152"/>
              <a:gd name="T114" fmla="*/ 2147483647 w 134"/>
              <a:gd name="T115" fmla="*/ 2147483647 h 152"/>
              <a:gd name="T116" fmla="*/ 2147483647 w 134"/>
              <a:gd name="T117" fmla="*/ 2147483647 h 152"/>
              <a:gd name="T118" fmla="*/ 2147483647 w 134"/>
              <a:gd name="T119" fmla="*/ 2147483647 h 152"/>
              <a:gd name="T120" fmla="*/ 2147483647 w 134"/>
              <a:gd name="T121" fmla="*/ 2147483647 h 152"/>
              <a:gd name="T122" fmla="*/ 2147483647 w 134"/>
              <a:gd name="T123" fmla="*/ 2147483647 h 152"/>
              <a:gd name="T124" fmla="*/ 2147483647 w 134"/>
              <a:gd name="T125" fmla="*/ 2147483647 h 15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4"/>
              <a:gd name="T190" fmla="*/ 0 h 152"/>
              <a:gd name="T191" fmla="*/ 134 w 134"/>
              <a:gd name="T192" fmla="*/ 152 h 15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4" h="152">
                <a:moveTo>
                  <a:pt x="132" y="118"/>
                </a:moveTo>
                <a:lnTo>
                  <a:pt x="134" y="122"/>
                </a:lnTo>
                <a:lnTo>
                  <a:pt x="134" y="130"/>
                </a:lnTo>
                <a:lnTo>
                  <a:pt x="134" y="136"/>
                </a:lnTo>
                <a:lnTo>
                  <a:pt x="130" y="138"/>
                </a:lnTo>
                <a:lnTo>
                  <a:pt x="122" y="146"/>
                </a:lnTo>
                <a:lnTo>
                  <a:pt x="112" y="150"/>
                </a:lnTo>
                <a:lnTo>
                  <a:pt x="102" y="152"/>
                </a:lnTo>
                <a:lnTo>
                  <a:pt x="94" y="152"/>
                </a:lnTo>
                <a:lnTo>
                  <a:pt x="86" y="150"/>
                </a:lnTo>
                <a:lnTo>
                  <a:pt x="82" y="148"/>
                </a:lnTo>
                <a:lnTo>
                  <a:pt x="74" y="148"/>
                </a:lnTo>
                <a:lnTo>
                  <a:pt x="76" y="138"/>
                </a:lnTo>
                <a:lnTo>
                  <a:pt x="80" y="132"/>
                </a:lnTo>
                <a:lnTo>
                  <a:pt x="82" y="124"/>
                </a:lnTo>
                <a:lnTo>
                  <a:pt x="84" y="116"/>
                </a:lnTo>
                <a:lnTo>
                  <a:pt x="82" y="110"/>
                </a:lnTo>
                <a:lnTo>
                  <a:pt x="78" y="106"/>
                </a:lnTo>
                <a:lnTo>
                  <a:pt x="72" y="106"/>
                </a:lnTo>
                <a:lnTo>
                  <a:pt x="64" y="104"/>
                </a:lnTo>
                <a:lnTo>
                  <a:pt x="62" y="102"/>
                </a:lnTo>
                <a:lnTo>
                  <a:pt x="60" y="98"/>
                </a:lnTo>
                <a:lnTo>
                  <a:pt x="58" y="94"/>
                </a:lnTo>
                <a:lnTo>
                  <a:pt x="54" y="92"/>
                </a:lnTo>
                <a:lnTo>
                  <a:pt x="46" y="90"/>
                </a:lnTo>
                <a:lnTo>
                  <a:pt x="40" y="88"/>
                </a:lnTo>
                <a:lnTo>
                  <a:pt x="34" y="88"/>
                </a:lnTo>
                <a:lnTo>
                  <a:pt x="30" y="86"/>
                </a:lnTo>
                <a:lnTo>
                  <a:pt x="24" y="82"/>
                </a:lnTo>
                <a:lnTo>
                  <a:pt x="12" y="66"/>
                </a:lnTo>
                <a:lnTo>
                  <a:pt x="4" y="62"/>
                </a:lnTo>
                <a:lnTo>
                  <a:pt x="2" y="60"/>
                </a:lnTo>
                <a:lnTo>
                  <a:pt x="0" y="58"/>
                </a:lnTo>
                <a:lnTo>
                  <a:pt x="0" y="56"/>
                </a:lnTo>
                <a:lnTo>
                  <a:pt x="0" y="32"/>
                </a:lnTo>
                <a:lnTo>
                  <a:pt x="2" y="24"/>
                </a:lnTo>
                <a:lnTo>
                  <a:pt x="6" y="16"/>
                </a:lnTo>
                <a:lnTo>
                  <a:pt x="10" y="8"/>
                </a:lnTo>
                <a:lnTo>
                  <a:pt x="18" y="4"/>
                </a:lnTo>
                <a:lnTo>
                  <a:pt x="26" y="0"/>
                </a:lnTo>
                <a:lnTo>
                  <a:pt x="36" y="0"/>
                </a:lnTo>
                <a:lnTo>
                  <a:pt x="44" y="0"/>
                </a:lnTo>
                <a:lnTo>
                  <a:pt x="52" y="2"/>
                </a:lnTo>
                <a:lnTo>
                  <a:pt x="64" y="8"/>
                </a:lnTo>
                <a:lnTo>
                  <a:pt x="64" y="18"/>
                </a:lnTo>
                <a:lnTo>
                  <a:pt x="70" y="34"/>
                </a:lnTo>
                <a:lnTo>
                  <a:pt x="76" y="50"/>
                </a:lnTo>
                <a:lnTo>
                  <a:pt x="78" y="54"/>
                </a:lnTo>
                <a:lnTo>
                  <a:pt x="82" y="56"/>
                </a:lnTo>
                <a:lnTo>
                  <a:pt x="92" y="56"/>
                </a:lnTo>
                <a:lnTo>
                  <a:pt x="100" y="58"/>
                </a:lnTo>
                <a:lnTo>
                  <a:pt x="106" y="62"/>
                </a:lnTo>
                <a:lnTo>
                  <a:pt x="108" y="68"/>
                </a:lnTo>
                <a:lnTo>
                  <a:pt x="114" y="80"/>
                </a:lnTo>
                <a:lnTo>
                  <a:pt x="120" y="90"/>
                </a:lnTo>
                <a:lnTo>
                  <a:pt x="122" y="86"/>
                </a:lnTo>
                <a:lnTo>
                  <a:pt x="126" y="84"/>
                </a:lnTo>
                <a:lnTo>
                  <a:pt x="128" y="82"/>
                </a:lnTo>
                <a:lnTo>
                  <a:pt x="132" y="84"/>
                </a:lnTo>
                <a:lnTo>
                  <a:pt x="132" y="88"/>
                </a:lnTo>
                <a:lnTo>
                  <a:pt x="132" y="94"/>
                </a:lnTo>
                <a:lnTo>
                  <a:pt x="132" y="106"/>
                </a:lnTo>
                <a:lnTo>
                  <a:pt x="132" y="1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3" name="îṧļîďe">
            <a:extLst>
              <a:ext uri="{FF2B5EF4-FFF2-40B4-BE49-F238E27FC236}">
                <a16:creationId xmlns:a16="http://schemas.microsoft.com/office/drawing/2014/main" id="{AAAE6705-F256-4A07-BD09-9CFF9FB1B2DE}"/>
              </a:ext>
            </a:extLst>
          </p:cNvPr>
          <p:cNvSpPr/>
          <p:nvPr/>
        </p:nvSpPr>
        <p:spPr bwMode="auto">
          <a:xfrm>
            <a:off x="8222180" y="3197872"/>
            <a:ext cx="74483" cy="80364"/>
          </a:xfrm>
          <a:custGeom>
            <a:avLst/>
            <a:gdLst>
              <a:gd name="T0" fmla="*/ 2147483647 w 84"/>
              <a:gd name="T1" fmla="*/ 0 h 82"/>
              <a:gd name="T2" fmla="*/ 2147483647 w 84"/>
              <a:gd name="T3" fmla="*/ 0 h 82"/>
              <a:gd name="T4" fmla="*/ 2147483647 w 84"/>
              <a:gd name="T5" fmla="*/ 2147483647 h 82"/>
              <a:gd name="T6" fmla="*/ 2147483647 w 84"/>
              <a:gd name="T7" fmla="*/ 2147483647 h 82"/>
              <a:gd name="T8" fmla="*/ 2147483647 w 84"/>
              <a:gd name="T9" fmla="*/ 2147483647 h 82"/>
              <a:gd name="T10" fmla="*/ 2147483647 w 84"/>
              <a:gd name="T11" fmla="*/ 2147483647 h 82"/>
              <a:gd name="T12" fmla="*/ 2147483647 w 84"/>
              <a:gd name="T13" fmla="*/ 2147483647 h 82"/>
              <a:gd name="T14" fmla="*/ 2147483647 w 84"/>
              <a:gd name="T15" fmla="*/ 2147483647 h 82"/>
              <a:gd name="T16" fmla="*/ 2147483647 w 84"/>
              <a:gd name="T17" fmla="*/ 2147483647 h 82"/>
              <a:gd name="T18" fmla="*/ 2147483647 w 84"/>
              <a:gd name="T19" fmla="*/ 2147483647 h 82"/>
              <a:gd name="T20" fmla="*/ 2147483647 w 84"/>
              <a:gd name="T21" fmla="*/ 2147483647 h 82"/>
              <a:gd name="T22" fmla="*/ 2147483647 w 84"/>
              <a:gd name="T23" fmla="*/ 2147483647 h 82"/>
              <a:gd name="T24" fmla="*/ 2147483647 w 84"/>
              <a:gd name="T25" fmla="*/ 2147483647 h 82"/>
              <a:gd name="T26" fmla="*/ 2147483647 w 84"/>
              <a:gd name="T27" fmla="*/ 2147483647 h 82"/>
              <a:gd name="T28" fmla="*/ 2147483647 w 84"/>
              <a:gd name="T29" fmla="*/ 2147483647 h 82"/>
              <a:gd name="T30" fmla="*/ 0 w 84"/>
              <a:gd name="T31" fmla="*/ 2147483647 h 82"/>
              <a:gd name="T32" fmla="*/ 2147483647 w 84"/>
              <a:gd name="T33" fmla="*/ 0 h 8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82"/>
              <a:gd name="T53" fmla="*/ 84 w 84"/>
              <a:gd name="T54" fmla="*/ 82 h 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82">
                <a:moveTo>
                  <a:pt x="2" y="0"/>
                </a:moveTo>
                <a:lnTo>
                  <a:pt x="12" y="0"/>
                </a:lnTo>
                <a:lnTo>
                  <a:pt x="22" y="4"/>
                </a:lnTo>
                <a:lnTo>
                  <a:pt x="34" y="12"/>
                </a:lnTo>
                <a:lnTo>
                  <a:pt x="44" y="18"/>
                </a:lnTo>
                <a:lnTo>
                  <a:pt x="66" y="36"/>
                </a:lnTo>
                <a:lnTo>
                  <a:pt x="84" y="50"/>
                </a:lnTo>
                <a:lnTo>
                  <a:pt x="78" y="62"/>
                </a:lnTo>
                <a:lnTo>
                  <a:pt x="72" y="72"/>
                </a:lnTo>
                <a:lnTo>
                  <a:pt x="66" y="78"/>
                </a:lnTo>
                <a:lnTo>
                  <a:pt x="60" y="82"/>
                </a:lnTo>
                <a:lnTo>
                  <a:pt x="58" y="82"/>
                </a:lnTo>
                <a:lnTo>
                  <a:pt x="40" y="80"/>
                </a:lnTo>
                <a:lnTo>
                  <a:pt x="24" y="76"/>
                </a:lnTo>
                <a:lnTo>
                  <a:pt x="12" y="72"/>
                </a:lnTo>
                <a:lnTo>
                  <a:pt x="0" y="66"/>
                </a:lnTo>
                <a:lnTo>
                  <a:pt x="2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4" name="îṣlîḑê">
            <a:extLst>
              <a:ext uri="{FF2B5EF4-FFF2-40B4-BE49-F238E27FC236}">
                <a16:creationId xmlns:a16="http://schemas.microsoft.com/office/drawing/2014/main" id="{FD0DAF7D-2B82-42F0-A6A7-AAB6FC7B2420}"/>
              </a:ext>
            </a:extLst>
          </p:cNvPr>
          <p:cNvSpPr/>
          <p:nvPr/>
        </p:nvSpPr>
        <p:spPr bwMode="auto">
          <a:xfrm>
            <a:off x="8050027" y="3046259"/>
            <a:ext cx="217826" cy="544315"/>
          </a:xfrm>
          <a:custGeom>
            <a:avLst/>
            <a:gdLst>
              <a:gd name="T0" fmla="*/ 2147483647 w 246"/>
              <a:gd name="T1" fmla="*/ 2147483647 h 552"/>
              <a:gd name="T2" fmla="*/ 2147483647 w 246"/>
              <a:gd name="T3" fmla="*/ 2147483647 h 552"/>
              <a:gd name="T4" fmla="*/ 2147483647 w 246"/>
              <a:gd name="T5" fmla="*/ 2147483647 h 552"/>
              <a:gd name="T6" fmla="*/ 2147483647 w 246"/>
              <a:gd name="T7" fmla="*/ 2147483647 h 552"/>
              <a:gd name="T8" fmla="*/ 2147483647 w 246"/>
              <a:gd name="T9" fmla="*/ 2147483647 h 552"/>
              <a:gd name="T10" fmla="*/ 2147483647 w 246"/>
              <a:gd name="T11" fmla="*/ 2147483647 h 552"/>
              <a:gd name="T12" fmla="*/ 2147483647 w 246"/>
              <a:gd name="T13" fmla="*/ 2147483647 h 552"/>
              <a:gd name="T14" fmla="*/ 2147483647 w 246"/>
              <a:gd name="T15" fmla="*/ 2147483647 h 552"/>
              <a:gd name="T16" fmla="*/ 2147483647 w 246"/>
              <a:gd name="T17" fmla="*/ 2147483647 h 552"/>
              <a:gd name="T18" fmla="*/ 2147483647 w 246"/>
              <a:gd name="T19" fmla="*/ 2147483647 h 552"/>
              <a:gd name="T20" fmla="*/ 2147483647 w 246"/>
              <a:gd name="T21" fmla="*/ 2147483647 h 552"/>
              <a:gd name="T22" fmla="*/ 2147483647 w 246"/>
              <a:gd name="T23" fmla="*/ 2147483647 h 552"/>
              <a:gd name="T24" fmla="*/ 2147483647 w 246"/>
              <a:gd name="T25" fmla="*/ 2147483647 h 552"/>
              <a:gd name="T26" fmla="*/ 2147483647 w 246"/>
              <a:gd name="T27" fmla="*/ 2147483647 h 552"/>
              <a:gd name="T28" fmla="*/ 2147483647 w 246"/>
              <a:gd name="T29" fmla="*/ 2147483647 h 552"/>
              <a:gd name="T30" fmla="*/ 2147483647 w 246"/>
              <a:gd name="T31" fmla="*/ 2147483647 h 552"/>
              <a:gd name="T32" fmla="*/ 2147483647 w 246"/>
              <a:gd name="T33" fmla="*/ 2147483647 h 552"/>
              <a:gd name="T34" fmla="*/ 2147483647 w 246"/>
              <a:gd name="T35" fmla="*/ 2147483647 h 552"/>
              <a:gd name="T36" fmla="*/ 2147483647 w 246"/>
              <a:gd name="T37" fmla="*/ 2147483647 h 552"/>
              <a:gd name="T38" fmla="*/ 2147483647 w 246"/>
              <a:gd name="T39" fmla="*/ 2147483647 h 552"/>
              <a:gd name="T40" fmla="*/ 2147483647 w 246"/>
              <a:gd name="T41" fmla="*/ 2147483647 h 552"/>
              <a:gd name="T42" fmla="*/ 2147483647 w 246"/>
              <a:gd name="T43" fmla="*/ 2147483647 h 552"/>
              <a:gd name="T44" fmla="*/ 2147483647 w 246"/>
              <a:gd name="T45" fmla="*/ 2147483647 h 552"/>
              <a:gd name="T46" fmla="*/ 2147483647 w 246"/>
              <a:gd name="T47" fmla="*/ 2147483647 h 552"/>
              <a:gd name="T48" fmla="*/ 2147483647 w 246"/>
              <a:gd name="T49" fmla="*/ 2147483647 h 552"/>
              <a:gd name="T50" fmla="*/ 2147483647 w 246"/>
              <a:gd name="T51" fmla="*/ 2147483647 h 552"/>
              <a:gd name="T52" fmla="*/ 2147483647 w 246"/>
              <a:gd name="T53" fmla="*/ 2147483647 h 552"/>
              <a:gd name="T54" fmla="*/ 2147483647 w 246"/>
              <a:gd name="T55" fmla="*/ 2147483647 h 552"/>
              <a:gd name="T56" fmla="*/ 2147483647 w 246"/>
              <a:gd name="T57" fmla="*/ 2147483647 h 552"/>
              <a:gd name="T58" fmla="*/ 2147483647 w 246"/>
              <a:gd name="T59" fmla="*/ 2147483647 h 552"/>
              <a:gd name="T60" fmla="*/ 2147483647 w 246"/>
              <a:gd name="T61" fmla="*/ 2147483647 h 552"/>
              <a:gd name="T62" fmla="*/ 2147483647 w 246"/>
              <a:gd name="T63" fmla="*/ 2147483647 h 552"/>
              <a:gd name="T64" fmla="*/ 2147483647 w 246"/>
              <a:gd name="T65" fmla="*/ 2147483647 h 552"/>
              <a:gd name="T66" fmla="*/ 2147483647 w 246"/>
              <a:gd name="T67" fmla="*/ 2147483647 h 552"/>
              <a:gd name="T68" fmla="*/ 2147483647 w 246"/>
              <a:gd name="T69" fmla="*/ 2147483647 h 552"/>
              <a:gd name="T70" fmla="*/ 2147483647 w 246"/>
              <a:gd name="T71" fmla="*/ 2147483647 h 552"/>
              <a:gd name="T72" fmla="*/ 2147483647 w 246"/>
              <a:gd name="T73" fmla="*/ 2147483647 h 552"/>
              <a:gd name="T74" fmla="*/ 2147483647 w 246"/>
              <a:gd name="T75" fmla="*/ 2147483647 h 552"/>
              <a:gd name="T76" fmla="*/ 2147483647 w 246"/>
              <a:gd name="T77" fmla="*/ 2147483647 h 552"/>
              <a:gd name="T78" fmla="*/ 2147483647 w 246"/>
              <a:gd name="T79" fmla="*/ 2147483647 h 552"/>
              <a:gd name="T80" fmla="*/ 2147483647 w 246"/>
              <a:gd name="T81" fmla="*/ 2147483647 h 552"/>
              <a:gd name="T82" fmla="*/ 2147483647 w 246"/>
              <a:gd name="T83" fmla="*/ 2147483647 h 552"/>
              <a:gd name="T84" fmla="*/ 2147483647 w 246"/>
              <a:gd name="T85" fmla="*/ 2147483647 h 552"/>
              <a:gd name="T86" fmla="*/ 2147483647 w 246"/>
              <a:gd name="T87" fmla="*/ 2147483647 h 552"/>
              <a:gd name="T88" fmla="*/ 2147483647 w 246"/>
              <a:gd name="T89" fmla="*/ 2147483647 h 552"/>
              <a:gd name="T90" fmla="*/ 2147483647 w 246"/>
              <a:gd name="T91" fmla="*/ 2147483647 h 552"/>
              <a:gd name="T92" fmla="*/ 2147483647 w 246"/>
              <a:gd name="T93" fmla="*/ 2147483647 h 552"/>
              <a:gd name="T94" fmla="*/ 2147483647 w 246"/>
              <a:gd name="T95" fmla="*/ 2147483647 h 552"/>
              <a:gd name="T96" fmla="*/ 2147483647 w 246"/>
              <a:gd name="T97" fmla="*/ 2147483647 h 552"/>
              <a:gd name="T98" fmla="*/ 2147483647 w 246"/>
              <a:gd name="T99" fmla="*/ 2147483647 h 552"/>
              <a:gd name="T100" fmla="*/ 2147483647 w 246"/>
              <a:gd name="T101" fmla="*/ 2147483647 h 552"/>
              <a:gd name="T102" fmla="*/ 2147483647 w 246"/>
              <a:gd name="T103" fmla="*/ 2147483647 h 552"/>
              <a:gd name="T104" fmla="*/ 2147483647 w 246"/>
              <a:gd name="T105" fmla="*/ 2147483647 h 552"/>
              <a:gd name="T106" fmla="*/ 2147483647 w 246"/>
              <a:gd name="T107" fmla="*/ 2147483647 h 552"/>
              <a:gd name="T108" fmla="*/ 2147483647 w 246"/>
              <a:gd name="T109" fmla="*/ 2147483647 h 552"/>
              <a:gd name="T110" fmla="*/ 2147483647 w 246"/>
              <a:gd name="T111" fmla="*/ 2147483647 h 552"/>
              <a:gd name="T112" fmla="*/ 2147483647 w 246"/>
              <a:gd name="T113" fmla="*/ 2147483647 h 552"/>
              <a:gd name="T114" fmla="*/ 2147483647 w 246"/>
              <a:gd name="T115" fmla="*/ 2147483647 h 552"/>
              <a:gd name="T116" fmla="*/ 2147483647 w 246"/>
              <a:gd name="T117" fmla="*/ 2147483647 h 5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46"/>
              <a:gd name="T178" fmla="*/ 0 h 552"/>
              <a:gd name="T179" fmla="*/ 246 w 246"/>
              <a:gd name="T180" fmla="*/ 552 h 55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46" h="552">
                <a:moveTo>
                  <a:pt x="196" y="154"/>
                </a:moveTo>
                <a:lnTo>
                  <a:pt x="196" y="148"/>
                </a:lnTo>
                <a:lnTo>
                  <a:pt x="200" y="142"/>
                </a:lnTo>
                <a:lnTo>
                  <a:pt x="206" y="128"/>
                </a:lnTo>
                <a:lnTo>
                  <a:pt x="216" y="116"/>
                </a:lnTo>
                <a:lnTo>
                  <a:pt x="224" y="108"/>
                </a:lnTo>
                <a:lnTo>
                  <a:pt x="238" y="102"/>
                </a:lnTo>
                <a:lnTo>
                  <a:pt x="244" y="96"/>
                </a:lnTo>
                <a:lnTo>
                  <a:pt x="246" y="92"/>
                </a:lnTo>
                <a:lnTo>
                  <a:pt x="246" y="88"/>
                </a:lnTo>
                <a:lnTo>
                  <a:pt x="244" y="78"/>
                </a:lnTo>
                <a:lnTo>
                  <a:pt x="242" y="68"/>
                </a:lnTo>
                <a:lnTo>
                  <a:pt x="236" y="70"/>
                </a:lnTo>
                <a:lnTo>
                  <a:pt x="230" y="70"/>
                </a:lnTo>
                <a:lnTo>
                  <a:pt x="232" y="74"/>
                </a:lnTo>
                <a:lnTo>
                  <a:pt x="232" y="82"/>
                </a:lnTo>
                <a:lnTo>
                  <a:pt x="232" y="88"/>
                </a:lnTo>
                <a:lnTo>
                  <a:pt x="228" y="90"/>
                </a:lnTo>
                <a:lnTo>
                  <a:pt x="220" y="98"/>
                </a:lnTo>
                <a:lnTo>
                  <a:pt x="210" y="102"/>
                </a:lnTo>
                <a:lnTo>
                  <a:pt x="200" y="104"/>
                </a:lnTo>
                <a:lnTo>
                  <a:pt x="192" y="104"/>
                </a:lnTo>
                <a:lnTo>
                  <a:pt x="184" y="102"/>
                </a:lnTo>
                <a:lnTo>
                  <a:pt x="180" y="100"/>
                </a:lnTo>
                <a:lnTo>
                  <a:pt x="172" y="100"/>
                </a:lnTo>
                <a:lnTo>
                  <a:pt x="174" y="90"/>
                </a:lnTo>
                <a:lnTo>
                  <a:pt x="178" y="84"/>
                </a:lnTo>
                <a:lnTo>
                  <a:pt x="180" y="76"/>
                </a:lnTo>
                <a:lnTo>
                  <a:pt x="182" y="68"/>
                </a:lnTo>
                <a:lnTo>
                  <a:pt x="180" y="62"/>
                </a:lnTo>
                <a:lnTo>
                  <a:pt x="176" y="58"/>
                </a:lnTo>
                <a:lnTo>
                  <a:pt x="170" y="58"/>
                </a:lnTo>
                <a:lnTo>
                  <a:pt x="162" y="56"/>
                </a:lnTo>
                <a:lnTo>
                  <a:pt x="160" y="54"/>
                </a:lnTo>
                <a:lnTo>
                  <a:pt x="158" y="50"/>
                </a:lnTo>
                <a:lnTo>
                  <a:pt x="156" y="46"/>
                </a:lnTo>
                <a:lnTo>
                  <a:pt x="152" y="44"/>
                </a:lnTo>
                <a:lnTo>
                  <a:pt x="144" y="42"/>
                </a:lnTo>
                <a:lnTo>
                  <a:pt x="138" y="40"/>
                </a:lnTo>
                <a:lnTo>
                  <a:pt x="132" y="40"/>
                </a:lnTo>
                <a:lnTo>
                  <a:pt x="128" y="38"/>
                </a:lnTo>
                <a:lnTo>
                  <a:pt x="122" y="34"/>
                </a:lnTo>
                <a:lnTo>
                  <a:pt x="110" y="18"/>
                </a:lnTo>
                <a:lnTo>
                  <a:pt x="102" y="14"/>
                </a:lnTo>
                <a:lnTo>
                  <a:pt x="98" y="10"/>
                </a:lnTo>
                <a:lnTo>
                  <a:pt x="98" y="8"/>
                </a:lnTo>
                <a:lnTo>
                  <a:pt x="84" y="8"/>
                </a:lnTo>
                <a:lnTo>
                  <a:pt x="76" y="10"/>
                </a:lnTo>
                <a:lnTo>
                  <a:pt x="72" y="12"/>
                </a:lnTo>
                <a:lnTo>
                  <a:pt x="70" y="18"/>
                </a:lnTo>
                <a:lnTo>
                  <a:pt x="64" y="10"/>
                </a:lnTo>
                <a:lnTo>
                  <a:pt x="56" y="8"/>
                </a:lnTo>
                <a:lnTo>
                  <a:pt x="48" y="6"/>
                </a:lnTo>
                <a:lnTo>
                  <a:pt x="42" y="0"/>
                </a:lnTo>
                <a:lnTo>
                  <a:pt x="34" y="8"/>
                </a:lnTo>
                <a:lnTo>
                  <a:pt x="28" y="16"/>
                </a:lnTo>
                <a:lnTo>
                  <a:pt x="30" y="30"/>
                </a:lnTo>
                <a:lnTo>
                  <a:pt x="30" y="34"/>
                </a:lnTo>
                <a:lnTo>
                  <a:pt x="28" y="40"/>
                </a:lnTo>
                <a:lnTo>
                  <a:pt x="22" y="46"/>
                </a:lnTo>
                <a:lnTo>
                  <a:pt x="16" y="50"/>
                </a:lnTo>
                <a:lnTo>
                  <a:pt x="14" y="54"/>
                </a:lnTo>
                <a:lnTo>
                  <a:pt x="12" y="62"/>
                </a:lnTo>
                <a:lnTo>
                  <a:pt x="14" y="80"/>
                </a:lnTo>
                <a:lnTo>
                  <a:pt x="16" y="86"/>
                </a:lnTo>
                <a:lnTo>
                  <a:pt x="20" y="92"/>
                </a:lnTo>
                <a:lnTo>
                  <a:pt x="16" y="100"/>
                </a:lnTo>
                <a:lnTo>
                  <a:pt x="8" y="112"/>
                </a:lnTo>
                <a:lnTo>
                  <a:pt x="2" y="122"/>
                </a:lnTo>
                <a:lnTo>
                  <a:pt x="0" y="136"/>
                </a:lnTo>
                <a:lnTo>
                  <a:pt x="2" y="140"/>
                </a:lnTo>
                <a:lnTo>
                  <a:pt x="4" y="144"/>
                </a:lnTo>
                <a:lnTo>
                  <a:pt x="8" y="146"/>
                </a:lnTo>
                <a:lnTo>
                  <a:pt x="8" y="152"/>
                </a:lnTo>
                <a:lnTo>
                  <a:pt x="4" y="162"/>
                </a:lnTo>
                <a:lnTo>
                  <a:pt x="2" y="170"/>
                </a:lnTo>
                <a:lnTo>
                  <a:pt x="0" y="174"/>
                </a:lnTo>
                <a:lnTo>
                  <a:pt x="2" y="180"/>
                </a:lnTo>
                <a:lnTo>
                  <a:pt x="4" y="186"/>
                </a:lnTo>
                <a:lnTo>
                  <a:pt x="8" y="192"/>
                </a:lnTo>
                <a:lnTo>
                  <a:pt x="10" y="198"/>
                </a:lnTo>
                <a:lnTo>
                  <a:pt x="12" y="204"/>
                </a:lnTo>
                <a:lnTo>
                  <a:pt x="16" y="210"/>
                </a:lnTo>
                <a:lnTo>
                  <a:pt x="18" y="218"/>
                </a:lnTo>
                <a:lnTo>
                  <a:pt x="20" y="226"/>
                </a:lnTo>
                <a:lnTo>
                  <a:pt x="20" y="256"/>
                </a:lnTo>
                <a:lnTo>
                  <a:pt x="18" y="260"/>
                </a:lnTo>
                <a:lnTo>
                  <a:pt x="16" y="266"/>
                </a:lnTo>
                <a:lnTo>
                  <a:pt x="14" y="270"/>
                </a:lnTo>
                <a:lnTo>
                  <a:pt x="12" y="274"/>
                </a:lnTo>
                <a:lnTo>
                  <a:pt x="16" y="280"/>
                </a:lnTo>
                <a:lnTo>
                  <a:pt x="18" y="292"/>
                </a:lnTo>
                <a:lnTo>
                  <a:pt x="24" y="300"/>
                </a:lnTo>
                <a:lnTo>
                  <a:pt x="26" y="308"/>
                </a:lnTo>
                <a:lnTo>
                  <a:pt x="24" y="310"/>
                </a:lnTo>
                <a:lnTo>
                  <a:pt x="22" y="312"/>
                </a:lnTo>
                <a:lnTo>
                  <a:pt x="20" y="316"/>
                </a:lnTo>
                <a:lnTo>
                  <a:pt x="18" y="322"/>
                </a:lnTo>
                <a:lnTo>
                  <a:pt x="20" y="336"/>
                </a:lnTo>
                <a:lnTo>
                  <a:pt x="26" y="348"/>
                </a:lnTo>
                <a:lnTo>
                  <a:pt x="30" y="362"/>
                </a:lnTo>
                <a:lnTo>
                  <a:pt x="32" y="370"/>
                </a:lnTo>
                <a:lnTo>
                  <a:pt x="30" y="374"/>
                </a:lnTo>
                <a:lnTo>
                  <a:pt x="26" y="374"/>
                </a:lnTo>
                <a:lnTo>
                  <a:pt x="38" y="394"/>
                </a:lnTo>
                <a:lnTo>
                  <a:pt x="46" y="408"/>
                </a:lnTo>
                <a:lnTo>
                  <a:pt x="50" y="412"/>
                </a:lnTo>
                <a:lnTo>
                  <a:pt x="54" y="414"/>
                </a:lnTo>
                <a:lnTo>
                  <a:pt x="52" y="418"/>
                </a:lnTo>
                <a:lnTo>
                  <a:pt x="50" y="422"/>
                </a:lnTo>
                <a:lnTo>
                  <a:pt x="52" y="432"/>
                </a:lnTo>
                <a:lnTo>
                  <a:pt x="54" y="438"/>
                </a:lnTo>
                <a:lnTo>
                  <a:pt x="58" y="446"/>
                </a:lnTo>
                <a:lnTo>
                  <a:pt x="58" y="456"/>
                </a:lnTo>
                <a:lnTo>
                  <a:pt x="58" y="462"/>
                </a:lnTo>
                <a:lnTo>
                  <a:pt x="56" y="464"/>
                </a:lnTo>
                <a:lnTo>
                  <a:pt x="54" y="468"/>
                </a:lnTo>
                <a:lnTo>
                  <a:pt x="52" y="472"/>
                </a:lnTo>
                <a:lnTo>
                  <a:pt x="54" y="474"/>
                </a:lnTo>
                <a:lnTo>
                  <a:pt x="54" y="476"/>
                </a:lnTo>
                <a:lnTo>
                  <a:pt x="56" y="480"/>
                </a:lnTo>
                <a:lnTo>
                  <a:pt x="56" y="484"/>
                </a:lnTo>
                <a:lnTo>
                  <a:pt x="54" y="494"/>
                </a:lnTo>
                <a:lnTo>
                  <a:pt x="52" y="504"/>
                </a:lnTo>
                <a:lnTo>
                  <a:pt x="54" y="510"/>
                </a:lnTo>
                <a:lnTo>
                  <a:pt x="56" y="514"/>
                </a:lnTo>
                <a:lnTo>
                  <a:pt x="64" y="520"/>
                </a:lnTo>
                <a:lnTo>
                  <a:pt x="70" y="524"/>
                </a:lnTo>
                <a:lnTo>
                  <a:pt x="78" y="528"/>
                </a:lnTo>
                <a:lnTo>
                  <a:pt x="84" y="534"/>
                </a:lnTo>
                <a:lnTo>
                  <a:pt x="86" y="540"/>
                </a:lnTo>
                <a:lnTo>
                  <a:pt x="88" y="546"/>
                </a:lnTo>
                <a:lnTo>
                  <a:pt x="92" y="552"/>
                </a:lnTo>
                <a:lnTo>
                  <a:pt x="140" y="552"/>
                </a:lnTo>
                <a:lnTo>
                  <a:pt x="128" y="532"/>
                </a:lnTo>
                <a:lnTo>
                  <a:pt x="124" y="526"/>
                </a:lnTo>
                <a:lnTo>
                  <a:pt x="124" y="522"/>
                </a:lnTo>
                <a:lnTo>
                  <a:pt x="124" y="518"/>
                </a:lnTo>
                <a:lnTo>
                  <a:pt x="124" y="516"/>
                </a:lnTo>
                <a:lnTo>
                  <a:pt x="124" y="514"/>
                </a:lnTo>
                <a:lnTo>
                  <a:pt x="128" y="512"/>
                </a:lnTo>
                <a:lnTo>
                  <a:pt x="134" y="508"/>
                </a:lnTo>
                <a:lnTo>
                  <a:pt x="138" y="504"/>
                </a:lnTo>
                <a:lnTo>
                  <a:pt x="134" y="502"/>
                </a:lnTo>
                <a:lnTo>
                  <a:pt x="134" y="500"/>
                </a:lnTo>
                <a:lnTo>
                  <a:pt x="134" y="494"/>
                </a:lnTo>
                <a:lnTo>
                  <a:pt x="136" y="490"/>
                </a:lnTo>
                <a:lnTo>
                  <a:pt x="142" y="484"/>
                </a:lnTo>
                <a:lnTo>
                  <a:pt x="150" y="478"/>
                </a:lnTo>
                <a:lnTo>
                  <a:pt x="152" y="474"/>
                </a:lnTo>
                <a:lnTo>
                  <a:pt x="152" y="470"/>
                </a:lnTo>
                <a:lnTo>
                  <a:pt x="152" y="464"/>
                </a:lnTo>
                <a:lnTo>
                  <a:pt x="148" y="460"/>
                </a:lnTo>
                <a:lnTo>
                  <a:pt x="148" y="458"/>
                </a:lnTo>
                <a:lnTo>
                  <a:pt x="140" y="456"/>
                </a:lnTo>
                <a:lnTo>
                  <a:pt x="128" y="450"/>
                </a:lnTo>
                <a:lnTo>
                  <a:pt x="118" y="444"/>
                </a:lnTo>
                <a:lnTo>
                  <a:pt x="116" y="442"/>
                </a:lnTo>
                <a:lnTo>
                  <a:pt x="114" y="440"/>
                </a:lnTo>
                <a:lnTo>
                  <a:pt x="116" y="436"/>
                </a:lnTo>
                <a:lnTo>
                  <a:pt x="118" y="432"/>
                </a:lnTo>
                <a:lnTo>
                  <a:pt x="124" y="424"/>
                </a:lnTo>
                <a:lnTo>
                  <a:pt x="134" y="418"/>
                </a:lnTo>
                <a:lnTo>
                  <a:pt x="140" y="410"/>
                </a:lnTo>
                <a:lnTo>
                  <a:pt x="138" y="404"/>
                </a:lnTo>
                <a:lnTo>
                  <a:pt x="136" y="396"/>
                </a:lnTo>
                <a:lnTo>
                  <a:pt x="138" y="390"/>
                </a:lnTo>
                <a:lnTo>
                  <a:pt x="140" y="388"/>
                </a:lnTo>
                <a:lnTo>
                  <a:pt x="144" y="386"/>
                </a:lnTo>
                <a:lnTo>
                  <a:pt x="140" y="380"/>
                </a:lnTo>
                <a:lnTo>
                  <a:pt x="136" y="374"/>
                </a:lnTo>
                <a:lnTo>
                  <a:pt x="142" y="378"/>
                </a:lnTo>
                <a:lnTo>
                  <a:pt x="144" y="380"/>
                </a:lnTo>
                <a:lnTo>
                  <a:pt x="148" y="382"/>
                </a:lnTo>
                <a:lnTo>
                  <a:pt x="152" y="380"/>
                </a:lnTo>
                <a:lnTo>
                  <a:pt x="152" y="374"/>
                </a:lnTo>
                <a:lnTo>
                  <a:pt x="152" y="368"/>
                </a:lnTo>
                <a:lnTo>
                  <a:pt x="146" y="366"/>
                </a:lnTo>
                <a:lnTo>
                  <a:pt x="140" y="368"/>
                </a:lnTo>
                <a:lnTo>
                  <a:pt x="134" y="370"/>
                </a:lnTo>
                <a:lnTo>
                  <a:pt x="126" y="360"/>
                </a:lnTo>
                <a:lnTo>
                  <a:pt x="122" y="346"/>
                </a:lnTo>
                <a:lnTo>
                  <a:pt x="128" y="346"/>
                </a:lnTo>
                <a:lnTo>
                  <a:pt x="136" y="346"/>
                </a:lnTo>
                <a:lnTo>
                  <a:pt x="144" y="350"/>
                </a:lnTo>
                <a:lnTo>
                  <a:pt x="152" y="350"/>
                </a:lnTo>
                <a:lnTo>
                  <a:pt x="158" y="348"/>
                </a:lnTo>
                <a:lnTo>
                  <a:pt x="164" y="344"/>
                </a:lnTo>
                <a:lnTo>
                  <a:pt x="160" y="340"/>
                </a:lnTo>
                <a:lnTo>
                  <a:pt x="156" y="336"/>
                </a:lnTo>
                <a:lnTo>
                  <a:pt x="156" y="334"/>
                </a:lnTo>
                <a:lnTo>
                  <a:pt x="156" y="326"/>
                </a:lnTo>
                <a:lnTo>
                  <a:pt x="162" y="320"/>
                </a:lnTo>
                <a:lnTo>
                  <a:pt x="168" y="314"/>
                </a:lnTo>
                <a:lnTo>
                  <a:pt x="176" y="312"/>
                </a:lnTo>
                <a:lnTo>
                  <a:pt x="192" y="308"/>
                </a:lnTo>
                <a:lnTo>
                  <a:pt x="206" y="306"/>
                </a:lnTo>
                <a:lnTo>
                  <a:pt x="210" y="304"/>
                </a:lnTo>
                <a:lnTo>
                  <a:pt x="216" y="300"/>
                </a:lnTo>
                <a:lnTo>
                  <a:pt x="224" y="290"/>
                </a:lnTo>
                <a:lnTo>
                  <a:pt x="230" y="280"/>
                </a:lnTo>
                <a:lnTo>
                  <a:pt x="232" y="268"/>
                </a:lnTo>
                <a:lnTo>
                  <a:pt x="230" y="262"/>
                </a:lnTo>
                <a:lnTo>
                  <a:pt x="226" y="258"/>
                </a:lnTo>
                <a:lnTo>
                  <a:pt x="222" y="254"/>
                </a:lnTo>
                <a:lnTo>
                  <a:pt x="220" y="250"/>
                </a:lnTo>
                <a:lnTo>
                  <a:pt x="220" y="248"/>
                </a:lnTo>
                <a:lnTo>
                  <a:pt x="220" y="242"/>
                </a:lnTo>
                <a:lnTo>
                  <a:pt x="206" y="232"/>
                </a:lnTo>
                <a:lnTo>
                  <a:pt x="198" y="226"/>
                </a:lnTo>
                <a:lnTo>
                  <a:pt x="194" y="220"/>
                </a:lnTo>
                <a:lnTo>
                  <a:pt x="196" y="154"/>
                </a:lnTo>
                <a:lnTo>
                  <a:pt x="196" y="148"/>
                </a:lnTo>
                <a:lnTo>
                  <a:pt x="200" y="142"/>
                </a:lnTo>
                <a:lnTo>
                  <a:pt x="206" y="128"/>
                </a:lnTo>
                <a:lnTo>
                  <a:pt x="216" y="116"/>
                </a:lnTo>
                <a:lnTo>
                  <a:pt x="224" y="108"/>
                </a:lnTo>
                <a:lnTo>
                  <a:pt x="238" y="102"/>
                </a:lnTo>
                <a:lnTo>
                  <a:pt x="244" y="96"/>
                </a:lnTo>
                <a:lnTo>
                  <a:pt x="246" y="92"/>
                </a:lnTo>
                <a:lnTo>
                  <a:pt x="246" y="88"/>
                </a:lnTo>
                <a:lnTo>
                  <a:pt x="244" y="78"/>
                </a:lnTo>
                <a:lnTo>
                  <a:pt x="242" y="68"/>
                </a:lnTo>
                <a:lnTo>
                  <a:pt x="244" y="78"/>
                </a:lnTo>
                <a:lnTo>
                  <a:pt x="246" y="88"/>
                </a:lnTo>
                <a:lnTo>
                  <a:pt x="246" y="92"/>
                </a:lnTo>
                <a:lnTo>
                  <a:pt x="244" y="96"/>
                </a:lnTo>
                <a:lnTo>
                  <a:pt x="238" y="102"/>
                </a:lnTo>
                <a:lnTo>
                  <a:pt x="224" y="108"/>
                </a:lnTo>
                <a:lnTo>
                  <a:pt x="216" y="116"/>
                </a:lnTo>
                <a:lnTo>
                  <a:pt x="206" y="128"/>
                </a:lnTo>
                <a:lnTo>
                  <a:pt x="200" y="142"/>
                </a:lnTo>
                <a:lnTo>
                  <a:pt x="196" y="148"/>
                </a:lnTo>
                <a:lnTo>
                  <a:pt x="196" y="154"/>
                </a:lnTo>
                <a:lnTo>
                  <a:pt x="194" y="220"/>
                </a:lnTo>
                <a:lnTo>
                  <a:pt x="196" y="15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5" name="îşļîḓé">
            <a:extLst>
              <a:ext uri="{FF2B5EF4-FFF2-40B4-BE49-F238E27FC236}">
                <a16:creationId xmlns:a16="http://schemas.microsoft.com/office/drawing/2014/main" id="{B8921F12-3426-4B23-A0FD-15ED13D9DC69}"/>
              </a:ext>
            </a:extLst>
          </p:cNvPr>
          <p:cNvSpPr/>
          <p:nvPr/>
        </p:nvSpPr>
        <p:spPr bwMode="auto">
          <a:xfrm>
            <a:off x="8018408" y="2974181"/>
            <a:ext cx="171450" cy="668587"/>
          </a:xfrm>
          <a:custGeom>
            <a:avLst/>
            <a:gdLst>
              <a:gd name="T0" fmla="*/ 2147483647 w 192"/>
              <a:gd name="T1" fmla="*/ 2147483647 h 678"/>
              <a:gd name="T2" fmla="*/ 2147483647 w 192"/>
              <a:gd name="T3" fmla="*/ 2147483647 h 678"/>
              <a:gd name="T4" fmla="*/ 2147483647 w 192"/>
              <a:gd name="T5" fmla="*/ 2147483647 h 678"/>
              <a:gd name="T6" fmla="*/ 2147483647 w 192"/>
              <a:gd name="T7" fmla="*/ 2147483647 h 678"/>
              <a:gd name="T8" fmla="*/ 2147483647 w 192"/>
              <a:gd name="T9" fmla="*/ 2147483647 h 678"/>
              <a:gd name="T10" fmla="*/ 2147483647 w 192"/>
              <a:gd name="T11" fmla="*/ 2147483647 h 678"/>
              <a:gd name="T12" fmla="*/ 2147483647 w 192"/>
              <a:gd name="T13" fmla="*/ 2147483647 h 678"/>
              <a:gd name="T14" fmla="*/ 2147483647 w 192"/>
              <a:gd name="T15" fmla="*/ 2147483647 h 678"/>
              <a:gd name="T16" fmla="*/ 2147483647 w 192"/>
              <a:gd name="T17" fmla="*/ 2147483647 h 678"/>
              <a:gd name="T18" fmla="*/ 2147483647 w 192"/>
              <a:gd name="T19" fmla="*/ 2147483647 h 678"/>
              <a:gd name="T20" fmla="*/ 2147483647 w 192"/>
              <a:gd name="T21" fmla="*/ 2147483647 h 678"/>
              <a:gd name="T22" fmla="*/ 2147483647 w 192"/>
              <a:gd name="T23" fmla="*/ 2147483647 h 678"/>
              <a:gd name="T24" fmla="*/ 2147483647 w 192"/>
              <a:gd name="T25" fmla="*/ 2147483647 h 678"/>
              <a:gd name="T26" fmla="*/ 2147483647 w 192"/>
              <a:gd name="T27" fmla="*/ 2147483647 h 678"/>
              <a:gd name="T28" fmla="*/ 2147483647 w 192"/>
              <a:gd name="T29" fmla="*/ 2147483647 h 678"/>
              <a:gd name="T30" fmla="*/ 2147483647 w 192"/>
              <a:gd name="T31" fmla="*/ 2147483647 h 678"/>
              <a:gd name="T32" fmla="*/ 2147483647 w 192"/>
              <a:gd name="T33" fmla="*/ 2147483647 h 678"/>
              <a:gd name="T34" fmla="*/ 2147483647 w 192"/>
              <a:gd name="T35" fmla="*/ 2147483647 h 678"/>
              <a:gd name="T36" fmla="*/ 2147483647 w 192"/>
              <a:gd name="T37" fmla="*/ 2147483647 h 678"/>
              <a:gd name="T38" fmla="*/ 2147483647 w 192"/>
              <a:gd name="T39" fmla="*/ 2147483647 h 678"/>
              <a:gd name="T40" fmla="*/ 2147483647 w 192"/>
              <a:gd name="T41" fmla="*/ 2147483647 h 678"/>
              <a:gd name="T42" fmla="*/ 2147483647 w 192"/>
              <a:gd name="T43" fmla="*/ 2147483647 h 678"/>
              <a:gd name="T44" fmla="*/ 2147483647 w 192"/>
              <a:gd name="T45" fmla="*/ 0 h 678"/>
              <a:gd name="T46" fmla="*/ 0 w 192"/>
              <a:gd name="T47" fmla="*/ 2147483647 h 678"/>
              <a:gd name="T48" fmla="*/ 2147483647 w 192"/>
              <a:gd name="T49" fmla="*/ 2147483647 h 678"/>
              <a:gd name="T50" fmla="*/ 2147483647 w 192"/>
              <a:gd name="T51" fmla="*/ 2147483647 h 678"/>
              <a:gd name="T52" fmla="*/ 2147483647 w 192"/>
              <a:gd name="T53" fmla="*/ 2147483647 h 678"/>
              <a:gd name="T54" fmla="*/ 2147483647 w 192"/>
              <a:gd name="T55" fmla="*/ 2147483647 h 678"/>
              <a:gd name="T56" fmla="*/ 2147483647 w 192"/>
              <a:gd name="T57" fmla="*/ 2147483647 h 678"/>
              <a:gd name="T58" fmla="*/ 2147483647 w 192"/>
              <a:gd name="T59" fmla="*/ 2147483647 h 678"/>
              <a:gd name="T60" fmla="*/ 2147483647 w 192"/>
              <a:gd name="T61" fmla="*/ 2147483647 h 678"/>
              <a:gd name="T62" fmla="*/ 2147483647 w 192"/>
              <a:gd name="T63" fmla="*/ 2147483647 h 678"/>
              <a:gd name="T64" fmla="*/ 2147483647 w 192"/>
              <a:gd name="T65" fmla="*/ 2147483647 h 678"/>
              <a:gd name="T66" fmla="*/ 2147483647 w 192"/>
              <a:gd name="T67" fmla="*/ 2147483647 h 678"/>
              <a:gd name="T68" fmla="*/ 2147483647 w 192"/>
              <a:gd name="T69" fmla="*/ 2147483647 h 678"/>
              <a:gd name="T70" fmla="*/ 2147483647 w 192"/>
              <a:gd name="T71" fmla="*/ 2147483647 h 678"/>
              <a:gd name="T72" fmla="*/ 2147483647 w 192"/>
              <a:gd name="T73" fmla="*/ 2147483647 h 678"/>
              <a:gd name="T74" fmla="*/ 2147483647 w 192"/>
              <a:gd name="T75" fmla="*/ 2147483647 h 678"/>
              <a:gd name="T76" fmla="*/ 2147483647 w 192"/>
              <a:gd name="T77" fmla="*/ 2147483647 h 678"/>
              <a:gd name="T78" fmla="*/ 2147483647 w 192"/>
              <a:gd name="T79" fmla="*/ 2147483647 h 678"/>
              <a:gd name="T80" fmla="*/ 2147483647 w 192"/>
              <a:gd name="T81" fmla="*/ 2147483647 h 678"/>
              <a:gd name="T82" fmla="*/ 2147483647 w 192"/>
              <a:gd name="T83" fmla="*/ 2147483647 h 678"/>
              <a:gd name="T84" fmla="*/ 2147483647 w 192"/>
              <a:gd name="T85" fmla="*/ 2147483647 h 678"/>
              <a:gd name="T86" fmla="*/ 2147483647 w 192"/>
              <a:gd name="T87" fmla="*/ 2147483647 h 678"/>
              <a:gd name="T88" fmla="*/ 2147483647 w 192"/>
              <a:gd name="T89" fmla="*/ 2147483647 h 678"/>
              <a:gd name="T90" fmla="*/ 2147483647 w 192"/>
              <a:gd name="T91" fmla="*/ 2147483647 h 678"/>
              <a:gd name="T92" fmla="*/ 2147483647 w 192"/>
              <a:gd name="T93" fmla="*/ 2147483647 h 678"/>
              <a:gd name="T94" fmla="*/ 2147483647 w 192"/>
              <a:gd name="T95" fmla="*/ 2147483647 h 6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92"/>
              <a:gd name="T145" fmla="*/ 0 h 678"/>
              <a:gd name="T146" fmla="*/ 192 w 192"/>
              <a:gd name="T147" fmla="*/ 678 h 67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92" h="678">
                <a:moveTo>
                  <a:pt x="174" y="624"/>
                </a:moveTo>
                <a:lnTo>
                  <a:pt x="126" y="624"/>
                </a:lnTo>
                <a:lnTo>
                  <a:pt x="122" y="618"/>
                </a:lnTo>
                <a:lnTo>
                  <a:pt x="120" y="612"/>
                </a:lnTo>
                <a:lnTo>
                  <a:pt x="118" y="606"/>
                </a:lnTo>
                <a:lnTo>
                  <a:pt x="112" y="600"/>
                </a:lnTo>
                <a:lnTo>
                  <a:pt x="104" y="596"/>
                </a:lnTo>
                <a:lnTo>
                  <a:pt x="98" y="592"/>
                </a:lnTo>
                <a:lnTo>
                  <a:pt x="90" y="586"/>
                </a:lnTo>
                <a:lnTo>
                  <a:pt x="88" y="582"/>
                </a:lnTo>
                <a:lnTo>
                  <a:pt x="86" y="576"/>
                </a:lnTo>
                <a:lnTo>
                  <a:pt x="88" y="566"/>
                </a:lnTo>
                <a:lnTo>
                  <a:pt x="90" y="556"/>
                </a:lnTo>
                <a:lnTo>
                  <a:pt x="90" y="552"/>
                </a:lnTo>
                <a:lnTo>
                  <a:pt x="88" y="548"/>
                </a:lnTo>
                <a:lnTo>
                  <a:pt x="88" y="546"/>
                </a:lnTo>
                <a:lnTo>
                  <a:pt x="86" y="544"/>
                </a:lnTo>
                <a:lnTo>
                  <a:pt x="88" y="540"/>
                </a:lnTo>
                <a:lnTo>
                  <a:pt x="90" y="536"/>
                </a:lnTo>
                <a:lnTo>
                  <a:pt x="92" y="534"/>
                </a:lnTo>
                <a:lnTo>
                  <a:pt x="92" y="528"/>
                </a:lnTo>
                <a:lnTo>
                  <a:pt x="92" y="518"/>
                </a:lnTo>
                <a:lnTo>
                  <a:pt x="88" y="510"/>
                </a:lnTo>
                <a:lnTo>
                  <a:pt x="86" y="504"/>
                </a:lnTo>
                <a:lnTo>
                  <a:pt x="84" y="494"/>
                </a:lnTo>
                <a:lnTo>
                  <a:pt x="86" y="490"/>
                </a:lnTo>
                <a:lnTo>
                  <a:pt x="88" y="486"/>
                </a:lnTo>
                <a:lnTo>
                  <a:pt x="84" y="484"/>
                </a:lnTo>
                <a:lnTo>
                  <a:pt x="80" y="480"/>
                </a:lnTo>
                <a:lnTo>
                  <a:pt x="72" y="466"/>
                </a:lnTo>
                <a:lnTo>
                  <a:pt x="60" y="446"/>
                </a:lnTo>
                <a:lnTo>
                  <a:pt x="64" y="446"/>
                </a:lnTo>
                <a:lnTo>
                  <a:pt x="66" y="442"/>
                </a:lnTo>
                <a:lnTo>
                  <a:pt x="64" y="434"/>
                </a:lnTo>
                <a:lnTo>
                  <a:pt x="60" y="420"/>
                </a:lnTo>
                <a:lnTo>
                  <a:pt x="54" y="408"/>
                </a:lnTo>
                <a:lnTo>
                  <a:pt x="52" y="394"/>
                </a:lnTo>
                <a:lnTo>
                  <a:pt x="54" y="388"/>
                </a:lnTo>
                <a:lnTo>
                  <a:pt x="56" y="384"/>
                </a:lnTo>
                <a:lnTo>
                  <a:pt x="58" y="382"/>
                </a:lnTo>
                <a:lnTo>
                  <a:pt x="60" y="380"/>
                </a:lnTo>
                <a:lnTo>
                  <a:pt x="58" y="372"/>
                </a:lnTo>
                <a:lnTo>
                  <a:pt x="52" y="364"/>
                </a:lnTo>
                <a:lnTo>
                  <a:pt x="50" y="352"/>
                </a:lnTo>
                <a:lnTo>
                  <a:pt x="46" y="346"/>
                </a:lnTo>
                <a:lnTo>
                  <a:pt x="48" y="342"/>
                </a:lnTo>
                <a:lnTo>
                  <a:pt x="50" y="338"/>
                </a:lnTo>
                <a:lnTo>
                  <a:pt x="52" y="332"/>
                </a:lnTo>
                <a:lnTo>
                  <a:pt x="54" y="328"/>
                </a:lnTo>
                <a:lnTo>
                  <a:pt x="54" y="298"/>
                </a:lnTo>
                <a:lnTo>
                  <a:pt x="52" y="290"/>
                </a:lnTo>
                <a:lnTo>
                  <a:pt x="50" y="282"/>
                </a:lnTo>
                <a:lnTo>
                  <a:pt x="46" y="276"/>
                </a:lnTo>
                <a:lnTo>
                  <a:pt x="44" y="270"/>
                </a:lnTo>
                <a:lnTo>
                  <a:pt x="42" y="264"/>
                </a:lnTo>
                <a:lnTo>
                  <a:pt x="38" y="258"/>
                </a:lnTo>
                <a:lnTo>
                  <a:pt x="36" y="252"/>
                </a:lnTo>
                <a:lnTo>
                  <a:pt x="34" y="246"/>
                </a:lnTo>
                <a:lnTo>
                  <a:pt x="36" y="242"/>
                </a:lnTo>
                <a:lnTo>
                  <a:pt x="38" y="234"/>
                </a:lnTo>
                <a:lnTo>
                  <a:pt x="42" y="224"/>
                </a:lnTo>
                <a:lnTo>
                  <a:pt x="42" y="218"/>
                </a:lnTo>
                <a:lnTo>
                  <a:pt x="38" y="216"/>
                </a:lnTo>
                <a:lnTo>
                  <a:pt x="36" y="212"/>
                </a:lnTo>
                <a:lnTo>
                  <a:pt x="34" y="208"/>
                </a:lnTo>
                <a:lnTo>
                  <a:pt x="36" y="194"/>
                </a:lnTo>
                <a:lnTo>
                  <a:pt x="42" y="184"/>
                </a:lnTo>
                <a:lnTo>
                  <a:pt x="50" y="172"/>
                </a:lnTo>
                <a:lnTo>
                  <a:pt x="54" y="164"/>
                </a:lnTo>
                <a:lnTo>
                  <a:pt x="50" y="158"/>
                </a:lnTo>
                <a:lnTo>
                  <a:pt x="48" y="152"/>
                </a:lnTo>
                <a:lnTo>
                  <a:pt x="46" y="134"/>
                </a:lnTo>
                <a:lnTo>
                  <a:pt x="48" y="126"/>
                </a:lnTo>
                <a:lnTo>
                  <a:pt x="50" y="122"/>
                </a:lnTo>
                <a:lnTo>
                  <a:pt x="56" y="118"/>
                </a:lnTo>
                <a:lnTo>
                  <a:pt x="62" y="112"/>
                </a:lnTo>
                <a:lnTo>
                  <a:pt x="64" y="106"/>
                </a:lnTo>
                <a:lnTo>
                  <a:pt x="64" y="102"/>
                </a:lnTo>
                <a:lnTo>
                  <a:pt x="62" y="88"/>
                </a:lnTo>
                <a:lnTo>
                  <a:pt x="60" y="90"/>
                </a:lnTo>
                <a:lnTo>
                  <a:pt x="56" y="90"/>
                </a:lnTo>
                <a:lnTo>
                  <a:pt x="52" y="90"/>
                </a:lnTo>
                <a:lnTo>
                  <a:pt x="50" y="86"/>
                </a:lnTo>
                <a:lnTo>
                  <a:pt x="48" y="80"/>
                </a:lnTo>
                <a:lnTo>
                  <a:pt x="42" y="60"/>
                </a:lnTo>
                <a:lnTo>
                  <a:pt x="40" y="56"/>
                </a:lnTo>
                <a:lnTo>
                  <a:pt x="36" y="54"/>
                </a:lnTo>
                <a:lnTo>
                  <a:pt x="34" y="52"/>
                </a:lnTo>
                <a:lnTo>
                  <a:pt x="32" y="50"/>
                </a:lnTo>
                <a:lnTo>
                  <a:pt x="28" y="20"/>
                </a:lnTo>
                <a:lnTo>
                  <a:pt x="22" y="8"/>
                </a:lnTo>
                <a:lnTo>
                  <a:pt x="14" y="0"/>
                </a:lnTo>
                <a:lnTo>
                  <a:pt x="12" y="0"/>
                </a:lnTo>
                <a:lnTo>
                  <a:pt x="8" y="4"/>
                </a:lnTo>
                <a:lnTo>
                  <a:pt x="4" y="6"/>
                </a:lnTo>
                <a:lnTo>
                  <a:pt x="0" y="8"/>
                </a:lnTo>
                <a:lnTo>
                  <a:pt x="4" y="18"/>
                </a:lnTo>
                <a:lnTo>
                  <a:pt x="8" y="32"/>
                </a:lnTo>
                <a:lnTo>
                  <a:pt x="12" y="48"/>
                </a:lnTo>
                <a:lnTo>
                  <a:pt x="14" y="66"/>
                </a:lnTo>
                <a:lnTo>
                  <a:pt x="10" y="80"/>
                </a:lnTo>
                <a:lnTo>
                  <a:pt x="8" y="96"/>
                </a:lnTo>
                <a:lnTo>
                  <a:pt x="12" y="102"/>
                </a:lnTo>
                <a:lnTo>
                  <a:pt x="16" y="106"/>
                </a:lnTo>
                <a:lnTo>
                  <a:pt x="18" y="118"/>
                </a:lnTo>
                <a:lnTo>
                  <a:pt x="18" y="134"/>
                </a:lnTo>
                <a:lnTo>
                  <a:pt x="16" y="162"/>
                </a:lnTo>
                <a:lnTo>
                  <a:pt x="10" y="192"/>
                </a:lnTo>
                <a:lnTo>
                  <a:pt x="12" y="198"/>
                </a:lnTo>
                <a:lnTo>
                  <a:pt x="14" y="202"/>
                </a:lnTo>
                <a:lnTo>
                  <a:pt x="16" y="206"/>
                </a:lnTo>
                <a:lnTo>
                  <a:pt x="18" y="210"/>
                </a:lnTo>
                <a:lnTo>
                  <a:pt x="18" y="214"/>
                </a:lnTo>
                <a:lnTo>
                  <a:pt x="16" y="214"/>
                </a:lnTo>
                <a:lnTo>
                  <a:pt x="14" y="216"/>
                </a:lnTo>
                <a:lnTo>
                  <a:pt x="14" y="218"/>
                </a:lnTo>
                <a:lnTo>
                  <a:pt x="14" y="236"/>
                </a:lnTo>
                <a:lnTo>
                  <a:pt x="20" y="252"/>
                </a:lnTo>
                <a:lnTo>
                  <a:pt x="22" y="268"/>
                </a:lnTo>
                <a:lnTo>
                  <a:pt x="24" y="286"/>
                </a:lnTo>
                <a:lnTo>
                  <a:pt x="22" y="302"/>
                </a:lnTo>
                <a:lnTo>
                  <a:pt x="22" y="310"/>
                </a:lnTo>
                <a:lnTo>
                  <a:pt x="20" y="318"/>
                </a:lnTo>
                <a:lnTo>
                  <a:pt x="22" y="326"/>
                </a:lnTo>
                <a:lnTo>
                  <a:pt x="22" y="332"/>
                </a:lnTo>
                <a:lnTo>
                  <a:pt x="20" y="340"/>
                </a:lnTo>
                <a:lnTo>
                  <a:pt x="16" y="346"/>
                </a:lnTo>
                <a:lnTo>
                  <a:pt x="12" y="350"/>
                </a:lnTo>
                <a:lnTo>
                  <a:pt x="10" y="352"/>
                </a:lnTo>
                <a:lnTo>
                  <a:pt x="10" y="358"/>
                </a:lnTo>
                <a:lnTo>
                  <a:pt x="12" y="362"/>
                </a:lnTo>
                <a:lnTo>
                  <a:pt x="18" y="372"/>
                </a:lnTo>
                <a:lnTo>
                  <a:pt x="22" y="380"/>
                </a:lnTo>
                <a:lnTo>
                  <a:pt x="24" y="388"/>
                </a:lnTo>
                <a:lnTo>
                  <a:pt x="24" y="404"/>
                </a:lnTo>
                <a:lnTo>
                  <a:pt x="26" y="418"/>
                </a:lnTo>
                <a:lnTo>
                  <a:pt x="28" y="436"/>
                </a:lnTo>
                <a:lnTo>
                  <a:pt x="34" y="456"/>
                </a:lnTo>
                <a:lnTo>
                  <a:pt x="36" y="462"/>
                </a:lnTo>
                <a:lnTo>
                  <a:pt x="40" y="462"/>
                </a:lnTo>
                <a:lnTo>
                  <a:pt x="44" y="462"/>
                </a:lnTo>
                <a:lnTo>
                  <a:pt x="46" y="462"/>
                </a:lnTo>
                <a:lnTo>
                  <a:pt x="46" y="460"/>
                </a:lnTo>
                <a:lnTo>
                  <a:pt x="44" y="448"/>
                </a:lnTo>
                <a:lnTo>
                  <a:pt x="40" y="436"/>
                </a:lnTo>
                <a:lnTo>
                  <a:pt x="44" y="434"/>
                </a:lnTo>
                <a:lnTo>
                  <a:pt x="50" y="434"/>
                </a:lnTo>
                <a:lnTo>
                  <a:pt x="52" y="442"/>
                </a:lnTo>
                <a:lnTo>
                  <a:pt x="52" y="456"/>
                </a:lnTo>
                <a:lnTo>
                  <a:pt x="54" y="462"/>
                </a:lnTo>
                <a:lnTo>
                  <a:pt x="56" y="466"/>
                </a:lnTo>
                <a:lnTo>
                  <a:pt x="56" y="480"/>
                </a:lnTo>
                <a:lnTo>
                  <a:pt x="50" y="482"/>
                </a:lnTo>
                <a:lnTo>
                  <a:pt x="44" y="482"/>
                </a:lnTo>
                <a:lnTo>
                  <a:pt x="46" y="486"/>
                </a:lnTo>
                <a:lnTo>
                  <a:pt x="48" y="490"/>
                </a:lnTo>
                <a:lnTo>
                  <a:pt x="50" y="492"/>
                </a:lnTo>
                <a:lnTo>
                  <a:pt x="50" y="496"/>
                </a:lnTo>
                <a:lnTo>
                  <a:pt x="50" y="502"/>
                </a:lnTo>
                <a:lnTo>
                  <a:pt x="46" y="506"/>
                </a:lnTo>
                <a:lnTo>
                  <a:pt x="42" y="512"/>
                </a:lnTo>
                <a:lnTo>
                  <a:pt x="40" y="518"/>
                </a:lnTo>
                <a:lnTo>
                  <a:pt x="42" y="522"/>
                </a:lnTo>
                <a:lnTo>
                  <a:pt x="46" y="524"/>
                </a:lnTo>
                <a:lnTo>
                  <a:pt x="56" y="526"/>
                </a:lnTo>
                <a:lnTo>
                  <a:pt x="54" y="530"/>
                </a:lnTo>
                <a:lnTo>
                  <a:pt x="56" y="534"/>
                </a:lnTo>
                <a:lnTo>
                  <a:pt x="58" y="540"/>
                </a:lnTo>
                <a:lnTo>
                  <a:pt x="58" y="544"/>
                </a:lnTo>
                <a:lnTo>
                  <a:pt x="50" y="544"/>
                </a:lnTo>
                <a:lnTo>
                  <a:pt x="50" y="554"/>
                </a:lnTo>
                <a:lnTo>
                  <a:pt x="54" y="560"/>
                </a:lnTo>
                <a:lnTo>
                  <a:pt x="62" y="568"/>
                </a:lnTo>
                <a:lnTo>
                  <a:pt x="62" y="572"/>
                </a:lnTo>
                <a:lnTo>
                  <a:pt x="62" y="576"/>
                </a:lnTo>
                <a:lnTo>
                  <a:pt x="66" y="582"/>
                </a:lnTo>
                <a:lnTo>
                  <a:pt x="74" y="594"/>
                </a:lnTo>
                <a:lnTo>
                  <a:pt x="80" y="602"/>
                </a:lnTo>
                <a:lnTo>
                  <a:pt x="86" y="606"/>
                </a:lnTo>
                <a:lnTo>
                  <a:pt x="96" y="606"/>
                </a:lnTo>
                <a:lnTo>
                  <a:pt x="94" y="618"/>
                </a:lnTo>
                <a:lnTo>
                  <a:pt x="96" y="622"/>
                </a:lnTo>
                <a:lnTo>
                  <a:pt x="100" y="626"/>
                </a:lnTo>
                <a:lnTo>
                  <a:pt x="96" y="630"/>
                </a:lnTo>
                <a:lnTo>
                  <a:pt x="106" y="640"/>
                </a:lnTo>
                <a:lnTo>
                  <a:pt x="122" y="648"/>
                </a:lnTo>
                <a:lnTo>
                  <a:pt x="154" y="660"/>
                </a:lnTo>
                <a:lnTo>
                  <a:pt x="156" y="664"/>
                </a:lnTo>
                <a:lnTo>
                  <a:pt x="158" y="666"/>
                </a:lnTo>
                <a:lnTo>
                  <a:pt x="160" y="668"/>
                </a:lnTo>
                <a:lnTo>
                  <a:pt x="164" y="670"/>
                </a:lnTo>
                <a:lnTo>
                  <a:pt x="172" y="672"/>
                </a:lnTo>
                <a:lnTo>
                  <a:pt x="178" y="674"/>
                </a:lnTo>
                <a:lnTo>
                  <a:pt x="192" y="678"/>
                </a:lnTo>
                <a:lnTo>
                  <a:pt x="174" y="62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6" name="iṩļíḋê">
            <a:extLst>
              <a:ext uri="{FF2B5EF4-FFF2-40B4-BE49-F238E27FC236}">
                <a16:creationId xmlns:a16="http://schemas.microsoft.com/office/drawing/2014/main" id="{26CEB3CC-75DF-424B-98EA-E44112976120}"/>
              </a:ext>
            </a:extLst>
          </p:cNvPr>
          <p:cNvSpPr/>
          <p:nvPr/>
        </p:nvSpPr>
        <p:spPr bwMode="auto">
          <a:xfrm>
            <a:off x="8174399" y="3590574"/>
            <a:ext cx="60429" cy="55508"/>
          </a:xfrm>
          <a:custGeom>
            <a:avLst/>
            <a:gdLst>
              <a:gd name="T0" fmla="*/ 0 w 68"/>
              <a:gd name="T1" fmla="*/ 0 h 56"/>
              <a:gd name="T2" fmla="*/ 2147483647 w 68"/>
              <a:gd name="T3" fmla="*/ 2147483647 h 56"/>
              <a:gd name="T4" fmla="*/ 2147483647 w 68"/>
              <a:gd name="T5" fmla="*/ 2147483647 h 56"/>
              <a:gd name="T6" fmla="*/ 2147483647 w 68"/>
              <a:gd name="T7" fmla="*/ 2147483647 h 56"/>
              <a:gd name="T8" fmla="*/ 2147483647 w 68"/>
              <a:gd name="T9" fmla="*/ 2147483647 h 56"/>
              <a:gd name="T10" fmla="*/ 2147483647 w 68"/>
              <a:gd name="T11" fmla="*/ 2147483647 h 56"/>
              <a:gd name="T12" fmla="*/ 2147483647 w 68"/>
              <a:gd name="T13" fmla="*/ 2147483647 h 56"/>
              <a:gd name="T14" fmla="*/ 2147483647 w 68"/>
              <a:gd name="T15" fmla="*/ 2147483647 h 56"/>
              <a:gd name="T16" fmla="*/ 2147483647 w 68"/>
              <a:gd name="T17" fmla="*/ 2147483647 h 56"/>
              <a:gd name="T18" fmla="*/ 2147483647 w 68"/>
              <a:gd name="T19" fmla="*/ 2147483647 h 56"/>
              <a:gd name="T20" fmla="*/ 2147483647 w 68"/>
              <a:gd name="T21" fmla="*/ 2147483647 h 56"/>
              <a:gd name="T22" fmla="*/ 2147483647 w 68"/>
              <a:gd name="T23" fmla="*/ 2147483647 h 56"/>
              <a:gd name="T24" fmla="*/ 2147483647 w 68"/>
              <a:gd name="T25" fmla="*/ 2147483647 h 56"/>
              <a:gd name="T26" fmla="*/ 0 w 68"/>
              <a:gd name="T27" fmla="*/ 0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8"/>
              <a:gd name="T43" fmla="*/ 0 h 56"/>
              <a:gd name="T44" fmla="*/ 68 w 6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8" h="56">
                <a:moveTo>
                  <a:pt x="0" y="0"/>
                </a:moveTo>
                <a:lnTo>
                  <a:pt x="6" y="6"/>
                </a:lnTo>
                <a:lnTo>
                  <a:pt x="12" y="14"/>
                </a:lnTo>
                <a:lnTo>
                  <a:pt x="28" y="26"/>
                </a:lnTo>
                <a:lnTo>
                  <a:pt x="40" y="30"/>
                </a:lnTo>
                <a:lnTo>
                  <a:pt x="50" y="32"/>
                </a:lnTo>
                <a:lnTo>
                  <a:pt x="62" y="36"/>
                </a:lnTo>
                <a:lnTo>
                  <a:pt x="66" y="38"/>
                </a:lnTo>
                <a:lnTo>
                  <a:pt x="68" y="42"/>
                </a:lnTo>
                <a:lnTo>
                  <a:pt x="48" y="52"/>
                </a:lnTo>
                <a:lnTo>
                  <a:pt x="40" y="54"/>
                </a:lnTo>
                <a:lnTo>
                  <a:pt x="28" y="56"/>
                </a:lnTo>
                <a:lnTo>
                  <a:pt x="18" y="5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7" name="íŝ1ïḓê">
            <a:extLst>
              <a:ext uri="{FF2B5EF4-FFF2-40B4-BE49-F238E27FC236}">
                <a16:creationId xmlns:a16="http://schemas.microsoft.com/office/drawing/2014/main" id="{C70812F7-2C14-4115-9F7E-CAE786945EDA}"/>
              </a:ext>
            </a:extLst>
          </p:cNvPr>
          <p:cNvSpPr/>
          <p:nvPr/>
        </p:nvSpPr>
        <p:spPr bwMode="auto">
          <a:xfrm>
            <a:off x="7887009" y="2424068"/>
            <a:ext cx="164424" cy="299912"/>
          </a:xfrm>
          <a:custGeom>
            <a:avLst/>
            <a:gdLst>
              <a:gd name="T0" fmla="*/ 2147483647 w 184"/>
              <a:gd name="T1" fmla="*/ 2147483647 h 304"/>
              <a:gd name="T2" fmla="*/ 2147483647 w 184"/>
              <a:gd name="T3" fmla="*/ 2147483647 h 304"/>
              <a:gd name="T4" fmla="*/ 2147483647 w 184"/>
              <a:gd name="T5" fmla="*/ 2147483647 h 304"/>
              <a:gd name="T6" fmla="*/ 2147483647 w 184"/>
              <a:gd name="T7" fmla="*/ 2147483647 h 304"/>
              <a:gd name="T8" fmla="*/ 2147483647 w 184"/>
              <a:gd name="T9" fmla="*/ 2147483647 h 304"/>
              <a:gd name="T10" fmla="*/ 2147483647 w 184"/>
              <a:gd name="T11" fmla="*/ 2147483647 h 304"/>
              <a:gd name="T12" fmla="*/ 2147483647 w 184"/>
              <a:gd name="T13" fmla="*/ 2147483647 h 304"/>
              <a:gd name="T14" fmla="*/ 2147483647 w 184"/>
              <a:gd name="T15" fmla="*/ 2147483647 h 304"/>
              <a:gd name="T16" fmla="*/ 2147483647 w 184"/>
              <a:gd name="T17" fmla="*/ 2147483647 h 304"/>
              <a:gd name="T18" fmla="*/ 2147483647 w 184"/>
              <a:gd name="T19" fmla="*/ 2147483647 h 304"/>
              <a:gd name="T20" fmla="*/ 2147483647 w 184"/>
              <a:gd name="T21" fmla="*/ 2147483647 h 304"/>
              <a:gd name="T22" fmla="*/ 2147483647 w 184"/>
              <a:gd name="T23" fmla="*/ 2147483647 h 304"/>
              <a:gd name="T24" fmla="*/ 2147483647 w 184"/>
              <a:gd name="T25" fmla="*/ 2147483647 h 304"/>
              <a:gd name="T26" fmla="*/ 2147483647 w 184"/>
              <a:gd name="T27" fmla="*/ 2147483647 h 304"/>
              <a:gd name="T28" fmla="*/ 2147483647 w 184"/>
              <a:gd name="T29" fmla="*/ 2147483647 h 304"/>
              <a:gd name="T30" fmla="*/ 2147483647 w 184"/>
              <a:gd name="T31" fmla="*/ 2147483647 h 304"/>
              <a:gd name="T32" fmla="*/ 2147483647 w 184"/>
              <a:gd name="T33" fmla="*/ 2147483647 h 304"/>
              <a:gd name="T34" fmla="*/ 2147483647 w 184"/>
              <a:gd name="T35" fmla="*/ 2147483647 h 304"/>
              <a:gd name="T36" fmla="*/ 2147483647 w 184"/>
              <a:gd name="T37" fmla="*/ 2147483647 h 304"/>
              <a:gd name="T38" fmla="*/ 2147483647 w 184"/>
              <a:gd name="T39" fmla="*/ 2147483647 h 304"/>
              <a:gd name="T40" fmla="*/ 2147483647 w 184"/>
              <a:gd name="T41" fmla="*/ 2147483647 h 304"/>
              <a:gd name="T42" fmla="*/ 2147483647 w 184"/>
              <a:gd name="T43" fmla="*/ 2147483647 h 304"/>
              <a:gd name="T44" fmla="*/ 2147483647 w 184"/>
              <a:gd name="T45" fmla="*/ 2147483647 h 304"/>
              <a:gd name="T46" fmla="*/ 2147483647 w 184"/>
              <a:gd name="T47" fmla="*/ 2147483647 h 304"/>
              <a:gd name="T48" fmla="*/ 2147483647 w 184"/>
              <a:gd name="T49" fmla="*/ 2147483647 h 304"/>
              <a:gd name="T50" fmla="*/ 2147483647 w 184"/>
              <a:gd name="T51" fmla="*/ 2147483647 h 304"/>
              <a:gd name="T52" fmla="*/ 2147483647 w 184"/>
              <a:gd name="T53" fmla="*/ 2147483647 h 304"/>
              <a:gd name="T54" fmla="*/ 2147483647 w 184"/>
              <a:gd name="T55" fmla="*/ 2147483647 h 304"/>
              <a:gd name="T56" fmla="*/ 2147483647 w 184"/>
              <a:gd name="T57" fmla="*/ 2147483647 h 304"/>
              <a:gd name="T58" fmla="*/ 2147483647 w 184"/>
              <a:gd name="T59" fmla="*/ 2147483647 h 304"/>
              <a:gd name="T60" fmla="*/ 2147483647 w 184"/>
              <a:gd name="T61" fmla="*/ 2147483647 h 304"/>
              <a:gd name="T62" fmla="*/ 2147483647 w 184"/>
              <a:gd name="T63" fmla="*/ 2147483647 h 304"/>
              <a:gd name="T64" fmla="*/ 2147483647 w 184"/>
              <a:gd name="T65" fmla="*/ 2147483647 h 304"/>
              <a:gd name="T66" fmla="*/ 2147483647 w 184"/>
              <a:gd name="T67" fmla="*/ 2147483647 h 304"/>
              <a:gd name="T68" fmla="*/ 2147483647 w 184"/>
              <a:gd name="T69" fmla="*/ 2147483647 h 304"/>
              <a:gd name="T70" fmla="*/ 2147483647 w 184"/>
              <a:gd name="T71" fmla="*/ 2147483647 h 304"/>
              <a:gd name="T72" fmla="*/ 2147483647 w 184"/>
              <a:gd name="T73" fmla="*/ 2147483647 h 304"/>
              <a:gd name="T74" fmla="*/ 2147483647 w 184"/>
              <a:gd name="T75" fmla="*/ 2147483647 h 304"/>
              <a:gd name="T76" fmla="*/ 2147483647 w 184"/>
              <a:gd name="T77" fmla="*/ 2147483647 h 304"/>
              <a:gd name="T78" fmla="*/ 2147483647 w 184"/>
              <a:gd name="T79" fmla="*/ 2147483647 h 304"/>
              <a:gd name="T80" fmla="*/ 2147483647 w 184"/>
              <a:gd name="T81" fmla="*/ 2147483647 h 304"/>
              <a:gd name="T82" fmla="*/ 2147483647 w 184"/>
              <a:gd name="T83" fmla="*/ 2147483647 h 304"/>
              <a:gd name="T84" fmla="*/ 2147483647 w 184"/>
              <a:gd name="T85" fmla="*/ 2147483647 h 304"/>
              <a:gd name="T86" fmla="*/ 2147483647 w 184"/>
              <a:gd name="T87" fmla="*/ 2147483647 h 304"/>
              <a:gd name="T88" fmla="*/ 2147483647 w 184"/>
              <a:gd name="T89" fmla="*/ 2147483647 h 304"/>
              <a:gd name="T90" fmla="*/ 0 w 184"/>
              <a:gd name="T91" fmla="*/ 2147483647 h 30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4"/>
              <a:gd name="T139" fmla="*/ 0 h 304"/>
              <a:gd name="T140" fmla="*/ 184 w 184"/>
              <a:gd name="T141" fmla="*/ 304 h 30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4" h="304">
                <a:moveTo>
                  <a:pt x="2" y="204"/>
                </a:moveTo>
                <a:lnTo>
                  <a:pt x="2" y="194"/>
                </a:lnTo>
                <a:lnTo>
                  <a:pt x="6" y="184"/>
                </a:lnTo>
                <a:lnTo>
                  <a:pt x="8" y="178"/>
                </a:lnTo>
                <a:lnTo>
                  <a:pt x="18" y="176"/>
                </a:lnTo>
                <a:lnTo>
                  <a:pt x="18" y="172"/>
                </a:lnTo>
                <a:lnTo>
                  <a:pt x="22" y="166"/>
                </a:lnTo>
                <a:lnTo>
                  <a:pt x="26" y="162"/>
                </a:lnTo>
                <a:lnTo>
                  <a:pt x="28" y="158"/>
                </a:lnTo>
                <a:lnTo>
                  <a:pt x="26" y="142"/>
                </a:lnTo>
                <a:lnTo>
                  <a:pt x="24" y="124"/>
                </a:lnTo>
                <a:lnTo>
                  <a:pt x="26" y="118"/>
                </a:lnTo>
                <a:lnTo>
                  <a:pt x="28" y="114"/>
                </a:lnTo>
                <a:lnTo>
                  <a:pt x="26" y="106"/>
                </a:lnTo>
                <a:lnTo>
                  <a:pt x="22" y="100"/>
                </a:lnTo>
                <a:lnTo>
                  <a:pt x="18" y="96"/>
                </a:lnTo>
                <a:lnTo>
                  <a:pt x="18" y="90"/>
                </a:lnTo>
                <a:lnTo>
                  <a:pt x="16" y="90"/>
                </a:lnTo>
                <a:lnTo>
                  <a:pt x="22" y="86"/>
                </a:lnTo>
                <a:lnTo>
                  <a:pt x="28" y="82"/>
                </a:lnTo>
                <a:lnTo>
                  <a:pt x="26" y="76"/>
                </a:lnTo>
                <a:lnTo>
                  <a:pt x="26" y="70"/>
                </a:lnTo>
                <a:lnTo>
                  <a:pt x="28" y="68"/>
                </a:lnTo>
                <a:lnTo>
                  <a:pt x="32" y="72"/>
                </a:lnTo>
                <a:lnTo>
                  <a:pt x="40" y="74"/>
                </a:lnTo>
                <a:lnTo>
                  <a:pt x="42" y="64"/>
                </a:lnTo>
                <a:lnTo>
                  <a:pt x="46" y="62"/>
                </a:lnTo>
                <a:lnTo>
                  <a:pt x="48" y="58"/>
                </a:lnTo>
                <a:lnTo>
                  <a:pt x="52" y="58"/>
                </a:lnTo>
                <a:lnTo>
                  <a:pt x="56" y="54"/>
                </a:lnTo>
                <a:lnTo>
                  <a:pt x="58" y="48"/>
                </a:lnTo>
                <a:lnTo>
                  <a:pt x="60" y="42"/>
                </a:lnTo>
                <a:lnTo>
                  <a:pt x="60" y="34"/>
                </a:lnTo>
                <a:lnTo>
                  <a:pt x="62" y="30"/>
                </a:lnTo>
                <a:lnTo>
                  <a:pt x="66" y="26"/>
                </a:lnTo>
                <a:lnTo>
                  <a:pt x="72" y="24"/>
                </a:lnTo>
                <a:lnTo>
                  <a:pt x="80" y="24"/>
                </a:lnTo>
                <a:lnTo>
                  <a:pt x="82" y="20"/>
                </a:lnTo>
                <a:lnTo>
                  <a:pt x="86" y="18"/>
                </a:lnTo>
                <a:lnTo>
                  <a:pt x="98" y="14"/>
                </a:lnTo>
                <a:lnTo>
                  <a:pt x="110" y="10"/>
                </a:lnTo>
                <a:lnTo>
                  <a:pt x="118" y="4"/>
                </a:lnTo>
                <a:lnTo>
                  <a:pt x="124" y="2"/>
                </a:lnTo>
                <a:lnTo>
                  <a:pt x="128" y="0"/>
                </a:lnTo>
                <a:lnTo>
                  <a:pt x="128" y="8"/>
                </a:lnTo>
                <a:lnTo>
                  <a:pt x="124" y="10"/>
                </a:lnTo>
                <a:lnTo>
                  <a:pt x="120" y="14"/>
                </a:lnTo>
                <a:lnTo>
                  <a:pt x="118" y="18"/>
                </a:lnTo>
                <a:lnTo>
                  <a:pt x="110" y="28"/>
                </a:lnTo>
                <a:lnTo>
                  <a:pt x="98" y="40"/>
                </a:lnTo>
                <a:lnTo>
                  <a:pt x="94" y="48"/>
                </a:lnTo>
                <a:lnTo>
                  <a:pt x="92" y="56"/>
                </a:lnTo>
                <a:lnTo>
                  <a:pt x="94" y="62"/>
                </a:lnTo>
                <a:lnTo>
                  <a:pt x="98" y="64"/>
                </a:lnTo>
                <a:lnTo>
                  <a:pt x="100" y="68"/>
                </a:lnTo>
                <a:lnTo>
                  <a:pt x="102" y="72"/>
                </a:lnTo>
                <a:lnTo>
                  <a:pt x="106" y="76"/>
                </a:lnTo>
                <a:lnTo>
                  <a:pt x="108" y="82"/>
                </a:lnTo>
                <a:lnTo>
                  <a:pt x="104" y="88"/>
                </a:lnTo>
                <a:lnTo>
                  <a:pt x="102" y="92"/>
                </a:lnTo>
                <a:lnTo>
                  <a:pt x="104" y="94"/>
                </a:lnTo>
                <a:lnTo>
                  <a:pt x="108" y="98"/>
                </a:lnTo>
                <a:lnTo>
                  <a:pt x="112" y="100"/>
                </a:lnTo>
                <a:lnTo>
                  <a:pt x="116" y="102"/>
                </a:lnTo>
                <a:lnTo>
                  <a:pt x="130" y="104"/>
                </a:lnTo>
                <a:lnTo>
                  <a:pt x="142" y="106"/>
                </a:lnTo>
                <a:lnTo>
                  <a:pt x="142" y="112"/>
                </a:lnTo>
                <a:lnTo>
                  <a:pt x="146" y="116"/>
                </a:lnTo>
                <a:lnTo>
                  <a:pt x="152" y="118"/>
                </a:lnTo>
                <a:lnTo>
                  <a:pt x="158" y="118"/>
                </a:lnTo>
                <a:lnTo>
                  <a:pt x="166" y="118"/>
                </a:lnTo>
                <a:lnTo>
                  <a:pt x="170" y="118"/>
                </a:lnTo>
                <a:lnTo>
                  <a:pt x="176" y="116"/>
                </a:lnTo>
                <a:lnTo>
                  <a:pt x="184" y="116"/>
                </a:lnTo>
                <a:lnTo>
                  <a:pt x="176" y="132"/>
                </a:lnTo>
                <a:lnTo>
                  <a:pt x="174" y="142"/>
                </a:lnTo>
                <a:lnTo>
                  <a:pt x="172" y="148"/>
                </a:lnTo>
                <a:lnTo>
                  <a:pt x="174" y="154"/>
                </a:lnTo>
                <a:lnTo>
                  <a:pt x="178" y="158"/>
                </a:lnTo>
                <a:lnTo>
                  <a:pt x="180" y="162"/>
                </a:lnTo>
                <a:lnTo>
                  <a:pt x="182" y="168"/>
                </a:lnTo>
                <a:lnTo>
                  <a:pt x="182" y="170"/>
                </a:lnTo>
                <a:lnTo>
                  <a:pt x="180" y="174"/>
                </a:lnTo>
                <a:lnTo>
                  <a:pt x="178" y="174"/>
                </a:lnTo>
                <a:lnTo>
                  <a:pt x="178" y="178"/>
                </a:lnTo>
                <a:lnTo>
                  <a:pt x="180" y="182"/>
                </a:lnTo>
                <a:lnTo>
                  <a:pt x="184" y="190"/>
                </a:lnTo>
                <a:lnTo>
                  <a:pt x="170" y="198"/>
                </a:lnTo>
                <a:lnTo>
                  <a:pt x="160" y="200"/>
                </a:lnTo>
                <a:lnTo>
                  <a:pt x="148" y="200"/>
                </a:lnTo>
                <a:lnTo>
                  <a:pt x="142" y="204"/>
                </a:lnTo>
                <a:lnTo>
                  <a:pt x="144" y="204"/>
                </a:lnTo>
                <a:lnTo>
                  <a:pt x="146" y="206"/>
                </a:lnTo>
                <a:lnTo>
                  <a:pt x="148" y="210"/>
                </a:lnTo>
                <a:lnTo>
                  <a:pt x="152" y="212"/>
                </a:lnTo>
                <a:lnTo>
                  <a:pt x="152" y="220"/>
                </a:lnTo>
                <a:lnTo>
                  <a:pt x="146" y="220"/>
                </a:lnTo>
                <a:lnTo>
                  <a:pt x="142" y="222"/>
                </a:lnTo>
                <a:lnTo>
                  <a:pt x="140" y="226"/>
                </a:lnTo>
                <a:lnTo>
                  <a:pt x="138" y="228"/>
                </a:lnTo>
                <a:lnTo>
                  <a:pt x="140" y="234"/>
                </a:lnTo>
                <a:lnTo>
                  <a:pt x="142" y="240"/>
                </a:lnTo>
                <a:lnTo>
                  <a:pt x="146" y="246"/>
                </a:lnTo>
                <a:lnTo>
                  <a:pt x="148" y="252"/>
                </a:lnTo>
                <a:lnTo>
                  <a:pt x="146" y="276"/>
                </a:lnTo>
                <a:lnTo>
                  <a:pt x="142" y="304"/>
                </a:lnTo>
                <a:lnTo>
                  <a:pt x="136" y="300"/>
                </a:lnTo>
                <a:lnTo>
                  <a:pt x="132" y="298"/>
                </a:lnTo>
                <a:lnTo>
                  <a:pt x="130" y="294"/>
                </a:lnTo>
                <a:lnTo>
                  <a:pt x="132" y="290"/>
                </a:lnTo>
                <a:lnTo>
                  <a:pt x="136" y="286"/>
                </a:lnTo>
                <a:lnTo>
                  <a:pt x="138" y="282"/>
                </a:lnTo>
                <a:lnTo>
                  <a:pt x="140" y="278"/>
                </a:lnTo>
                <a:lnTo>
                  <a:pt x="134" y="274"/>
                </a:lnTo>
                <a:lnTo>
                  <a:pt x="126" y="272"/>
                </a:lnTo>
                <a:lnTo>
                  <a:pt x="122" y="274"/>
                </a:lnTo>
                <a:lnTo>
                  <a:pt x="122" y="278"/>
                </a:lnTo>
                <a:lnTo>
                  <a:pt x="118" y="274"/>
                </a:lnTo>
                <a:lnTo>
                  <a:pt x="116" y="272"/>
                </a:lnTo>
                <a:lnTo>
                  <a:pt x="114" y="272"/>
                </a:lnTo>
                <a:lnTo>
                  <a:pt x="110" y="274"/>
                </a:lnTo>
                <a:lnTo>
                  <a:pt x="108" y="276"/>
                </a:lnTo>
                <a:lnTo>
                  <a:pt x="106" y="276"/>
                </a:lnTo>
                <a:lnTo>
                  <a:pt x="90" y="276"/>
                </a:lnTo>
                <a:lnTo>
                  <a:pt x="88" y="268"/>
                </a:lnTo>
                <a:lnTo>
                  <a:pt x="86" y="260"/>
                </a:lnTo>
                <a:lnTo>
                  <a:pt x="82" y="256"/>
                </a:lnTo>
                <a:lnTo>
                  <a:pt x="76" y="248"/>
                </a:lnTo>
                <a:lnTo>
                  <a:pt x="68" y="242"/>
                </a:lnTo>
                <a:lnTo>
                  <a:pt x="62" y="238"/>
                </a:lnTo>
                <a:lnTo>
                  <a:pt x="58" y="234"/>
                </a:lnTo>
                <a:lnTo>
                  <a:pt x="52" y="234"/>
                </a:lnTo>
                <a:lnTo>
                  <a:pt x="50" y="230"/>
                </a:lnTo>
                <a:lnTo>
                  <a:pt x="52" y="228"/>
                </a:lnTo>
                <a:lnTo>
                  <a:pt x="36" y="226"/>
                </a:lnTo>
                <a:lnTo>
                  <a:pt x="22" y="220"/>
                </a:lnTo>
                <a:lnTo>
                  <a:pt x="10" y="212"/>
                </a:lnTo>
                <a:lnTo>
                  <a:pt x="0" y="204"/>
                </a:lnTo>
                <a:lnTo>
                  <a:pt x="2" y="20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8" name="îsļiḓé">
            <a:extLst>
              <a:ext uri="{FF2B5EF4-FFF2-40B4-BE49-F238E27FC236}">
                <a16:creationId xmlns:a16="http://schemas.microsoft.com/office/drawing/2014/main" id="{91814A89-8EC9-4F8F-9442-CA23C87414B2}"/>
              </a:ext>
            </a:extLst>
          </p:cNvPr>
          <p:cNvSpPr/>
          <p:nvPr/>
        </p:nvSpPr>
        <p:spPr bwMode="auto">
          <a:xfrm>
            <a:off x="8350768" y="1213651"/>
            <a:ext cx="558619" cy="339678"/>
          </a:xfrm>
          <a:custGeom>
            <a:avLst/>
            <a:gdLst>
              <a:gd name="T0" fmla="*/ 2147483647 w 628"/>
              <a:gd name="T1" fmla="*/ 2147483647 h 344"/>
              <a:gd name="T2" fmla="*/ 2147483647 w 628"/>
              <a:gd name="T3" fmla="*/ 2147483647 h 344"/>
              <a:gd name="T4" fmla="*/ 2147483647 w 628"/>
              <a:gd name="T5" fmla="*/ 2147483647 h 344"/>
              <a:gd name="T6" fmla="*/ 2147483647 w 628"/>
              <a:gd name="T7" fmla="*/ 2147483647 h 344"/>
              <a:gd name="T8" fmla="*/ 2147483647 w 628"/>
              <a:gd name="T9" fmla="*/ 2147483647 h 344"/>
              <a:gd name="T10" fmla="*/ 2147483647 w 628"/>
              <a:gd name="T11" fmla="*/ 2147483647 h 344"/>
              <a:gd name="T12" fmla="*/ 2147483647 w 628"/>
              <a:gd name="T13" fmla="*/ 2147483647 h 344"/>
              <a:gd name="T14" fmla="*/ 2147483647 w 628"/>
              <a:gd name="T15" fmla="*/ 2147483647 h 344"/>
              <a:gd name="T16" fmla="*/ 2147483647 w 628"/>
              <a:gd name="T17" fmla="*/ 2147483647 h 344"/>
              <a:gd name="T18" fmla="*/ 2147483647 w 628"/>
              <a:gd name="T19" fmla="*/ 2147483647 h 344"/>
              <a:gd name="T20" fmla="*/ 2147483647 w 628"/>
              <a:gd name="T21" fmla="*/ 2147483647 h 344"/>
              <a:gd name="T22" fmla="*/ 2147483647 w 628"/>
              <a:gd name="T23" fmla="*/ 2147483647 h 344"/>
              <a:gd name="T24" fmla="*/ 2147483647 w 628"/>
              <a:gd name="T25" fmla="*/ 2147483647 h 344"/>
              <a:gd name="T26" fmla="*/ 2147483647 w 628"/>
              <a:gd name="T27" fmla="*/ 2147483647 h 344"/>
              <a:gd name="T28" fmla="*/ 2147483647 w 628"/>
              <a:gd name="T29" fmla="*/ 2147483647 h 344"/>
              <a:gd name="T30" fmla="*/ 2147483647 w 628"/>
              <a:gd name="T31" fmla="*/ 2147483647 h 344"/>
              <a:gd name="T32" fmla="*/ 2147483647 w 628"/>
              <a:gd name="T33" fmla="*/ 2147483647 h 344"/>
              <a:gd name="T34" fmla="*/ 2147483647 w 628"/>
              <a:gd name="T35" fmla="*/ 2147483647 h 344"/>
              <a:gd name="T36" fmla="*/ 2147483647 w 628"/>
              <a:gd name="T37" fmla="*/ 2147483647 h 344"/>
              <a:gd name="T38" fmla="*/ 2147483647 w 628"/>
              <a:gd name="T39" fmla="*/ 2147483647 h 344"/>
              <a:gd name="T40" fmla="*/ 2147483647 w 628"/>
              <a:gd name="T41" fmla="*/ 2147483647 h 344"/>
              <a:gd name="T42" fmla="*/ 2147483647 w 628"/>
              <a:gd name="T43" fmla="*/ 2147483647 h 344"/>
              <a:gd name="T44" fmla="*/ 2147483647 w 628"/>
              <a:gd name="T45" fmla="*/ 2147483647 h 344"/>
              <a:gd name="T46" fmla="*/ 2147483647 w 628"/>
              <a:gd name="T47" fmla="*/ 2147483647 h 344"/>
              <a:gd name="T48" fmla="*/ 2147483647 w 628"/>
              <a:gd name="T49" fmla="*/ 2147483647 h 344"/>
              <a:gd name="T50" fmla="*/ 2147483647 w 628"/>
              <a:gd name="T51" fmla="*/ 2147483647 h 344"/>
              <a:gd name="T52" fmla="*/ 2147483647 w 628"/>
              <a:gd name="T53" fmla="*/ 2147483647 h 344"/>
              <a:gd name="T54" fmla="*/ 2147483647 w 628"/>
              <a:gd name="T55" fmla="*/ 2147483647 h 344"/>
              <a:gd name="T56" fmla="*/ 2147483647 w 628"/>
              <a:gd name="T57" fmla="*/ 2147483647 h 344"/>
              <a:gd name="T58" fmla="*/ 2147483647 w 628"/>
              <a:gd name="T59" fmla="*/ 2147483647 h 344"/>
              <a:gd name="T60" fmla="*/ 0 w 628"/>
              <a:gd name="T61" fmla="*/ 2147483647 h 344"/>
              <a:gd name="T62" fmla="*/ 2147483647 w 628"/>
              <a:gd name="T63" fmla="*/ 2147483647 h 344"/>
              <a:gd name="T64" fmla="*/ 2147483647 w 628"/>
              <a:gd name="T65" fmla="*/ 2147483647 h 344"/>
              <a:gd name="T66" fmla="*/ 2147483647 w 628"/>
              <a:gd name="T67" fmla="*/ 2147483647 h 344"/>
              <a:gd name="T68" fmla="*/ 2147483647 w 628"/>
              <a:gd name="T69" fmla="*/ 2147483647 h 344"/>
              <a:gd name="T70" fmla="*/ 2147483647 w 628"/>
              <a:gd name="T71" fmla="*/ 2147483647 h 344"/>
              <a:gd name="T72" fmla="*/ 2147483647 w 628"/>
              <a:gd name="T73" fmla="*/ 2147483647 h 344"/>
              <a:gd name="T74" fmla="*/ 2147483647 w 628"/>
              <a:gd name="T75" fmla="*/ 2147483647 h 344"/>
              <a:gd name="T76" fmla="*/ 2147483647 w 628"/>
              <a:gd name="T77" fmla="*/ 2147483647 h 344"/>
              <a:gd name="T78" fmla="*/ 2147483647 w 628"/>
              <a:gd name="T79" fmla="*/ 2147483647 h 344"/>
              <a:gd name="T80" fmla="*/ 2147483647 w 628"/>
              <a:gd name="T81" fmla="*/ 2147483647 h 344"/>
              <a:gd name="T82" fmla="*/ 2147483647 w 628"/>
              <a:gd name="T83" fmla="*/ 2147483647 h 344"/>
              <a:gd name="T84" fmla="*/ 2147483647 w 628"/>
              <a:gd name="T85" fmla="*/ 2147483647 h 344"/>
              <a:gd name="T86" fmla="*/ 2147483647 w 628"/>
              <a:gd name="T87" fmla="*/ 2147483647 h 344"/>
              <a:gd name="T88" fmla="*/ 2147483647 w 628"/>
              <a:gd name="T89" fmla="*/ 2147483647 h 344"/>
              <a:gd name="T90" fmla="*/ 2147483647 w 628"/>
              <a:gd name="T91" fmla="*/ 2147483647 h 344"/>
              <a:gd name="T92" fmla="*/ 2147483647 w 628"/>
              <a:gd name="T93" fmla="*/ 2147483647 h 344"/>
              <a:gd name="T94" fmla="*/ 2147483647 w 628"/>
              <a:gd name="T95" fmla="*/ 2147483647 h 344"/>
              <a:gd name="T96" fmla="*/ 2147483647 w 628"/>
              <a:gd name="T97" fmla="*/ 2147483647 h 344"/>
              <a:gd name="T98" fmla="*/ 2147483647 w 628"/>
              <a:gd name="T99" fmla="*/ 2147483647 h 344"/>
              <a:gd name="T100" fmla="*/ 2147483647 w 628"/>
              <a:gd name="T101" fmla="*/ 2147483647 h 344"/>
              <a:gd name="T102" fmla="*/ 2147483647 w 628"/>
              <a:gd name="T103" fmla="*/ 2147483647 h 344"/>
              <a:gd name="T104" fmla="*/ 2147483647 w 628"/>
              <a:gd name="T105" fmla="*/ 2147483647 h 344"/>
              <a:gd name="T106" fmla="*/ 2147483647 w 628"/>
              <a:gd name="T107" fmla="*/ 2147483647 h 344"/>
              <a:gd name="T108" fmla="*/ 2147483647 w 628"/>
              <a:gd name="T109" fmla="*/ 2147483647 h 344"/>
              <a:gd name="T110" fmla="*/ 2147483647 w 628"/>
              <a:gd name="T111" fmla="*/ 2147483647 h 344"/>
              <a:gd name="T112" fmla="*/ 2147483647 w 628"/>
              <a:gd name="T113" fmla="*/ 2147483647 h 344"/>
              <a:gd name="T114" fmla="*/ 2147483647 w 628"/>
              <a:gd name="T115" fmla="*/ 2147483647 h 344"/>
              <a:gd name="T116" fmla="*/ 2147483647 w 628"/>
              <a:gd name="T117" fmla="*/ 2147483647 h 34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28"/>
              <a:gd name="T178" fmla="*/ 0 h 344"/>
              <a:gd name="T179" fmla="*/ 628 w 628"/>
              <a:gd name="T180" fmla="*/ 344 h 34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28" h="344">
                <a:moveTo>
                  <a:pt x="488" y="180"/>
                </a:moveTo>
                <a:lnTo>
                  <a:pt x="464" y="192"/>
                </a:lnTo>
                <a:lnTo>
                  <a:pt x="436" y="202"/>
                </a:lnTo>
                <a:lnTo>
                  <a:pt x="406" y="208"/>
                </a:lnTo>
                <a:lnTo>
                  <a:pt x="390" y="210"/>
                </a:lnTo>
                <a:lnTo>
                  <a:pt x="376" y="210"/>
                </a:lnTo>
                <a:lnTo>
                  <a:pt x="372" y="210"/>
                </a:lnTo>
                <a:lnTo>
                  <a:pt x="370" y="208"/>
                </a:lnTo>
                <a:lnTo>
                  <a:pt x="364" y="206"/>
                </a:lnTo>
                <a:lnTo>
                  <a:pt x="360" y="212"/>
                </a:lnTo>
                <a:lnTo>
                  <a:pt x="356" y="220"/>
                </a:lnTo>
                <a:lnTo>
                  <a:pt x="350" y="226"/>
                </a:lnTo>
                <a:lnTo>
                  <a:pt x="340" y="232"/>
                </a:lnTo>
                <a:lnTo>
                  <a:pt x="334" y="236"/>
                </a:lnTo>
                <a:lnTo>
                  <a:pt x="324" y="240"/>
                </a:lnTo>
                <a:lnTo>
                  <a:pt x="314" y="242"/>
                </a:lnTo>
                <a:lnTo>
                  <a:pt x="306" y="244"/>
                </a:lnTo>
                <a:lnTo>
                  <a:pt x="300" y="244"/>
                </a:lnTo>
                <a:lnTo>
                  <a:pt x="296" y="246"/>
                </a:lnTo>
                <a:lnTo>
                  <a:pt x="292" y="250"/>
                </a:lnTo>
                <a:lnTo>
                  <a:pt x="286" y="250"/>
                </a:lnTo>
                <a:lnTo>
                  <a:pt x="274" y="250"/>
                </a:lnTo>
                <a:lnTo>
                  <a:pt x="260" y="252"/>
                </a:lnTo>
                <a:lnTo>
                  <a:pt x="252" y="256"/>
                </a:lnTo>
                <a:lnTo>
                  <a:pt x="252" y="258"/>
                </a:lnTo>
                <a:lnTo>
                  <a:pt x="252" y="260"/>
                </a:lnTo>
                <a:lnTo>
                  <a:pt x="252" y="262"/>
                </a:lnTo>
                <a:lnTo>
                  <a:pt x="256" y="266"/>
                </a:lnTo>
                <a:lnTo>
                  <a:pt x="252" y="270"/>
                </a:lnTo>
                <a:lnTo>
                  <a:pt x="248" y="266"/>
                </a:lnTo>
                <a:lnTo>
                  <a:pt x="248" y="278"/>
                </a:lnTo>
                <a:lnTo>
                  <a:pt x="244" y="282"/>
                </a:lnTo>
                <a:lnTo>
                  <a:pt x="240" y="286"/>
                </a:lnTo>
                <a:lnTo>
                  <a:pt x="230" y="290"/>
                </a:lnTo>
                <a:lnTo>
                  <a:pt x="222" y="298"/>
                </a:lnTo>
                <a:lnTo>
                  <a:pt x="218" y="302"/>
                </a:lnTo>
                <a:lnTo>
                  <a:pt x="214" y="308"/>
                </a:lnTo>
                <a:lnTo>
                  <a:pt x="212" y="312"/>
                </a:lnTo>
                <a:lnTo>
                  <a:pt x="208" y="316"/>
                </a:lnTo>
                <a:lnTo>
                  <a:pt x="206" y="316"/>
                </a:lnTo>
                <a:lnTo>
                  <a:pt x="202" y="318"/>
                </a:lnTo>
                <a:lnTo>
                  <a:pt x="198" y="326"/>
                </a:lnTo>
                <a:lnTo>
                  <a:pt x="196" y="336"/>
                </a:lnTo>
                <a:lnTo>
                  <a:pt x="194" y="340"/>
                </a:lnTo>
                <a:lnTo>
                  <a:pt x="190" y="344"/>
                </a:lnTo>
                <a:lnTo>
                  <a:pt x="184" y="344"/>
                </a:lnTo>
                <a:lnTo>
                  <a:pt x="178" y="344"/>
                </a:lnTo>
                <a:lnTo>
                  <a:pt x="172" y="344"/>
                </a:lnTo>
                <a:lnTo>
                  <a:pt x="170" y="344"/>
                </a:lnTo>
                <a:lnTo>
                  <a:pt x="162" y="338"/>
                </a:lnTo>
                <a:lnTo>
                  <a:pt x="156" y="332"/>
                </a:lnTo>
                <a:lnTo>
                  <a:pt x="152" y="330"/>
                </a:lnTo>
                <a:lnTo>
                  <a:pt x="144" y="330"/>
                </a:lnTo>
                <a:lnTo>
                  <a:pt x="140" y="328"/>
                </a:lnTo>
                <a:lnTo>
                  <a:pt x="136" y="326"/>
                </a:lnTo>
                <a:lnTo>
                  <a:pt x="132" y="320"/>
                </a:lnTo>
                <a:lnTo>
                  <a:pt x="132" y="318"/>
                </a:lnTo>
                <a:lnTo>
                  <a:pt x="130" y="314"/>
                </a:lnTo>
                <a:lnTo>
                  <a:pt x="126" y="310"/>
                </a:lnTo>
                <a:lnTo>
                  <a:pt x="124" y="304"/>
                </a:lnTo>
                <a:lnTo>
                  <a:pt x="122" y="298"/>
                </a:lnTo>
                <a:lnTo>
                  <a:pt x="116" y="296"/>
                </a:lnTo>
                <a:lnTo>
                  <a:pt x="114" y="290"/>
                </a:lnTo>
                <a:lnTo>
                  <a:pt x="112" y="284"/>
                </a:lnTo>
                <a:lnTo>
                  <a:pt x="112" y="278"/>
                </a:lnTo>
                <a:lnTo>
                  <a:pt x="118" y="276"/>
                </a:lnTo>
                <a:lnTo>
                  <a:pt x="124" y="272"/>
                </a:lnTo>
                <a:lnTo>
                  <a:pt x="114" y="272"/>
                </a:lnTo>
                <a:lnTo>
                  <a:pt x="110" y="270"/>
                </a:lnTo>
                <a:lnTo>
                  <a:pt x="108" y="266"/>
                </a:lnTo>
                <a:lnTo>
                  <a:pt x="110" y="262"/>
                </a:lnTo>
                <a:lnTo>
                  <a:pt x="110" y="260"/>
                </a:lnTo>
                <a:lnTo>
                  <a:pt x="108" y="256"/>
                </a:lnTo>
                <a:lnTo>
                  <a:pt x="116" y="256"/>
                </a:lnTo>
                <a:lnTo>
                  <a:pt x="122" y="252"/>
                </a:lnTo>
                <a:lnTo>
                  <a:pt x="116" y="250"/>
                </a:lnTo>
                <a:lnTo>
                  <a:pt x="112" y="248"/>
                </a:lnTo>
                <a:lnTo>
                  <a:pt x="100" y="244"/>
                </a:lnTo>
                <a:lnTo>
                  <a:pt x="114" y="240"/>
                </a:lnTo>
                <a:lnTo>
                  <a:pt x="124" y="236"/>
                </a:lnTo>
                <a:lnTo>
                  <a:pt x="114" y="236"/>
                </a:lnTo>
                <a:lnTo>
                  <a:pt x="106" y="236"/>
                </a:lnTo>
                <a:lnTo>
                  <a:pt x="108" y="230"/>
                </a:lnTo>
                <a:lnTo>
                  <a:pt x="110" y="226"/>
                </a:lnTo>
                <a:lnTo>
                  <a:pt x="114" y="222"/>
                </a:lnTo>
                <a:lnTo>
                  <a:pt x="120" y="218"/>
                </a:lnTo>
                <a:lnTo>
                  <a:pt x="132" y="212"/>
                </a:lnTo>
                <a:lnTo>
                  <a:pt x="142" y="208"/>
                </a:lnTo>
                <a:lnTo>
                  <a:pt x="146" y="204"/>
                </a:lnTo>
                <a:lnTo>
                  <a:pt x="152" y="198"/>
                </a:lnTo>
                <a:lnTo>
                  <a:pt x="158" y="182"/>
                </a:lnTo>
                <a:lnTo>
                  <a:pt x="152" y="180"/>
                </a:lnTo>
                <a:lnTo>
                  <a:pt x="142" y="180"/>
                </a:lnTo>
                <a:lnTo>
                  <a:pt x="138" y="180"/>
                </a:lnTo>
                <a:lnTo>
                  <a:pt x="132" y="180"/>
                </a:lnTo>
                <a:lnTo>
                  <a:pt x="142" y="182"/>
                </a:lnTo>
                <a:lnTo>
                  <a:pt x="140" y="188"/>
                </a:lnTo>
                <a:lnTo>
                  <a:pt x="136" y="190"/>
                </a:lnTo>
                <a:lnTo>
                  <a:pt x="132" y="192"/>
                </a:lnTo>
                <a:lnTo>
                  <a:pt x="126" y="192"/>
                </a:lnTo>
                <a:lnTo>
                  <a:pt x="120" y="192"/>
                </a:lnTo>
                <a:lnTo>
                  <a:pt x="116" y="190"/>
                </a:lnTo>
                <a:lnTo>
                  <a:pt x="114" y="188"/>
                </a:lnTo>
                <a:lnTo>
                  <a:pt x="114" y="182"/>
                </a:lnTo>
                <a:lnTo>
                  <a:pt x="114" y="180"/>
                </a:lnTo>
                <a:lnTo>
                  <a:pt x="118" y="176"/>
                </a:lnTo>
                <a:lnTo>
                  <a:pt x="124" y="174"/>
                </a:lnTo>
                <a:lnTo>
                  <a:pt x="132" y="172"/>
                </a:lnTo>
                <a:lnTo>
                  <a:pt x="146" y="172"/>
                </a:lnTo>
                <a:lnTo>
                  <a:pt x="156" y="170"/>
                </a:lnTo>
                <a:lnTo>
                  <a:pt x="148" y="162"/>
                </a:lnTo>
                <a:lnTo>
                  <a:pt x="144" y="156"/>
                </a:lnTo>
                <a:lnTo>
                  <a:pt x="142" y="154"/>
                </a:lnTo>
                <a:lnTo>
                  <a:pt x="136" y="154"/>
                </a:lnTo>
                <a:lnTo>
                  <a:pt x="134" y="156"/>
                </a:lnTo>
                <a:lnTo>
                  <a:pt x="130" y="160"/>
                </a:lnTo>
                <a:lnTo>
                  <a:pt x="126" y="160"/>
                </a:lnTo>
                <a:lnTo>
                  <a:pt x="120" y="158"/>
                </a:lnTo>
                <a:lnTo>
                  <a:pt x="118" y="154"/>
                </a:lnTo>
                <a:lnTo>
                  <a:pt x="134" y="126"/>
                </a:lnTo>
                <a:lnTo>
                  <a:pt x="130" y="126"/>
                </a:lnTo>
                <a:lnTo>
                  <a:pt x="128" y="120"/>
                </a:lnTo>
                <a:lnTo>
                  <a:pt x="130" y="114"/>
                </a:lnTo>
                <a:lnTo>
                  <a:pt x="132" y="110"/>
                </a:lnTo>
                <a:lnTo>
                  <a:pt x="126" y="110"/>
                </a:lnTo>
                <a:lnTo>
                  <a:pt x="122" y="108"/>
                </a:lnTo>
                <a:lnTo>
                  <a:pt x="118" y="104"/>
                </a:lnTo>
                <a:lnTo>
                  <a:pt x="116" y="98"/>
                </a:lnTo>
                <a:lnTo>
                  <a:pt x="108" y="98"/>
                </a:lnTo>
                <a:lnTo>
                  <a:pt x="98" y="96"/>
                </a:lnTo>
                <a:lnTo>
                  <a:pt x="88" y="92"/>
                </a:lnTo>
                <a:lnTo>
                  <a:pt x="78" y="90"/>
                </a:lnTo>
                <a:lnTo>
                  <a:pt x="62" y="92"/>
                </a:lnTo>
                <a:lnTo>
                  <a:pt x="50" y="94"/>
                </a:lnTo>
                <a:lnTo>
                  <a:pt x="38" y="96"/>
                </a:lnTo>
                <a:lnTo>
                  <a:pt x="28" y="96"/>
                </a:lnTo>
                <a:lnTo>
                  <a:pt x="24" y="96"/>
                </a:lnTo>
                <a:lnTo>
                  <a:pt x="22" y="92"/>
                </a:lnTo>
                <a:lnTo>
                  <a:pt x="16" y="88"/>
                </a:lnTo>
                <a:lnTo>
                  <a:pt x="18" y="88"/>
                </a:lnTo>
                <a:lnTo>
                  <a:pt x="10" y="86"/>
                </a:lnTo>
                <a:lnTo>
                  <a:pt x="8" y="84"/>
                </a:lnTo>
                <a:lnTo>
                  <a:pt x="6" y="80"/>
                </a:lnTo>
                <a:lnTo>
                  <a:pt x="8" y="78"/>
                </a:lnTo>
                <a:lnTo>
                  <a:pt x="12" y="76"/>
                </a:lnTo>
                <a:lnTo>
                  <a:pt x="18" y="74"/>
                </a:lnTo>
                <a:lnTo>
                  <a:pt x="36" y="76"/>
                </a:lnTo>
                <a:lnTo>
                  <a:pt x="46" y="74"/>
                </a:lnTo>
                <a:lnTo>
                  <a:pt x="50" y="72"/>
                </a:lnTo>
                <a:lnTo>
                  <a:pt x="54" y="70"/>
                </a:lnTo>
                <a:lnTo>
                  <a:pt x="22" y="70"/>
                </a:lnTo>
                <a:lnTo>
                  <a:pt x="8" y="72"/>
                </a:lnTo>
                <a:lnTo>
                  <a:pt x="6" y="72"/>
                </a:lnTo>
                <a:lnTo>
                  <a:pt x="2" y="72"/>
                </a:lnTo>
                <a:lnTo>
                  <a:pt x="0" y="68"/>
                </a:lnTo>
                <a:lnTo>
                  <a:pt x="0" y="62"/>
                </a:lnTo>
                <a:lnTo>
                  <a:pt x="0" y="60"/>
                </a:lnTo>
                <a:lnTo>
                  <a:pt x="4" y="58"/>
                </a:lnTo>
                <a:lnTo>
                  <a:pt x="10" y="56"/>
                </a:lnTo>
                <a:lnTo>
                  <a:pt x="24" y="56"/>
                </a:lnTo>
                <a:lnTo>
                  <a:pt x="42" y="56"/>
                </a:lnTo>
                <a:lnTo>
                  <a:pt x="66" y="54"/>
                </a:lnTo>
                <a:lnTo>
                  <a:pt x="88" y="50"/>
                </a:lnTo>
                <a:lnTo>
                  <a:pt x="98" y="48"/>
                </a:lnTo>
                <a:lnTo>
                  <a:pt x="104" y="44"/>
                </a:lnTo>
                <a:lnTo>
                  <a:pt x="92" y="42"/>
                </a:lnTo>
                <a:lnTo>
                  <a:pt x="100" y="38"/>
                </a:lnTo>
                <a:lnTo>
                  <a:pt x="110" y="36"/>
                </a:lnTo>
                <a:lnTo>
                  <a:pt x="130" y="34"/>
                </a:lnTo>
                <a:lnTo>
                  <a:pt x="138" y="34"/>
                </a:lnTo>
                <a:lnTo>
                  <a:pt x="144" y="32"/>
                </a:lnTo>
                <a:lnTo>
                  <a:pt x="158" y="28"/>
                </a:lnTo>
                <a:lnTo>
                  <a:pt x="170" y="22"/>
                </a:lnTo>
                <a:lnTo>
                  <a:pt x="176" y="20"/>
                </a:lnTo>
                <a:lnTo>
                  <a:pt x="184" y="20"/>
                </a:lnTo>
                <a:lnTo>
                  <a:pt x="208" y="16"/>
                </a:lnTo>
                <a:lnTo>
                  <a:pt x="234" y="16"/>
                </a:lnTo>
                <a:lnTo>
                  <a:pt x="232" y="22"/>
                </a:lnTo>
                <a:lnTo>
                  <a:pt x="244" y="22"/>
                </a:lnTo>
                <a:lnTo>
                  <a:pt x="256" y="20"/>
                </a:lnTo>
                <a:lnTo>
                  <a:pt x="270" y="16"/>
                </a:lnTo>
                <a:lnTo>
                  <a:pt x="282" y="16"/>
                </a:lnTo>
                <a:lnTo>
                  <a:pt x="288" y="16"/>
                </a:lnTo>
                <a:lnTo>
                  <a:pt x="294" y="14"/>
                </a:lnTo>
                <a:lnTo>
                  <a:pt x="308" y="6"/>
                </a:lnTo>
                <a:lnTo>
                  <a:pt x="360" y="6"/>
                </a:lnTo>
                <a:lnTo>
                  <a:pt x="364" y="8"/>
                </a:lnTo>
                <a:lnTo>
                  <a:pt x="368" y="10"/>
                </a:lnTo>
                <a:lnTo>
                  <a:pt x="380" y="8"/>
                </a:lnTo>
                <a:lnTo>
                  <a:pt x="392" y="4"/>
                </a:lnTo>
                <a:lnTo>
                  <a:pt x="408" y="2"/>
                </a:lnTo>
                <a:lnTo>
                  <a:pt x="420" y="0"/>
                </a:lnTo>
                <a:lnTo>
                  <a:pt x="426" y="0"/>
                </a:lnTo>
                <a:lnTo>
                  <a:pt x="432" y="2"/>
                </a:lnTo>
                <a:lnTo>
                  <a:pt x="438" y="6"/>
                </a:lnTo>
                <a:lnTo>
                  <a:pt x="440" y="12"/>
                </a:lnTo>
                <a:lnTo>
                  <a:pt x="482" y="12"/>
                </a:lnTo>
                <a:lnTo>
                  <a:pt x="486" y="8"/>
                </a:lnTo>
                <a:lnTo>
                  <a:pt x="492" y="6"/>
                </a:lnTo>
                <a:lnTo>
                  <a:pt x="500" y="6"/>
                </a:lnTo>
                <a:lnTo>
                  <a:pt x="520" y="8"/>
                </a:lnTo>
                <a:lnTo>
                  <a:pt x="538" y="12"/>
                </a:lnTo>
                <a:lnTo>
                  <a:pt x="538" y="16"/>
                </a:lnTo>
                <a:lnTo>
                  <a:pt x="492" y="16"/>
                </a:lnTo>
                <a:lnTo>
                  <a:pt x="492" y="18"/>
                </a:lnTo>
                <a:lnTo>
                  <a:pt x="524" y="18"/>
                </a:lnTo>
                <a:lnTo>
                  <a:pt x="524" y="16"/>
                </a:lnTo>
                <a:lnTo>
                  <a:pt x="532" y="16"/>
                </a:lnTo>
                <a:lnTo>
                  <a:pt x="528" y="20"/>
                </a:lnTo>
                <a:lnTo>
                  <a:pt x="524" y="22"/>
                </a:lnTo>
                <a:lnTo>
                  <a:pt x="628" y="22"/>
                </a:lnTo>
                <a:lnTo>
                  <a:pt x="626" y="26"/>
                </a:lnTo>
                <a:lnTo>
                  <a:pt x="624" y="28"/>
                </a:lnTo>
                <a:lnTo>
                  <a:pt x="622" y="30"/>
                </a:lnTo>
                <a:lnTo>
                  <a:pt x="618" y="30"/>
                </a:lnTo>
                <a:lnTo>
                  <a:pt x="602" y="32"/>
                </a:lnTo>
                <a:lnTo>
                  <a:pt x="590" y="32"/>
                </a:lnTo>
                <a:lnTo>
                  <a:pt x="580" y="34"/>
                </a:lnTo>
                <a:lnTo>
                  <a:pt x="570" y="36"/>
                </a:lnTo>
                <a:lnTo>
                  <a:pt x="556" y="40"/>
                </a:lnTo>
                <a:lnTo>
                  <a:pt x="564" y="40"/>
                </a:lnTo>
                <a:lnTo>
                  <a:pt x="554" y="42"/>
                </a:lnTo>
                <a:lnTo>
                  <a:pt x="550" y="44"/>
                </a:lnTo>
                <a:lnTo>
                  <a:pt x="552" y="46"/>
                </a:lnTo>
                <a:lnTo>
                  <a:pt x="534" y="54"/>
                </a:lnTo>
                <a:lnTo>
                  <a:pt x="526" y="60"/>
                </a:lnTo>
                <a:lnTo>
                  <a:pt x="522" y="68"/>
                </a:lnTo>
                <a:lnTo>
                  <a:pt x="532" y="66"/>
                </a:lnTo>
                <a:lnTo>
                  <a:pt x="544" y="64"/>
                </a:lnTo>
                <a:lnTo>
                  <a:pt x="546" y="68"/>
                </a:lnTo>
                <a:lnTo>
                  <a:pt x="546" y="72"/>
                </a:lnTo>
                <a:lnTo>
                  <a:pt x="552" y="72"/>
                </a:lnTo>
                <a:lnTo>
                  <a:pt x="554" y="74"/>
                </a:lnTo>
                <a:lnTo>
                  <a:pt x="558" y="76"/>
                </a:lnTo>
                <a:lnTo>
                  <a:pt x="552" y="80"/>
                </a:lnTo>
                <a:lnTo>
                  <a:pt x="548" y="80"/>
                </a:lnTo>
                <a:lnTo>
                  <a:pt x="532" y="82"/>
                </a:lnTo>
                <a:lnTo>
                  <a:pt x="520" y="82"/>
                </a:lnTo>
                <a:lnTo>
                  <a:pt x="516" y="84"/>
                </a:lnTo>
                <a:lnTo>
                  <a:pt x="514" y="88"/>
                </a:lnTo>
                <a:lnTo>
                  <a:pt x="524" y="90"/>
                </a:lnTo>
                <a:lnTo>
                  <a:pt x="534" y="90"/>
                </a:lnTo>
                <a:lnTo>
                  <a:pt x="536" y="96"/>
                </a:lnTo>
                <a:lnTo>
                  <a:pt x="540" y="98"/>
                </a:lnTo>
                <a:lnTo>
                  <a:pt x="544" y="100"/>
                </a:lnTo>
                <a:lnTo>
                  <a:pt x="550" y="102"/>
                </a:lnTo>
                <a:lnTo>
                  <a:pt x="542" y="106"/>
                </a:lnTo>
                <a:lnTo>
                  <a:pt x="536" y="108"/>
                </a:lnTo>
                <a:lnTo>
                  <a:pt x="532" y="106"/>
                </a:lnTo>
                <a:lnTo>
                  <a:pt x="522" y="106"/>
                </a:lnTo>
                <a:lnTo>
                  <a:pt x="526" y="108"/>
                </a:lnTo>
                <a:lnTo>
                  <a:pt x="530" y="110"/>
                </a:lnTo>
                <a:lnTo>
                  <a:pt x="524" y="114"/>
                </a:lnTo>
                <a:lnTo>
                  <a:pt x="520" y="116"/>
                </a:lnTo>
                <a:lnTo>
                  <a:pt x="504" y="116"/>
                </a:lnTo>
                <a:lnTo>
                  <a:pt x="514" y="120"/>
                </a:lnTo>
                <a:lnTo>
                  <a:pt x="516" y="124"/>
                </a:lnTo>
                <a:lnTo>
                  <a:pt x="520" y="126"/>
                </a:lnTo>
                <a:lnTo>
                  <a:pt x="476" y="126"/>
                </a:lnTo>
                <a:lnTo>
                  <a:pt x="480" y="128"/>
                </a:lnTo>
                <a:lnTo>
                  <a:pt x="484" y="130"/>
                </a:lnTo>
                <a:lnTo>
                  <a:pt x="492" y="134"/>
                </a:lnTo>
                <a:lnTo>
                  <a:pt x="498" y="138"/>
                </a:lnTo>
                <a:lnTo>
                  <a:pt x="500" y="140"/>
                </a:lnTo>
                <a:lnTo>
                  <a:pt x="502" y="144"/>
                </a:lnTo>
                <a:lnTo>
                  <a:pt x="500" y="148"/>
                </a:lnTo>
                <a:lnTo>
                  <a:pt x="498" y="150"/>
                </a:lnTo>
                <a:lnTo>
                  <a:pt x="490" y="148"/>
                </a:lnTo>
                <a:lnTo>
                  <a:pt x="482" y="144"/>
                </a:lnTo>
                <a:lnTo>
                  <a:pt x="474" y="138"/>
                </a:lnTo>
                <a:lnTo>
                  <a:pt x="470" y="138"/>
                </a:lnTo>
                <a:lnTo>
                  <a:pt x="466" y="138"/>
                </a:lnTo>
                <a:lnTo>
                  <a:pt x="472" y="142"/>
                </a:lnTo>
                <a:lnTo>
                  <a:pt x="486" y="148"/>
                </a:lnTo>
                <a:lnTo>
                  <a:pt x="498" y="154"/>
                </a:lnTo>
                <a:lnTo>
                  <a:pt x="500" y="156"/>
                </a:lnTo>
                <a:lnTo>
                  <a:pt x="502" y="160"/>
                </a:lnTo>
                <a:lnTo>
                  <a:pt x="500" y="168"/>
                </a:lnTo>
                <a:lnTo>
                  <a:pt x="498" y="172"/>
                </a:lnTo>
                <a:lnTo>
                  <a:pt x="492" y="174"/>
                </a:lnTo>
                <a:lnTo>
                  <a:pt x="484" y="176"/>
                </a:lnTo>
                <a:lnTo>
                  <a:pt x="476" y="174"/>
                </a:lnTo>
                <a:lnTo>
                  <a:pt x="470" y="172"/>
                </a:lnTo>
                <a:lnTo>
                  <a:pt x="468" y="168"/>
                </a:lnTo>
                <a:lnTo>
                  <a:pt x="466" y="160"/>
                </a:lnTo>
                <a:lnTo>
                  <a:pt x="448" y="158"/>
                </a:lnTo>
                <a:lnTo>
                  <a:pt x="434" y="154"/>
                </a:lnTo>
                <a:lnTo>
                  <a:pt x="444" y="158"/>
                </a:lnTo>
                <a:lnTo>
                  <a:pt x="454" y="162"/>
                </a:lnTo>
                <a:lnTo>
                  <a:pt x="450" y="166"/>
                </a:lnTo>
                <a:lnTo>
                  <a:pt x="444" y="170"/>
                </a:lnTo>
                <a:lnTo>
                  <a:pt x="446" y="174"/>
                </a:lnTo>
                <a:lnTo>
                  <a:pt x="450" y="178"/>
                </a:lnTo>
                <a:lnTo>
                  <a:pt x="462" y="180"/>
                </a:lnTo>
                <a:lnTo>
                  <a:pt x="474" y="180"/>
                </a:lnTo>
                <a:lnTo>
                  <a:pt x="490" y="180"/>
                </a:lnTo>
                <a:lnTo>
                  <a:pt x="488" y="18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9" name="î$ľîdè">
            <a:extLst>
              <a:ext uri="{FF2B5EF4-FFF2-40B4-BE49-F238E27FC236}">
                <a16:creationId xmlns:a16="http://schemas.microsoft.com/office/drawing/2014/main" id="{DD07193E-42F6-4FD3-9E18-CF8466405CCD}"/>
              </a:ext>
            </a:extLst>
          </p:cNvPr>
          <p:cNvSpPr/>
          <p:nvPr/>
        </p:nvSpPr>
        <p:spPr bwMode="auto">
          <a:xfrm>
            <a:off x="8758314" y="1451426"/>
            <a:ext cx="113129" cy="52194"/>
          </a:xfrm>
          <a:custGeom>
            <a:avLst/>
            <a:gdLst>
              <a:gd name="T0" fmla="*/ 0 w 126"/>
              <a:gd name="T1" fmla="*/ 2147483647 h 54"/>
              <a:gd name="T2" fmla="*/ 2147483647 w 126"/>
              <a:gd name="T3" fmla="*/ 2147483647 h 54"/>
              <a:gd name="T4" fmla="*/ 2147483647 w 126"/>
              <a:gd name="T5" fmla="*/ 2147483647 h 54"/>
              <a:gd name="T6" fmla="*/ 2147483647 w 126"/>
              <a:gd name="T7" fmla="*/ 2147483647 h 54"/>
              <a:gd name="T8" fmla="*/ 2147483647 w 126"/>
              <a:gd name="T9" fmla="*/ 2147483647 h 54"/>
              <a:gd name="T10" fmla="*/ 2147483647 w 126"/>
              <a:gd name="T11" fmla="*/ 2147483647 h 54"/>
              <a:gd name="T12" fmla="*/ 2147483647 w 126"/>
              <a:gd name="T13" fmla="*/ 2147483647 h 54"/>
              <a:gd name="T14" fmla="*/ 2147483647 w 126"/>
              <a:gd name="T15" fmla="*/ 2147483647 h 54"/>
              <a:gd name="T16" fmla="*/ 2147483647 w 126"/>
              <a:gd name="T17" fmla="*/ 2147483647 h 54"/>
              <a:gd name="T18" fmla="*/ 2147483647 w 126"/>
              <a:gd name="T19" fmla="*/ 2147483647 h 54"/>
              <a:gd name="T20" fmla="*/ 2147483647 w 126"/>
              <a:gd name="T21" fmla="*/ 2147483647 h 54"/>
              <a:gd name="T22" fmla="*/ 2147483647 w 126"/>
              <a:gd name="T23" fmla="*/ 2147483647 h 54"/>
              <a:gd name="T24" fmla="*/ 2147483647 w 126"/>
              <a:gd name="T25" fmla="*/ 2147483647 h 54"/>
              <a:gd name="T26" fmla="*/ 2147483647 w 126"/>
              <a:gd name="T27" fmla="*/ 2147483647 h 54"/>
              <a:gd name="T28" fmla="*/ 2147483647 w 126"/>
              <a:gd name="T29" fmla="*/ 2147483647 h 54"/>
              <a:gd name="T30" fmla="*/ 2147483647 w 126"/>
              <a:gd name="T31" fmla="*/ 2147483647 h 54"/>
              <a:gd name="T32" fmla="*/ 2147483647 w 126"/>
              <a:gd name="T33" fmla="*/ 2147483647 h 54"/>
              <a:gd name="T34" fmla="*/ 2147483647 w 126"/>
              <a:gd name="T35" fmla="*/ 2147483647 h 54"/>
              <a:gd name="T36" fmla="*/ 2147483647 w 126"/>
              <a:gd name="T37" fmla="*/ 0 h 54"/>
              <a:gd name="T38" fmla="*/ 2147483647 w 126"/>
              <a:gd name="T39" fmla="*/ 2147483647 h 54"/>
              <a:gd name="T40" fmla="*/ 2147483647 w 126"/>
              <a:gd name="T41" fmla="*/ 2147483647 h 54"/>
              <a:gd name="T42" fmla="*/ 2147483647 w 126"/>
              <a:gd name="T43" fmla="*/ 2147483647 h 54"/>
              <a:gd name="T44" fmla="*/ 2147483647 w 126"/>
              <a:gd name="T45" fmla="*/ 2147483647 h 54"/>
              <a:gd name="T46" fmla="*/ 2147483647 w 126"/>
              <a:gd name="T47" fmla="*/ 2147483647 h 54"/>
              <a:gd name="T48" fmla="*/ 2147483647 w 126"/>
              <a:gd name="T49" fmla="*/ 2147483647 h 54"/>
              <a:gd name="T50" fmla="*/ 2147483647 w 126"/>
              <a:gd name="T51" fmla="*/ 2147483647 h 54"/>
              <a:gd name="T52" fmla="*/ 2147483647 w 126"/>
              <a:gd name="T53" fmla="*/ 2147483647 h 54"/>
              <a:gd name="T54" fmla="*/ 2147483647 w 126"/>
              <a:gd name="T55" fmla="*/ 2147483647 h 54"/>
              <a:gd name="T56" fmla="*/ 2147483647 w 126"/>
              <a:gd name="T57" fmla="*/ 2147483647 h 54"/>
              <a:gd name="T58" fmla="*/ 2147483647 w 126"/>
              <a:gd name="T59" fmla="*/ 2147483647 h 54"/>
              <a:gd name="T60" fmla="*/ 2147483647 w 126"/>
              <a:gd name="T61" fmla="*/ 2147483647 h 54"/>
              <a:gd name="T62" fmla="*/ 2147483647 w 126"/>
              <a:gd name="T63" fmla="*/ 2147483647 h 54"/>
              <a:gd name="T64" fmla="*/ 2147483647 w 126"/>
              <a:gd name="T65" fmla="*/ 2147483647 h 54"/>
              <a:gd name="T66" fmla="*/ 2147483647 w 126"/>
              <a:gd name="T67" fmla="*/ 2147483647 h 54"/>
              <a:gd name="T68" fmla="*/ 2147483647 w 126"/>
              <a:gd name="T69" fmla="*/ 2147483647 h 54"/>
              <a:gd name="T70" fmla="*/ 2147483647 w 126"/>
              <a:gd name="T71" fmla="*/ 2147483647 h 54"/>
              <a:gd name="T72" fmla="*/ 2147483647 w 126"/>
              <a:gd name="T73" fmla="*/ 2147483647 h 54"/>
              <a:gd name="T74" fmla="*/ 2147483647 w 126"/>
              <a:gd name="T75" fmla="*/ 2147483647 h 54"/>
              <a:gd name="T76" fmla="*/ 2147483647 w 126"/>
              <a:gd name="T77" fmla="*/ 2147483647 h 54"/>
              <a:gd name="T78" fmla="*/ 2147483647 w 126"/>
              <a:gd name="T79" fmla="*/ 2147483647 h 54"/>
              <a:gd name="T80" fmla="*/ 2147483647 w 126"/>
              <a:gd name="T81" fmla="*/ 2147483647 h 54"/>
              <a:gd name="T82" fmla="*/ 2147483647 w 126"/>
              <a:gd name="T83" fmla="*/ 2147483647 h 54"/>
              <a:gd name="T84" fmla="*/ 0 w 126"/>
              <a:gd name="T85" fmla="*/ 2147483647 h 54"/>
              <a:gd name="T86" fmla="*/ 2147483647 w 126"/>
              <a:gd name="T87" fmla="*/ 2147483647 h 54"/>
              <a:gd name="T88" fmla="*/ 2147483647 w 126"/>
              <a:gd name="T89" fmla="*/ 2147483647 h 54"/>
              <a:gd name="T90" fmla="*/ 2147483647 w 126"/>
              <a:gd name="T91" fmla="*/ 2147483647 h 54"/>
              <a:gd name="T92" fmla="*/ 0 w 126"/>
              <a:gd name="T93" fmla="*/ 2147483647 h 5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26"/>
              <a:gd name="T142" fmla="*/ 0 h 54"/>
              <a:gd name="T143" fmla="*/ 126 w 126"/>
              <a:gd name="T144" fmla="*/ 54 h 5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26" h="54">
                <a:moveTo>
                  <a:pt x="0" y="16"/>
                </a:moveTo>
                <a:lnTo>
                  <a:pt x="6" y="12"/>
                </a:lnTo>
                <a:lnTo>
                  <a:pt x="10" y="8"/>
                </a:lnTo>
                <a:lnTo>
                  <a:pt x="12" y="4"/>
                </a:lnTo>
                <a:lnTo>
                  <a:pt x="18" y="2"/>
                </a:lnTo>
                <a:lnTo>
                  <a:pt x="22" y="2"/>
                </a:lnTo>
                <a:lnTo>
                  <a:pt x="26" y="4"/>
                </a:lnTo>
                <a:lnTo>
                  <a:pt x="30" y="6"/>
                </a:lnTo>
                <a:lnTo>
                  <a:pt x="34" y="8"/>
                </a:lnTo>
                <a:lnTo>
                  <a:pt x="32" y="14"/>
                </a:lnTo>
                <a:lnTo>
                  <a:pt x="30" y="18"/>
                </a:lnTo>
                <a:lnTo>
                  <a:pt x="36" y="18"/>
                </a:lnTo>
                <a:lnTo>
                  <a:pt x="40" y="14"/>
                </a:lnTo>
                <a:lnTo>
                  <a:pt x="48" y="6"/>
                </a:lnTo>
                <a:lnTo>
                  <a:pt x="52" y="12"/>
                </a:lnTo>
                <a:lnTo>
                  <a:pt x="64" y="10"/>
                </a:lnTo>
                <a:lnTo>
                  <a:pt x="76" y="6"/>
                </a:lnTo>
                <a:lnTo>
                  <a:pt x="90" y="2"/>
                </a:lnTo>
                <a:lnTo>
                  <a:pt x="96" y="0"/>
                </a:lnTo>
                <a:lnTo>
                  <a:pt x="106" y="2"/>
                </a:lnTo>
                <a:lnTo>
                  <a:pt x="114" y="8"/>
                </a:lnTo>
                <a:lnTo>
                  <a:pt x="126" y="22"/>
                </a:lnTo>
                <a:lnTo>
                  <a:pt x="126" y="26"/>
                </a:lnTo>
                <a:lnTo>
                  <a:pt x="120" y="28"/>
                </a:lnTo>
                <a:lnTo>
                  <a:pt x="112" y="30"/>
                </a:lnTo>
                <a:lnTo>
                  <a:pt x="102" y="36"/>
                </a:lnTo>
                <a:lnTo>
                  <a:pt x="92" y="44"/>
                </a:lnTo>
                <a:lnTo>
                  <a:pt x="86" y="46"/>
                </a:lnTo>
                <a:lnTo>
                  <a:pt x="78" y="46"/>
                </a:lnTo>
                <a:lnTo>
                  <a:pt x="72" y="46"/>
                </a:lnTo>
                <a:lnTo>
                  <a:pt x="66" y="44"/>
                </a:lnTo>
                <a:lnTo>
                  <a:pt x="74" y="50"/>
                </a:lnTo>
                <a:lnTo>
                  <a:pt x="66" y="52"/>
                </a:lnTo>
                <a:lnTo>
                  <a:pt x="62" y="54"/>
                </a:lnTo>
                <a:lnTo>
                  <a:pt x="52" y="54"/>
                </a:lnTo>
                <a:lnTo>
                  <a:pt x="44" y="54"/>
                </a:lnTo>
                <a:lnTo>
                  <a:pt x="26" y="50"/>
                </a:lnTo>
                <a:lnTo>
                  <a:pt x="10" y="48"/>
                </a:lnTo>
                <a:lnTo>
                  <a:pt x="16" y="44"/>
                </a:lnTo>
                <a:lnTo>
                  <a:pt x="24" y="40"/>
                </a:lnTo>
                <a:lnTo>
                  <a:pt x="16" y="36"/>
                </a:lnTo>
                <a:lnTo>
                  <a:pt x="12" y="34"/>
                </a:lnTo>
                <a:lnTo>
                  <a:pt x="0" y="28"/>
                </a:lnTo>
                <a:lnTo>
                  <a:pt x="8" y="24"/>
                </a:lnTo>
                <a:lnTo>
                  <a:pt x="12" y="22"/>
                </a:lnTo>
                <a:lnTo>
                  <a:pt x="6" y="20"/>
                </a:lnTo>
                <a:lnTo>
                  <a:pt x="0" y="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îSļîde">
            <a:extLst>
              <a:ext uri="{FF2B5EF4-FFF2-40B4-BE49-F238E27FC236}">
                <a16:creationId xmlns:a16="http://schemas.microsoft.com/office/drawing/2014/main" id="{698E1D79-8A8B-4855-AC5A-322F6011D284}"/>
              </a:ext>
            </a:extLst>
          </p:cNvPr>
          <p:cNvSpPr/>
          <p:nvPr/>
        </p:nvSpPr>
        <p:spPr bwMode="auto">
          <a:xfrm>
            <a:off x="689725" y="1705926"/>
            <a:ext cx="1440000" cy="585000"/>
          </a:xfrm>
          <a:prstGeom prst="wedgeRoundRectCallout">
            <a:avLst>
              <a:gd name="adj1" fmla="val 56778"/>
              <a:gd name="adj2" fmla="val 59867"/>
              <a:gd name="adj3" fmla="val 16667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9" name="íṥliḓe">
            <a:extLst>
              <a:ext uri="{FF2B5EF4-FFF2-40B4-BE49-F238E27FC236}">
                <a16:creationId xmlns:a16="http://schemas.microsoft.com/office/drawing/2014/main" id="{6AD647B7-A4A1-41C3-9484-9179161353D4}"/>
              </a:ext>
            </a:extLst>
          </p:cNvPr>
          <p:cNvSpPr/>
          <p:nvPr/>
        </p:nvSpPr>
        <p:spPr bwMode="auto">
          <a:xfrm>
            <a:off x="689725" y="4917662"/>
            <a:ext cx="1440000" cy="585000"/>
          </a:xfrm>
          <a:prstGeom prst="wedgeRoundRectCallout">
            <a:avLst>
              <a:gd name="adj1" fmla="val 54132"/>
              <a:gd name="adj2" fmla="val -61706"/>
              <a:gd name="adj3" fmla="val 16667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8E96190-056E-4856-8E84-D669DD00B96F}"/>
              </a:ext>
            </a:extLst>
          </p:cNvPr>
          <p:cNvCxnSpPr>
            <a:cxnSpLocks/>
          </p:cNvCxnSpPr>
          <p:nvPr/>
        </p:nvCxnSpPr>
        <p:spPr>
          <a:xfrm>
            <a:off x="689725" y="3789000"/>
            <a:ext cx="1083076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ṡļïde">
            <a:extLst>
              <a:ext uri="{FF2B5EF4-FFF2-40B4-BE49-F238E27FC236}">
                <a16:creationId xmlns:a16="http://schemas.microsoft.com/office/drawing/2014/main" id="{98A3484B-CD46-44CC-9F1A-1314AAC28637}"/>
              </a:ext>
            </a:extLst>
          </p:cNvPr>
          <p:cNvSpPr/>
          <p:nvPr/>
        </p:nvSpPr>
        <p:spPr bwMode="auto">
          <a:xfrm>
            <a:off x="2680525" y="1335776"/>
            <a:ext cx="316452" cy="316450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2" name="işḻíḋè">
            <a:extLst>
              <a:ext uri="{FF2B5EF4-FFF2-40B4-BE49-F238E27FC236}">
                <a16:creationId xmlns:a16="http://schemas.microsoft.com/office/drawing/2014/main" id="{69F699DC-281D-4A10-9D90-9E2DD65FE8A3}"/>
              </a:ext>
            </a:extLst>
          </p:cNvPr>
          <p:cNvSpPr/>
          <p:nvPr/>
        </p:nvSpPr>
        <p:spPr bwMode="auto">
          <a:xfrm>
            <a:off x="3126000" y="1128300"/>
            <a:ext cx="8394488" cy="73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/>
              <a:t>You can use the icon library in </a:t>
            </a:r>
            <a:r>
              <a:rPr lang="en-US" altLang="zh-CN" sz="1200" dirty="0" err="1"/>
              <a:t>iSlide</a:t>
            </a:r>
            <a:r>
              <a:rPr lang="en-US" altLang="zh-CN" sz="1200" dirty="0"/>
              <a:t>  (www.islide.cc) to filter and replace existing icon elements with one click.</a:t>
            </a:r>
          </a:p>
        </p:txBody>
      </p:sp>
      <p:sp>
        <p:nvSpPr>
          <p:cNvPr id="13" name="iṩlïďé">
            <a:extLst>
              <a:ext uri="{FF2B5EF4-FFF2-40B4-BE49-F238E27FC236}">
                <a16:creationId xmlns:a16="http://schemas.microsoft.com/office/drawing/2014/main" id="{BB5DBDD2-C198-4933-933A-81EE167027EE}"/>
              </a:ext>
            </a:extLst>
          </p:cNvPr>
          <p:cNvSpPr/>
          <p:nvPr/>
        </p:nvSpPr>
        <p:spPr bwMode="auto">
          <a:xfrm>
            <a:off x="2680525" y="2224163"/>
            <a:ext cx="316452" cy="316450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4" name="iṩľíḓe">
            <a:extLst>
              <a:ext uri="{FF2B5EF4-FFF2-40B4-BE49-F238E27FC236}">
                <a16:creationId xmlns:a16="http://schemas.microsoft.com/office/drawing/2014/main" id="{811AA719-9FC0-47FA-A5E7-53B340F96F35}"/>
              </a:ext>
            </a:extLst>
          </p:cNvPr>
          <p:cNvSpPr/>
          <p:nvPr/>
        </p:nvSpPr>
        <p:spPr bwMode="auto">
          <a:xfrm>
            <a:off x="3126000" y="2016687"/>
            <a:ext cx="8394488" cy="73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/>
              <a:t>You can use the icon library in </a:t>
            </a:r>
            <a:r>
              <a:rPr lang="en-US" altLang="zh-CN" sz="1200" dirty="0" err="1"/>
              <a:t>iSlide</a:t>
            </a:r>
            <a:r>
              <a:rPr lang="en-US" altLang="zh-CN" sz="1200" dirty="0"/>
              <a:t>  (www.islide.cc) to filter and replace existing icon elements with one click.</a:t>
            </a:r>
          </a:p>
        </p:txBody>
      </p:sp>
      <p:sp>
        <p:nvSpPr>
          <p:cNvPr id="15" name="íşḷiḍe">
            <a:extLst>
              <a:ext uri="{FF2B5EF4-FFF2-40B4-BE49-F238E27FC236}">
                <a16:creationId xmlns:a16="http://schemas.microsoft.com/office/drawing/2014/main" id="{FD9E0720-F269-431F-B945-8E03F5A9B3C3}"/>
              </a:ext>
            </a:extLst>
          </p:cNvPr>
          <p:cNvSpPr/>
          <p:nvPr/>
        </p:nvSpPr>
        <p:spPr bwMode="auto">
          <a:xfrm>
            <a:off x="2680525" y="3112550"/>
            <a:ext cx="316452" cy="316450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3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6" name="îṡľíďè">
            <a:extLst>
              <a:ext uri="{FF2B5EF4-FFF2-40B4-BE49-F238E27FC236}">
                <a16:creationId xmlns:a16="http://schemas.microsoft.com/office/drawing/2014/main" id="{437205D2-8EE7-44A1-9934-E50F1CCBFF2C}"/>
              </a:ext>
            </a:extLst>
          </p:cNvPr>
          <p:cNvSpPr/>
          <p:nvPr/>
        </p:nvSpPr>
        <p:spPr bwMode="auto">
          <a:xfrm>
            <a:off x="3126000" y="2905074"/>
            <a:ext cx="8394488" cy="73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/>
              <a:t>You can use the icon library in </a:t>
            </a:r>
            <a:r>
              <a:rPr lang="en-US" altLang="zh-CN" sz="1200" dirty="0" err="1"/>
              <a:t>iSlide</a:t>
            </a:r>
            <a:r>
              <a:rPr lang="en-US" altLang="zh-CN" sz="1200" dirty="0"/>
              <a:t>  (www.islide.cc) to filter and replace existing icon elements with one click.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373A76CF-FF11-4A46-A16B-EEBFE1B31124}"/>
              </a:ext>
            </a:extLst>
          </p:cNvPr>
          <p:cNvCxnSpPr>
            <a:cxnSpLocks/>
          </p:cNvCxnSpPr>
          <p:nvPr/>
        </p:nvCxnSpPr>
        <p:spPr>
          <a:xfrm>
            <a:off x="3213100" y="1965887"/>
            <a:ext cx="83073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24B7B56A-1845-454D-BC3F-D3EE32AB5064}"/>
              </a:ext>
            </a:extLst>
          </p:cNvPr>
          <p:cNvCxnSpPr>
            <a:cxnSpLocks/>
          </p:cNvCxnSpPr>
          <p:nvPr/>
        </p:nvCxnSpPr>
        <p:spPr>
          <a:xfrm>
            <a:off x="3213100" y="2867587"/>
            <a:ext cx="83073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ş1iḓe">
            <a:extLst>
              <a:ext uri="{FF2B5EF4-FFF2-40B4-BE49-F238E27FC236}">
                <a16:creationId xmlns:a16="http://schemas.microsoft.com/office/drawing/2014/main" id="{025C2E40-D84F-4179-AFE2-F8AD98232FBF}"/>
              </a:ext>
            </a:extLst>
          </p:cNvPr>
          <p:cNvSpPr/>
          <p:nvPr/>
        </p:nvSpPr>
        <p:spPr bwMode="auto">
          <a:xfrm>
            <a:off x="2680525" y="4397438"/>
            <a:ext cx="316452" cy="316450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0" name="ísḻiḍé">
            <a:extLst>
              <a:ext uri="{FF2B5EF4-FFF2-40B4-BE49-F238E27FC236}">
                <a16:creationId xmlns:a16="http://schemas.microsoft.com/office/drawing/2014/main" id="{8F39E092-DDF9-44C8-8799-DABBAD52F620}"/>
              </a:ext>
            </a:extLst>
          </p:cNvPr>
          <p:cNvSpPr/>
          <p:nvPr/>
        </p:nvSpPr>
        <p:spPr bwMode="auto">
          <a:xfrm>
            <a:off x="3126000" y="4189962"/>
            <a:ext cx="8394488" cy="73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/>
              <a:t>You can use the icon library in </a:t>
            </a:r>
            <a:r>
              <a:rPr lang="en-US" altLang="zh-CN" sz="1200" dirty="0" err="1"/>
              <a:t>iSlide</a:t>
            </a:r>
            <a:r>
              <a:rPr lang="en-US" altLang="zh-CN" sz="1200" dirty="0"/>
              <a:t>  (www.islide.cc) to filter and replace existing icon elements with one click.</a:t>
            </a:r>
          </a:p>
        </p:txBody>
      </p:sp>
      <p:sp>
        <p:nvSpPr>
          <p:cNvPr id="21" name="ïṩļïďe">
            <a:extLst>
              <a:ext uri="{FF2B5EF4-FFF2-40B4-BE49-F238E27FC236}">
                <a16:creationId xmlns:a16="http://schemas.microsoft.com/office/drawing/2014/main" id="{FEE02703-4E47-49F1-A547-058821903133}"/>
              </a:ext>
            </a:extLst>
          </p:cNvPr>
          <p:cNvSpPr/>
          <p:nvPr/>
        </p:nvSpPr>
        <p:spPr bwMode="auto">
          <a:xfrm>
            <a:off x="2680525" y="5285825"/>
            <a:ext cx="316452" cy="316450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2" name="ïŝļíḍe">
            <a:extLst>
              <a:ext uri="{FF2B5EF4-FFF2-40B4-BE49-F238E27FC236}">
                <a16:creationId xmlns:a16="http://schemas.microsoft.com/office/drawing/2014/main" id="{B0EC8C9C-C234-42AE-8B71-F478C2DFFACE}"/>
              </a:ext>
            </a:extLst>
          </p:cNvPr>
          <p:cNvSpPr/>
          <p:nvPr/>
        </p:nvSpPr>
        <p:spPr bwMode="auto">
          <a:xfrm>
            <a:off x="3126000" y="5078349"/>
            <a:ext cx="8394488" cy="73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/>
              <a:t>You can use the icon library in </a:t>
            </a:r>
            <a:r>
              <a:rPr lang="en-US" altLang="zh-CN" sz="1200" dirty="0" err="1"/>
              <a:t>iSlide</a:t>
            </a:r>
            <a:r>
              <a:rPr lang="en-US" altLang="zh-CN" sz="1200" dirty="0"/>
              <a:t>  (www.islide.cc) to filter and replace existing icon elements with one click.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D8A63CE8-F56E-46FE-A68D-C7D1ADF7F551}"/>
              </a:ext>
            </a:extLst>
          </p:cNvPr>
          <p:cNvCxnSpPr>
            <a:cxnSpLocks/>
          </p:cNvCxnSpPr>
          <p:nvPr/>
        </p:nvCxnSpPr>
        <p:spPr>
          <a:xfrm>
            <a:off x="3213100" y="5027549"/>
            <a:ext cx="83073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9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18BE1EAA-DA91-4B9A-837F-78A0ED20EE18}"/>
              </a:ext>
            </a:extLst>
          </p:cNvPr>
          <p:cNvSpPr txBox="1"/>
          <p:nvPr/>
        </p:nvSpPr>
        <p:spPr>
          <a:xfrm>
            <a:off x="1495668" y="1787092"/>
            <a:ext cx="641104" cy="8506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rgbClr val="9ACF43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b="1" dirty="0">
              <a:solidFill>
                <a:srgbClr val="9ACF43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C7D3B88-8B95-4D09-9432-07A5ED208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研究成果与应用前景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714F15-7B7B-43D1-9FA6-526BA5E0D5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4553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28" name="iṡļîḓê"/>
          <p:cNvSpPr/>
          <p:nvPr/>
        </p:nvSpPr>
        <p:spPr>
          <a:xfrm rot="878204">
            <a:off x="4179643" y="4264127"/>
            <a:ext cx="3518330" cy="121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ís1iḍe"/>
          <p:cNvSpPr/>
          <p:nvPr/>
        </p:nvSpPr>
        <p:spPr>
          <a:xfrm rot="878204">
            <a:off x="4316588" y="3470418"/>
            <a:ext cx="1297137" cy="432377"/>
          </a:xfrm>
          <a:prstGeom prst="round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íŝḷíḋé"/>
          <p:cNvSpPr/>
          <p:nvPr/>
        </p:nvSpPr>
        <p:spPr>
          <a:xfrm rot="878204">
            <a:off x="4441350" y="2992708"/>
            <a:ext cx="1297137" cy="432377"/>
          </a:xfrm>
          <a:prstGeom prst="round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îṣḻîḓè"/>
          <p:cNvSpPr/>
          <p:nvPr/>
        </p:nvSpPr>
        <p:spPr>
          <a:xfrm rot="878204">
            <a:off x="6465697" y="4031687"/>
            <a:ext cx="1297137" cy="432377"/>
          </a:xfrm>
          <a:prstGeom prst="round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ïšlîdê"/>
          <p:cNvSpPr/>
          <p:nvPr/>
        </p:nvSpPr>
        <p:spPr>
          <a:xfrm rot="878204">
            <a:off x="6590460" y="3553977"/>
            <a:ext cx="1297137" cy="432377"/>
          </a:xfrm>
          <a:prstGeom prst="round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ïsḷïḓé"/>
          <p:cNvSpPr/>
          <p:nvPr/>
        </p:nvSpPr>
        <p:spPr>
          <a:xfrm rot="878204">
            <a:off x="6715221" y="3076267"/>
            <a:ext cx="1297137" cy="432377"/>
          </a:xfrm>
          <a:prstGeom prst="round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ïšlïḋe"/>
          <p:cNvSpPr/>
          <p:nvPr/>
        </p:nvSpPr>
        <p:spPr>
          <a:xfrm>
            <a:off x="5545225" y="4453135"/>
            <a:ext cx="712215" cy="61397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ïṥḷiḑè"/>
          <p:cNvSpPr/>
          <p:nvPr/>
        </p:nvSpPr>
        <p:spPr>
          <a:xfrm>
            <a:off x="4441349" y="2132855"/>
            <a:ext cx="1297137" cy="432377"/>
          </a:xfrm>
          <a:prstGeom prst="round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lvl="0" algn="ctr" defTabSz="914378">
              <a:defRPr/>
            </a:pPr>
            <a:r>
              <a:rPr lang="zh-CN" altLang="en-US" sz="14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36" name="ï$ḷiḍè"/>
          <p:cNvSpPr/>
          <p:nvPr/>
        </p:nvSpPr>
        <p:spPr>
          <a:xfrm>
            <a:off x="6715220" y="2132855"/>
            <a:ext cx="1297137" cy="432377"/>
          </a:xfrm>
          <a:prstGeom prst="round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lvl="0" algn="ctr" defTabSz="914378">
              <a:defRPr/>
            </a:pPr>
            <a:r>
              <a:rPr lang="zh-CN" altLang="en-US" sz="1400" b="1">
                <a:solidFill>
                  <a:schemeClr val="bg1"/>
                </a:solidFill>
              </a:rPr>
              <a:t>标题文本预设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5089918" y="5067124"/>
            <a:ext cx="1625301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ïṩļiďê"/>
          <p:cNvSpPr txBox="1"/>
          <p:nvPr/>
        </p:nvSpPr>
        <p:spPr>
          <a:xfrm>
            <a:off x="8152812" y="2667023"/>
            <a:ext cx="2611177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25" name="îṧ1íḋè"/>
          <p:cNvSpPr/>
          <p:nvPr/>
        </p:nvSpPr>
        <p:spPr>
          <a:xfrm>
            <a:off x="8152812" y="2359246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22" name="íṥ1iḑè"/>
          <p:cNvSpPr txBox="1"/>
          <p:nvPr/>
        </p:nvSpPr>
        <p:spPr>
          <a:xfrm>
            <a:off x="8152812" y="3990931"/>
            <a:ext cx="2611177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23" name="íṣľïďe"/>
          <p:cNvSpPr/>
          <p:nvPr/>
        </p:nvSpPr>
        <p:spPr>
          <a:xfrm>
            <a:off x="8152812" y="3683154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8454262" y="3372074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îṣliḓê"/>
          <p:cNvSpPr txBox="1"/>
          <p:nvPr/>
        </p:nvSpPr>
        <p:spPr>
          <a:xfrm>
            <a:off x="1392008" y="2667023"/>
            <a:ext cx="2611177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17" name="ïṣļiďe"/>
          <p:cNvSpPr/>
          <p:nvPr/>
        </p:nvSpPr>
        <p:spPr>
          <a:xfrm>
            <a:off x="1392008" y="2359246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4" name="iṥ1íḍè"/>
          <p:cNvSpPr txBox="1"/>
          <p:nvPr/>
        </p:nvSpPr>
        <p:spPr>
          <a:xfrm>
            <a:off x="1392008" y="3990931"/>
            <a:ext cx="2611177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15" name="ïṡlíḓe"/>
          <p:cNvSpPr/>
          <p:nvPr/>
        </p:nvSpPr>
        <p:spPr>
          <a:xfrm>
            <a:off x="1392008" y="3683154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1289466" y="3372074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478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11" name="íṩḷiḋê"/>
          <p:cNvSpPr>
            <a:spLocks/>
          </p:cNvSpPr>
          <p:nvPr/>
        </p:nvSpPr>
        <p:spPr bwMode="auto">
          <a:xfrm>
            <a:off x="5876233" y="4769069"/>
            <a:ext cx="1163663" cy="116144"/>
          </a:xfrm>
          <a:custGeom>
            <a:avLst/>
            <a:gdLst>
              <a:gd name="T0" fmla="*/ 475 w 531"/>
              <a:gd name="T1" fmla="*/ 0 h 56"/>
              <a:gd name="T2" fmla="*/ 28 w 531"/>
              <a:gd name="T3" fmla="*/ 0 h 56"/>
              <a:gd name="T4" fmla="*/ 0 w 531"/>
              <a:gd name="T5" fmla="*/ 28 h 56"/>
              <a:gd name="T6" fmla="*/ 1 w 531"/>
              <a:gd name="T7" fmla="*/ 31 h 56"/>
              <a:gd name="T8" fmla="*/ 28 w 531"/>
              <a:gd name="T9" fmla="*/ 6 h 56"/>
              <a:gd name="T10" fmla="*/ 57 w 531"/>
              <a:gd name="T11" fmla="*/ 34 h 56"/>
              <a:gd name="T12" fmla="*/ 57 w 531"/>
              <a:gd name="T13" fmla="*/ 56 h 56"/>
              <a:gd name="T14" fmla="*/ 503 w 531"/>
              <a:gd name="T15" fmla="*/ 56 h 56"/>
              <a:gd name="T16" fmla="*/ 531 w 531"/>
              <a:gd name="T17" fmla="*/ 28 h 56"/>
              <a:gd name="T18" fmla="*/ 531 w 531"/>
              <a:gd name="T19" fmla="*/ 28 h 56"/>
              <a:gd name="T20" fmla="*/ 503 w 531"/>
              <a:gd name="T21" fmla="*/ 56 h 56"/>
              <a:gd name="T22" fmla="*/ 475 w 531"/>
              <a:gd name="T23" fmla="*/ 28 h 56"/>
              <a:gd name="T24" fmla="*/ 475 w 531"/>
              <a:gd name="T2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31" h="56">
                <a:moveTo>
                  <a:pt x="475" y="0"/>
                </a:moveTo>
                <a:cubicBezTo>
                  <a:pt x="28" y="0"/>
                  <a:pt x="28" y="0"/>
                  <a:pt x="28" y="0"/>
                </a:cubicBezTo>
                <a:cubicBezTo>
                  <a:pt x="13" y="0"/>
                  <a:pt x="0" y="12"/>
                  <a:pt x="0" y="28"/>
                </a:cubicBezTo>
                <a:cubicBezTo>
                  <a:pt x="0" y="29"/>
                  <a:pt x="0" y="30"/>
                  <a:pt x="1" y="31"/>
                </a:cubicBezTo>
                <a:cubicBezTo>
                  <a:pt x="2" y="17"/>
                  <a:pt x="14" y="6"/>
                  <a:pt x="28" y="6"/>
                </a:cubicBezTo>
                <a:cubicBezTo>
                  <a:pt x="44" y="6"/>
                  <a:pt x="57" y="19"/>
                  <a:pt x="57" y="34"/>
                </a:cubicBezTo>
                <a:cubicBezTo>
                  <a:pt x="57" y="56"/>
                  <a:pt x="57" y="56"/>
                  <a:pt x="57" y="56"/>
                </a:cubicBezTo>
                <a:cubicBezTo>
                  <a:pt x="503" y="56"/>
                  <a:pt x="503" y="56"/>
                  <a:pt x="503" y="56"/>
                </a:cubicBezTo>
                <a:cubicBezTo>
                  <a:pt x="519" y="56"/>
                  <a:pt x="531" y="43"/>
                  <a:pt x="531" y="28"/>
                </a:cubicBezTo>
                <a:cubicBezTo>
                  <a:pt x="531" y="28"/>
                  <a:pt x="531" y="28"/>
                  <a:pt x="531" y="28"/>
                </a:cubicBezTo>
                <a:cubicBezTo>
                  <a:pt x="531" y="43"/>
                  <a:pt x="519" y="56"/>
                  <a:pt x="503" y="56"/>
                </a:cubicBezTo>
                <a:cubicBezTo>
                  <a:pt x="488" y="56"/>
                  <a:pt x="475" y="43"/>
                  <a:pt x="475" y="28"/>
                </a:cubicBezTo>
                <a:cubicBezTo>
                  <a:pt x="475" y="0"/>
                  <a:pt x="475" y="0"/>
                  <a:pt x="475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ïš1îḋe"/>
          <p:cNvSpPr>
            <a:spLocks/>
          </p:cNvSpPr>
          <p:nvPr/>
        </p:nvSpPr>
        <p:spPr bwMode="auto">
          <a:xfrm>
            <a:off x="719138" y="5781580"/>
            <a:ext cx="5282033" cy="13027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iṣ1íḑe"/>
          <p:cNvSpPr>
            <a:spLocks/>
          </p:cNvSpPr>
          <p:nvPr/>
        </p:nvSpPr>
        <p:spPr bwMode="auto">
          <a:xfrm>
            <a:off x="5876233" y="4819843"/>
            <a:ext cx="124938" cy="985175"/>
          </a:xfrm>
          <a:custGeom>
            <a:avLst/>
            <a:gdLst>
              <a:gd name="T0" fmla="*/ 1 w 57"/>
              <a:gd name="T1" fmla="*/ 0 h 478"/>
              <a:gd name="T2" fmla="*/ 0 w 57"/>
              <a:gd name="T3" fmla="*/ 3 h 478"/>
              <a:gd name="T4" fmla="*/ 0 w 57"/>
              <a:gd name="T5" fmla="*/ 450 h 478"/>
              <a:gd name="T6" fmla="*/ 28 w 57"/>
              <a:gd name="T7" fmla="*/ 450 h 478"/>
              <a:gd name="T8" fmla="*/ 57 w 57"/>
              <a:gd name="T9" fmla="*/ 478 h 478"/>
              <a:gd name="T10" fmla="*/ 57 w 57"/>
              <a:gd name="T11" fmla="*/ 478 h 478"/>
              <a:gd name="T12" fmla="*/ 57 w 57"/>
              <a:gd name="T13" fmla="*/ 25 h 478"/>
              <a:gd name="T14" fmla="*/ 28 w 57"/>
              <a:gd name="T15" fmla="*/ 25 h 478"/>
              <a:gd name="T16" fmla="*/ 1 w 57"/>
              <a:gd name="T17" fmla="*/ 0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" h="478">
                <a:moveTo>
                  <a:pt x="1" y="0"/>
                </a:moveTo>
                <a:cubicBezTo>
                  <a:pt x="0" y="1"/>
                  <a:pt x="0" y="2"/>
                  <a:pt x="0" y="3"/>
                </a:cubicBezTo>
                <a:cubicBezTo>
                  <a:pt x="0" y="450"/>
                  <a:pt x="0" y="450"/>
                  <a:pt x="0" y="450"/>
                </a:cubicBezTo>
                <a:cubicBezTo>
                  <a:pt x="28" y="450"/>
                  <a:pt x="28" y="450"/>
                  <a:pt x="28" y="450"/>
                </a:cubicBezTo>
                <a:cubicBezTo>
                  <a:pt x="44" y="450"/>
                  <a:pt x="57" y="463"/>
                  <a:pt x="57" y="478"/>
                </a:cubicBezTo>
                <a:cubicBezTo>
                  <a:pt x="57" y="478"/>
                  <a:pt x="57" y="478"/>
                  <a:pt x="57" y="478"/>
                </a:cubicBezTo>
                <a:cubicBezTo>
                  <a:pt x="57" y="25"/>
                  <a:pt x="57" y="25"/>
                  <a:pt x="57" y="25"/>
                </a:cubicBezTo>
                <a:cubicBezTo>
                  <a:pt x="28" y="25"/>
                  <a:pt x="28" y="25"/>
                  <a:pt x="28" y="25"/>
                </a:cubicBezTo>
                <a:cubicBezTo>
                  <a:pt x="14" y="25"/>
                  <a:pt x="2" y="14"/>
                  <a:pt x="1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íṩľíḑè"/>
          <p:cNvSpPr>
            <a:spLocks/>
          </p:cNvSpPr>
          <p:nvPr/>
        </p:nvSpPr>
        <p:spPr bwMode="auto">
          <a:xfrm>
            <a:off x="5876233" y="5761076"/>
            <a:ext cx="124938" cy="116144"/>
          </a:xfrm>
          <a:custGeom>
            <a:avLst/>
            <a:gdLst>
              <a:gd name="T0" fmla="*/ 28 w 57"/>
              <a:gd name="T1" fmla="*/ 0 h 56"/>
              <a:gd name="T2" fmla="*/ 0 w 57"/>
              <a:gd name="T3" fmla="*/ 0 h 56"/>
              <a:gd name="T4" fmla="*/ 0 w 57"/>
              <a:gd name="T5" fmla="*/ 28 h 56"/>
              <a:gd name="T6" fmla="*/ 28 w 57"/>
              <a:gd name="T7" fmla="*/ 56 h 56"/>
              <a:gd name="T8" fmla="*/ 57 w 57"/>
              <a:gd name="T9" fmla="*/ 28 h 56"/>
              <a:gd name="T10" fmla="*/ 28 w 57"/>
              <a:gd name="T11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" h="56">
                <a:moveTo>
                  <a:pt x="2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44"/>
                  <a:pt x="13" y="56"/>
                  <a:pt x="28" y="56"/>
                </a:cubicBezTo>
                <a:cubicBezTo>
                  <a:pt x="44" y="56"/>
                  <a:pt x="57" y="44"/>
                  <a:pt x="57" y="28"/>
                </a:cubicBezTo>
                <a:cubicBezTo>
                  <a:pt x="57" y="13"/>
                  <a:pt x="44" y="0"/>
                  <a:pt x="28" y="0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iṩļïḋe"/>
          <p:cNvSpPr>
            <a:spLocks/>
          </p:cNvSpPr>
          <p:nvPr/>
        </p:nvSpPr>
        <p:spPr bwMode="auto">
          <a:xfrm>
            <a:off x="5877687" y="4781366"/>
            <a:ext cx="123485" cy="103846"/>
          </a:xfrm>
          <a:custGeom>
            <a:avLst/>
            <a:gdLst>
              <a:gd name="T0" fmla="*/ 27 w 56"/>
              <a:gd name="T1" fmla="*/ 0 h 50"/>
              <a:gd name="T2" fmla="*/ 0 w 56"/>
              <a:gd name="T3" fmla="*/ 25 h 50"/>
              <a:gd name="T4" fmla="*/ 27 w 56"/>
              <a:gd name="T5" fmla="*/ 50 h 50"/>
              <a:gd name="T6" fmla="*/ 56 w 56"/>
              <a:gd name="T7" fmla="*/ 50 h 50"/>
              <a:gd name="T8" fmla="*/ 56 w 56"/>
              <a:gd name="T9" fmla="*/ 28 h 50"/>
              <a:gd name="T10" fmla="*/ 27 w 56"/>
              <a:gd name="T1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" h="50">
                <a:moveTo>
                  <a:pt x="27" y="0"/>
                </a:moveTo>
                <a:cubicBezTo>
                  <a:pt x="13" y="0"/>
                  <a:pt x="1" y="11"/>
                  <a:pt x="0" y="25"/>
                </a:cubicBezTo>
                <a:cubicBezTo>
                  <a:pt x="1" y="39"/>
                  <a:pt x="13" y="50"/>
                  <a:pt x="27" y="50"/>
                </a:cubicBezTo>
                <a:cubicBezTo>
                  <a:pt x="56" y="50"/>
                  <a:pt x="56" y="50"/>
                  <a:pt x="56" y="50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13"/>
                  <a:pt x="43" y="0"/>
                  <a:pt x="27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iṥľíḍè"/>
          <p:cNvSpPr>
            <a:spLocks/>
          </p:cNvSpPr>
          <p:nvPr/>
        </p:nvSpPr>
        <p:spPr bwMode="auto">
          <a:xfrm>
            <a:off x="6916412" y="3867245"/>
            <a:ext cx="123485" cy="960580"/>
          </a:xfrm>
          <a:custGeom>
            <a:avLst/>
            <a:gdLst>
              <a:gd name="T0" fmla="*/ 0 w 56"/>
              <a:gd name="T1" fmla="*/ 0 h 466"/>
              <a:gd name="T2" fmla="*/ 0 w 56"/>
              <a:gd name="T3" fmla="*/ 438 h 466"/>
              <a:gd name="T4" fmla="*/ 28 w 56"/>
              <a:gd name="T5" fmla="*/ 438 h 466"/>
              <a:gd name="T6" fmla="*/ 56 w 56"/>
              <a:gd name="T7" fmla="*/ 466 h 466"/>
              <a:gd name="T8" fmla="*/ 56 w 56"/>
              <a:gd name="T9" fmla="*/ 466 h 466"/>
              <a:gd name="T10" fmla="*/ 56 w 56"/>
              <a:gd name="T11" fmla="*/ 19 h 466"/>
              <a:gd name="T12" fmla="*/ 27 w 56"/>
              <a:gd name="T13" fmla="*/ 19 h 466"/>
              <a:gd name="T14" fmla="*/ 0 w 56"/>
              <a:gd name="T15" fmla="*/ 0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" h="466">
                <a:moveTo>
                  <a:pt x="0" y="0"/>
                </a:moveTo>
                <a:cubicBezTo>
                  <a:pt x="0" y="438"/>
                  <a:pt x="0" y="438"/>
                  <a:pt x="0" y="438"/>
                </a:cubicBezTo>
                <a:cubicBezTo>
                  <a:pt x="28" y="438"/>
                  <a:pt x="28" y="438"/>
                  <a:pt x="28" y="438"/>
                </a:cubicBezTo>
                <a:cubicBezTo>
                  <a:pt x="44" y="438"/>
                  <a:pt x="56" y="450"/>
                  <a:pt x="56" y="466"/>
                </a:cubicBezTo>
                <a:cubicBezTo>
                  <a:pt x="56" y="466"/>
                  <a:pt x="56" y="466"/>
                  <a:pt x="56" y="466"/>
                </a:cubicBezTo>
                <a:cubicBezTo>
                  <a:pt x="56" y="19"/>
                  <a:pt x="56" y="19"/>
                  <a:pt x="56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14" y="19"/>
                  <a:pt x="4" y="11"/>
                  <a:pt x="0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iśľíḑê"/>
          <p:cNvSpPr>
            <a:spLocks/>
          </p:cNvSpPr>
          <p:nvPr/>
        </p:nvSpPr>
        <p:spPr bwMode="auto">
          <a:xfrm>
            <a:off x="6916412" y="4769069"/>
            <a:ext cx="123485" cy="116144"/>
          </a:xfrm>
          <a:custGeom>
            <a:avLst/>
            <a:gdLst>
              <a:gd name="T0" fmla="*/ 28 w 56"/>
              <a:gd name="T1" fmla="*/ 0 h 56"/>
              <a:gd name="T2" fmla="*/ 0 w 56"/>
              <a:gd name="T3" fmla="*/ 0 h 56"/>
              <a:gd name="T4" fmla="*/ 0 w 56"/>
              <a:gd name="T5" fmla="*/ 28 h 56"/>
              <a:gd name="T6" fmla="*/ 28 w 56"/>
              <a:gd name="T7" fmla="*/ 56 h 56"/>
              <a:gd name="T8" fmla="*/ 56 w 56"/>
              <a:gd name="T9" fmla="*/ 28 h 56"/>
              <a:gd name="T10" fmla="*/ 28 w 56"/>
              <a:gd name="T11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" h="56">
                <a:moveTo>
                  <a:pt x="2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43"/>
                  <a:pt x="13" y="56"/>
                  <a:pt x="28" y="56"/>
                </a:cubicBezTo>
                <a:cubicBezTo>
                  <a:pt x="44" y="56"/>
                  <a:pt x="56" y="43"/>
                  <a:pt x="56" y="28"/>
                </a:cubicBezTo>
                <a:cubicBezTo>
                  <a:pt x="56" y="12"/>
                  <a:pt x="44" y="0"/>
                  <a:pt x="28" y="0"/>
                </a:cubicBez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íSlîḑè"/>
          <p:cNvSpPr>
            <a:spLocks/>
          </p:cNvSpPr>
          <p:nvPr/>
        </p:nvSpPr>
        <p:spPr bwMode="auto">
          <a:xfrm>
            <a:off x="6914959" y="3790727"/>
            <a:ext cx="1162210" cy="114778"/>
          </a:xfrm>
          <a:custGeom>
            <a:avLst/>
            <a:gdLst>
              <a:gd name="T0" fmla="*/ 475 w 531"/>
              <a:gd name="T1" fmla="*/ 0 h 56"/>
              <a:gd name="T2" fmla="*/ 28 w 531"/>
              <a:gd name="T3" fmla="*/ 0 h 56"/>
              <a:gd name="T4" fmla="*/ 0 w 531"/>
              <a:gd name="T5" fmla="*/ 28 h 56"/>
              <a:gd name="T6" fmla="*/ 1 w 531"/>
              <a:gd name="T7" fmla="*/ 37 h 56"/>
              <a:gd name="T8" fmla="*/ 1 w 531"/>
              <a:gd name="T9" fmla="*/ 34 h 56"/>
              <a:gd name="T10" fmla="*/ 29 w 531"/>
              <a:gd name="T11" fmla="*/ 6 h 56"/>
              <a:gd name="T12" fmla="*/ 57 w 531"/>
              <a:gd name="T13" fmla="*/ 34 h 56"/>
              <a:gd name="T14" fmla="*/ 57 w 531"/>
              <a:gd name="T15" fmla="*/ 56 h 56"/>
              <a:gd name="T16" fmla="*/ 503 w 531"/>
              <a:gd name="T17" fmla="*/ 56 h 56"/>
              <a:gd name="T18" fmla="*/ 531 w 531"/>
              <a:gd name="T19" fmla="*/ 28 h 56"/>
              <a:gd name="T20" fmla="*/ 531 w 531"/>
              <a:gd name="T21" fmla="*/ 28 h 56"/>
              <a:gd name="T22" fmla="*/ 503 w 531"/>
              <a:gd name="T23" fmla="*/ 56 h 56"/>
              <a:gd name="T24" fmla="*/ 475 w 531"/>
              <a:gd name="T25" fmla="*/ 28 h 56"/>
              <a:gd name="T26" fmla="*/ 475 w 531"/>
              <a:gd name="T27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1" h="56">
                <a:moveTo>
                  <a:pt x="475" y="0"/>
                </a:moveTo>
                <a:cubicBezTo>
                  <a:pt x="28" y="0"/>
                  <a:pt x="28" y="0"/>
                  <a:pt x="28" y="0"/>
                </a:cubicBezTo>
                <a:cubicBezTo>
                  <a:pt x="12" y="0"/>
                  <a:pt x="0" y="13"/>
                  <a:pt x="0" y="28"/>
                </a:cubicBezTo>
                <a:cubicBezTo>
                  <a:pt x="0" y="31"/>
                  <a:pt x="0" y="34"/>
                  <a:pt x="1" y="37"/>
                </a:cubicBezTo>
                <a:cubicBezTo>
                  <a:pt x="1" y="34"/>
                  <a:pt x="1" y="34"/>
                  <a:pt x="1" y="34"/>
                </a:cubicBezTo>
                <a:cubicBezTo>
                  <a:pt x="1" y="18"/>
                  <a:pt x="14" y="6"/>
                  <a:pt x="29" y="6"/>
                </a:cubicBezTo>
                <a:cubicBezTo>
                  <a:pt x="45" y="6"/>
                  <a:pt x="57" y="18"/>
                  <a:pt x="57" y="34"/>
                </a:cubicBezTo>
                <a:cubicBezTo>
                  <a:pt x="57" y="56"/>
                  <a:pt x="57" y="56"/>
                  <a:pt x="57" y="56"/>
                </a:cubicBezTo>
                <a:cubicBezTo>
                  <a:pt x="503" y="56"/>
                  <a:pt x="503" y="56"/>
                  <a:pt x="503" y="56"/>
                </a:cubicBezTo>
                <a:cubicBezTo>
                  <a:pt x="518" y="56"/>
                  <a:pt x="531" y="44"/>
                  <a:pt x="531" y="28"/>
                </a:cubicBezTo>
                <a:cubicBezTo>
                  <a:pt x="531" y="28"/>
                  <a:pt x="531" y="28"/>
                  <a:pt x="531" y="28"/>
                </a:cubicBezTo>
                <a:cubicBezTo>
                  <a:pt x="531" y="44"/>
                  <a:pt x="518" y="56"/>
                  <a:pt x="503" y="56"/>
                </a:cubicBezTo>
                <a:cubicBezTo>
                  <a:pt x="487" y="56"/>
                  <a:pt x="475" y="44"/>
                  <a:pt x="475" y="28"/>
                </a:cubicBezTo>
                <a:cubicBezTo>
                  <a:pt x="475" y="0"/>
                  <a:pt x="475" y="0"/>
                  <a:pt x="475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îsļïḓê"/>
          <p:cNvSpPr>
            <a:spLocks/>
          </p:cNvSpPr>
          <p:nvPr/>
        </p:nvSpPr>
        <p:spPr bwMode="auto">
          <a:xfrm>
            <a:off x="6916412" y="3803024"/>
            <a:ext cx="123485" cy="102480"/>
          </a:xfrm>
          <a:custGeom>
            <a:avLst/>
            <a:gdLst>
              <a:gd name="T0" fmla="*/ 28 w 56"/>
              <a:gd name="T1" fmla="*/ 0 h 50"/>
              <a:gd name="T2" fmla="*/ 0 w 56"/>
              <a:gd name="T3" fmla="*/ 28 h 50"/>
              <a:gd name="T4" fmla="*/ 0 w 56"/>
              <a:gd name="T5" fmla="*/ 31 h 50"/>
              <a:gd name="T6" fmla="*/ 27 w 56"/>
              <a:gd name="T7" fmla="*/ 50 h 50"/>
              <a:gd name="T8" fmla="*/ 56 w 56"/>
              <a:gd name="T9" fmla="*/ 50 h 50"/>
              <a:gd name="T10" fmla="*/ 56 w 56"/>
              <a:gd name="T11" fmla="*/ 28 h 50"/>
              <a:gd name="T12" fmla="*/ 28 w 56"/>
              <a:gd name="T13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" h="50">
                <a:moveTo>
                  <a:pt x="28" y="0"/>
                </a:moveTo>
                <a:cubicBezTo>
                  <a:pt x="13" y="0"/>
                  <a:pt x="0" y="12"/>
                  <a:pt x="0" y="28"/>
                </a:cubicBezTo>
                <a:cubicBezTo>
                  <a:pt x="0" y="31"/>
                  <a:pt x="0" y="31"/>
                  <a:pt x="0" y="31"/>
                </a:cubicBezTo>
                <a:cubicBezTo>
                  <a:pt x="4" y="42"/>
                  <a:pt x="14" y="50"/>
                  <a:pt x="27" y="50"/>
                </a:cubicBezTo>
                <a:cubicBezTo>
                  <a:pt x="56" y="50"/>
                  <a:pt x="56" y="50"/>
                  <a:pt x="56" y="50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12"/>
                  <a:pt x="44" y="0"/>
                  <a:pt x="28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işḻídé"/>
          <p:cNvSpPr>
            <a:spLocks/>
          </p:cNvSpPr>
          <p:nvPr/>
        </p:nvSpPr>
        <p:spPr bwMode="auto">
          <a:xfrm>
            <a:off x="7955137" y="2871139"/>
            <a:ext cx="122032" cy="976976"/>
          </a:xfrm>
          <a:custGeom>
            <a:avLst/>
            <a:gdLst>
              <a:gd name="T0" fmla="*/ 0 w 56"/>
              <a:gd name="T1" fmla="*/ 0 h 474"/>
              <a:gd name="T2" fmla="*/ 0 w 56"/>
              <a:gd name="T3" fmla="*/ 1 h 474"/>
              <a:gd name="T4" fmla="*/ 0 w 56"/>
              <a:gd name="T5" fmla="*/ 446 h 474"/>
              <a:gd name="T6" fmla="*/ 28 w 56"/>
              <a:gd name="T7" fmla="*/ 446 h 474"/>
              <a:gd name="T8" fmla="*/ 56 w 56"/>
              <a:gd name="T9" fmla="*/ 474 h 474"/>
              <a:gd name="T10" fmla="*/ 56 w 56"/>
              <a:gd name="T11" fmla="*/ 474 h 474"/>
              <a:gd name="T12" fmla="*/ 56 w 56"/>
              <a:gd name="T13" fmla="*/ 28 h 474"/>
              <a:gd name="T14" fmla="*/ 28 w 56"/>
              <a:gd name="T15" fmla="*/ 28 h 474"/>
              <a:gd name="T16" fmla="*/ 0 w 56"/>
              <a:gd name="T17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" h="474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446"/>
                  <a:pt x="0" y="446"/>
                  <a:pt x="0" y="446"/>
                </a:cubicBezTo>
                <a:cubicBezTo>
                  <a:pt x="28" y="446"/>
                  <a:pt x="28" y="446"/>
                  <a:pt x="28" y="446"/>
                </a:cubicBezTo>
                <a:cubicBezTo>
                  <a:pt x="43" y="446"/>
                  <a:pt x="56" y="459"/>
                  <a:pt x="56" y="474"/>
                </a:cubicBezTo>
                <a:cubicBezTo>
                  <a:pt x="56" y="474"/>
                  <a:pt x="56" y="474"/>
                  <a:pt x="56" y="474"/>
                </a:cubicBezTo>
                <a:cubicBezTo>
                  <a:pt x="56" y="28"/>
                  <a:pt x="56" y="28"/>
                  <a:pt x="56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13" y="28"/>
                  <a:pt x="0" y="15"/>
                  <a:pt x="0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işḷiḑé"/>
          <p:cNvSpPr>
            <a:spLocks/>
          </p:cNvSpPr>
          <p:nvPr/>
        </p:nvSpPr>
        <p:spPr bwMode="auto">
          <a:xfrm>
            <a:off x="7955137" y="3790727"/>
            <a:ext cx="122032" cy="114778"/>
          </a:xfrm>
          <a:custGeom>
            <a:avLst/>
            <a:gdLst>
              <a:gd name="T0" fmla="*/ 28 w 56"/>
              <a:gd name="T1" fmla="*/ 0 h 56"/>
              <a:gd name="T2" fmla="*/ 0 w 56"/>
              <a:gd name="T3" fmla="*/ 0 h 56"/>
              <a:gd name="T4" fmla="*/ 0 w 56"/>
              <a:gd name="T5" fmla="*/ 28 h 56"/>
              <a:gd name="T6" fmla="*/ 28 w 56"/>
              <a:gd name="T7" fmla="*/ 56 h 56"/>
              <a:gd name="T8" fmla="*/ 56 w 56"/>
              <a:gd name="T9" fmla="*/ 28 h 56"/>
              <a:gd name="T10" fmla="*/ 28 w 56"/>
              <a:gd name="T11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" h="56">
                <a:moveTo>
                  <a:pt x="2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44"/>
                  <a:pt x="12" y="56"/>
                  <a:pt x="28" y="56"/>
                </a:cubicBezTo>
                <a:cubicBezTo>
                  <a:pt x="43" y="56"/>
                  <a:pt x="56" y="44"/>
                  <a:pt x="56" y="28"/>
                </a:cubicBezTo>
                <a:cubicBezTo>
                  <a:pt x="56" y="13"/>
                  <a:pt x="43" y="0"/>
                  <a:pt x="28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îṣlîḍè"/>
          <p:cNvSpPr>
            <a:spLocks/>
          </p:cNvSpPr>
          <p:nvPr/>
        </p:nvSpPr>
        <p:spPr bwMode="auto">
          <a:xfrm>
            <a:off x="7955137" y="2811018"/>
            <a:ext cx="1163663" cy="117510"/>
          </a:xfrm>
          <a:custGeom>
            <a:avLst/>
            <a:gdLst>
              <a:gd name="T0" fmla="*/ 474 w 531"/>
              <a:gd name="T1" fmla="*/ 0 h 57"/>
              <a:gd name="T2" fmla="*/ 28 w 531"/>
              <a:gd name="T3" fmla="*/ 0 h 57"/>
              <a:gd name="T4" fmla="*/ 0 w 531"/>
              <a:gd name="T5" fmla="*/ 28 h 57"/>
              <a:gd name="T6" fmla="*/ 0 w 531"/>
              <a:gd name="T7" fmla="*/ 29 h 57"/>
              <a:gd name="T8" fmla="*/ 28 w 531"/>
              <a:gd name="T9" fmla="*/ 2 h 57"/>
              <a:gd name="T10" fmla="*/ 56 w 531"/>
              <a:gd name="T11" fmla="*/ 30 h 57"/>
              <a:gd name="T12" fmla="*/ 56 w 531"/>
              <a:gd name="T13" fmla="*/ 57 h 57"/>
              <a:gd name="T14" fmla="*/ 503 w 531"/>
              <a:gd name="T15" fmla="*/ 57 h 57"/>
              <a:gd name="T16" fmla="*/ 531 w 531"/>
              <a:gd name="T17" fmla="*/ 28 h 57"/>
              <a:gd name="T18" fmla="*/ 531 w 531"/>
              <a:gd name="T19" fmla="*/ 28 h 57"/>
              <a:gd name="T20" fmla="*/ 503 w 531"/>
              <a:gd name="T21" fmla="*/ 57 h 57"/>
              <a:gd name="T22" fmla="*/ 474 w 531"/>
              <a:gd name="T23" fmla="*/ 28 h 57"/>
              <a:gd name="T24" fmla="*/ 474 w 531"/>
              <a:gd name="T2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31" h="57">
                <a:moveTo>
                  <a:pt x="474" y="0"/>
                </a:moveTo>
                <a:cubicBezTo>
                  <a:pt x="28" y="0"/>
                  <a:pt x="28" y="0"/>
                  <a:pt x="28" y="0"/>
                </a:cubicBezTo>
                <a:cubicBezTo>
                  <a:pt x="12" y="0"/>
                  <a:pt x="0" y="13"/>
                  <a:pt x="0" y="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4"/>
                  <a:pt x="13" y="2"/>
                  <a:pt x="28" y="2"/>
                </a:cubicBezTo>
                <a:cubicBezTo>
                  <a:pt x="43" y="2"/>
                  <a:pt x="56" y="15"/>
                  <a:pt x="56" y="30"/>
                </a:cubicBezTo>
                <a:cubicBezTo>
                  <a:pt x="56" y="57"/>
                  <a:pt x="56" y="57"/>
                  <a:pt x="56" y="57"/>
                </a:cubicBezTo>
                <a:cubicBezTo>
                  <a:pt x="503" y="57"/>
                  <a:pt x="503" y="57"/>
                  <a:pt x="503" y="57"/>
                </a:cubicBezTo>
                <a:cubicBezTo>
                  <a:pt x="518" y="57"/>
                  <a:pt x="531" y="44"/>
                  <a:pt x="531" y="28"/>
                </a:cubicBezTo>
                <a:cubicBezTo>
                  <a:pt x="531" y="28"/>
                  <a:pt x="531" y="28"/>
                  <a:pt x="531" y="28"/>
                </a:cubicBezTo>
                <a:cubicBezTo>
                  <a:pt x="531" y="44"/>
                  <a:pt x="518" y="57"/>
                  <a:pt x="503" y="57"/>
                </a:cubicBezTo>
                <a:cubicBezTo>
                  <a:pt x="487" y="57"/>
                  <a:pt x="474" y="44"/>
                  <a:pt x="474" y="28"/>
                </a:cubicBezTo>
                <a:cubicBezTo>
                  <a:pt x="474" y="0"/>
                  <a:pt x="474" y="0"/>
                  <a:pt x="474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ï$ḷídé"/>
          <p:cNvSpPr>
            <a:spLocks/>
          </p:cNvSpPr>
          <p:nvPr/>
        </p:nvSpPr>
        <p:spPr bwMode="auto">
          <a:xfrm>
            <a:off x="7955137" y="2815117"/>
            <a:ext cx="122032" cy="113412"/>
          </a:xfrm>
          <a:custGeom>
            <a:avLst/>
            <a:gdLst>
              <a:gd name="T0" fmla="*/ 28 w 56"/>
              <a:gd name="T1" fmla="*/ 0 h 55"/>
              <a:gd name="T2" fmla="*/ 0 w 56"/>
              <a:gd name="T3" fmla="*/ 27 h 55"/>
              <a:gd name="T4" fmla="*/ 28 w 56"/>
              <a:gd name="T5" fmla="*/ 55 h 55"/>
              <a:gd name="T6" fmla="*/ 56 w 56"/>
              <a:gd name="T7" fmla="*/ 55 h 55"/>
              <a:gd name="T8" fmla="*/ 56 w 56"/>
              <a:gd name="T9" fmla="*/ 28 h 55"/>
              <a:gd name="T10" fmla="*/ 28 w 56"/>
              <a:gd name="T11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" h="55">
                <a:moveTo>
                  <a:pt x="28" y="0"/>
                </a:moveTo>
                <a:cubicBezTo>
                  <a:pt x="13" y="0"/>
                  <a:pt x="0" y="12"/>
                  <a:pt x="0" y="27"/>
                </a:cubicBezTo>
                <a:cubicBezTo>
                  <a:pt x="0" y="42"/>
                  <a:pt x="13" y="55"/>
                  <a:pt x="28" y="55"/>
                </a:cubicBezTo>
                <a:cubicBezTo>
                  <a:pt x="56" y="55"/>
                  <a:pt x="56" y="55"/>
                  <a:pt x="56" y="55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13"/>
                  <a:pt x="43" y="0"/>
                  <a:pt x="28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iśḻiḋe"/>
          <p:cNvSpPr>
            <a:spLocks/>
          </p:cNvSpPr>
          <p:nvPr/>
        </p:nvSpPr>
        <p:spPr bwMode="auto">
          <a:xfrm>
            <a:off x="8993862" y="1894164"/>
            <a:ext cx="124938" cy="974244"/>
          </a:xfrm>
          <a:custGeom>
            <a:avLst/>
            <a:gdLst>
              <a:gd name="T0" fmla="*/ 0 w 57"/>
              <a:gd name="T1" fmla="*/ 0 h 473"/>
              <a:gd name="T2" fmla="*/ 0 w 57"/>
              <a:gd name="T3" fmla="*/ 1 h 473"/>
              <a:gd name="T4" fmla="*/ 0 w 57"/>
              <a:gd name="T5" fmla="*/ 445 h 473"/>
              <a:gd name="T6" fmla="*/ 29 w 57"/>
              <a:gd name="T7" fmla="*/ 445 h 473"/>
              <a:gd name="T8" fmla="*/ 57 w 57"/>
              <a:gd name="T9" fmla="*/ 473 h 473"/>
              <a:gd name="T10" fmla="*/ 57 w 57"/>
              <a:gd name="T11" fmla="*/ 473 h 473"/>
              <a:gd name="T12" fmla="*/ 57 w 57"/>
              <a:gd name="T13" fmla="*/ 27 h 473"/>
              <a:gd name="T14" fmla="*/ 29 w 57"/>
              <a:gd name="T15" fmla="*/ 27 h 473"/>
              <a:gd name="T16" fmla="*/ 0 w 57"/>
              <a:gd name="T17" fmla="*/ 0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" h="473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445"/>
                  <a:pt x="0" y="445"/>
                  <a:pt x="0" y="445"/>
                </a:cubicBezTo>
                <a:cubicBezTo>
                  <a:pt x="29" y="445"/>
                  <a:pt x="29" y="445"/>
                  <a:pt x="29" y="445"/>
                </a:cubicBezTo>
                <a:cubicBezTo>
                  <a:pt x="44" y="445"/>
                  <a:pt x="57" y="458"/>
                  <a:pt x="57" y="473"/>
                </a:cubicBezTo>
                <a:cubicBezTo>
                  <a:pt x="57" y="473"/>
                  <a:pt x="57" y="473"/>
                  <a:pt x="57" y="473"/>
                </a:cubicBezTo>
                <a:cubicBezTo>
                  <a:pt x="57" y="27"/>
                  <a:pt x="57" y="27"/>
                  <a:pt x="57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13" y="27"/>
                  <a:pt x="1" y="15"/>
                  <a:pt x="0" y="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í$ḻîḍè"/>
          <p:cNvSpPr>
            <a:spLocks/>
          </p:cNvSpPr>
          <p:nvPr/>
        </p:nvSpPr>
        <p:spPr bwMode="auto">
          <a:xfrm>
            <a:off x="8993862" y="2811018"/>
            <a:ext cx="124938" cy="117510"/>
          </a:xfrm>
          <a:custGeom>
            <a:avLst/>
            <a:gdLst>
              <a:gd name="T0" fmla="*/ 29 w 57"/>
              <a:gd name="T1" fmla="*/ 0 h 57"/>
              <a:gd name="T2" fmla="*/ 0 w 57"/>
              <a:gd name="T3" fmla="*/ 0 h 57"/>
              <a:gd name="T4" fmla="*/ 0 w 57"/>
              <a:gd name="T5" fmla="*/ 28 h 57"/>
              <a:gd name="T6" fmla="*/ 29 w 57"/>
              <a:gd name="T7" fmla="*/ 57 h 57"/>
              <a:gd name="T8" fmla="*/ 57 w 57"/>
              <a:gd name="T9" fmla="*/ 28 h 57"/>
              <a:gd name="T10" fmla="*/ 29 w 57"/>
              <a:gd name="T11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" h="57">
                <a:moveTo>
                  <a:pt x="2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44"/>
                  <a:pt x="13" y="57"/>
                  <a:pt x="29" y="57"/>
                </a:cubicBezTo>
                <a:cubicBezTo>
                  <a:pt x="44" y="57"/>
                  <a:pt x="57" y="44"/>
                  <a:pt x="57" y="28"/>
                </a:cubicBezTo>
                <a:cubicBezTo>
                  <a:pt x="57" y="13"/>
                  <a:pt x="44" y="0"/>
                  <a:pt x="29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íṧ1îdé"/>
          <p:cNvSpPr>
            <a:spLocks/>
          </p:cNvSpPr>
          <p:nvPr/>
        </p:nvSpPr>
        <p:spPr bwMode="auto">
          <a:xfrm>
            <a:off x="8993862" y="1834042"/>
            <a:ext cx="2094884" cy="114778"/>
          </a:xfrm>
          <a:custGeom>
            <a:avLst/>
            <a:gdLst>
              <a:gd name="T0" fmla="*/ 927 w 956"/>
              <a:gd name="T1" fmla="*/ 0 h 56"/>
              <a:gd name="T2" fmla="*/ 29 w 956"/>
              <a:gd name="T3" fmla="*/ 0 h 56"/>
              <a:gd name="T4" fmla="*/ 0 w 956"/>
              <a:gd name="T5" fmla="*/ 28 h 56"/>
              <a:gd name="T6" fmla="*/ 0 w 956"/>
              <a:gd name="T7" fmla="*/ 29 h 56"/>
              <a:gd name="T8" fmla="*/ 29 w 956"/>
              <a:gd name="T9" fmla="*/ 2 h 56"/>
              <a:gd name="T10" fmla="*/ 57 w 956"/>
              <a:gd name="T11" fmla="*/ 30 h 56"/>
              <a:gd name="T12" fmla="*/ 57 w 956"/>
              <a:gd name="T13" fmla="*/ 56 h 56"/>
              <a:gd name="T14" fmla="*/ 927 w 956"/>
              <a:gd name="T15" fmla="*/ 56 h 56"/>
              <a:gd name="T16" fmla="*/ 956 w 956"/>
              <a:gd name="T17" fmla="*/ 28 h 56"/>
              <a:gd name="T18" fmla="*/ 927 w 956"/>
              <a:gd name="T1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6" h="56">
                <a:moveTo>
                  <a:pt x="927" y="0"/>
                </a:moveTo>
                <a:cubicBezTo>
                  <a:pt x="29" y="0"/>
                  <a:pt x="29" y="0"/>
                  <a:pt x="29" y="0"/>
                </a:cubicBezTo>
                <a:cubicBezTo>
                  <a:pt x="13" y="0"/>
                  <a:pt x="0" y="12"/>
                  <a:pt x="0" y="28"/>
                </a:cubicBezTo>
                <a:cubicBezTo>
                  <a:pt x="0" y="28"/>
                  <a:pt x="0" y="28"/>
                  <a:pt x="0" y="29"/>
                </a:cubicBezTo>
                <a:cubicBezTo>
                  <a:pt x="1" y="14"/>
                  <a:pt x="13" y="2"/>
                  <a:pt x="29" y="2"/>
                </a:cubicBezTo>
                <a:cubicBezTo>
                  <a:pt x="44" y="2"/>
                  <a:pt x="57" y="14"/>
                  <a:pt x="57" y="30"/>
                </a:cubicBezTo>
                <a:cubicBezTo>
                  <a:pt x="57" y="56"/>
                  <a:pt x="57" y="56"/>
                  <a:pt x="57" y="56"/>
                </a:cubicBezTo>
                <a:cubicBezTo>
                  <a:pt x="927" y="56"/>
                  <a:pt x="927" y="56"/>
                  <a:pt x="927" y="56"/>
                </a:cubicBezTo>
                <a:cubicBezTo>
                  <a:pt x="943" y="56"/>
                  <a:pt x="956" y="43"/>
                  <a:pt x="956" y="28"/>
                </a:cubicBezTo>
                <a:cubicBezTo>
                  <a:pt x="956" y="12"/>
                  <a:pt x="943" y="0"/>
                  <a:pt x="927" y="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i$ľîdê"/>
          <p:cNvSpPr>
            <a:spLocks/>
          </p:cNvSpPr>
          <p:nvPr/>
        </p:nvSpPr>
        <p:spPr bwMode="auto">
          <a:xfrm>
            <a:off x="8993862" y="1838141"/>
            <a:ext cx="124938" cy="110679"/>
          </a:xfrm>
          <a:custGeom>
            <a:avLst/>
            <a:gdLst>
              <a:gd name="T0" fmla="*/ 29 w 57"/>
              <a:gd name="T1" fmla="*/ 0 h 54"/>
              <a:gd name="T2" fmla="*/ 0 w 57"/>
              <a:gd name="T3" fmla="*/ 27 h 54"/>
              <a:gd name="T4" fmla="*/ 29 w 57"/>
              <a:gd name="T5" fmla="*/ 54 h 54"/>
              <a:gd name="T6" fmla="*/ 57 w 57"/>
              <a:gd name="T7" fmla="*/ 54 h 54"/>
              <a:gd name="T8" fmla="*/ 57 w 57"/>
              <a:gd name="T9" fmla="*/ 28 h 54"/>
              <a:gd name="T10" fmla="*/ 29 w 57"/>
              <a:gd name="T11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" h="54">
                <a:moveTo>
                  <a:pt x="29" y="0"/>
                </a:moveTo>
                <a:cubicBezTo>
                  <a:pt x="13" y="0"/>
                  <a:pt x="1" y="12"/>
                  <a:pt x="0" y="27"/>
                </a:cubicBezTo>
                <a:cubicBezTo>
                  <a:pt x="1" y="42"/>
                  <a:pt x="13" y="54"/>
                  <a:pt x="29" y="54"/>
                </a:cubicBezTo>
                <a:cubicBezTo>
                  <a:pt x="57" y="54"/>
                  <a:pt x="57" y="54"/>
                  <a:pt x="57" y="54"/>
                </a:cubicBezTo>
                <a:cubicBezTo>
                  <a:pt x="57" y="28"/>
                  <a:pt x="57" y="28"/>
                  <a:pt x="57" y="28"/>
                </a:cubicBezTo>
                <a:cubicBezTo>
                  <a:pt x="57" y="12"/>
                  <a:pt x="44" y="0"/>
                  <a:pt x="29" y="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işḷídè"/>
          <p:cNvSpPr/>
          <p:nvPr/>
        </p:nvSpPr>
        <p:spPr>
          <a:xfrm>
            <a:off x="5619653" y="5561818"/>
            <a:ext cx="513160" cy="513294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iṣḻídê"/>
          <p:cNvSpPr>
            <a:spLocks/>
          </p:cNvSpPr>
          <p:nvPr/>
        </p:nvSpPr>
        <p:spPr bwMode="auto">
          <a:xfrm>
            <a:off x="7703137" y="3504405"/>
            <a:ext cx="504000" cy="504000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ïşḷîḑè"/>
          <p:cNvSpPr/>
          <p:nvPr/>
        </p:nvSpPr>
        <p:spPr>
          <a:xfrm>
            <a:off x="8735829" y="2611761"/>
            <a:ext cx="513160" cy="513294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ï$lïḋé"/>
          <p:cNvSpPr>
            <a:spLocks/>
          </p:cNvSpPr>
          <p:nvPr/>
        </p:nvSpPr>
        <p:spPr bwMode="auto">
          <a:xfrm>
            <a:off x="6726154" y="4562322"/>
            <a:ext cx="504000" cy="5040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iS1iḋê"/>
          <p:cNvSpPr>
            <a:spLocks/>
          </p:cNvSpPr>
          <p:nvPr/>
        </p:nvSpPr>
        <p:spPr bwMode="auto">
          <a:xfrm>
            <a:off x="10836746" y="1637218"/>
            <a:ext cx="504000" cy="504000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iṣlïde"/>
          <p:cNvSpPr txBox="1"/>
          <p:nvPr/>
        </p:nvSpPr>
        <p:spPr>
          <a:xfrm>
            <a:off x="6257751" y="5253350"/>
            <a:ext cx="2300165" cy="465451"/>
          </a:xfrm>
          <a:prstGeom prst="rect">
            <a:avLst/>
          </a:prstGeom>
          <a:noFill/>
        </p:spPr>
        <p:txBody>
          <a:bodyPr wrap="square"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zh-CN" altLang="en-US" sz="1050"/>
              <a:t>此部分内容作为文字排版占位显示</a:t>
            </a:r>
            <a:br>
              <a:rPr lang="zh-CN" altLang="en-US" sz="1050"/>
            </a:br>
            <a:r>
              <a:rPr lang="zh-CN" altLang="en-US" sz="1050"/>
              <a:t>（建议使用主题字体）</a:t>
            </a:r>
          </a:p>
        </p:txBody>
      </p:sp>
      <p:sp>
        <p:nvSpPr>
          <p:cNvPr id="34" name="í$líḍé"/>
          <p:cNvSpPr txBox="1"/>
          <p:nvPr/>
        </p:nvSpPr>
        <p:spPr>
          <a:xfrm>
            <a:off x="7420412" y="4286440"/>
            <a:ext cx="2300165" cy="465451"/>
          </a:xfrm>
          <a:prstGeom prst="rect">
            <a:avLst/>
          </a:prstGeom>
          <a:noFill/>
        </p:spPr>
        <p:txBody>
          <a:bodyPr wrap="square"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zh-CN" altLang="en-US" sz="1050"/>
              <a:t>此部分内容作为文字排版占位显示</a:t>
            </a:r>
            <a:br>
              <a:rPr lang="zh-CN" altLang="en-US" sz="1050"/>
            </a:br>
            <a:r>
              <a:rPr lang="zh-CN" altLang="en-US" sz="1050"/>
              <a:t>（建议使用主题字体）</a:t>
            </a:r>
          </a:p>
        </p:txBody>
      </p:sp>
      <p:sp>
        <p:nvSpPr>
          <p:cNvPr id="35" name="ísḷíďe"/>
          <p:cNvSpPr txBox="1"/>
          <p:nvPr/>
        </p:nvSpPr>
        <p:spPr>
          <a:xfrm>
            <a:off x="8459137" y="3287512"/>
            <a:ext cx="2300165" cy="465451"/>
          </a:xfrm>
          <a:prstGeom prst="rect">
            <a:avLst/>
          </a:prstGeom>
          <a:noFill/>
        </p:spPr>
        <p:txBody>
          <a:bodyPr wrap="square"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zh-CN" altLang="en-US" sz="1050"/>
              <a:t>此部分内容作为文字排版占位显示</a:t>
            </a:r>
            <a:br>
              <a:rPr lang="zh-CN" altLang="en-US" sz="1050"/>
            </a:br>
            <a:r>
              <a:rPr lang="zh-CN" altLang="en-US" sz="1050"/>
              <a:t>（建议使用主题字体）</a:t>
            </a:r>
          </a:p>
        </p:txBody>
      </p:sp>
      <p:sp>
        <p:nvSpPr>
          <p:cNvPr id="36" name="ïṣļiḓê"/>
          <p:cNvSpPr txBox="1"/>
          <p:nvPr/>
        </p:nvSpPr>
        <p:spPr>
          <a:xfrm>
            <a:off x="9293114" y="2228570"/>
            <a:ext cx="2300165" cy="465451"/>
          </a:xfrm>
          <a:prstGeom prst="rect">
            <a:avLst/>
          </a:prstGeom>
          <a:noFill/>
        </p:spPr>
        <p:txBody>
          <a:bodyPr wrap="square"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zh-CN" altLang="en-US" sz="1050"/>
              <a:t>此部分内容作为文字排版占位显示</a:t>
            </a:r>
            <a:br>
              <a:rPr lang="zh-CN" altLang="en-US" sz="1050"/>
            </a:br>
            <a:r>
              <a:rPr lang="zh-CN" altLang="en-US" sz="1050"/>
              <a:t>（建议使用主题字体）</a:t>
            </a:r>
          </a:p>
        </p:txBody>
      </p:sp>
      <p:sp>
        <p:nvSpPr>
          <p:cNvPr id="37" name="îsḷidê"/>
          <p:cNvSpPr txBox="1"/>
          <p:nvPr/>
        </p:nvSpPr>
        <p:spPr>
          <a:xfrm>
            <a:off x="4460579" y="4252247"/>
            <a:ext cx="2300165" cy="465451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sz="1400" b="1"/>
              <a:t>标题文本预设</a:t>
            </a:r>
          </a:p>
        </p:txBody>
      </p:sp>
      <p:sp>
        <p:nvSpPr>
          <p:cNvPr id="38" name="íşľiḋè"/>
          <p:cNvSpPr txBox="1"/>
          <p:nvPr/>
        </p:nvSpPr>
        <p:spPr>
          <a:xfrm>
            <a:off x="5610662" y="3162490"/>
            <a:ext cx="2300165" cy="465451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sz="1400" b="1"/>
              <a:t>标题文本预设</a:t>
            </a:r>
          </a:p>
        </p:txBody>
      </p:sp>
      <p:sp>
        <p:nvSpPr>
          <p:cNvPr id="39" name="îşḻîḋè"/>
          <p:cNvSpPr txBox="1"/>
          <p:nvPr/>
        </p:nvSpPr>
        <p:spPr>
          <a:xfrm>
            <a:off x="6604326" y="2182297"/>
            <a:ext cx="2300165" cy="465451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sz="1400" b="1"/>
              <a:t>标题文本预设</a:t>
            </a:r>
          </a:p>
        </p:txBody>
      </p:sp>
      <p:sp>
        <p:nvSpPr>
          <p:cNvPr id="40" name="iṩḷîḍe"/>
          <p:cNvSpPr txBox="1"/>
          <p:nvPr/>
        </p:nvSpPr>
        <p:spPr>
          <a:xfrm>
            <a:off x="8570494" y="1362367"/>
            <a:ext cx="2300165" cy="465451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sz="1400" b="1"/>
              <a:t>标题文本预设</a:t>
            </a:r>
          </a:p>
        </p:txBody>
      </p:sp>
      <p:sp>
        <p:nvSpPr>
          <p:cNvPr id="41" name="ïšlïḋé"/>
          <p:cNvSpPr txBox="1"/>
          <p:nvPr/>
        </p:nvSpPr>
        <p:spPr>
          <a:xfrm>
            <a:off x="3323692" y="5226947"/>
            <a:ext cx="2300165" cy="465451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sz="1400" b="1"/>
              <a:t>标题文本预设</a:t>
            </a:r>
          </a:p>
        </p:txBody>
      </p:sp>
      <p:sp>
        <p:nvSpPr>
          <p:cNvPr id="42" name="išḻíḋê"/>
          <p:cNvSpPr/>
          <p:nvPr/>
        </p:nvSpPr>
        <p:spPr>
          <a:xfrm>
            <a:off x="5732666" y="5674861"/>
            <a:ext cx="287134" cy="287208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3" name="í$1iďè"/>
          <p:cNvSpPr/>
          <p:nvPr/>
        </p:nvSpPr>
        <p:spPr>
          <a:xfrm>
            <a:off x="6834285" y="4670718"/>
            <a:ext cx="287134" cy="287208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4" name="íṩḷíḑê"/>
          <p:cNvSpPr/>
          <p:nvPr/>
        </p:nvSpPr>
        <p:spPr>
          <a:xfrm>
            <a:off x="7811746" y="3623355"/>
            <a:ext cx="287134" cy="287208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5" name="íṡlidè"/>
          <p:cNvSpPr/>
          <p:nvPr/>
        </p:nvSpPr>
        <p:spPr>
          <a:xfrm>
            <a:off x="8848842" y="2724804"/>
            <a:ext cx="287134" cy="287208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ï$ḷîḋe"/>
          <p:cNvSpPr/>
          <p:nvPr/>
        </p:nvSpPr>
        <p:spPr>
          <a:xfrm>
            <a:off x="10959582" y="1745614"/>
            <a:ext cx="287134" cy="287208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ïṡḷîḓè"/>
          <p:cNvSpPr txBox="1"/>
          <p:nvPr/>
        </p:nvSpPr>
        <p:spPr>
          <a:xfrm>
            <a:off x="900725" y="1299240"/>
            <a:ext cx="4288353" cy="10772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3200">
                <a:solidFill>
                  <a:schemeClr val="tx1">
                    <a:lumMod val="60000"/>
                    <a:lumOff val="40000"/>
                  </a:schemeClr>
                </a:solidFill>
              </a:rPr>
              <a:t>全球的数据资料存储量</a:t>
            </a:r>
            <a:br>
              <a:rPr lang="zh-CN" altLang="en-US" sz="320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zh-CN" altLang="en-US" sz="3200">
                <a:solidFill>
                  <a:schemeClr val="tx1">
                    <a:lumMod val="60000"/>
                    <a:lumOff val="40000"/>
                  </a:schemeClr>
                </a:solidFill>
              </a:rPr>
              <a:t>到</a:t>
            </a:r>
            <a:r>
              <a:rPr lang="en-US" altLang="zh-CN" sz="3200">
                <a:solidFill>
                  <a:schemeClr val="tx1">
                    <a:lumMod val="60000"/>
                    <a:lumOff val="40000"/>
                  </a:schemeClr>
                </a:solidFill>
              </a:rPr>
              <a:t>2020</a:t>
            </a:r>
            <a:r>
              <a:rPr lang="zh-CN" altLang="en-US" sz="3200">
                <a:solidFill>
                  <a:schemeClr val="tx1">
                    <a:lumMod val="60000"/>
                    <a:lumOff val="40000"/>
                  </a:schemeClr>
                </a:solidFill>
              </a:rPr>
              <a:t>年将达到</a:t>
            </a:r>
            <a:r>
              <a:rPr lang="en-US" altLang="zh-CN" sz="3200">
                <a:solidFill>
                  <a:schemeClr val="tx1">
                    <a:lumMod val="60000"/>
                    <a:lumOff val="40000"/>
                  </a:schemeClr>
                </a:solidFill>
              </a:rPr>
              <a:t>40ZB</a:t>
            </a:r>
            <a:endParaRPr lang="en-US" altLang="zh-CN" sz="3200" b="1"/>
          </a:p>
        </p:txBody>
      </p:sp>
      <p:sp>
        <p:nvSpPr>
          <p:cNvPr id="10" name="îsḷïde"/>
          <p:cNvSpPr/>
          <p:nvPr/>
        </p:nvSpPr>
        <p:spPr>
          <a:xfrm>
            <a:off x="900724" y="2627875"/>
            <a:ext cx="4288353" cy="64633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altLang="zh-CN" sz="1200"/>
              <a:t>40ZB</a:t>
            </a:r>
            <a:r>
              <a:rPr lang="zh-CN" altLang="en-US" sz="1200"/>
              <a:t>的数据量约等于地球上沙滩上所有沙粒总和的</a:t>
            </a:r>
            <a:r>
              <a:rPr lang="en-US" altLang="zh-CN" sz="1200"/>
              <a:t>47</a:t>
            </a:r>
            <a:r>
              <a:rPr lang="zh-CN" altLang="en-US" sz="1200"/>
              <a:t>倍；如果把</a:t>
            </a:r>
            <a:r>
              <a:rPr lang="en-US" altLang="zh-CN" sz="1200"/>
              <a:t>40ZB</a:t>
            </a:r>
            <a:r>
              <a:rPr lang="zh-CN" altLang="en-US" sz="1200"/>
              <a:t>全存到蓝光光碟中，光碟的重量将与</a:t>
            </a:r>
            <a:r>
              <a:rPr lang="en-US" altLang="zh-CN" sz="1200"/>
              <a:t>424</a:t>
            </a:r>
            <a:r>
              <a:rPr lang="zh-CN" altLang="en-US" sz="1200"/>
              <a:t>台尼米兹（</a:t>
            </a:r>
            <a:r>
              <a:rPr lang="en-US" altLang="zh-CN" sz="1200"/>
              <a:t>Nimitz</a:t>
            </a:r>
            <a:r>
              <a:rPr lang="zh-CN" altLang="en-US" sz="1200"/>
              <a:t>）级航母相当；或是平均每人拥有</a:t>
            </a:r>
            <a:r>
              <a:rPr lang="en-US" altLang="zh-CN" sz="1200"/>
              <a:t>5247GB</a:t>
            </a:r>
            <a:r>
              <a:rPr lang="zh-CN" altLang="en-US" sz="1200"/>
              <a:t>的数据量。</a:t>
            </a:r>
          </a:p>
        </p:txBody>
      </p:sp>
      <p:sp>
        <p:nvSpPr>
          <p:cNvPr id="8" name="íšľíḋê"/>
          <p:cNvSpPr/>
          <p:nvPr/>
        </p:nvSpPr>
        <p:spPr>
          <a:xfrm>
            <a:off x="1667508" y="3762183"/>
            <a:ext cx="1712617" cy="2072954"/>
          </a:xfrm>
          <a:custGeom>
            <a:avLst/>
            <a:gdLst>
              <a:gd name="connsiteX0" fmla="*/ 127543 w 272802"/>
              <a:gd name="connsiteY0" fmla="*/ 123825 h 330200"/>
              <a:gd name="connsiteX1" fmla="*/ 191043 w 272802"/>
              <a:gd name="connsiteY1" fmla="*/ 123825 h 330200"/>
              <a:gd name="connsiteX2" fmla="*/ 191043 w 272802"/>
              <a:gd name="connsiteY2" fmla="*/ 160338 h 330200"/>
              <a:gd name="connsiteX3" fmla="*/ 127543 w 272802"/>
              <a:gd name="connsiteY3" fmla="*/ 160338 h 330200"/>
              <a:gd name="connsiteX4" fmla="*/ 38993 w 272802"/>
              <a:gd name="connsiteY4" fmla="*/ 114300 h 330200"/>
              <a:gd name="connsiteX5" fmla="*/ 45451 w 272802"/>
              <a:gd name="connsiteY5" fmla="*/ 114300 h 330200"/>
              <a:gd name="connsiteX6" fmla="*/ 51908 w 272802"/>
              <a:gd name="connsiteY6" fmla="*/ 116886 h 330200"/>
              <a:gd name="connsiteX7" fmla="*/ 67407 w 272802"/>
              <a:gd name="connsiteY7" fmla="*/ 136278 h 330200"/>
              <a:gd name="connsiteX8" fmla="*/ 67407 w 272802"/>
              <a:gd name="connsiteY8" fmla="*/ 137571 h 330200"/>
              <a:gd name="connsiteX9" fmla="*/ 75156 w 272802"/>
              <a:gd name="connsiteY9" fmla="*/ 167306 h 330200"/>
              <a:gd name="connsiteX10" fmla="*/ 106153 w 272802"/>
              <a:gd name="connsiteY10" fmla="*/ 177648 h 330200"/>
              <a:gd name="connsiteX11" fmla="*/ 116485 w 272802"/>
              <a:gd name="connsiteY11" fmla="*/ 190576 h 330200"/>
              <a:gd name="connsiteX12" fmla="*/ 115193 w 272802"/>
              <a:gd name="connsiteY12" fmla="*/ 195748 h 330200"/>
              <a:gd name="connsiteX13" fmla="*/ 126817 w 272802"/>
              <a:gd name="connsiteY13" fmla="*/ 265560 h 330200"/>
              <a:gd name="connsiteX14" fmla="*/ 201726 w 272802"/>
              <a:gd name="connsiteY14" fmla="*/ 265560 h 330200"/>
              <a:gd name="connsiteX15" fmla="*/ 205600 w 272802"/>
              <a:gd name="connsiteY15" fmla="*/ 250046 h 330200"/>
              <a:gd name="connsiteX16" fmla="*/ 181061 w 272802"/>
              <a:gd name="connsiteY16" fmla="*/ 250046 h 330200"/>
              <a:gd name="connsiteX17" fmla="*/ 181061 w 272802"/>
              <a:gd name="connsiteY17" fmla="*/ 261681 h 330200"/>
              <a:gd name="connsiteX18" fmla="*/ 138441 w 272802"/>
              <a:gd name="connsiteY18" fmla="*/ 261681 h 330200"/>
              <a:gd name="connsiteX19" fmla="*/ 138441 w 272802"/>
              <a:gd name="connsiteY19" fmla="*/ 247460 h 330200"/>
              <a:gd name="connsiteX20" fmla="*/ 137149 w 272802"/>
              <a:gd name="connsiteY20" fmla="*/ 243582 h 330200"/>
              <a:gd name="connsiteX21" fmla="*/ 138441 w 272802"/>
              <a:gd name="connsiteY21" fmla="*/ 239703 h 330200"/>
              <a:gd name="connsiteX22" fmla="*/ 138441 w 272802"/>
              <a:gd name="connsiteY22" fmla="*/ 237118 h 330200"/>
              <a:gd name="connsiteX23" fmla="*/ 142315 w 272802"/>
              <a:gd name="connsiteY23" fmla="*/ 237118 h 330200"/>
              <a:gd name="connsiteX24" fmla="*/ 143607 w 272802"/>
              <a:gd name="connsiteY24" fmla="*/ 237118 h 330200"/>
              <a:gd name="connsiteX25" fmla="*/ 209475 w 272802"/>
              <a:gd name="connsiteY25" fmla="*/ 237118 h 330200"/>
              <a:gd name="connsiteX26" fmla="*/ 213349 w 272802"/>
              <a:gd name="connsiteY26" fmla="*/ 221604 h 330200"/>
              <a:gd name="connsiteX27" fmla="*/ 206892 w 272802"/>
              <a:gd name="connsiteY27" fmla="*/ 221604 h 330200"/>
              <a:gd name="connsiteX28" fmla="*/ 206892 w 272802"/>
              <a:gd name="connsiteY28" fmla="*/ 230654 h 330200"/>
              <a:gd name="connsiteX29" fmla="*/ 170729 w 272802"/>
              <a:gd name="connsiteY29" fmla="*/ 230654 h 330200"/>
              <a:gd name="connsiteX30" fmla="*/ 170729 w 272802"/>
              <a:gd name="connsiteY30" fmla="*/ 221604 h 330200"/>
              <a:gd name="connsiteX31" fmla="*/ 165563 w 272802"/>
              <a:gd name="connsiteY31" fmla="*/ 221604 h 330200"/>
              <a:gd name="connsiteX32" fmla="*/ 165563 w 272802"/>
              <a:gd name="connsiteY32" fmla="*/ 230654 h 330200"/>
              <a:gd name="connsiteX33" fmla="*/ 129400 w 272802"/>
              <a:gd name="connsiteY33" fmla="*/ 230654 h 330200"/>
              <a:gd name="connsiteX34" fmla="*/ 129400 w 272802"/>
              <a:gd name="connsiteY34" fmla="*/ 168598 h 330200"/>
              <a:gd name="connsiteX35" fmla="*/ 165563 w 272802"/>
              <a:gd name="connsiteY35" fmla="*/ 168598 h 330200"/>
              <a:gd name="connsiteX36" fmla="*/ 165563 w 272802"/>
              <a:gd name="connsiteY36" fmla="*/ 208676 h 330200"/>
              <a:gd name="connsiteX37" fmla="*/ 170729 w 272802"/>
              <a:gd name="connsiteY37" fmla="*/ 208676 h 330200"/>
              <a:gd name="connsiteX38" fmla="*/ 170729 w 272802"/>
              <a:gd name="connsiteY38" fmla="*/ 168598 h 330200"/>
              <a:gd name="connsiteX39" fmla="*/ 206892 w 272802"/>
              <a:gd name="connsiteY39" fmla="*/ 168598 h 330200"/>
              <a:gd name="connsiteX40" fmla="*/ 206892 w 272802"/>
              <a:gd name="connsiteY40" fmla="*/ 208676 h 330200"/>
              <a:gd name="connsiteX41" fmla="*/ 221098 w 272802"/>
              <a:gd name="connsiteY41" fmla="*/ 208676 h 330200"/>
              <a:gd name="connsiteX42" fmla="*/ 224973 w 272802"/>
              <a:gd name="connsiteY42" fmla="*/ 211261 h 330200"/>
              <a:gd name="connsiteX43" fmla="*/ 226265 w 272802"/>
              <a:gd name="connsiteY43" fmla="*/ 216433 h 330200"/>
              <a:gd name="connsiteX44" fmla="*/ 212058 w 272802"/>
              <a:gd name="connsiteY44" fmla="*/ 273316 h 330200"/>
              <a:gd name="connsiteX45" fmla="*/ 206892 w 272802"/>
              <a:gd name="connsiteY45" fmla="*/ 278488 h 330200"/>
              <a:gd name="connsiteX46" fmla="*/ 129400 w 272802"/>
              <a:gd name="connsiteY46" fmla="*/ 278488 h 330200"/>
              <a:gd name="connsiteX47" fmla="*/ 131983 w 272802"/>
              <a:gd name="connsiteY47" fmla="*/ 296587 h 330200"/>
              <a:gd name="connsiteX48" fmla="*/ 200434 w 272802"/>
              <a:gd name="connsiteY48" fmla="*/ 296587 h 330200"/>
              <a:gd name="connsiteX49" fmla="*/ 206892 w 272802"/>
              <a:gd name="connsiteY49" fmla="*/ 303051 h 330200"/>
              <a:gd name="connsiteX50" fmla="*/ 204309 w 272802"/>
              <a:gd name="connsiteY50" fmla="*/ 306930 h 330200"/>
              <a:gd name="connsiteX51" fmla="*/ 210766 w 272802"/>
              <a:gd name="connsiteY51" fmla="*/ 317272 h 330200"/>
              <a:gd name="connsiteX52" fmla="*/ 199143 w 272802"/>
              <a:gd name="connsiteY52" fmla="*/ 330200 h 330200"/>
              <a:gd name="connsiteX53" fmla="*/ 187519 w 272802"/>
              <a:gd name="connsiteY53" fmla="*/ 317272 h 330200"/>
              <a:gd name="connsiteX54" fmla="*/ 191393 w 272802"/>
              <a:gd name="connsiteY54" fmla="*/ 308222 h 330200"/>
              <a:gd name="connsiteX55" fmla="*/ 135858 w 272802"/>
              <a:gd name="connsiteY55" fmla="*/ 308222 h 330200"/>
              <a:gd name="connsiteX56" fmla="*/ 139732 w 272802"/>
              <a:gd name="connsiteY56" fmla="*/ 317272 h 330200"/>
              <a:gd name="connsiteX57" fmla="*/ 128108 w 272802"/>
              <a:gd name="connsiteY57" fmla="*/ 330200 h 330200"/>
              <a:gd name="connsiteX58" fmla="*/ 116485 w 272802"/>
              <a:gd name="connsiteY58" fmla="*/ 317272 h 330200"/>
              <a:gd name="connsiteX59" fmla="*/ 122942 w 272802"/>
              <a:gd name="connsiteY59" fmla="*/ 306930 h 330200"/>
              <a:gd name="connsiteX60" fmla="*/ 121651 w 272802"/>
              <a:gd name="connsiteY60" fmla="*/ 303051 h 330200"/>
              <a:gd name="connsiteX61" fmla="*/ 116485 w 272802"/>
              <a:gd name="connsiteY61" fmla="*/ 273316 h 330200"/>
              <a:gd name="connsiteX62" fmla="*/ 103569 w 272802"/>
              <a:gd name="connsiteY62" fmla="*/ 199626 h 330200"/>
              <a:gd name="connsiteX63" fmla="*/ 58366 w 272802"/>
              <a:gd name="connsiteY63" fmla="*/ 181527 h 330200"/>
              <a:gd name="connsiteX64" fmla="*/ 53200 w 272802"/>
              <a:gd name="connsiteY64" fmla="*/ 206090 h 330200"/>
              <a:gd name="connsiteX65" fmla="*/ 40285 w 272802"/>
              <a:gd name="connsiteY65" fmla="*/ 221604 h 330200"/>
              <a:gd name="connsiteX66" fmla="*/ 38993 w 272802"/>
              <a:gd name="connsiteY66" fmla="*/ 313394 h 330200"/>
              <a:gd name="connsiteX67" fmla="*/ 24786 w 272802"/>
              <a:gd name="connsiteY67" fmla="*/ 328907 h 330200"/>
              <a:gd name="connsiteX68" fmla="*/ 9288 w 272802"/>
              <a:gd name="connsiteY68" fmla="*/ 313394 h 330200"/>
              <a:gd name="connsiteX69" fmla="*/ 9288 w 272802"/>
              <a:gd name="connsiteY69" fmla="*/ 216433 h 330200"/>
              <a:gd name="connsiteX70" fmla="*/ 247 w 272802"/>
              <a:gd name="connsiteY70" fmla="*/ 194455 h 330200"/>
              <a:gd name="connsiteX71" fmla="*/ 14454 w 272802"/>
              <a:gd name="connsiteY71" fmla="*/ 131107 h 330200"/>
              <a:gd name="connsiteX72" fmla="*/ 38993 w 272802"/>
              <a:gd name="connsiteY72" fmla="*/ 114300 h 330200"/>
              <a:gd name="connsiteX73" fmla="*/ 197393 w 272802"/>
              <a:gd name="connsiteY73" fmla="*/ 98425 h 330200"/>
              <a:gd name="connsiteX74" fmla="*/ 232318 w 272802"/>
              <a:gd name="connsiteY74" fmla="*/ 98425 h 330200"/>
              <a:gd name="connsiteX75" fmla="*/ 232318 w 272802"/>
              <a:gd name="connsiteY75" fmla="*/ 160338 h 330200"/>
              <a:gd name="connsiteX76" fmla="*/ 197393 w 272802"/>
              <a:gd name="connsiteY76" fmla="*/ 160338 h 330200"/>
              <a:gd name="connsiteX77" fmla="*/ 134315 w 272802"/>
              <a:gd name="connsiteY77" fmla="*/ 60325 h 330200"/>
              <a:gd name="connsiteX78" fmla="*/ 188743 w 272802"/>
              <a:gd name="connsiteY78" fmla="*/ 60325 h 330200"/>
              <a:gd name="connsiteX79" fmla="*/ 192631 w 272802"/>
              <a:gd name="connsiteY79" fmla="*/ 65405 h 330200"/>
              <a:gd name="connsiteX80" fmla="*/ 192631 w 272802"/>
              <a:gd name="connsiteY80" fmla="*/ 112395 h 330200"/>
              <a:gd name="connsiteX81" fmla="*/ 188743 w 272802"/>
              <a:gd name="connsiteY81" fmla="*/ 117475 h 330200"/>
              <a:gd name="connsiteX82" fmla="*/ 134315 w 272802"/>
              <a:gd name="connsiteY82" fmla="*/ 117475 h 330200"/>
              <a:gd name="connsiteX83" fmla="*/ 129131 w 272802"/>
              <a:gd name="connsiteY83" fmla="*/ 112395 h 330200"/>
              <a:gd name="connsiteX84" fmla="*/ 129131 w 272802"/>
              <a:gd name="connsiteY84" fmla="*/ 65405 h 330200"/>
              <a:gd name="connsiteX85" fmla="*/ 134315 w 272802"/>
              <a:gd name="connsiteY85" fmla="*/ 60325 h 330200"/>
              <a:gd name="connsiteX86" fmla="*/ 56900 w 272802"/>
              <a:gd name="connsiteY86" fmla="*/ 57150 h 330200"/>
              <a:gd name="connsiteX87" fmla="*/ 86269 w 272802"/>
              <a:gd name="connsiteY87" fmla="*/ 86519 h 330200"/>
              <a:gd name="connsiteX88" fmla="*/ 56900 w 272802"/>
              <a:gd name="connsiteY88" fmla="*/ 115888 h 330200"/>
              <a:gd name="connsiteX89" fmla="*/ 27531 w 272802"/>
              <a:gd name="connsiteY89" fmla="*/ 86519 h 330200"/>
              <a:gd name="connsiteX90" fmla="*/ 56900 w 272802"/>
              <a:gd name="connsiteY90" fmla="*/ 57150 h 330200"/>
              <a:gd name="connsiteX91" fmla="*/ 217640 w 272802"/>
              <a:gd name="connsiteY91" fmla="*/ 23812 h 330200"/>
              <a:gd name="connsiteX92" fmla="*/ 269689 w 272802"/>
              <a:gd name="connsiteY92" fmla="*/ 44310 h 330200"/>
              <a:gd name="connsiteX93" fmla="*/ 272292 w 272802"/>
              <a:gd name="connsiteY93" fmla="*/ 49435 h 330200"/>
              <a:gd name="connsiteX94" fmla="*/ 255376 w 272802"/>
              <a:gd name="connsiteY94" fmla="*/ 94275 h 330200"/>
              <a:gd name="connsiteX95" fmla="*/ 250171 w 272802"/>
              <a:gd name="connsiteY95" fmla="*/ 96837 h 330200"/>
              <a:gd name="connsiteX96" fmla="*/ 196821 w 272802"/>
              <a:gd name="connsiteY96" fmla="*/ 76339 h 330200"/>
              <a:gd name="connsiteX97" fmla="*/ 194218 w 272802"/>
              <a:gd name="connsiteY97" fmla="*/ 71214 h 330200"/>
              <a:gd name="connsiteX98" fmla="*/ 212435 w 272802"/>
              <a:gd name="connsiteY98" fmla="*/ 26375 h 330200"/>
              <a:gd name="connsiteX99" fmla="*/ 217640 w 272802"/>
              <a:gd name="connsiteY99" fmla="*/ 23812 h 330200"/>
              <a:gd name="connsiteX100" fmla="*/ 191270 w 272802"/>
              <a:gd name="connsiteY100" fmla="*/ 0 h 330200"/>
              <a:gd name="connsiteX101" fmla="*/ 196486 w 272802"/>
              <a:gd name="connsiteY101" fmla="*/ 1299 h 330200"/>
              <a:gd name="connsiteX102" fmla="*/ 206918 w 272802"/>
              <a:gd name="connsiteY102" fmla="*/ 35070 h 330200"/>
              <a:gd name="connsiteX103" fmla="*/ 204310 w 272802"/>
              <a:gd name="connsiteY103" fmla="*/ 38966 h 330200"/>
              <a:gd name="connsiteX104" fmla="*/ 149541 w 272802"/>
              <a:gd name="connsiteY104" fmla="*/ 55851 h 330200"/>
              <a:gd name="connsiteX105" fmla="*/ 145629 w 272802"/>
              <a:gd name="connsiteY105" fmla="*/ 54553 h 330200"/>
              <a:gd name="connsiteX106" fmla="*/ 135197 w 272802"/>
              <a:gd name="connsiteY106" fmla="*/ 20782 h 330200"/>
              <a:gd name="connsiteX107" fmla="*/ 137805 w 272802"/>
              <a:gd name="connsiteY107" fmla="*/ 16885 h 330200"/>
              <a:gd name="connsiteX108" fmla="*/ 191270 w 272802"/>
              <a:gd name="connsiteY108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272802" h="330200">
                <a:moveTo>
                  <a:pt x="127543" y="123825"/>
                </a:moveTo>
                <a:lnTo>
                  <a:pt x="191043" y="123825"/>
                </a:lnTo>
                <a:lnTo>
                  <a:pt x="191043" y="160338"/>
                </a:lnTo>
                <a:lnTo>
                  <a:pt x="127543" y="160338"/>
                </a:lnTo>
                <a:close/>
                <a:moveTo>
                  <a:pt x="38993" y="114300"/>
                </a:moveTo>
                <a:cubicBezTo>
                  <a:pt x="38993" y="114300"/>
                  <a:pt x="42868" y="114300"/>
                  <a:pt x="45451" y="114300"/>
                </a:cubicBezTo>
                <a:cubicBezTo>
                  <a:pt x="48034" y="115593"/>
                  <a:pt x="51908" y="116886"/>
                  <a:pt x="51908" y="116886"/>
                </a:cubicBezTo>
                <a:cubicBezTo>
                  <a:pt x="58366" y="120764"/>
                  <a:pt x="66115" y="127228"/>
                  <a:pt x="67407" y="136278"/>
                </a:cubicBezTo>
                <a:cubicBezTo>
                  <a:pt x="67407" y="137571"/>
                  <a:pt x="67407" y="137571"/>
                  <a:pt x="67407" y="137571"/>
                </a:cubicBezTo>
                <a:cubicBezTo>
                  <a:pt x="69990" y="153085"/>
                  <a:pt x="71281" y="162134"/>
                  <a:pt x="75156" y="167306"/>
                </a:cubicBezTo>
                <a:cubicBezTo>
                  <a:pt x="79031" y="172477"/>
                  <a:pt x="89363" y="175063"/>
                  <a:pt x="106153" y="177648"/>
                </a:cubicBezTo>
                <a:cubicBezTo>
                  <a:pt x="112610" y="178941"/>
                  <a:pt x="117776" y="184112"/>
                  <a:pt x="116485" y="190576"/>
                </a:cubicBezTo>
                <a:cubicBezTo>
                  <a:pt x="116485" y="191869"/>
                  <a:pt x="115193" y="193162"/>
                  <a:pt x="115193" y="195748"/>
                </a:cubicBezTo>
                <a:cubicBezTo>
                  <a:pt x="115193" y="195748"/>
                  <a:pt x="115193" y="195748"/>
                  <a:pt x="126817" y="265560"/>
                </a:cubicBezTo>
                <a:cubicBezTo>
                  <a:pt x="126817" y="265560"/>
                  <a:pt x="126817" y="265560"/>
                  <a:pt x="201726" y="265560"/>
                </a:cubicBezTo>
                <a:cubicBezTo>
                  <a:pt x="201726" y="265560"/>
                  <a:pt x="201726" y="265560"/>
                  <a:pt x="205600" y="250046"/>
                </a:cubicBezTo>
                <a:cubicBezTo>
                  <a:pt x="205600" y="250046"/>
                  <a:pt x="205600" y="250046"/>
                  <a:pt x="181061" y="250046"/>
                </a:cubicBezTo>
                <a:cubicBezTo>
                  <a:pt x="181061" y="250046"/>
                  <a:pt x="181061" y="250046"/>
                  <a:pt x="181061" y="261681"/>
                </a:cubicBezTo>
                <a:cubicBezTo>
                  <a:pt x="181061" y="261681"/>
                  <a:pt x="181061" y="261681"/>
                  <a:pt x="138441" y="261681"/>
                </a:cubicBezTo>
                <a:cubicBezTo>
                  <a:pt x="138441" y="261681"/>
                  <a:pt x="138441" y="261681"/>
                  <a:pt x="138441" y="247460"/>
                </a:cubicBezTo>
                <a:cubicBezTo>
                  <a:pt x="138441" y="247460"/>
                  <a:pt x="137149" y="244874"/>
                  <a:pt x="137149" y="243582"/>
                </a:cubicBezTo>
                <a:cubicBezTo>
                  <a:pt x="137149" y="242289"/>
                  <a:pt x="138441" y="240996"/>
                  <a:pt x="138441" y="239703"/>
                </a:cubicBezTo>
                <a:cubicBezTo>
                  <a:pt x="138441" y="239703"/>
                  <a:pt x="138441" y="239703"/>
                  <a:pt x="138441" y="237118"/>
                </a:cubicBezTo>
                <a:cubicBezTo>
                  <a:pt x="138441" y="237118"/>
                  <a:pt x="138441" y="237118"/>
                  <a:pt x="142315" y="237118"/>
                </a:cubicBezTo>
                <a:cubicBezTo>
                  <a:pt x="142315" y="237118"/>
                  <a:pt x="142315" y="237118"/>
                  <a:pt x="143607" y="237118"/>
                </a:cubicBezTo>
                <a:cubicBezTo>
                  <a:pt x="143607" y="237118"/>
                  <a:pt x="143607" y="237118"/>
                  <a:pt x="209475" y="237118"/>
                </a:cubicBezTo>
                <a:cubicBezTo>
                  <a:pt x="209475" y="237118"/>
                  <a:pt x="209475" y="237118"/>
                  <a:pt x="213349" y="221604"/>
                </a:cubicBezTo>
                <a:cubicBezTo>
                  <a:pt x="213349" y="221604"/>
                  <a:pt x="213349" y="221604"/>
                  <a:pt x="206892" y="221604"/>
                </a:cubicBezTo>
                <a:cubicBezTo>
                  <a:pt x="206892" y="221604"/>
                  <a:pt x="206892" y="221604"/>
                  <a:pt x="206892" y="230654"/>
                </a:cubicBezTo>
                <a:cubicBezTo>
                  <a:pt x="206892" y="230654"/>
                  <a:pt x="206892" y="230654"/>
                  <a:pt x="170729" y="230654"/>
                </a:cubicBezTo>
                <a:cubicBezTo>
                  <a:pt x="170729" y="230654"/>
                  <a:pt x="170729" y="230654"/>
                  <a:pt x="170729" y="221604"/>
                </a:cubicBezTo>
                <a:cubicBezTo>
                  <a:pt x="170729" y="221604"/>
                  <a:pt x="170729" y="221604"/>
                  <a:pt x="165563" y="221604"/>
                </a:cubicBezTo>
                <a:cubicBezTo>
                  <a:pt x="165563" y="221604"/>
                  <a:pt x="165563" y="221604"/>
                  <a:pt x="165563" y="230654"/>
                </a:cubicBezTo>
                <a:cubicBezTo>
                  <a:pt x="165563" y="230654"/>
                  <a:pt x="165563" y="230654"/>
                  <a:pt x="129400" y="230654"/>
                </a:cubicBezTo>
                <a:cubicBezTo>
                  <a:pt x="129400" y="230654"/>
                  <a:pt x="129400" y="230654"/>
                  <a:pt x="129400" y="168598"/>
                </a:cubicBezTo>
                <a:cubicBezTo>
                  <a:pt x="129400" y="168598"/>
                  <a:pt x="129400" y="168598"/>
                  <a:pt x="165563" y="168598"/>
                </a:cubicBezTo>
                <a:cubicBezTo>
                  <a:pt x="165563" y="168598"/>
                  <a:pt x="165563" y="168598"/>
                  <a:pt x="165563" y="208676"/>
                </a:cubicBezTo>
                <a:cubicBezTo>
                  <a:pt x="165563" y="208676"/>
                  <a:pt x="165563" y="208676"/>
                  <a:pt x="170729" y="208676"/>
                </a:cubicBezTo>
                <a:cubicBezTo>
                  <a:pt x="170729" y="208676"/>
                  <a:pt x="170729" y="208676"/>
                  <a:pt x="170729" y="168598"/>
                </a:cubicBezTo>
                <a:cubicBezTo>
                  <a:pt x="170729" y="168598"/>
                  <a:pt x="170729" y="168598"/>
                  <a:pt x="206892" y="168598"/>
                </a:cubicBezTo>
                <a:cubicBezTo>
                  <a:pt x="206892" y="168598"/>
                  <a:pt x="206892" y="168598"/>
                  <a:pt x="206892" y="208676"/>
                </a:cubicBezTo>
                <a:cubicBezTo>
                  <a:pt x="206892" y="208676"/>
                  <a:pt x="206892" y="208676"/>
                  <a:pt x="221098" y="208676"/>
                </a:cubicBezTo>
                <a:cubicBezTo>
                  <a:pt x="222390" y="208676"/>
                  <a:pt x="224973" y="209969"/>
                  <a:pt x="224973" y="211261"/>
                </a:cubicBezTo>
                <a:cubicBezTo>
                  <a:pt x="226265" y="212554"/>
                  <a:pt x="227556" y="215140"/>
                  <a:pt x="226265" y="216433"/>
                </a:cubicBezTo>
                <a:cubicBezTo>
                  <a:pt x="226265" y="216433"/>
                  <a:pt x="226265" y="216433"/>
                  <a:pt x="212058" y="273316"/>
                </a:cubicBezTo>
                <a:cubicBezTo>
                  <a:pt x="212058" y="275902"/>
                  <a:pt x="209475" y="278488"/>
                  <a:pt x="206892" y="278488"/>
                </a:cubicBezTo>
                <a:cubicBezTo>
                  <a:pt x="206892" y="278488"/>
                  <a:pt x="206892" y="278488"/>
                  <a:pt x="129400" y="278488"/>
                </a:cubicBezTo>
                <a:cubicBezTo>
                  <a:pt x="129400" y="278488"/>
                  <a:pt x="129400" y="278488"/>
                  <a:pt x="131983" y="296587"/>
                </a:cubicBezTo>
                <a:cubicBezTo>
                  <a:pt x="131983" y="296587"/>
                  <a:pt x="131983" y="296587"/>
                  <a:pt x="200434" y="296587"/>
                </a:cubicBezTo>
                <a:cubicBezTo>
                  <a:pt x="204309" y="296587"/>
                  <a:pt x="206892" y="299173"/>
                  <a:pt x="206892" y="303051"/>
                </a:cubicBezTo>
                <a:cubicBezTo>
                  <a:pt x="206892" y="304344"/>
                  <a:pt x="205600" y="305637"/>
                  <a:pt x="204309" y="306930"/>
                </a:cubicBezTo>
                <a:cubicBezTo>
                  <a:pt x="208183" y="309515"/>
                  <a:pt x="210766" y="313394"/>
                  <a:pt x="210766" y="317272"/>
                </a:cubicBezTo>
                <a:cubicBezTo>
                  <a:pt x="210766" y="325029"/>
                  <a:pt x="205600" y="330200"/>
                  <a:pt x="199143" y="330200"/>
                </a:cubicBezTo>
                <a:cubicBezTo>
                  <a:pt x="192685" y="330200"/>
                  <a:pt x="187519" y="325029"/>
                  <a:pt x="187519" y="317272"/>
                </a:cubicBezTo>
                <a:cubicBezTo>
                  <a:pt x="187519" y="314686"/>
                  <a:pt x="188810" y="310808"/>
                  <a:pt x="191393" y="308222"/>
                </a:cubicBezTo>
                <a:cubicBezTo>
                  <a:pt x="191393" y="308222"/>
                  <a:pt x="191393" y="308222"/>
                  <a:pt x="135858" y="308222"/>
                </a:cubicBezTo>
                <a:cubicBezTo>
                  <a:pt x="138441" y="310808"/>
                  <a:pt x="139732" y="314686"/>
                  <a:pt x="139732" y="317272"/>
                </a:cubicBezTo>
                <a:cubicBezTo>
                  <a:pt x="139732" y="325029"/>
                  <a:pt x="134566" y="330200"/>
                  <a:pt x="128108" y="330200"/>
                </a:cubicBezTo>
                <a:cubicBezTo>
                  <a:pt x="121651" y="330200"/>
                  <a:pt x="116485" y="325029"/>
                  <a:pt x="116485" y="317272"/>
                </a:cubicBezTo>
                <a:cubicBezTo>
                  <a:pt x="116485" y="313394"/>
                  <a:pt x="119068" y="309515"/>
                  <a:pt x="122942" y="306930"/>
                </a:cubicBezTo>
                <a:cubicBezTo>
                  <a:pt x="121651" y="305637"/>
                  <a:pt x="121651" y="304344"/>
                  <a:pt x="121651" y="303051"/>
                </a:cubicBezTo>
                <a:cubicBezTo>
                  <a:pt x="121651" y="303051"/>
                  <a:pt x="121651" y="303051"/>
                  <a:pt x="116485" y="273316"/>
                </a:cubicBezTo>
                <a:cubicBezTo>
                  <a:pt x="116485" y="273316"/>
                  <a:pt x="116485" y="273316"/>
                  <a:pt x="103569" y="199626"/>
                </a:cubicBezTo>
                <a:cubicBezTo>
                  <a:pt x="79031" y="197040"/>
                  <a:pt x="66115" y="191869"/>
                  <a:pt x="58366" y="181527"/>
                </a:cubicBezTo>
                <a:cubicBezTo>
                  <a:pt x="58366" y="181527"/>
                  <a:pt x="58366" y="181527"/>
                  <a:pt x="53200" y="206090"/>
                </a:cubicBezTo>
                <a:cubicBezTo>
                  <a:pt x="51908" y="213847"/>
                  <a:pt x="45451" y="219018"/>
                  <a:pt x="40285" y="221604"/>
                </a:cubicBezTo>
                <a:cubicBezTo>
                  <a:pt x="40285" y="221604"/>
                  <a:pt x="40285" y="221604"/>
                  <a:pt x="38993" y="313394"/>
                </a:cubicBezTo>
                <a:cubicBezTo>
                  <a:pt x="38993" y="321151"/>
                  <a:pt x="32536" y="328907"/>
                  <a:pt x="24786" y="328907"/>
                </a:cubicBezTo>
                <a:cubicBezTo>
                  <a:pt x="15746" y="328907"/>
                  <a:pt x="9288" y="321151"/>
                  <a:pt x="9288" y="313394"/>
                </a:cubicBezTo>
                <a:cubicBezTo>
                  <a:pt x="9288" y="313394"/>
                  <a:pt x="9288" y="313394"/>
                  <a:pt x="9288" y="216433"/>
                </a:cubicBezTo>
                <a:cubicBezTo>
                  <a:pt x="2831" y="211261"/>
                  <a:pt x="-1044" y="203504"/>
                  <a:pt x="247" y="194455"/>
                </a:cubicBezTo>
                <a:cubicBezTo>
                  <a:pt x="247" y="194455"/>
                  <a:pt x="247" y="194455"/>
                  <a:pt x="14454" y="131107"/>
                </a:cubicBezTo>
                <a:cubicBezTo>
                  <a:pt x="17037" y="119472"/>
                  <a:pt x="28661" y="114300"/>
                  <a:pt x="38993" y="114300"/>
                </a:cubicBezTo>
                <a:close/>
                <a:moveTo>
                  <a:pt x="197393" y="98425"/>
                </a:moveTo>
                <a:lnTo>
                  <a:pt x="232318" y="98425"/>
                </a:lnTo>
                <a:lnTo>
                  <a:pt x="232318" y="160338"/>
                </a:lnTo>
                <a:lnTo>
                  <a:pt x="197393" y="160338"/>
                </a:lnTo>
                <a:close/>
                <a:moveTo>
                  <a:pt x="134315" y="60325"/>
                </a:moveTo>
                <a:cubicBezTo>
                  <a:pt x="134315" y="60325"/>
                  <a:pt x="134315" y="60325"/>
                  <a:pt x="188743" y="60325"/>
                </a:cubicBezTo>
                <a:cubicBezTo>
                  <a:pt x="191335" y="60325"/>
                  <a:pt x="192631" y="62865"/>
                  <a:pt x="192631" y="65405"/>
                </a:cubicBezTo>
                <a:cubicBezTo>
                  <a:pt x="192631" y="65405"/>
                  <a:pt x="192631" y="65405"/>
                  <a:pt x="192631" y="112395"/>
                </a:cubicBezTo>
                <a:cubicBezTo>
                  <a:pt x="192631" y="114935"/>
                  <a:pt x="191335" y="117475"/>
                  <a:pt x="188743" y="117475"/>
                </a:cubicBezTo>
                <a:cubicBezTo>
                  <a:pt x="188743" y="117475"/>
                  <a:pt x="188743" y="117475"/>
                  <a:pt x="134315" y="117475"/>
                </a:cubicBezTo>
                <a:cubicBezTo>
                  <a:pt x="131723" y="117475"/>
                  <a:pt x="129131" y="114935"/>
                  <a:pt x="129131" y="112395"/>
                </a:cubicBezTo>
                <a:cubicBezTo>
                  <a:pt x="129131" y="112395"/>
                  <a:pt x="129131" y="112395"/>
                  <a:pt x="129131" y="65405"/>
                </a:cubicBezTo>
                <a:cubicBezTo>
                  <a:pt x="129131" y="62865"/>
                  <a:pt x="131723" y="60325"/>
                  <a:pt x="134315" y="60325"/>
                </a:cubicBezTo>
                <a:close/>
                <a:moveTo>
                  <a:pt x="56900" y="57150"/>
                </a:moveTo>
                <a:cubicBezTo>
                  <a:pt x="73120" y="57150"/>
                  <a:pt x="86269" y="70299"/>
                  <a:pt x="86269" y="86519"/>
                </a:cubicBezTo>
                <a:cubicBezTo>
                  <a:pt x="86269" y="102739"/>
                  <a:pt x="73120" y="115888"/>
                  <a:pt x="56900" y="115888"/>
                </a:cubicBezTo>
                <a:cubicBezTo>
                  <a:pt x="40680" y="115888"/>
                  <a:pt x="27531" y="102739"/>
                  <a:pt x="27531" y="86519"/>
                </a:cubicBezTo>
                <a:cubicBezTo>
                  <a:pt x="27531" y="70299"/>
                  <a:pt x="40680" y="57150"/>
                  <a:pt x="56900" y="57150"/>
                </a:cubicBezTo>
                <a:close/>
                <a:moveTo>
                  <a:pt x="217640" y="23812"/>
                </a:moveTo>
                <a:cubicBezTo>
                  <a:pt x="217640" y="23812"/>
                  <a:pt x="217640" y="23812"/>
                  <a:pt x="269689" y="44310"/>
                </a:cubicBezTo>
                <a:cubicBezTo>
                  <a:pt x="272292" y="45592"/>
                  <a:pt x="273593" y="48154"/>
                  <a:pt x="272292" y="49435"/>
                </a:cubicBezTo>
                <a:cubicBezTo>
                  <a:pt x="272292" y="49435"/>
                  <a:pt x="272292" y="49435"/>
                  <a:pt x="255376" y="94275"/>
                </a:cubicBezTo>
                <a:cubicBezTo>
                  <a:pt x="254075" y="95556"/>
                  <a:pt x="251472" y="96837"/>
                  <a:pt x="250171" y="96837"/>
                </a:cubicBezTo>
                <a:cubicBezTo>
                  <a:pt x="250171" y="96837"/>
                  <a:pt x="250171" y="96837"/>
                  <a:pt x="196821" y="76339"/>
                </a:cubicBezTo>
                <a:cubicBezTo>
                  <a:pt x="194218" y="75058"/>
                  <a:pt x="194218" y="72496"/>
                  <a:pt x="194218" y="71214"/>
                </a:cubicBezTo>
                <a:cubicBezTo>
                  <a:pt x="194218" y="71214"/>
                  <a:pt x="194218" y="71214"/>
                  <a:pt x="212435" y="26375"/>
                </a:cubicBezTo>
                <a:cubicBezTo>
                  <a:pt x="212435" y="23812"/>
                  <a:pt x="215038" y="23812"/>
                  <a:pt x="217640" y="23812"/>
                </a:cubicBezTo>
                <a:close/>
                <a:moveTo>
                  <a:pt x="191270" y="0"/>
                </a:moveTo>
                <a:cubicBezTo>
                  <a:pt x="193878" y="0"/>
                  <a:pt x="196486" y="0"/>
                  <a:pt x="196486" y="1299"/>
                </a:cubicBezTo>
                <a:cubicBezTo>
                  <a:pt x="196486" y="1299"/>
                  <a:pt x="196486" y="1299"/>
                  <a:pt x="206918" y="35070"/>
                </a:cubicBezTo>
                <a:cubicBezTo>
                  <a:pt x="206918" y="36368"/>
                  <a:pt x="205614" y="38966"/>
                  <a:pt x="204310" y="38966"/>
                </a:cubicBezTo>
                <a:cubicBezTo>
                  <a:pt x="204310" y="38966"/>
                  <a:pt x="204310" y="38966"/>
                  <a:pt x="149541" y="55851"/>
                </a:cubicBezTo>
                <a:cubicBezTo>
                  <a:pt x="148237" y="57150"/>
                  <a:pt x="145629" y="55851"/>
                  <a:pt x="145629" y="54553"/>
                </a:cubicBezTo>
                <a:lnTo>
                  <a:pt x="135197" y="20782"/>
                </a:lnTo>
                <a:cubicBezTo>
                  <a:pt x="133893" y="19483"/>
                  <a:pt x="135197" y="18184"/>
                  <a:pt x="137805" y="16885"/>
                </a:cubicBezTo>
                <a:cubicBezTo>
                  <a:pt x="137805" y="16885"/>
                  <a:pt x="137805" y="16885"/>
                  <a:pt x="1912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541431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25" name="îŝľiḑe"/>
          <p:cNvSpPr/>
          <p:nvPr/>
        </p:nvSpPr>
        <p:spPr>
          <a:xfrm>
            <a:off x="8880080" y="3585230"/>
            <a:ext cx="945082" cy="945082"/>
          </a:xfrm>
          <a:prstGeom prst="ellipse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>
            <a:outerShdw blurRad="38100" dist="381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ïṧľïḓé"/>
          <p:cNvSpPr/>
          <p:nvPr/>
        </p:nvSpPr>
        <p:spPr>
          <a:xfrm>
            <a:off x="7326862" y="3113489"/>
            <a:ext cx="1887418" cy="1887417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  <a:effectLst>
            <a:outerShdw blurRad="38100" dist="381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îṣliďé"/>
          <p:cNvSpPr/>
          <p:nvPr/>
        </p:nvSpPr>
        <p:spPr>
          <a:xfrm>
            <a:off x="6108182" y="3245637"/>
            <a:ext cx="1623445" cy="1623444"/>
          </a:xfrm>
          <a:prstGeom prst="ellipse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>
            <a:outerShdw blurRad="38100" dist="381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iSļîḍê"/>
          <p:cNvSpPr/>
          <p:nvPr/>
        </p:nvSpPr>
        <p:spPr>
          <a:xfrm>
            <a:off x="2876906" y="3245637"/>
            <a:ext cx="1623445" cy="1623444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>
            <a:outerShdw blurRad="38100" dist="381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îṥḷïďe"/>
          <p:cNvSpPr/>
          <p:nvPr/>
        </p:nvSpPr>
        <p:spPr>
          <a:xfrm>
            <a:off x="2028128" y="3436076"/>
            <a:ext cx="1243026" cy="1243026"/>
          </a:xfrm>
          <a:prstGeom prst="ellipse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>
            <a:outerShdw blurRad="38100" dist="381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30" name="直接连接符 29"/>
          <p:cNvCxnSpPr/>
          <p:nvPr/>
        </p:nvCxnSpPr>
        <p:spPr>
          <a:xfrm flipV="1">
            <a:off x="9395917" y="2797844"/>
            <a:ext cx="0" cy="447794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îṡḷîde"/>
          <p:cNvSpPr txBox="1"/>
          <p:nvPr/>
        </p:nvSpPr>
        <p:spPr>
          <a:xfrm>
            <a:off x="8847422" y="2356177"/>
            <a:ext cx="1099283" cy="307777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  <a:latin typeface="Impact" panose="020B0806030902050204" pitchFamily="34" charset="0"/>
              </a:rPr>
              <a:t>2020| 47 %</a:t>
            </a:r>
          </a:p>
        </p:txBody>
      </p:sp>
      <p:sp>
        <p:nvSpPr>
          <p:cNvPr id="32" name="íš1íďe"/>
          <p:cNvSpPr/>
          <p:nvPr/>
        </p:nvSpPr>
        <p:spPr>
          <a:xfrm>
            <a:off x="9321896" y="1989795"/>
            <a:ext cx="215580" cy="288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9802"/>
                </a:moveTo>
                <a:lnTo>
                  <a:pt x="60000" y="119802"/>
                </a:lnTo>
                <a:cubicBezTo>
                  <a:pt x="60000" y="119802"/>
                  <a:pt x="0" y="69753"/>
                  <a:pt x="0" y="44532"/>
                </a:cubicBezTo>
                <a:cubicBezTo>
                  <a:pt x="0" y="20886"/>
                  <a:pt x="26167" y="0"/>
                  <a:pt x="60000" y="0"/>
                </a:cubicBezTo>
                <a:cubicBezTo>
                  <a:pt x="91718" y="0"/>
                  <a:pt x="119735" y="20886"/>
                  <a:pt x="119735" y="44532"/>
                </a:cubicBezTo>
                <a:cubicBezTo>
                  <a:pt x="119735" y="69753"/>
                  <a:pt x="60000" y="119802"/>
                  <a:pt x="60000" y="119802"/>
                </a:cubicBezTo>
                <a:close/>
                <a:moveTo>
                  <a:pt x="60000" y="15369"/>
                </a:moveTo>
                <a:lnTo>
                  <a:pt x="60000" y="15369"/>
                </a:lnTo>
                <a:cubicBezTo>
                  <a:pt x="37533" y="15369"/>
                  <a:pt x="18766" y="29359"/>
                  <a:pt x="18766" y="44532"/>
                </a:cubicBezTo>
                <a:cubicBezTo>
                  <a:pt x="18766" y="61280"/>
                  <a:pt x="37533" y="75270"/>
                  <a:pt x="60000" y="75270"/>
                </a:cubicBezTo>
                <a:cubicBezTo>
                  <a:pt x="80352" y="75270"/>
                  <a:pt x="99118" y="61280"/>
                  <a:pt x="99118" y="44532"/>
                </a:cubicBezTo>
                <a:cubicBezTo>
                  <a:pt x="99118" y="29359"/>
                  <a:pt x="80352" y="15369"/>
                  <a:pt x="60000" y="15369"/>
                </a:cubicBezTo>
                <a:close/>
                <a:moveTo>
                  <a:pt x="60000" y="59901"/>
                </a:moveTo>
                <a:lnTo>
                  <a:pt x="60000" y="59901"/>
                </a:lnTo>
                <a:cubicBezTo>
                  <a:pt x="48634" y="59901"/>
                  <a:pt x="39383" y="53004"/>
                  <a:pt x="39383" y="44532"/>
                </a:cubicBezTo>
                <a:cubicBezTo>
                  <a:pt x="39383" y="36256"/>
                  <a:pt x="48634" y="30738"/>
                  <a:pt x="60000" y="30738"/>
                </a:cubicBezTo>
                <a:cubicBezTo>
                  <a:pt x="71101" y="30738"/>
                  <a:pt x="78502" y="36256"/>
                  <a:pt x="78502" y="44532"/>
                </a:cubicBezTo>
                <a:cubicBezTo>
                  <a:pt x="78502" y="53004"/>
                  <a:pt x="71101" y="59901"/>
                  <a:pt x="60000" y="599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38100" dist="38100" algn="ctr" rotWithShape="0">
              <a:srgbClr val="000000">
                <a:alpha val="23000"/>
              </a:srgbClr>
            </a:outerShdw>
          </a:effectLst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8284757" y="2228355"/>
            <a:ext cx="0" cy="447794"/>
          </a:xfrm>
          <a:prstGeom prst="line">
            <a:avLst/>
          </a:prstGeom>
          <a:ln w="12700" cap="flat" cmpd="sng" algn="ctr">
            <a:solidFill>
              <a:schemeClr val="accent3">
                <a:lumMod val="100000"/>
              </a:schemeClr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îṥľïḓè"/>
          <p:cNvSpPr txBox="1"/>
          <p:nvPr/>
        </p:nvSpPr>
        <p:spPr>
          <a:xfrm>
            <a:off x="7736262" y="1786689"/>
            <a:ext cx="1099283" cy="30777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>
            <a:normAutofit/>
          </a:bodyPr>
          <a:lstStyle/>
          <a:p>
            <a:pPr algn="ctr"/>
            <a:r>
              <a:rPr lang="de-DE" sz="14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2019 | 65 %</a:t>
            </a:r>
          </a:p>
        </p:txBody>
      </p:sp>
      <p:sp>
        <p:nvSpPr>
          <p:cNvPr id="35" name="íṡlïde"/>
          <p:cNvSpPr/>
          <p:nvPr/>
        </p:nvSpPr>
        <p:spPr>
          <a:xfrm>
            <a:off x="8210736" y="1420306"/>
            <a:ext cx="215580" cy="288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9802"/>
                </a:moveTo>
                <a:lnTo>
                  <a:pt x="60000" y="119802"/>
                </a:lnTo>
                <a:cubicBezTo>
                  <a:pt x="60000" y="119802"/>
                  <a:pt x="0" y="69753"/>
                  <a:pt x="0" y="44532"/>
                </a:cubicBezTo>
                <a:cubicBezTo>
                  <a:pt x="0" y="20886"/>
                  <a:pt x="26167" y="0"/>
                  <a:pt x="60000" y="0"/>
                </a:cubicBezTo>
                <a:cubicBezTo>
                  <a:pt x="91718" y="0"/>
                  <a:pt x="119735" y="20886"/>
                  <a:pt x="119735" y="44532"/>
                </a:cubicBezTo>
                <a:cubicBezTo>
                  <a:pt x="119735" y="69753"/>
                  <a:pt x="60000" y="119802"/>
                  <a:pt x="60000" y="119802"/>
                </a:cubicBezTo>
                <a:close/>
                <a:moveTo>
                  <a:pt x="60000" y="15369"/>
                </a:moveTo>
                <a:lnTo>
                  <a:pt x="60000" y="15369"/>
                </a:lnTo>
                <a:cubicBezTo>
                  <a:pt x="37533" y="15369"/>
                  <a:pt x="18766" y="29359"/>
                  <a:pt x="18766" y="44532"/>
                </a:cubicBezTo>
                <a:cubicBezTo>
                  <a:pt x="18766" y="61280"/>
                  <a:pt x="37533" y="75270"/>
                  <a:pt x="60000" y="75270"/>
                </a:cubicBezTo>
                <a:cubicBezTo>
                  <a:pt x="80352" y="75270"/>
                  <a:pt x="99118" y="61280"/>
                  <a:pt x="99118" y="44532"/>
                </a:cubicBezTo>
                <a:cubicBezTo>
                  <a:pt x="99118" y="29359"/>
                  <a:pt x="80352" y="15369"/>
                  <a:pt x="60000" y="15369"/>
                </a:cubicBezTo>
                <a:close/>
                <a:moveTo>
                  <a:pt x="60000" y="59901"/>
                </a:moveTo>
                <a:lnTo>
                  <a:pt x="60000" y="59901"/>
                </a:lnTo>
                <a:cubicBezTo>
                  <a:pt x="48634" y="59901"/>
                  <a:pt x="39383" y="53004"/>
                  <a:pt x="39383" y="44532"/>
                </a:cubicBezTo>
                <a:cubicBezTo>
                  <a:pt x="39383" y="36256"/>
                  <a:pt x="48634" y="30738"/>
                  <a:pt x="60000" y="30738"/>
                </a:cubicBezTo>
                <a:cubicBezTo>
                  <a:pt x="71101" y="30738"/>
                  <a:pt x="78502" y="36256"/>
                  <a:pt x="78502" y="44532"/>
                </a:cubicBezTo>
                <a:cubicBezTo>
                  <a:pt x="78502" y="53004"/>
                  <a:pt x="71101" y="59901"/>
                  <a:pt x="60000" y="59901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  <a:effectLst>
            <a:outerShdw blurRad="38100" dist="38100" algn="ctr" rotWithShape="0">
              <a:srgbClr val="000000">
                <a:alpha val="23000"/>
              </a:srgbClr>
            </a:outerShdw>
          </a:effectLst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36" name="直接连接符 35"/>
          <p:cNvCxnSpPr/>
          <p:nvPr/>
        </p:nvCxnSpPr>
        <p:spPr>
          <a:xfrm flipV="1">
            <a:off x="6876837" y="2417316"/>
            <a:ext cx="0" cy="447794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íşľîḓe"/>
          <p:cNvSpPr txBox="1"/>
          <p:nvPr/>
        </p:nvSpPr>
        <p:spPr>
          <a:xfrm>
            <a:off x="6328341" y="1975650"/>
            <a:ext cx="1099283" cy="307777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  <a:latin typeface="Impact" panose="020B0806030902050204" pitchFamily="34" charset="0"/>
              </a:rPr>
              <a:t>2018| 56 %</a:t>
            </a:r>
          </a:p>
        </p:txBody>
      </p:sp>
      <p:sp>
        <p:nvSpPr>
          <p:cNvPr id="38" name="îšḻíḋè"/>
          <p:cNvSpPr/>
          <p:nvPr/>
        </p:nvSpPr>
        <p:spPr>
          <a:xfrm>
            <a:off x="6802815" y="1609267"/>
            <a:ext cx="215580" cy="288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9802"/>
                </a:moveTo>
                <a:lnTo>
                  <a:pt x="60000" y="119802"/>
                </a:lnTo>
                <a:cubicBezTo>
                  <a:pt x="60000" y="119802"/>
                  <a:pt x="0" y="69753"/>
                  <a:pt x="0" y="44532"/>
                </a:cubicBezTo>
                <a:cubicBezTo>
                  <a:pt x="0" y="20886"/>
                  <a:pt x="26167" y="0"/>
                  <a:pt x="60000" y="0"/>
                </a:cubicBezTo>
                <a:cubicBezTo>
                  <a:pt x="91718" y="0"/>
                  <a:pt x="119735" y="20886"/>
                  <a:pt x="119735" y="44532"/>
                </a:cubicBezTo>
                <a:cubicBezTo>
                  <a:pt x="119735" y="69753"/>
                  <a:pt x="60000" y="119802"/>
                  <a:pt x="60000" y="119802"/>
                </a:cubicBezTo>
                <a:close/>
                <a:moveTo>
                  <a:pt x="60000" y="15369"/>
                </a:moveTo>
                <a:lnTo>
                  <a:pt x="60000" y="15369"/>
                </a:lnTo>
                <a:cubicBezTo>
                  <a:pt x="37533" y="15369"/>
                  <a:pt x="18766" y="29359"/>
                  <a:pt x="18766" y="44532"/>
                </a:cubicBezTo>
                <a:cubicBezTo>
                  <a:pt x="18766" y="61280"/>
                  <a:pt x="37533" y="75270"/>
                  <a:pt x="60000" y="75270"/>
                </a:cubicBezTo>
                <a:cubicBezTo>
                  <a:pt x="80352" y="75270"/>
                  <a:pt x="99118" y="61280"/>
                  <a:pt x="99118" y="44532"/>
                </a:cubicBezTo>
                <a:cubicBezTo>
                  <a:pt x="99118" y="29359"/>
                  <a:pt x="80352" y="15369"/>
                  <a:pt x="60000" y="15369"/>
                </a:cubicBezTo>
                <a:close/>
                <a:moveTo>
                  <a:pt x="60000" y="59901"/>
                </a:moveTo>
                <a:lnTo>
                  <a:pt x="60000" y="59901"/>
                </a:lnTo>
                <a:cubicBezTo>
                  <a:pt x="48634" y="59901"/>
                  <a:pt x="39383" y="53004"/>
                  <a:pt x="39383" y="44532"/>
                </a:cubicBezTo>
                <a:cubicBezTo>
                  <a:pt x="39383" y="36256"/>
                  <a:pt x="48634" y="30738"/>
                  <a:pt x="60000" y="30738"/>
                </a:cubicBezTo>
                <a:cubicBezTo>
                  <a:pt x="71101" y="30738"/>
                  <a:pt x="78502" y="36256"/>
                  <a:pt x="78502" y="44532"/>
                </a:cubicBezTo>
                <a:cubicBezTo>
                  <a:pt x="78502" y="53004"/>
                  <a:pt x="71101" y="59901"/>
                  <a:pt x="60000" y="599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38100" dist="38100" algn="ctr" rotWithShape="0">
              <a:srgbClr val="000000">
                <a:alpha val="23000"/>
              </a:srgbClr>
            </a:outerShdw>
          </a:effectLst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39" name="直接连接符 38"/>
          <p:cNvCxnSpPr/>
          <p:nvPr/>
        </p:nvCxnSpPr>
        <p:spPr>
          <a:xfrm flipV="1">
            <a:off x="5330573" y="1903664"/>
            <a:ext cx="0" cy="447794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ïşľïḑe"/>
          <p:cNvSpPr txBox="1"/>
          <p:nvPr/>
        </p:nvSpPr>
        <p:spPr>
          <a:xfrm>
            <a:off x="4782077" y="1461996"/>
            <a:ext cx="1099283" cy="307777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400">
                <a:solidFill>
                  <a:schemeClr val="accent1"/>
                </a:solidFill>
                <a:latin typeface="Impact" panose="020B0806030902050204" pitchFamily="34" charset="0"/>
              </a:rPr>
              <a:t>2017 | 85 %</a:t>
            </a:r>
          </a:p>
        </p:txBody>
      </p:sp>
      <p:sp>
        <p:nvSpPr>
          <p:cNvPr id="41" name="îṧ1îdê"/>
          <p:cNvSpPr/>
          <p:nvPr/>
        </p:nvSpPr>
        <p:spPr>
          <a:xfrm>
            <a:off x="5256551" y="1095615"/>
            <a:ext cx="215580" cy="288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9802"/>
                </a:moveTo>
                <a:lnTo>
                  <a:pt x="60000" y="119802"/>
                </a:lnTo>
                <a:cubicBezTo>
                  <a:pt x="60000" y="119802"/>
                  <a:pt x="0" y="69753"/>
                  <a:pt x="0" y="44532"/>
                </a:cubicBezTo>
                <a:cubicBezTo>
                  <a:pt x="0" y="20886"/>
                  <a:pt x="26167" y="0"/>
                  <a:pt x="60000" y="0"/>
                </a:cubicBezTo>
                <a:cubicBezTo>
                  <a:pt x="91718" y="0"/>
                  <a:pt x="119735" y="20886"/>
                  <a:pt x="119735" y="44532"/>
                </a:cubicBezTo>
                <a:cubicBezTo>
                  <a:pt x="119735" y="69753"/>
                  <a:pt x="60000" y="119802"/>
                  <a:pt x="60000" y="119802"/>
                </a:cubicBezTo>
                <a:close/>
                <a:moveTo>
                  <a:pt x="60000" y="15369"/>
                </a:moveTo>
                <a:lnTo>
                  <a:pt x="60000" y="15369"/>
                </a:lnTo>
                <a:cubicBezTo>
                  <a:pt x="37533" y="15369"/>
                  <a:pt x="18766" y="29359"/>
                  <a:pt x="18766" y="44532"/>
                </a:cubicBezTo>
                <a:cubicBezTo>
                  <a:pt x="18766" y="61280"/>
                  <a:pt x="37533" y="75270"/>
                  <a:pt x="60000" y="75270"/>
                </a:cubicBezTo>
                <a:cubicBezTo>
                  <a:pt x="80352" y="75270"/>
                  <a:pt x="99118" y="61280"/>
                  <a:pt x="99118" y="44532"/>
                </a:cubicBezTo>
                <a:cubicBezTo>
                  <a:pt x="99118" y="29359"/>
                  <a:pt x="80352" y="15369"/>
                  <a:pt x="60000" y="15369"/>
                </a:cubicBezTo>
                <a:close/>
                <a:moveTo>
                  <a:pt x="60000" y="59901"/>
                </a:moveTo>
                <a:lnTo>
                  <a:pt x="60000" y="59901"/>
                </a:lnTo>
                <a:cubicBezTo>
                  <a:pt x="48634" y="59901"/>
                  <a:pt x="39383" y="53004"/>
                  <a:pt x="39383" y="44532"/>
                </a:cubicBezTo>
                <a:cubicBezTo>
                  <a:pt x="39383" y="36256"/>
                  <a:pt x="48634" y="30738"/>
                  <a:pt x="60000" y="30738"/>
                </a:cubicBezTo>
                <a:cubicBezTo>
                  <a:pt x="71101" y="30738"/>
                  <a:pt x="78502" y="36256"/>
                  <a:pt x="78502" y="44532"/>
                </a:cubicBezTo>
                <a:cubicBezTo>
                  <a:pt x="78502" y="53004"/>
                  <a:pt x="71101" y="59901"/>
                  <a:pt x="60000" y="599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8100" dist="38100" algn="ctr" rotWithShape="0">
              <a:srgbClr val="000000">
                <a:alpha val="23000"/>
              </a:srgbClr>
            </a:outerShdw>
          </a:effectLst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42" name="直接连接符 41"/>
          <p:cNvCxnSpPr/>
          <p:nvPr/>
        </p:nvCxnSpPr>
        <p:spPr>
          <a:xfrm flipV="1">
            <a:off x="3638557" y="2499812"/>
            <a:ext cx="0" cy="447794"/>
          </a:xfrm>
          <a:prstGeom prst="line">
            <a:avLst/>
          </a:prstGeom>
          <a:ln w="12700" cap="flat" cmpd="sng" algn="ctr">
            <a:solidFill>
              <a:schemeClr val="accent2">
                <a:lumMod val="100000"/>
              </a:schemeClr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îṥḷíḍé"/>
          <p:cNvSpPr txBox="1"/>
          <p:nvPr/>
        </p:nvSpPr>
        <p:spPr>
          <a:xfrm>
            <a:off x="3090062" y="2058144"/>
            <a:ext cx="1099283" cy="307777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4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2016 | 67 %</a:t>
            </a:r>
          </a:p>
        </p:txBody>
      </p:sp>
      <p:sp>
        <p:nvSpPr>
          <p:cNvPr id="44" name="iṧlîḋe"/>
          <p:cNvSpPr/>
          <p:nvPr/>
        </p:nvSpPr>
        <p:spPr>
          <a:xfrm>
            <a:off x="3564536" y="1691763"/>
            <a:ext cx="215580" cy="288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9802"/>
                </a:moveTo>
                <a:lnTo>
                  <a:pt x="60000" y="119802"/>
                </a:lnTo>
                <a:cubicBezTo>
                  <a:pt x="60000" y="119802"/>
                  <a:pt x="0" y="69753"/>
                  <a:pt x="0" y="44532"/>
                </a:cubicBezTo>
                <a:cubicBezTo>
                  <a:pt x="0" y="20886"/>
                  <a:pt x="26167" y="0"/>
                  <a:pt x="60000" y="0"/>
                </a:cubicBezTo>
                <a:cubicBezTo>
                  <a:pt x="91718" y="0"/>
                  <a:pt x="119735" y="20886"/>
                  <a:pt x="119735" y="44532"/>
                </a:cubicBezTo>
                <a:cubicBezTo>
                  <a:pt x="119735" y="69753"/>
                  <a:pt x="60000" y="119802"/>
                  <a:pt x="60000" y="119802"/>
                </a:cubicBezTo>
                <a:close/>
                <a:moveTo>
                  <a:pt x="60000" y="15369"/>
                </a:moveTo>
                <a:lnTo>
                  <a:pt x="60000" y="15369"/>
                </a:lnTo>
                <a:cubicBezTo>
                  <a:pt x="37533" y="15369"/>
                  <a:pt x="18766" y="29359"/>
                  <a:pt x="18766" y="44532"/>
                </a:cubicBezTo>
                <a:cubicBezTo>
                  <a:pt x="18766" y="61280"/>
                  <a:pt x="37533" y="75270"/>
                  <a:pt x="60000" y="75270"/>
                </a:cubicBezTo>
                <a:cubicBezTo>
                  <a:pt x="80352" y="75270"/>
                  <a:pt x="99118" y="61280"/>
                  <a:pt x="99118" y="44532"/>
                </a:cubicBezTo>
                <a:cubicBezTo>
                  <a:pt x="99118" y="29359"/>
                  <a:pt x="80352" y="15369"/>
                  <a:pt x="60000" y="15369"/>
                </a:cubicBezTo>
                <a:close/>
                <a:moveTo>
                  <a:pt x="60000" y="59901"/>
                </a:moveTo>
                <a:lnTo>
                  <a:pt x="60000" y="59901"/>
                </a:lnTo>
                <a:cubicBezTo>
                  <a:pt x="48634" y="59901"/>
                  <a:pt x="39383" y="53004"/>
                  <a:pt x="39383" y="44532"/>
                </a:cubicBezTo>
                <a:cubicBezTo>
                  <a:pt x="39383" y="36256"/>
                  <a:pt x="48634" y="30738"/>
                  <a:pt x="60000" y="30738"/>
                </a:cubicBezTo>
                <a:cubicBezTo>
                  <a:pt x="71101" y="30738"/>
                  <a:pt x="78502" y="36256"/>
                  <a:pt x="78502" y="44532"/>
                </a:cubicBezTo>
                <a:cubicBezTo>
                  <a:pt x="78502" y="53004"/>
                  <a:pt x="71101" y="59901"/>
                  <a:pt x="60000" y="59901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  <a:effectLst>
            <a:outerShdw blurRad="38100" dist="38100" algn="ctr" rotWithShape="0">
              <a:srgbClr val="000000">
                <a:alpha val="23000"/>
              </a:srgbClr>
            </a:outerShdw>
          </a:effectLst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45" name="直接连接符 44"/>
          <p:cNvCxnSpPr/>
          <p:nvPr/>
        </p:nvCxnSpPr>
        <p:spPr>
          <a:xfrm flipV="1">
            <a:off x="2586630" y="2690658"/>
            <a:ext cx="0" cy="447794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ïšlïḓe"/>
          <p:cNvSpPr txBox="1"/>
          <p:nvPr/>
        </p:nvSpPr>
        <p:spPr>
          <a:xfrm>
            <a:off x="2038134" y="2248990"/>
            <a:ext cx="1099283" cy="307777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  <a:latin typeface="Impact" panose="020B0806030902050204" pitchFamily="34" charset="0"/>
              </a:rPr>
              <a:t>2015 | 57 %</a:t>
            </a:r>
          </a:p>
        </p:txBody>
      </p:sp>
      <p:sp>
        <p:nvSpPr>
          <p:cNvPr id="47" name="iślïdê"/>
          <p:cNvSpPr/>
          <p:nvPr/>
        </p:nvSpPr>
        <p:spPr>
          <a:xfrm>
            <a:off x="2512608" y="1882609"/>
            <a:ext cx="215580" cy="288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9802"/>
                </a:moveTo>
                <a:lnTo>
                  <a:pt x="60000" y="119802"/>
                </a:lnTo>
                <a:cubicBezTo>
                  <a:pt x="60000" y="119802"/>
                  <a:pt x="0" y="69753"/>
                  <a:pt x="0" y="44532"/>
                </a:cubicBezTo>
                <a:cubicBezTo>
                  <a:pt x="0" y="20886"/>
                  <a:pt x="26167" y="0"/>
                  <a:pt x="60000" y="0"/>
                </a:cubicBezTo>
                <a:cubicBezTo>
                  <a:pt x="91718" y="0"/>
                  <a:pt x="119735" y="20886"/>
                  <a:pt x="119735" y="44532"/>
                </a:cubicBezTo>
                <a:cubicBezTo>
                  <a:pt x="119735" y="69753"/>
                  <a:pt x="60000" y="119802"/>
                  <a:pt x="60000" y="119802"/>
                </a:cubicBezTo>
                <a:close/>
                <a:moveTo>
                  <a:pt x="60000" y="15369"/>
                </a:moveTo>
                <a:lnTo>
                  <a:pt x="60000" y="15369"/>
                </a:lnTo>
                <a:cubicBezTo>
                  <a:pt x="37533" y="15369"/>
                  <a:pt x="18766" y="29359"/>
                  <a:pt x="18766" y="44532"/>
                </a:cubicBezTo>
                <a:cubicBezTo>
                  <a:pt x="18766" y="61280"/>
                  <a:pt x="37533" y="75270"/>
                  <a:pt x="60000" y="75270"/>
                </a:cubicBezTo>
                <a:cubicBezTo>
                  <a:pt x="80352" y="75270"/>
                  <a:pt x="99118" y="61280"/>
                  <a:pt x="99118" y="44532"/>
                </a:cubicBezTo>
                <a:cubicBezTo>
                  <a:pt x="99118" y="29359"/>
                  <a:pt x="80352" y="15369"/>
                  <a:pt x="60000" y="15369"/>
                </a:cubicBezTo>
                <a:close/>
                <a:moveTo>
                  <a:pt x="60000" y="59901"/>
                </a:moveTo>
                <a:lnTo>
                  <a:pt x="60000" y="59901"/>
                </a:lnTo>
                <a:cubicBezTo>
                  <a:pt x="48634" y="59901"/>
                  <a:pt x="39383" y="53004"/>
                  <a:pt x="39383" y="44532"/>
                </a:cubicBezTo>
                <a:cubicBezTo>
                  <a:pt x="39383" y="36256"/>
                  <a:pt x="48634" y="30738"/>
                  <a:pt x="60000" y="30738"/>
                </a:cubicBezTo>
                <a:cubicBezTo>
                  <a:pt x="71101" y="30738"/>
                  <a:pt x="78502" y="36256"/>
                  <a:pt x="78502" y="44532"/>
                </a:cubicBezTo>
                <a:cubicBezTo>
                  <a:pt x="78502" y="53004"/>
                  <a:pt x="71101" y="59901"/>
                  <a:pt x="60000" y="599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38100" dist="38100" algn="ctr" rotWithShape="0">
              <a:srgbClr val="000000">
                <a:alpha val="23000"/>
              </a:srgbClr>
            </a:outerShdw>
          </a:effec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ïṥḷiḋè"/>
          <p:cNvSpPr/>
          <p:nvPr/>
        </p:nvSpPr>
        <p:spPr>
          <a:xfrm>
            <a:off x="3844002" y="2627097"/>
            <a:ext cx="2862495" cy="2862494"/>
          </a:xfrm>
          <a:prstGeom prst="ellipse">
            <a:avLst/>
          </a:prstGeom>
          <a:noFill/>
          <a:ln>
            <a:solidFill>
              <a:schemeClr val="accent1">
                <a:alpha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0" name="iṧḻíďe"/>
          <p:cNvSpPr/>
          <p:nvPr/>
        </p:nvSpPr>
        <p:spPr>
          <a:xfrm>
            <a:off x="4083119" y="2837523"/>
            <a:ext cx="2438680" cy="243867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8100" dist="381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í$ľíḋè"/>
          <p:cNvSpPr/>
          <p:nvPr/>
        </p:nvSpPr>
        <p:spPr>
          <a:xfrm>
            <a:off x="3175" y="4043052"/>
            <a:ext cx="12188825" cy="2814348"/>
          </a:xfrm>
          <a:prstGeom prst="rect">
            <a:avLst/>
          </a:prstGeom>
          <a:solidFill>
            <a:schemeClr val="bg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i$ḷídê"/>
          <p:cNvSpPr/>
          <p:nvPr/>
        </p:nvSpPr>
        <p:spPr>
          <a:xfrm>
            <a:off x="5965833" y="4335557"/>
            <a:ext cx="415102" cy="41510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ïṣ1ïḍê"/>
          <p:cNvSpPr/>
          <p:nvPr/>
        </p:nvSpPr>
        <p:spPr>
          <a:xfrm>
            <a:off x="6087063" y="4461172"/>
            <a:ext cx="172652" cy="163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îṥľïḍê"/>
          <p:cNvSpPr txBox="1"/>
          <p:nvPr/>
        </p:nvSpPr>
        <p:spPr>
          <a:xfrm>
            <a:off x="4982177" y="4953831"/>
            <a:ext cx="2382414" cy="3231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2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2" name="ïšļïḑè"/>
          <p:cNvSpPr txBox="1"/>
          <p:nvPr/>
        </p:nvSpPr>
        <p:spPr>
          <a:xfrm>
            <a:off x="5115223" y="5230171"/>
            <a:ext cx="2116322" cy="5909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15" name="íṡḻiḑé"/>
          <p:cNvSpPr txBox="1"/>
          <p:nvPr/>
        </p:nvSpPr>
        <p:spPr>
          <a:xfrm>
            <a:off x="2162615" y="4917788"/>
            <a:ext cx="2382414" cy="3231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2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6" name="îṧ1îďê"/>
          <p:cNvSpPr txBox="1"/>
          <p:nvPr/>
        </p:nvSpPr>
        <p:spPr>
          <a:xfrm>
            <a:off x="2295661" y="5194127"/>
            <a:ext cx="2116322" cy="5909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18" name="iṣľïḋé"/>
          <p:cNvSpPr/>
          <p:nvPr/>
        </p:nvSpPr>
        <p:spPr>
          <a:xfrm>
            <a:off x="3146271" y="4335557"/>
            <a:ext cx="415102" cy="41510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ísliḓè"/>
          <p:cNvSpPr/>
          <p:nvPr/>
        </p:nvSpPr>
        <p:spPr>
          <a:xfrm>
            <a:off x="3267497" y="4467474"/>
            <a:ext cx="172652" cy="1512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îṡḷíḑè"/>
          <p:cNvSpPr txBox="1"/>
          <p:nvPr/>
        </p:nvSpPr>
        <p:spPr>
          <a:xfrm>
            <a:off x="7801739" y="4887657"/>
            <a:ext cx="2382414" cy="3231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2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2" name="ïśļídé"/>
          <p:cNvSpPr txBox="1"/>
          <p:nvPr/>
        </p:nvSpPr>
        <p:spPr>
          <a:xfrm>
            <a:off x="7934785" y="5163997"/>
            <a:ext cx="2116322" cy="5909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13" name="ïšḻíḋé"/>
          <p:cNvSpPr/>
          <p:nvPr/>
        </p:nvSpPr>
        <p:spPr>
          <a:xfrm>
            <a:off x="8785395" y="4335557"/>
            <a:ext cx="415102" cy="41510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ïşḷîďê"/>
          <p:cNvSpPr/>
          <p:nvPr/>
        </p:nvSpPr>
        <p:spPr>
          <a:xfrm>
            <a:off x="8923003" y="4457391"/>
            <a:ext cx="139886" cy="171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868" y="119800"/>
                </a:moveTo>
                <a:lnTo>
                  <a:pt x="112868" y="119800"/>
                </a:lnTo>
                <a:cubicBezTo>
                  <a:pt x="6885" y="119800"/>
                  <a:pt x="6885" y="119800"/>
                  <a:pt x="6885" y="119800"/>
                </a:cubicBezTo>
                <a:cubicBezTo>
                  <a:pt x="1721" y="119800"/>
                  <a:pt x="0" y="117004"/>
                  <a:pt x="0" y="114209"/>
                </a:cubicBezTo>
                <a:cubicBezTo>
                  <a:pt x="0" y="64891"/>
                  <a:pt x="0" y="64891"/>
                  <a:pt x="0" y="64891"/>
                </a:cubicBezTo>
                <a:cubicBezTo>
                  <a:pt x="0" y="62096"/>
                  <a:pt x="1721" y="59101"/>
                  <a:pt x="6885" y="59101"/>
                </a:cubicBezTo>
                <a:cubicBezTo>
                  <a:pt x="17213" y="59101"/>
                  <a:pt x="17213" y="59101"/>
                  <a:pt x="17213" y="59101"/>
                </a:cubicBezTo>
                <a:cubicBezTo>
                  <a:pt x="17213" y="33743"/>
                  <a:pt x="17213" y="33743"/>
                  <a:pt x="17213" y="33743"/>
                </a:cubicBezTo>
                <a:cubicBezTo>
                  <a:pt x="17213" y="13976"/>
                  <a:pt x="36393" y="0"/>
                  <a:pt x="59016" y="0"/>
                </a:cubicBezTo>
                <a:cubicBezTo>
                  <a:pt x="83360" y="0"/>
                  <a:pt x="100573" y="13976"/>
                  <a:pt x="100573" y="33743"/>
                </a:cubicBezTo>
                <a:cubicBezTo>
                  <a:pt x="100573" y="36539"/>
                  <a:pt x="98852" y="39534"/>
                  <a:pt x="93688" y="39534"/>
                </a:cubicBezTo>
                <a:cubicBezTo>
                  <a:pt x="90245" y="39534"/>
                  <a:pt x="86803" y="36539"/>
                  <a:pt x="86803" y="33743"/>
                </a:cubicBezTo>
                <a:cubicBezTo>
                  <a:pt x="86803" y="21164"/>
                  <a:pt x="74754" y="11181"/>
                  <a:pt x="59016" y="11181"/>
                </a:cubicBezTo>
                <a:cubicBezTo>
                  <a:pt x="43278" y="11181"/>
                  <a:pt x="31229" y="21164"/>
                  <a:pt x="31229" y="33743"/>
                </a:cubicBezTo>
                <a:cubicBezTo>
                  <a:pt x="31229" y="59101"/>
                  <a:pt x="31229" y="59101"/>
                  <a:pt x="31229" y="59101"/>
                </a:cubicBezTo>
                <a:cubicBezTo>
                  <a:pt x="86803" y="59101"/>
                  <a:pt x="86803" y="59101"/>
                  <a:pt x="86803" y="59101"/>
                </a:cubicBezTo>
                <a:cubicBezTo>
                  <a:pt x="100573" y="59101"/>
                  <a:pt x="100573" y="59101"/>
                  <a:pt x="100573" y="59101"/>
                </a:cubicBezTo>
                <a:cubicBezTo>
                  <a:pt x="112868" y="59101"/>
                  <a:pt x="112868" y="59101"/>
                  <a:pt x="112868" y="59101"/>
                </a:cubicBezTo>
                <a:cubicBezTo>
                  <a:pt x="116311" y="59101"/>
                  <a:pt x="119754" y="62096"/>
                  <a:pt x="119754" y="64891"/>
                </a:cubicBezTo>
                <a:cubicBezTo>
                  <a:pt x="119754" y="114209"/>
                  <a:pt x="119754" y="114209"/>
                  <a:pt x="119754" y="114209"/>
                </a:cubicBezTo>
                <a:cubicBezTo>
                  <a:pt x="119754" y="117004"/>
                  <a:pt x="116311" y="119800"/>
                  <a:pt x="112868" y="119800"/>
                </a:cubicBezTo>
                <a:close/>
                <a:moveTo>
                  <a:pt x="59016" y="70482"/>
                </a:moveTo>
                <a:lnTo>
                  <a:pt x="59016" y="70482"/>
                </a:lnTo>
                <a:cubicBezTo>
                  <a:pt x="52131" y="70482"/>
                  <a:pt x="45000" y="76073"/>
                  <a:pt x="45000" y="81863"/>
                </a:cubicBezTo>
                <a:cubicBezTo>
                  <a:pt x="45000" y="86056"/>
                  <a:pt x="48688" y="90249"/>
                  <a:pt x="52131" y="91647"/>
                </a:cubicBezTo>
                <a:cubicBezTo>
                  <a:pt x="52131" y="103028"/>
                  <a:pt x="52131" y="103028"/>
                  <a:pt x="52131" y="103028"/>
                </a:cubicBezTo>
                <a:cubicBezTo>
                  <a:pt x="52131" y="105823"/>
                  <a:pt x="55573" y="108618"/>
                  <a:pt x="59016" y="108618"/>
                </a:cubicBezTo>
                <a:cubicBezTo>
                  <a:pt x="64180" y="108618"/>
                  <a:pt x="65901" y="105823"/>
                  <a:pt x="65901" y="103028"/>
                </a:cubicBezTo>
                <a:cubicBezTo>
                  <a:pt x="65901" y="91647"/>
                  <a:pt x="65901" y="91647"/>
                  <a:pt x="65901" y="91647"/>
                </a:cubicBezTo>
                <a:cubicBezTo>
                  <a:pt x="71065" y="90249"/>
                  <a:pt x="72786" y="86056"/>
                  <a:pt x="72786" y="81863"/>
                </a:cubicBezTo>
                <a:cubicBezTo>
                  <a:pt x="72786" y="76073"/>
                  <a:pt x="67622" y="70482"/>
                  <a:pt x="59016" y="704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357716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18BE1EAA-DA91-4B9A-837F-78A0ED20EE18}"/>
              </a:ext>
            </a:extLst>
          </p:cNvPr>
          <p:cNvSpPr txBox="1"/>
          <p:nvPr/>
        </p:nvSpPr>
        <p:spPr>
          <a:xfrm>
            <a:off x="1495668" y="1787092"/>
            <a:ext cx="641104" cy="8506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rgbClr val="9ACF43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05</a:t>
            </a:r>
            <a:endParaRPr lang="zh-CN" altLang="en-US" b="1" dirty="0">
              <a:solidFill>
                <a:srgbClr val="9ACF43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C7D3B88-8B95-4D09-9432-07A5ED208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论文总结与展望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714F15-7B7B-43D1-9FA6-526BA5E0D5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9811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iṡ1idè"/>
          <p:cNvSpPr/>
          <p:nvPr/>
        </p:nvSpPr>
        <p:spPr>
          <a:xfrm>
            <a:off x="0" y="1628800"/>
            <a:ext cx="12192000" cy="1592750"/>
          </a:xfrm>
          <a:prstGeom prst="rect">
            <a:avLst/>
          </a:prstGeom>
          <a:blipFill>
            <a:blip r:embed="rId3"/>
            <a:srcRect/>
            <a:stretch>
              <a:fillRect t="-198358" b="-19683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í$ḷidê"/>
          <p:cNvSpPr/>
          <p:nvPr/>
        </p:nvSpPr>
        <p:spPr>
          <a:xfrm>
            <a:off x="1270529" y="1628800"/>
            <a:ext cx="1916724" cy="1592750"/>
          </a:xfrm>
          <a:prstGeom prst="rect">
            <a:avLst/>
          </a:prstGeom>
          <a:solidFill>
            <a:schemeClr val="tx1">
              <a:alpha val="70000"/>
            </a:schemeClr>
          </a:solidFill>
          <a:ln w="25400" cap="flat">
            <a:noFill/>
            <a:miter lim="4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tx1"/>
              </a:solidFill>
            </a:endParaRPr>
          </a:p>
        </p:txBody>
      </p:sp>
      <p:sp>
        <p:nvSpPr>
          <p:cNvPr id="27" name="isḷîḍè"/>
          <p:cNvSpPr/>
          <p:nvPr/>
        </p:nvSpPr>
        <p:spPr>
          <a:xfrm>
            <a:off x="1270530" y="2405220"/>
            <a:ext cx="1916724" cy="252665"/>
          </a:xfrm>
          <a:prstGeom prst="rect">
            <a:avLst/>
          </a:prstGeom>
        </p:spPr>
        <p:txBody>
          <a:bodyPr wrap="none" lIns="144000" tIns="0" rIns="72000" bIns="0">
            <a:normAutofit/>
          </a:bodyPr>
          <a:lstStyle/>
          <a:p>
            <a:pPr lvl="0" algn="ctr" defTabSz="914378">
              <a:defRPr/>
            </a:pPr>
            <a:r>
              <a:rPr lang="zh-CN" altLang="en-US" sz="16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28" name="ïṩḻîďè"/>
          <p:cNvSpPr/>
          <p:nvPr/>
        </p:nvSpPr>
        <p:spPr>
          <a:xfrm>
            <a:off x="1883987" y="1447695"/>
            <a:ext cx="647164" cy="646526"/>
          </a:xfrm>
          <a:prstGeom prst="rect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0" dirty="0">
                <a:solidFill>
                  <a:prstClr val="black"/>
                </a:solidFill>
                <a:cs typeface="Arial" pitchFamily="34" charset="0"/>
              </a:rPr>
              <a:t>1</a:t>
            </a:r>
            <a:endParaRPr sz="2400" kern="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" name="ïšḻïḑe"/>
          <p:cNvSpPr/>
          <p:nvPr/>
        </p:nvSpPr>
        <p:spPr>
          <a:xfrm>
            <a:off x="1130367" y="3402655"/>
            <a:ext cx="2154403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24848"/>
              </a:buClr>
              <a:defRPr/>
            </a:pPr>
            <a:r>
              <a:rPr lang="zh-CN" altLang="en-US" sz="1200" noProof="1">
                <a:cs typeface="+mn-ea"/>
                <a:sym typeface="+mn-lt"/>
              </a:rPr>
              <a:t>此部分内容作为文字排版占位显示（建议使用主题字体）</a:t>
            </a:r>
            <a:endParaRPr lang="en-US" sz="1200" noProof="1">
              <a:cs typeface="+mn-ea"/>
              <a:sym typeface="+mn-lt"/>
            </a:endParaRPr>
          </a:p>
        </p:txBody>
      </p:sp>
      <p:sp>
        <p:nvSpPr>
          <p:cNvPr id="22" name="îṩ1ïḓê"/>
          <p:cNvSpPr/>
          <p:nvPr/>
        </p:nvSpPr>
        <p:spPr>
          <a:xfrm>
            <a:off x="3862817" y="1628800"/>
            <a:ext cx="1916724" cy="1592750"/>
          </a:xfrm>
          <a:prstGeom prst="rect">
            <a:avLst/>
          </a:prstGeom>
          <a:solidFill>
            <a:schemeClr val="tx1">
              <a:alpha val="70000"/>
            </a:schemeClr>
          </a:solidFill>
          <a:ln w="25400" cap="flat">
            <a:noFill/>
            <a:miter lim="4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tx1"/>
              </a:solidFill>
            </a:endParaRPr>
          </a:p>
        </p:txBody>
      </p:sp>
      <p:sp>
        <p:nvSpPr>
          <p:cNvPr id="23" name="îṣļíḑè"/>
          <p:cNvSpPr/>
          <p:nvPr/>
        </p:nvSpPr>
        <p:spPr>
          <a:xfrm>
            <a:off x="3862818" y="2405220"/>
            <a:ext cx="1916724" cy="252665"/>
          </a:xfrm>
          <a:prstGeom prst="rect">
            <a:avLst/>
          </a:prstGeom>
        </p:spPr>
        <p:txBody>
          <a:bodyPr wrap="none" lIns="144000" tIns="0" rIns="72000" bIns="0">
            <a:normAutofit/>
          </a:bodyPr>
          <a:lstStyle/>
          <a:p>
            <a:pPr lvl="0" algn="ctr" defTabSz="914378">
              <a:defRPr/>
            </a:pPr>
            <a:r>
              <a:rPr lang="zh-CN" altLang="en-US" sz="16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24" name="îṡ1iḑe"/>
          <p:cNvSpPr/>
          <p:nvPr/>
        </p:nvSpPr>
        <p:spPr>
          <a:xfrm>
            <a:off x="4476275" y="1447695"/>
            <a:ext cx="647164" cy="646526"/>
          </a:xfrm>
          <a:prstGeom prst="rect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0" dirty="0">
                <a:solidFill>
                  <a:prstClr val="black"/>
                </a:solidFill>
                <a:cs typeface="Arial" pitchFamily="34" charset="0"/>
              </a:rPr>
              <a:t>2</a:t>
            </a:r>
            <a:endParaRPr sz="2400" kern="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5" name="išļídê"/>
          <p:cNvSpPr/>
          <p:nvPr/>
        </p:nvSpPr>
        <p:spPr>
          <a:xfrm>
            <a:off x="3722655" y="3402655"/>
            <a:ext cx="2154403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24848"/>
              </a:buClr>
              <a:defRPr/>
            </a:pPr>
            <a:r>
              <a:rPr lang="zh-CN" altLang="en-US" sz="1200" noProof="1">
                <a:cs typeface="+mn-ea"/>
                <a:sym typeface="+mn-lt"/>
              </a:rPr>
              <a:t>此部分内容作为文字排版占位显示（建议使用主题字体）</a:t>
            </a:r>
            <a:endParaRPr lang="en-US" sz="1200" noProof="1">
              <a:cs typeface="+mn-ea"/>
              <a:sym typeface="+mn-lt"/>
            </a:endParaRPr>
          </a:p>
        </p:txBody>
      </p:sp>
      <p:sp>
        <p:nvSpPr>
          <p:cNvPr id="18" name="íṩľïḋe"/>
          <p:cNvSpPr/>
          <p:nvPr/>
        </p:nvSpPr>
        <p:spPr>
          <a:xfrm>
            <a:off x="6455105" y="1628800"/>
            <a:ext cx="1916724" cy="1592750"/>
          </a:xfrm>
          <a:prstGeom prst="rect">
            <a:avLst/>
          </a:prstGeom>
          <a:solidFill>
            <a:schemeClr val="tx1">
              <a:alpha val="70000"/>
            </a:schemeClr>
          </a:solidFill>
          <a:ln w="25400" cap="flat">
            <a:noFill/>
            <a:miter lim="4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tx1"/>
              </a:solidFill>
            </a:endParaRPr>
          </a:p>
        </p:txBody>
      </p:sp>
      <p:sp>
        <p:nvSpPr>
          <p:cNvPr id="19" name="íṣļîḍé"/>
          <p:cNvSpPr/>
          <p:nvPr/>
        </p:nvSpPr>
        <p:spPr>
          <a:xfrm>
            <a:off x="6455106" y="2405220"/>
            <a:ext cx="1916724" cy="252665"/>
          </a:xfrm>
          <a:prstGeom prst="rect">
            <a:avLst/>
          </a:prstGeom>
        </p:spPr>
        <p:txBody>
          <a:bodyPr wrap="none" lIns="144000" tIns="0" rIns="72000" bIns="0">
            <a:normAutofit/>
          </a:bodyPr>
          <a:lstStyle/>
          <a:p>
            <a:pPr lvl="0" algn="ctr" defTabSz="914378">
              <a:defRPr/>
            </a:pPr>
            <a:r>
              <a:rPr lang="zh-CN" altLang="en-US" sz="16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20" name="ï$ľïḋê"/>
          <p:cNvSpPr/>
          <p:nvPr/>
        </p:nvSpPr>
        <p:spPr>
          <a:xfrm>
            <a:off x="7068563" y="1447695"/>
            <a:ext cx="647164" cy="646526"/>
          </a:xfrm>
          <a:prstGeom prst="rect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0" dirty="0">
                <a:solidFill>
                  <a:prstClr val="black"/>
                </a:solidFill>
                <a:cs typeface="Arial" pitchFamily="34" charset="0"/>
              </a:rPr>
              <a:t>3</a:t>
            </a:r>
            <a:endParaRPr sz="2400" kern="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1" name="ïŝḻíďè"/>
          <p:cNvSpPr/>
          <p:nvPr/>
        </p:nvSpPr>
        <p:spPr>
          <a:xfrm>
            <a:off x="6314943" y="3402655"/>
            <a:ext cx="2154403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24848"/>
              </a:buClr>
              <a:defRPr/>
            </a:pPr>
            <a:r>
              <a:rPr lang="zh-CN" altLang="en-US" sz="1200" noProof="1">
                <a:cs typeface="+mn-ea"/>
                <a:sym typeface="+mn-lt"/>
              </a:rPr>
              <a:t>此部分内容作为文字排版占位显示（建议使用主题字体）</a:t>
            </a:r>
            <a:endParaRPr lang="en-US" sz="1200" noProof="1">
              <a:cs typeface="+mn-ea"/>
              <a:sym typeface="+mn-lt"/>
            </a:endParaRPr>
          </a:p>
        </p:txBody>
      </p:sp>
      <p:sp>
        <p:nvSpPr>
          <p:cNvPr id="14" name="íṧlïḑé"/>
          <p:cNvSpPr/>
          <p:nvPr/>
        </p:nvSpPr>
        <p:spPr>
          <a:xfrm>
            <a:off x="9047393" y="1628800"/>
            <a:ext cx="1916724" cy="1592750"/>
          </a:xfrm>
          <a:prstGeom prst="rect">
            <a:avLst/>
          </a:prstGeom>
          <a:solidFill>
            <a:schemeClr val="tx1">
              <a:alpha val="70000"/>
            </a:schemeClr>
          </a:solidFill>
          <a:ln w="25400" cap="flat">
            <a:noFill/>
            <a:miter lim="4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tx1"/>
              </a:solidFill>
            </a:endParaRPr>
          </a:p>
        </p:txBody>
      </p:sp>
      <p:sp>
        <p:nvSpPr>
          <p:cNvPr id="15" name="îṩlíḑè"/>
          <p:cNvSpPr/>
          <p:nvPr/>
        </p:nvSpPr>
        <p:spPr>
          <a:xfrm>
            <a:off x="9047394" y="2405220"/>
            <a:ext cx="1916724" cy="252665"/>
          </a:xfrm>
          <a:prstGeom prst="rect">
            <a:avLst/>
          </a:prstGeom>
        </p:spPr>
        <p:txBody>
          <a:bodyPr wrap="none" lIns="144000" tIns="0" rIns="72000" bIns="0">
            <a:normAutofit/>
          </a:bodyPr>
          <a:lstStyle/>
          <a:p>
            <a:pPr lvl="0" algn="ctr" defTabSz="914378">
              <a:defRPr/>
            </a:pPr>
            <a:r>
              <a:rPr lang="zh-CN" altLang="en-US" sz="16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6" name="íṣľíďê"/>
          <p:cNvSpPr/>
          <p:nvPr/>
        </p:nvSpPr>
        <p:spPr>
          <a:xfrm>
            <a:off x="9660851" y="1447695"/>
            <a:ext cx="647164" cy="646526"/>
          </a:xfrm>
          <a:prstGeom prst="rect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0" dirty="0">
                <a:solidFill>
                  <a:prstClr val="black"/>
                </a:solidFill>
                <a:cs typeface="Arial" pitchFamily="34" charset="0"/>
              </a:rPr>
              <a:t>4</a:t>
            </a:r>
            <a:endParaRPr sz="2400" kern="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7" name="ïş1ídè"/>
          <p:cNvSpPr/>
          <p:nvPr/>
        </p:nvSpPr>
        <p:spPr>
          <a:xfrm>
            <a:off x="8907231" y="3402655"/>
            <a:ext cx="2154403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24848"/>
              </a:buClr>
              <a:defRPr/>
            </a:pPr>
            <a:r>
              <a:rPr lang="zh-CN" altLang="en-US" sz="1200" noProof="1">
                <a:cs typeface="+mn-ea"/>
                <a:sym typeface="+mn-lt"/>
              </a:rPr>
              <a:t>此部分内容作为文字排版占位显示（建议使用主题字体）</a:t>
            </a:r>
            <a:endParaRPr lang="en-US" sz="1200" noProof="1">
              <a:cs typeface="+mn-ea"/>
              <a:sym typeface="+mn-lt"/>
            </a:endParaRPr>
          </a:p>
        </p:txBody>
      </p:sp>
      <p:sp>
        <p:nvSpPr>
          <p:cNvPr id="8" name="îśļîḍè"/>
          <p:cNvSpPr txBox="1">
            <a:spLocks/>
          </p:cNvSpPr>
          <p:nvPr/>
        </p:nvSpPr>
        <p:spPr>
          <a:xfrm>
            <a:off x="2063553" y="5205228"/>
            <a:ext cx="8064894" cy="708048"/>
          </a:xfrm>
          <a:prstGeom prst="rect">
            <a:avLst/>
          </a:prstGeom>
        </p:spPr>
        <p:txBody>
          <a:bodyPr wrap="square">
            <a:normAutofit fontScale="92500"/>
          </a:bodyPr>
          <a:lstStyle>
            <a:defPPr>
              <a:defRPr lang="zh-CN"/>
            </a:defPPr>
            <a:lvl1pPr algn="ctr" fontAlgn="base">
              <a:lnSpc>
                <a:spcPct val="150000"/>
              </a:lnSpc>
              <a:defRPr sz="1000"/>
            </a:lvl1pPr>
          </a:lstStyle>
          <a:p>
            <a:r>
              <a:rPr lang="en-US" altLang="zh-CN"/>
              <a:t>1.</a:t>
            </a:r>
            <a:r>
              <a:rPr lang="zh-CN" altLang="en-US"/>
              <a:t>单击要填充的形状；</a:t>
            </a:r>
            <a:r>
              <a:rPr lang="en-US" altLang="zh-CN"/>
              <a:t>2.</a:t>
            </a:r>
            <a:r>
              <a:rPr lang="zh-CN" altLang="en-US"/>
              <a:t>在“格式”选项卡上的“形状样式”组中，单击“形状填充”旁边的箭头，然后单击「图片或纹理填充」。 </a:t>
            </a:r>
            <a:r>
              <a:rPr lang="en-US" altLang="zh-CN"/>
              <a:t>3.</a:t>
            </a:r>
            <a:r>
              <a:rPr lang="zh-CN" altLang="en-US"/>
              <a:t>找到包含需要使用的图片的文件夹，单击该图片，然后单击“插入”。</a:t>
            </a:r>
            <a:r>
              <a:rPr lang="en-US" altLang="zh-CN"/>
              <a:t>4.</a:t>
            </a:r>
            <a:r>
              <a:rPr lang="zh-CN" altLang="en-US"/>
              <a:t>使用图片工具“裁剪”下拉菜单中的「填充」可对图片进行调整</a:t>
            </a:r>
            <a:r>
              <a:rPr lang="en-US" altLang="zh-CN"/>
              <a:t>——</a:t>
            </a:r>
            <a:r>
              <a:rPr lang="zh-CN" altLang="en-US"/>
              <a:t>本图示由</a:t>
            </a:r>
            <a:r>
              <a:rPr lang="en-US" altLang="zh-CN"/>
              <a:t>iSlide </a:t>
            </a:r>
            <a:r>
              <a:rPr lang="zh-CN" altLang="en-US"/>
              <a:t>设计提供 </a:t>
            </a:r>
            <a:r>
              <a:rPr lang="en-US" altLang="zh-CN"/>
              <a:t>www.islide.cc</a:t>
            </a:r>
            <a:endParaRPr lang="zh-CN" altLang="en-US"/>
          </a:p>
        </p:txBody>
      </p:sp>
      <p:sp>
        <p:nvSpPr>
          <p:cNvPr id="9" name="ïşļiḑè"/>
          <p:cNvSpPr txBox="1">
            <a:spLocks/>
          </p:cNvSpPr>
          <p:nvPr/>
        </p:nvSpPr>
        <p:spPr>
          <a:xfrm>
            <a:off x="2063553" y="4725144"/>
            <a:ext cx="8064894" cy="43284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zh-CN" altLang="en-US" sz="2000" b="1" dirty="0"/>
              <a:t>请在形状中填充图片</a:t>
            </a:r>
          </a:p>
        </p:txBody>
      </p:sp>
    </p:spTree>
    <p:extLst>
      <p:ext uri="{BB962C8B-B14F-4D97-AF65-F5344CB8AC3E}">
        <p14:creationId xmlns:p14="http://schemas.microsoft.com/office/powerpoint/2010/main" val="623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选题背景和研究意义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研究思路与研究方法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关键技术与实践难点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研究成果与应用前景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论文总结与展望</a:t>
            </a:r>
            <a:endParaRPr lang="en-US" altLang="zh-CN" b="0" dirty="0">
              <a:latin typeface="+mn-lt"/>
              <a:ea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404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6" name="iş1iḋè">
            <a:extLst>
              <a:ext uri="{FF2B5EF4-FFF2-40B4-BE49-F238E27FC236}">
                <a16:creationId xmlns:a16="http://schemas.microsoft.com/office/drawing/2014/main" id="{904FB1E3-18FD-402F-8E9C-7CF579522D9E}"/>
              </a:ext>
            </a:extLst>
          </p:cNvPr>
          <p:cNvSpPr/>
          <p:nvPr/>
        </p:nvSpPr>
        <p:spPr>
          <a:xfrm>
            <a:off x="0" y="3818589"/>
            <a:ext cx="12191999" cy="1202772"/>
          </a:xfrm>
          <a:prstGeom prst="rect">
            <a:avLst/>
          </a:prstGeom>
          <a:blipFill>
            <a:blip r:embed="rId3"/>
            <a:srcRect/>
            <a:stretch>
              <a:fillRect t="-277458" b="-278297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" name="îṡḻidè">
            <a:extLst>
              <a:ext uri="{FF2B5EF4-FFF2-40B4-BE49-F238E27FC236}">
                <a16:creationId xmlns:a16="http://schemas.microsoft.com/office/drawing/2014/main" id="{FBC86300-3A54-420D-8F19-2E01A34EA065}"/>
              </a:ext>
            </a:extLst>
          </p:cNvPr>
          <p:cNvSpPr>
            <a:spLocks/>
          </p:cNvSpPr>
          <p:nvPr/>
        </p:nvSpPr>
        <p:spPr bwMode="auto">
          <a:xfrm>
            <a:off x="3201006" y="6041858"/>
            <a:ext cx="2954389" cy="130342"/>
          </a:xfrm>
          <a:custGeom>
            <a:avLst/>
            <a:gdLst>
              <a:gd name="T0" fmla="*/ 0 w 885"/>
              <a:gd name="T1" fmla="*/ 16 h 39"/>
              <a:gd name="T2" fmla="*/ 78 w 885"/>
              <a:gd name="T3" fmla="*/ 39 h 39"/>
              <a:gd name="T4" fmla="*/ 885 w 885"/>
              <a:gd name="T5" fmla="*/ 39 h 39"/>
              <a:gd name="T6" fmla="*/ 885 w 885"/>
              <a:gd name="T7" fmla="*/ 0 h 39"/>
              <a:gd name="T8" fmla="*/ 0 w 885"/>
              <a:gd name="T9" fmla="*/ 0 h 39"/>
              <a:gd name="T10" fmla="*/ 0 w 885"/>
              <a:gd name="T11" fmla="*/ 16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5" h="39">
                <a:moveTo>
                  <a:pt x="0" y="16"/>
                </a:moveTo>
                <a:cubicBezTo>
                  <a:pt x="0" y="23"/>
                  <a:pt x="30" y="39"/>
                  <a:pt x="78" y="39"/>
                </a:cubicBezTo>
                <a:cubicBezTo>
                  <a:pt x="126" y="39"/>
                  <a:pt x="885" y="39"/>
                  <a:pt x="885" y="39"/>
                </a:cubicBezTo>
                <a:cubicBezTo>
                  <a:pt x="885" y="0"/>
                  <a:pt x="885" y="0"/>
                  <a:pt x="885" y="0"/>
                </a:cubicBezTo>
                <a:cubicBezTo>
                  <a:pt x="0" y="0"/>
                  <a:pt x="0" y="0"/>
                  <a:pt x="0" y="0"/>
                </a:cubicBezTo>
                <a:lnTo>
                  <a:pt x="0" y="16"/>
                </a:lnTo>
                <a:close/>
              </a:path>
            </a:pathLst>
          </a:custGeom>
          <a:solidFill>
            <a:srgbClr val="B3B4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îṩḷïḍé">
            <a:extLst>
              <a:ext uri="{FF2B5EF4-FFF2-40B4-BE49-F238E27FC236}">
                <a16:creationId xmlns:a16="http://schemas.microsoft.com/office/drawing/2014/main" id="{F8FE1CD8-B84C-41E4-AFDC-B39E5BF8C1BD}"/>
              </a:ext>
            </a:extLst>
          </p:cNvPr>
          <p:cNvSpPr>
            <a:spLocks/>
          </p:cNvSpPr>
          <p:nvPr/>
        </p:nvSpPr>
        <p:spPr bwMode="auto">
          <a:xfrm>
            <a:off x="6111947" y="6041858"/>
            <a:ext cx="2954389" cy="130342"/>
          </a:xfrm>
          <a:custGeom>
            <a:avLst/>
            <a:gdLst>
              <a:gd name="T0" fmla="*/ 884 w 884"/>
              <a:gd name="T1" fmla="*/ 16 h 39"/>
              <a:gd name="T2" fmla="*/ 806 w 884"/>
              <a:gd name="T3" fmla="*/ 39 h 39"/>
              <a:gd name="T4" fmla="*/ 0 w 884"/>
              <a:gd name="T5" fmla="*/ 39 h 39"/>
              <a:gd name="T6" fmla="*/ 0 w 884"/>
              <a:gd name="T7" fmla="*/ 0 h 39"/>
              <a:gd name="T8" fmla="*/ 884 w 884"/>
              <a:gd name="T9" fmla="*/ 0 h 39"/>
              <a:gd name="T10" fmla="*/ 884 w 884"/>
              <a:gd name="T11" fmla="*/ 16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4" h="39">
                <a:moveTo>
                  <a:pt x="884" y="16"/>
                </a:moveTo>
                <a:cubicBezTo>
                  <a:pt x="884" y="23"/>
                  <a:pt x="854" y="39"/>
                  <a:pt x="806" y="39"/>
                </a:cubicBezTo>
                <a:cubicBezTo>
                  <a:pt x="758" y="39"/>
                  <a:pt x="0" y="39"/>
                  <a:pt x="0" y="39"/>
                </a:cubicBezTo>
                <a:cubicBezTo>
                  <a:pt x="0" y="0"/>
                  <a:pt x="0" y="0"/>
                  <a:pt x="0" y="0"/>
                </a:cubicBezTo>
                <a:cubicBezTo>
                  <a:pt x="884" y="0"/>
                  <a:pt x="884" y="0"/>
                  <a:pt x="884" y="0"/>
                </a:cubicBezTo>
                <a:lnTo>
                  <a:pt x="884" y="16"/>
                </a:lnTo>
                <a:close/>
              </a:path>
            </a:pathLst>
          </a:custGeom>
          <a:solidFill>
            <a:srgbClr val="B3B4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iSlíḓê">
            <a:extLst>
              <a:ext uri="{FF2B5EF4-FFF2-40B4-BE49-F238E27FC236}">
                <a16:creationId xmlns:a16="http://schemas.microsoft.com/office/drawing/2014/main" id="{DEEDCD7A-CA4A-41E9-B278-14553F185A1C}"/>
              </a:ext>
            </a:extLst>
          </p:cNvPr>
          <p:cNvSpPr>
            <a:spLocks/>
          </p:cNvSpPr>
          <p:nvPr/>
        </p:nvSpPr>
        <p:spPr bwMode="auto">
          <a:xfrm>
            <a:off x="3779183" y="2796704"/>
            <a:ext cx="4752422" cy="3255181"/>
          </a:xfrm>
          <a:custGeom>
            <a:avLst/>
            <a:gdLst>
              <a:gd name="T0" fmla="*/ 1378 w 1423"/>
              <a:gd name="T1" fmla="*/ 0 h 974"/>
              <a:gd name="T2" fmla="*/ 45 w 1423"/>
              <a:gd name="T3" fmla="*/ 0 h 974"/>
              <a:gd name="T4" fmla="*/ 0 w 1423"/>
              <a:gd name="T5" fmla="*/ 45 h 974"/>
              <a:gd name="T6" fmla="*/ 0 w 1423"/>
              <a:gd name="T7" fmla="*/ 218 h 974"/>
              <a:gd name="T8" fmla="*/ 0 w 1423"/>
              <a:gd name="T9" fmla="*/ 929 h 974"/>
              <a:gd name="T10" fmla="*/ 45 w 1423"/>
              <a:gd name="T11" fmla="*/ 974 h 974"/>
              <a:gd name="T12" fmla="*/ 1378 w 1423"/>
              <a:gd name="T13" fmla="*/ 974 h 974"/>
              <a:gd name="T14" fmla="*/ 1423 w 1423"/>
              <a:gd name="T15" fmla="*/ 929 h 974"/>
              <a:gd name="T16" fmla="*/ 1423 w 1423"/>
              <a:gd name="T17" fmla="*/ 45 h 974"/>
              <a:gd name="T18" fmla="*/ 1378 w 1423"/>
              <a:gd name="T19" fmla="*/ 0 h 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23" h="974">
                <a:moveTo>
                  <a:pt x="1378" y="0"/>
                </a:move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929"/>
                  <a:pt x="0" y="929"/>
                  <a:pt x="0" y="929"/>
                </a:cubicBezTo>
                <a:cubicBezTo>
                  <a:pt x="0" y="954"/>
                  <a:pt x="20" y="974"/>
                  <a:pt x="45" y="974"/>
                </a:cubicBezTo>
                <a:cubicBezTo>
                  <a:pt x="1378" y="974"/>
                  <a:pt x="1378" y="974"/>
                  <a:pt x="1378" y="974"/>
                </a:cubicBezTo>
                <a:cubicBezTo>
                  <a:pt x="1403" y="974"/>
                  <a:pt x="1423" y="954"/>
                  <a:pt x="1423" y="929"/>
                </a:cubicBezTo>
                <a:cubicBezTo>
                  <a:pt x="1423" y="45"/>
                  <a:pt x="1423" y="45"/>
                  <a:pt x="1423" y="45"/>
                </a:cubicBezTo>
                <a:cubicBezTo>
                  <a:pt x="1423" y="20"/>
                  <a:pt x="1403" y="0"/>
                  <a:pt x="1378" y="0"/>
                </a:cubicBezTo>
                <a:close/>
              </a:path>
            </a:pathLst>
          </a:custGeom>
          <a:solidFill>
            <a:srgbClr val="D2D3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" name="ïŝliḍe">
            <a:extLst>
              <a:ext uri="{FF2B5EF4-FFF2-40B4-BE49-F238E27FC236}">
                <a16:creationId xmlns:a16="http://schemas.microsoft.com/office/drawing/2014/main" id="{473CD2BD-FA89-4AE2-A7E3-829D136AA0C1}"/>
              </a:ext>
            </a:extLst>
          </p:cNvPr>
          <p:cNvSpPr>
            <a:spLocks/>
          </p:cNvSpPr>
          <p:nvPr/>
        </p:nvSpPr>
        <p:spPr bwMode="auto">
          <a:xfrm>
            <a:off x="3795894" y="2813413"/>
            <a:ext cx="4722344" cy="3221761"/>
          </a:xfrm>
          <a:custGeom>
            <a:avLst/>
            <a:gdLst>
              <a:gd name="T0" fmla="*/ 40 w 1414"/>
              <a:gd name="T1" fmla="*/ 964 h 964"/>
              <a:gd name="T2" fmla="*/ 0 w 1414"/>
              <a:gd name="T3" fmla="*/ 924 h 964"/>
              <a:gd name="T4" fmla="*/ 0 w 1414"/>
              <a:gd name="T5" fmla="*/ 40 h 964"/>
              <a:gd name="T6" fmla="*/ 40 w 1414"/>
              <a:gd name="T7" fmla="*/ 0 h 964"/>
              <a:gd name="T8" fmla="*/ 1373 w 1414"/>
              <a:gd name="T9" fmla="*/ 0 h 964"/>
              <a:gd name="T10" fmla="*/ 1414 w 1414"/>
              <a:gd name="T11" fmla="*/ 40 h 964"/>
              <a:gd name="T12" fmla="*/ 1414 w 1414"/>
              <a:gd name="T13" fmla="*/ 924 h 964"/>
              <a:gd name="T14" fmla="*/ 1373 w 1414"/>
              <a:gd name="T15" fmla="*/ 964 h 964"/>
              <a:gd name="T16" fmla="*/ 40 w 1414"/>
              <a:gd name="T17" fmla="*/ 964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14" h="964">
                <a:moveTo>
                  <a:pt x="40" y="964"/>
                </a:moveTo>
                <a:cubicBezTo>
                  <a:pt x="18" y="964"/>
                  <a:pt x="0" y="946"/>
                  <a:pt x="0" y="924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1373" y="0"/>
                  <a:pt x="1373" y="0"/>
                  <a:pt x="1373" y="0"/>
                </a:cubicBezTo>
                <a:cubicBezTo>
                  <a:pt x="1396" y="0"/>
                  <a:pt x="1414" y="18"/>
                  <a:pt x="1414" y="40"/>
                </a:cubicBezTo>
                <a:cubicBezTo>
                  <a:pt x="1414" y="924"/>
                  <a:pt x="1414" y="924"/>
                  <a:pt x="1414" y="924"/>
                </a:cubicBezTo>
                <a:cubicBezTo>
                  <a:pt x="1414" y="946"/>
                  <a:pt x="1396" y="964"/>
                  <a:pt x="1373" y="964"/>
                </a:cubicBezTo>
                <a:lnTo>
                  <a:pt x="40" y="9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ïṩlïḓê">
            <a:extLst>
              <a:ext uri="{FF2B5EF4-FFF2-40B4-BE49-F238E27FC236}">
                <a16:creationId xmlns:a16="http://schemas.microsoft.com/office/drawing/2014/main" id="{4A62C260-2BF4-427B-8AA9-AFF963610A80}"/>
              </a:ext>
            </a:extLst>
          </p:cNvPr>
          <p:cNvSpPr>
            <a:spLocks/>
          </p:cNvSpPr>
          <p:nvPr/>
        </p:nvSpPr>
        <p:spPr bwMode="auto">
          <a:xfrm>
            <a:off x="3795894" y="5898150"/>
            <a:ext cx="4722344" cy="137026"/>
          </a:xfrm>
          <a:custGeom>
            <a:avLst/>
            <a:gdLst>
              <a:gd name="T0" fmla="*/ 1414 w 1414"/>
              <a:gd name="T1" fmla="*/ 0 h 41"/>
              <a:gd name="T2" fmla="*/ 1396 w 1414"/>
              <a:gd name="T3" fmla="*/ 9 h 41"/>
              <a:gd name="T4" fmla="*/ 18 w 1414"/>
              <a:gd name="T5" fmla="*/ 9 h 41"/>
              <a:gd name="T6" fmla="*/ 0 w 1414"/>
              <a:gd name="T7" fmla="*/ 0 h 41"/>
              <a:gd name="T8" fmla="*/ 0 w 1414"/>
              <a:gd name="T9" fmla="*/ 1 h 41"/>
              <a:gd name="T10" fmla="*/ 40 w 1414"/>
              <a:gd name="T11" fmla="*/ 41 h 41"/>
              <a:gd name="T12" fmla="*/ 1373 w 1414"/>
              <a:gd name="T13" fmla="*/ 41 h 41"/>
              <a:gd name="T14" fmla="*/ 1414 w 1414"/>
              <a:gd name="T15" fmla="*/ 1 h 41"/>
              <a:gd name="T16" fmla="*/ 1414 w 1414"/>
              <a:gd name="T1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14" h="41">
                <a:moveTo>
                  <a:pt x="1414" y="0"/>
                </a:moveTo>
                <a:cubicBezTo>
                  <a:pt x="1409" y="6"/>
                  <a:pt x="1403" y="9"/>
                  <a:pt x="1396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0" y="9"/>
                  <a:pt x="4" y="6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3"/>
                  <a:pt x="18" y="41"/>
                  <a:pt x="40" y="41"/>
                </a:cubicBezTo>
                <a:cubicBezTo>
                  <a:pt x="1373" y="41"/>
                  <a:pt x="1373" y="41"/>
                  <a:pt x="1373" y="41"/>
                </a:cubicBezTo>
                <a:cubicBezTo>
                  <a:pt x="1396" y="41"/>
                  <a:pt x="1414" y="23"/>
                  <a:pt x="1414" y="1"/>
                </a:cubicBezTo>
                <a:lnTo>
                  <a:pt x="141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" name="iṧliḑe">
            <a:extLst>
              <a:ext uri="{FF2B5EF4-FFF2-40B4-BE49-F238E27FC236}">
                <a16:creationId xmlns:a16="http://schemas.microsoft.com/office/drawing/2014/main" id="{A304A245-5DAC-49CB-8197-6F75778DBB4B}"/>
              </a:ext>
            </a:extLst>
          </p:cNvPr>
          <p:cNvSpPr>
            <a:spLocks/>
          </p:cNvSpPr>
          <p:nvPr/>
        </p:nvSpPr>
        <p:spPr bwMode="auto">
          <a:xfrm>
            <a:off x="3201006" y="5988385"/>
            <a:ext cx="5865332" cy="106946"/>
          </a:xfrm>
          <a:prstGeom prst="rect">
            <a:avLst/>
          </a:prstGeom>
          <a:solidFill>
            <a:srgbClr val="D2D6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ïsḻïḋe">
            <a:extLst>
              <a:ext uri="{FF2B5EF4-FFF2-40B4-BE49-F238E27FC236}">
                <a16:creationId xmlns:a16="http://schemas.microsoft.com/office/drawing/2014/main" id="{7BFBF9D2-D758-4671-A502-17684133E876}"/>
              </a:ext>
            </a:extLst>
          </p:cNvPr>
          <p:cNvSpPr>
            <a:spLocks/>
          </p:cNvSpPr>
          <p:nvPr/>
        </p:nvSpPr>
        <p:spPr bwMode="auto">
          <a:xfrm>
            <a:off x="5710899" y="5988385"/>
            <a:ext cx="842201" cy="60157"/>
          </a:xfrm>
          <a:custGeom>
            <a:avLst/>
            <a:gdLst>
              <a:gd name="T0" fmla="*/ 0 w 252"/>
              <a:gd name="T1" fmla="*/ 0 h 18"/>
              <a:gd name="T2" fmla="*/ 22 w 252"/>
              <a:gd name="T3" fmla="*/ 18 h 18"/>
              <a:gd name="T4" fmla="*/ 230 w 252"/>
              <a:gd name="T5" fmla="*/ 18 h 18"/>
              <a:gd name="T6" fmla="*/ 252 w 252"/>
              <a:gd name="T7" fmla="*/ 0 h 18"/>
              <a:gd name="T8" fmla="*/ 0 w 252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18">
                <a:moveTo>
                  <a:pt x="0" y="0"/>
                </a:moveTo>
                <a:cubicBezTo>
                  <a:pt x="2" y="10"/>
                  <a:pt x="11" y="18"/>
                  <a:pt x="22" y="18"/>
                </a:cubicBezTo>
                <a:cubicBezTo>
                  <a:pt x="230" y="18"/>
                  <a:pt x="230" y="18"/>
                  <a:pt x="230" y="18"/>
                </a:cubicBezTo>
                <a:cubicBezTo>
                  <a:pt x="241" y="18"/>
                  <a:pt x="250" y="10"/>
                  <a:pt x="25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3B4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íṡļîḓé">
            <a:extLst>
              <a:ext uri="{FF2B5EF4-FFF2-40B4-BE49-F238E27FC236}">
                <a16:creationId xmlns:a16="http://schemas.microsoft.com/office/drawing/2014/main" id="{D7659BAA-ABC7-4EED-BBE2-C2331613968E}"/>
              </a:ext>
            </a:extLst>
          </p:cNvPr>
          <p:cNvSpPr>
            <a:spLocks/>
          </p:cNvSpPr>
          <p:nvPr/>
        </p:nvSpPr>
        <p:spPr bwMode="auto">
          <a:xfrm>
            <a:off x="3952970" y="3017281"/>
            <a:ext cx="4408190" cy="2783950"/>
          </a:xfrm>
          <a:prstGeom prst="rect">
            <a:avLst/>
          </a:prstGeom>
          <a:solidFill>
            <a:srgbClr val="0C0D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" name="iṥ1iḋé">
            <a:extLst>
              <a:ext uri="{FF2B5EF4-FFF2-40B4-BE49-F238E27FC236}">
                <a16:creationId xmlns:a16="http://schemas.microsoft.com/office/drawing/2014/main" id="{16CDF590-9FFC-4C7E-820F-42DC30D52EDB}"/>
              </a:ext>
            </a:extLst>
          </p:cNvPr>
          <p:cNvSpPr>
            <a:spLocks/>
          </p:cNvSpPr>
          <p:nvPr/>
        </p:nvSpPr>
        <p:spPr bwMode="auto">
          <a:xfrm>
            <a:off x="3966339" y="3033990"/>
            <a:ext cx="4378110" cy="2753870"/>
          </a:xfrm>
          <a:prstGeom prst="rect">
            <a:avLst/>
          </a:pr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ïṥḻïḋé">
            <a:extLst>
              <a:ext uri="{FF2B5EF4-FFF2-40B4-BE49-F238E27FC236}">
                <a16:creationId xmlns:a16="http://schemas.microsoft.com/office/drawing/2014/main" id="{76CF1FDA-2384-4F7F-BB71-7EB5AF84EA46}"/>
              </a:ext>
            </a:extLst>
          </p:cNvPr>
          <p:cNvSpPr>
            <a:spLocks/>
          </p:cNvSpPr>
          <p:nvPr/>
        </p:nvSpPr>
        <p:spPr bwMode="auto">
          <a:xfrm>
            <a:off x="6128658" y="2900307"/>
            <a:ext cx="50132" cy="50132"/>
          </a:xfrm>
          <a:prstGeom prst="ellipse">
            <a:avLst/>
          </a:prstGeom>
          <a:solidFill>
            <a:srgbClr val="2C2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" name="işḷiḓé">
            <a:extLst>
              <a:ext uri="{FF2B5EF4-FFF2-40B4-BE49-F238E27FC236}">
                <a16:creationId xmlns:a16="http://schemas.microsoft.com/office/drawing/2014/main" id="{668E18BA-0E69-413E-B7E3-B99D5760A1D8}"/>
              </a:ext>
            </a:extLst>
          </p:cNvPr>
          <p:cNvSpPr>
            <a:spLocks/>
          </p:cNvSpPr>
          <p:nvPr/>
        </p:nvSpPr>
        <p:spPr bwMode="auto">
          <a:xfrm>
            <a:off x="6128658" y="2896966"/>
            <a:ext cx="50132" cy="46789"/>
          </a:xfrm>
          <a:prstGeom prst="ellipse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" name="íşľiḑé">
            <a:extLst>
              <a:ext uri="{FF2B5EF4-FFF2-40B4-BE49-F238E27FC236}">
                <a16:creationId xmlns:a16="http://schemas.microsoft.com/office/drawing/2014/main" id="{74115770-AE12-4AFA-92DD-475D3D93E01A}"/>
              </a:ext>
            </a:extLst>
          </p:cNvPr>
          <p:cNvSpPr>
            <a:spLocks/>
          </p:cNvSpPr>
          <p:nvPr/>
        </p:nvSpPr>
        <p:spPr bwMode="auto">
          <a:xfrm>
            <a:off x="6138684" y="2903650"/>
            <a:ext cx="30080" cy="33421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8" name="işľiḑe">
            <a:extLst>
              <a:ext uri="{FF2B5EF4-FFF2-40B4-BE49-F238E27FC236}">
                <a16:creationId xmlns:a16="http://schemas.microsoft.com/office/drawing/2014/main" id="{40CBFA40-EEB8-4163-83C0-026150A011B0}"/>
              </a:ext>
            </a:extLst>
          </p:cNvPr>
          <p:cNvSpPr>
            <a:spLocks/>
          </p:cNvSpPr>
          <p:nvPr/>
        </p:nvSpPr>
        <p:spPr bwMode="auto">
          <a:xfrm>
            <a:off x="6145368" y="2913676"/>
            <a:ext cx="16711" cy="16711"/>
          </a:xfrm>
          <a:prstGeom prst="ellipse">
            <a:avLst/>
          </a:prstGeom>
          <a:solidFill>
            <a:srgbClr val="2C99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íśļîḑe">
            <a:extLst>
              <a:ext uri="{FF2B5EF4-FFF2-40B4-BE49-F238E27FC236}">
                <a16:creationId xmlns:a16="http://schemas.microsoft.com/office/drawing/2014/main" id="{597CF436-A27B-46B6-B9AA-C96C26836BE3}"/>
              </a:ext>
            </a:extLst>
          </p:cNvPr>
          <p:cNvSpPr>
            <a:spLocks/>
          </p:cNvSpPr>
          <p:nvPr/>
        </p:nvSpPr>
        <p:spPr bwMode="auto">
          <a:xfrm>
            <a:off x="6152052" y="2917019"/>
            <a:ext cx="3343" cy="6684"/>
          </a:xfrm>
          <a:custGeom>
            <a:avLst/>
            <a:gdLst>
              <a:gd name="T0" fmla="*/ 1 w 1"/>
              <a:gd name="T1" fmla="*/ 1 h 2"/>
              <a:gd name="T2" fmla="*/ 1 w 1"/>
              <a:gd name="T3" fmla="*/ 2 h 2"/>
              <a:gd name="T4" fmla="*/ 0 w 1"/>
              <a:gd name="T5" fmla="*/ 1 h 2"/>
              <a:gd name="T6" fmla="*/ 1 w 1"/>
              <a:gd name="T7" fmla="*/ 0 h 2"/>
              <a:gd name="T8" fmla="*/ 1 w 1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1" y="1"/>
                </a:moveTo>
                <a:lnTo>
                  <a:pt x="1" y="2"/>
                </a:lnTo>
                <a:lnTo>
                  <a:pt x="0" y="1"/>
                </a:lnTo>
                <a:lnTo>
                  <a:pt x="1" y="0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î$ļîde">
            <a:extLst>
              <a:ext uri="{FF2B5EF4-FFF2-40B4-BE49-F238E27FC236}">
                <a16:creationId xmlns:a16="http://schemas.microsoft.com/office/drawing/2014/main" id="{2AC2B45D-8EBA-4185-BEF5-74E3562FC8BF}"/>
              </a:ext>
            </a:extLst>
          </p:cNvPr>
          <p:cNvSpPr/>
          <p:nvPr/>
        </p:nvSpPr>
        <p:spPr>
          <a:xfrm>
            <a:off x="3966338" y="3030616"/>
            <a:ext cx="4378112" cy="689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bg1"/>
                </a:solidFill>
              </a:rPr>
              <a:t>关键词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isḻíḓè">
            <a:extLst>
              <a:ext uri="{FF2B5EF4-FFF2-40B4-BE49-F238E27FC236}">
                <a16:creationId xmlns:a16="http://schemas.microsoft.com/office/drawing/2014/main" id="{FC6FB148-282B-4A28-AFF2-4119CB4E0D0B}"/>
              </a:ext>
            </a:extLst>
          </p:cNvPr>
          <p:cNvSpPr/>
          <p:nvPr/>
        </p:nvSpPr>
        <p:spPr>
          <a:xfrm>
            <a:off x="3966338" y="3720208"/>
            <a:ext cx="4378112" cy="6895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bg1"/>
                </a:solidFill>
              </a:rPr>
              <a:t>关键词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íṩļïdê">
            <a:extLst>
              <a:ext uri="{FF2B5EF4-FFF2-40B4-BE49-F238E27FC236}">
                <a16:creationId xmlns:a16="http://schemas.microsoft.com/office/drawing/2014/main" id="{8C830D75-4DC4-4E1A-955D-325F317B5CDB}"/>
              </a:ext>
            </a:extLst>
          </p:cNvPr>
          <p:cNvSpPr/>
          <p:nvPr/>
        </p:nvSpPr>
        <p:spPr>
          <a:xfrm>
            <a:off x="3966338" y="4408639"/>
            <a:ext cx="4378112" cy="6895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bg1"/>
                </a:solidFill>
              </a:rPr>
              <a:t>关键词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işḻíďè">
            <a:extLst>
              <a:ext uri="{FF2B5EF4-FFF2-40B4-BE49-F238E27FC236}">
                <a16:creationId xmlns:a16="http://schemas.microsoft.com/office/drawing/2014/main" id="{43DE9EE0-84BE-4B6E-B836-8CBC594ED4DA}"/>
              </a:ext>
            </a:extLst>
          </p:cNvPr>
          <p:cNvSpPr/>
          <p:nvPr/>
        </p:nvSpPr>
        <p:spPr>
          <a:xfrm>
            <a:off x="3966338" y="5098230"/>
            <a:ext cx="4378112" cy="6895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bg1"/>
                </a:solidFill>
              </a:rPr>
              <a:t>关键词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iš1ïḍê">
            <a:extLst>
              <a:ext uri="{FF2B5EF4-FFF2-40B4-BE49-F238E27FC236}">
                <a16:creationId xmlns:a16="http://schemas.microsoft.com/office/drawing/2014/main" id="{B9906111-F9DD-4509-9D1D-4D0BECF38C2F}"/>
              </a:ext>
            </a:extLst>
          </p:cNvPr>
          <p:cNvSpPr txBox="1">
            <a:spLocks/>
          </p:cNvSpPr>
          <p:nvPr/>
        </p:nvSpPr>
        <p:spPr>
          <a:xfrm>
            <a:off x="2959646" y="1650687"/>
            <a:ext cx="6438288" cy="812800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marL="0" indent="0" algn="ctr">
              <a:buNone/>
            </a:pPr>
            <a:r>
              <a:rPr lang="en-US" altLang="zh-CN" sz="1000"/>
              <a:t>1.</a:t>
            </a:r>
            <a:r>
              <a:rPr lang="zh-CN" altLang="en-US" sz="1000"/>
              <a:t>单击要填充的形状；</a:t>
            </a:r>
            <a:r>
              <a:rPr lang="en-US" altLang="zh-CN" sz="1000"/>
              <a:t>2.</a:t>
            </a:r>
            <a:r>
              <a:rPr lang="zh-CN" altLang="en-US" sz="1000"/>
              <a:t>在“格式”选项卡上的“形状样式”组中，单击“形状填充”</a:t>
            </a:r>
            <a:br>
              <a:rPr lang="zh-CN" altLang="en-US" sz="1000"/>
            </a:br>
            <a:r>
              <a:rPr lang="zh-CN" altLang="en-US" sz="1000"/>
              <a:t>旁边的箭头，然后单击「图片或纹理填充」。</a:t>
            </a:r>
            <a:r>
              <a:rPr lang="en-US" altLang="zh-CN" sz="1000"/>
              <a:t>3.</a:t>
            </a:r>
            <a:r>
              <a:rPr lang="zh-CN" altLang="en-US" sz="1000"/>
              <a:t>找到包含需要使用的图片的文件夹，单击该图片，</a:t>
            </a:r>
            <a:br>
              <a:rPr lang="zh-CN" altLang="en-US" sz="1000"/>
            </a:br>
            <a:r>
              <a:rPr lang="zh-CN" altLang="en-US" sz="1000"/>
              <a:t>然后单击“插入”。</a:t>
            </a:r>
            <a:r>
              <a:rPr lang="en-US" altLang="zh-CN" sz="1000"/>
              <a:t>4.</a:t>
            </a:r>
            <a:r>
              <a:rPr lang="zh-CN" altLang="en-US" sz="1000"/>
              <a:t>使用图片工具“裁剪”下拉菜单中的「填充」可对图片进行调整</a:t>
            </a:r>
            <a:endParaRPr lang="zh-CN" altLang="en-US" sz="1000" dirty="0"/>
          </a:p>
        </p:txBody>
      </p:sp>
      <p:sp>
        <p:nvSpPr>
          <p:cNvPr id="13" name="ïṥlíḋé">
            <a:extLst>
              <a:ext uri="{FF2B5EF4-FFF2-40B4-BE49-F238E27FC236}">
                <a16:creationId xmlns:a16="http://schemas.microsoft.com/office/drawing/2014/main" id="{3FC59513-70D8-42E5-B949-5FD7B15304E0}"/>
              </a:ext>
            </a:extLst>
          </p:cNvPr>
          <p:cNvSpPr txBox="1">
            <a:spLocks/>
          </p:cNvSpPr>
          <p:nvPr/>
        </p:nvSpPr>
        <p:spPr>
          <a:xfrm>
            <a:off x="2959646" y="1271989"/>
            <a:ext cx="6438288" cy="2921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0" indent="0" algn="ctr">
              <a:buNone/>
            </a:pPr>
            <a:r>
              <a:rPr lang="zh-CN" altLang="en-US" sz="1400" b="1"/>
              <a:t>请在形状中填充图片</a:t>
            </a:r>
            <a:endParaRPr lang="zh-CN" altLang="en-US" sz="1400" b="1" dirty="0"/>
          </a:p>
        </p:txBody>
      </p:sp>
      <p:sp>
        <p:nvSpPr>
          <p:cNvPr id="24" name="iŝḻídè">
            <a:extLst>
              <a:ext uri="{FF2B5EF4-FFF2-40B4-BE49-F238E27FC236}">
                <a16:creationId xmlns:a16="http://schemas.microsoft.com/office/drawing/2014/main" id="{5EC97B98-BE5F-4C10-8BA8-3C1E36A79242}"/>
              </a:ext>
            </a:extLst>
          </p:cNvPr>
          <p:cNvSpPr>
            <a:spLocks/>
          </p:cNvSpPr>
          <p:nvPr/>
        </p:nvSpPr>
        <p:spPr bwMode="auto">
          <a:xfrm>
            <a:off x="701367" y="3090450"/>
            <a:ext cx="2412416" cy="48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25" name="ïŝliḓe">
            <a:extLst>
              <a:ext uri="{FF2B5EF4-FFF2-40B4-BE49-F238E27FC236}">
                <a16:creationId xmlns:a16="http://schemas.microsoft.com/office/drawing/2014/main" id="{E7D627AA-DB19-40FD-BC76-408CAEE87866}"/>
              </a:ext>
            </a:extLst>
          </p:cNvPr>
          <p:cNvSpPr txBox="1">
            <a:spLocks/>
          </p:cNvSpPr>
          <p:nvPr/>
        </p:nvSpPr>
        <p:spPr bwMode="auto">
          <a:xfrm>
            <a:off x="701367" y="2750984"/>
            <a:ext cx="2412416" cy="33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22" name="îṩ1ïḑé">
            <a:extLst>
              <a:ext uri="{FF2B5EF4-FFF2-40B4-BE49-F238E27FC236}">
                <a16:creationId xmlns:a16="http://schemas.microsoft.com/office/drawing/2014/main" id="{B3950858-EF3E-4F9B-B8B5-6F8C074DF6F5}"/>
              </a:ext>
            </a:extLst>
          </p:cNvPr>
          <p:cNvSpPr>
            <a:spLocks/>
          </p:cNvSpPr>
          <p:nvPr/>
        </p:nvSpPr>
        <p:spPr bwMode="auto">
          <a:xfrm>
            <a:off x="683997" y="5586360"/>
            <a:ext cx="2412416" cy="48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23" name="í$líḑè">
            <a:extLst>
              <a:ext uri="{FF2B5EF4-FFF2-40B4-BE49-F238E27FC236}">
                <a16:creationId xmlns:a16="http://schemas.microsoft.com/office/drawing/2014/main" id="{78274A06-9697-4F05-90CF-807C458E09B4}"/>
              </a:ext>
            </a:extLst>
          </p:cNvPr>
          <p:cNvSpPr txBox="1">
            <a:spLocks/>
          </p:cNvSpPr>
          <p:nvPr/>
        </p:nvSpPr>
        <p:spPr bwMode="auto">
          <a:xfrm>
            <a:off x="683997" y="5246894"/>
            <a:ext cx="2412416" cy="33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b="1">
                <a:solidFill>
                  <a:schemeClr val="accent3"/>
                </a:solidFill>
              </a:rPr>
              <a:t>标题文本预设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20" name="iṡļïḋe">
            <a:extLst>
              <a:ext uri="{FF2B5EF4-FFF2-40B4-BE49-F238E27FC236}">
                <a16:creationId xmlns:a16="http://schemas.microsoft.com/office/drawing/2014/main" id="{69AE88D7-94CF-434A-9DCB-AD04736EAD66}"/>
              </a:ext>
            </a:extLst>
          </p:cNvPr>
          <p:cNvSpPr>
            <a:spLocks/>
          </p:cNvSpPr>
          <p:nvPr/>
        </p:nvSpPr>
        <p:spPr bwMode="auto">
          <a:xfrm>
            <a:off x="8986684" y="3090450"/>
            <a:ext cx="2412416" cy="48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algn="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21" name="iş1iḓè">
            <a:extLst>
              <a:ext uri="{FF2B5EF4-FFF2-40B4-BE49-F238E27FC236}">
                <a16:creationId xmlns:a16="http://schemas.microsoft.com/office/drawing/2014/main" id="{3480DFCC-73FB-4DE2-BFB2-CB1070D2C418}"/>
              </a:ext>
            </a:extLst>
          </p:cNvPr>
          <p:cNvSpPr txBox="1">
            <a:spLocks/>
          </p:cNvSpPr>
          <p:nvPr/>
        </p:nvSpPr>
        <p:spPr bwMode="auto">
          <a:xfrm>
            <a:off x="8986684" y="2750984"/>
            <a:ext cx="2412416" cy="33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b="1">
                <a:solidFill>
                  <a:schemeClr val="accent2"/>
                </a:solidFill>
              </a:rPr>
              <a:t>标题文本预设</a:t>
            </a:r>
            <a:endParaRPr lang="zh-CN" altLang="en-US" sz="1800" b="1" dirty="0">
              <a:solidFill>
                <a:schemeClr val="accent2"/>
              </a:solidFill>
            </a:endParaRPr>
          </a:p>
        </p:txBody>
      </p:sp>
      <p:sp>
        <p:nvSpPr>
          <p:cNvPr id="18" name="ïŝḻîḑè">
            <a:extLst>
              <a:ext uri="{FF2B5EF4-FFF2-40B4-BE49-F238E27FC236}">
                <a16:creationId xmlns:a16="http://schemas.microsoft.com/office/drawing/2014/main" id="{D4E6BF05-87A1-447E-8091-6A1C43026E3B}"/>
              </a:ext>
            </a:extLst>
          </p:cNvPr>
          <p:cNvSpPr>
            <a:spLocks/>
          </p:cNvSpPr>
          <p:nvPr/>
        </p:nvSpPr>
        <p:spPr bwMode="auto">
          <a:xfrm>
            <a:off x="8986684" y="5586360"/>
            <a:ext cx="2412416" cy="48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algn="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19" name="islïḋe">
            <a:extLst>
              <a:ext uri="{FF2B5EF4-FFF2-40B4-BE49-F238E27FC236}">
                <a16:creationId xmlns:a16="http://schemas.microsoft.com/office/drawing/2014/main" id="{0AD22709-0C57-4A2E-AD8F-2866FAA6F619}"/>
              </a:ext>
            </a:extLst>
          </p:cNvPr>
          <p:cNvSpPr txBox="1">
            <a:spLocks/>
          </p:cNvSpPr>
          <p:nvPr/>
        </p:nvSpPr>
        <p:spPr bwMode="auto">
          <a:xfrm>
            <a:off x="8986684" y="5246894"/>
            <a:ext cx="2412416" cy="33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b="1">
                <a:solidFill>
                  <a:schemeClr val="accent4"/>
                </a:solidFill>
              </a:rPr>
              <a:t>标题文本预设</a:t>
            </a:r>
            <a:endParaRPr lang="zh-CN" altLang="en-US" sz="1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85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214D196B-0DA0-4F3C-85CD-1C4A89FB11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Thanks</a:t>
            </a:r>
            <a:br>
              <a:rPr lang="en-US" altLang="zh-CN" dirty="0"/>
            </a:br>
            <a:r>
              <a:rPr lang="en-US" altLang="zh-CN" b="0" dirty="0"/>
              <a:t>And Your Slogan Here.</a:t>
            </a:r>
            <a:endParaRPr lang="zh-CN" altLang="en-US" b="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mba.guet.edu.cn</a:t>
            </a: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18BE1EAA-DA91-4B9A-837F-78A0ED20EE18}"/>
              </a:ext>
            </a:extLst>
          </p:cNvPr>
          <p:cNvSpPr txBox="1"/>
          <p:nvPr/>
        </p:nvSpPr>
        <p:spPr>
          <a:xfrm>
            <a:off x="1495668" y="1787092"/>
            <a:ext cx="641104" cy="8506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rgbClr val="9ACF43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b="1" dirty="0">
              <a:solidFill>
                <a:srgbClr val="9ACF43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C7D3B88-8B95-4D09-9432-07A5ED208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选题背景和研究意义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714F15-7B7B-43D1-9FA6-526BA5E0D5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î$lîḍe"/>
          <p:cNvSpPr/>
          <p:nvPr/>
        </p:nvSpPr>
        <p:spPr>
          <a:xfrm>
            <a:off x="870121" y="2185614"/>
            <a:ext cx="2512890" cy="2486773"/>
          </a:xfrm>
          <a:prstGeom prst="ellipse">
            <a:avLst/>
          </a:prstGeom>
          <a:blipFill>
            <a:blip r:embed="rId3"/>
            <a:srcRect/>
            <a:stretch>
              <a:fillRect l="-26445" t="449" r="-26527" b="-44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iṡļïḑê"/>
          <p:cNvSpPr/>
          <p:nvPr/>
        </p:nvSpPr>
        <p:spPr>
          <a:xfrm>
            <a:off x="6173291" y="2185614"/>
            <a:ext cx="2512890" cy="2486773"/>
          </a:xfrm>
          <a:prstGeom prst="ellipse">
            <a:avLst/>
          </a:prstGeom>
          <a:blipFill>
            <a:blip r:embed="rId4"/>
            <a:srcRect/>
            <a:stretch>
              <a:fillRect l="-25378" t="449" r="-27594" b="-44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íṡļídé"/>
          <p:cNvSpPr>
            <a:spLocks/>
          </p:cNvSpPr>
          <p:nvPr/>
        </p:nvSpPr>
        <p:spPr bwMode="auto">
          <a:xfrm>
            <a:off x="2557698" y="2206999"/>
            <a:ext cx="612775" cy="612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600" y="4835"/>
                  <a:pt x="21600" y="107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îṧḻidé"/>
          <p:cNvSpPr>
            <a:spLocks/>
          </p:cNvSpPr>
          <p:nvPr/>
        </p:nvSpPr>
        <p:spPr bwMode="auto">
          <a:xfrm>
            <a:off x="2945048" y="2757068"/>
            <a:ext cx="611982" cy="612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600" y="4835"/>
                  <a:pt x="21600" y="10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iṡḷiḓe"/>
          <p:cNvSpPr>
            <a:spLocks/>
          </p:cNvSpPr>
          <p:nvPr/>
        </p:nvSpPr>
        <p:spPr bwMode="auto">
          <a:xfrm>
            <a:off x="2978386" y="3443662"/>
            <a:ext cx="612775" cy="612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600" y="4835"/>
                  <a:pt x="21600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íŝļîďè"/>
          <p:cNvSpPr>
            <a:spLocks/>
          </p:cNvSpPr>
          <p:nvPr/>
        </p:nvSpPr>
        <p:spPr bwMode="auto">
          <a:xfrm>
            <a:off x="2594211" y="4059612"/>
            <a:ext cx="612775" cy="612775"/>
          </a:xfrm>
          <a:custGeom>
            <a:avLst/>
            <a:gdLst>
              <a:gd name="T0" fmla="*/ 34767889 w 21600"/>
              <a:gd name="T1" fmla="*/ 34767889 h 21600"/>
              <a:gd name="T2" fmla="*/ 34767889 w 21600"/>
              <a:gd name="T3" fmla="*/ 34767889 h 21600"/>
              <a:gd name="T4" fmla="*/ 34767889 w 21600"/>
              <a:gd name="T5" fmla="*/ 34767889 h 21600"/>
              <a:gd name="T6" fmla="*/ 34767889 w 21600"/>
              <a:gd name="T7" fmla="*/ 3476788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600" y="4835"/>
                  <a:pt x="21600" y="10799"/>
                </a:cubicBezTo>
                <a:lnTo>
                  <a:pt x="21600" y="108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ïṥľïḑé"/>
          <p:cNvSpPr>
            <a:spLocks/>
          </p:cNvSpPr>
          <p:nvPr/>
        </p:nvSpPr>
        <p:spPr bwMode="auto">
          <a:xfrm>
            <a:off x="3721724" y="2998801"/>
            <a:ext cx="2278856" cy="190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4="http://schemas.microsoft.com/office/powerpoint/2010/main" xmlns:dgm="http://schemas.openxmlformats.org/drawingml/2006/diagram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dgm="http://schemas.openxmlformats.org/drawingml/2006/diagram" xmlns:lc="http://schemas.openxmlformats.org/drawingml/2006/lockedCanvas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4="http://schemas.microsoft.com/office/powerpoint/2010/main" xmlns:dgm="http://schemas.openxmlformats.org/drawingml/2006/diagram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normAutofit/>
          </a:bodyPr>
          <a:lstStyle/>
          <a:p>
            <a:pPr defTabSz="323850">
              <a:defRPr/>
            </a:pPr>
            <a:r>
              <a:rPr lang="zh-CN" altLang="en-US" sz="125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3" name="ïṩľîḓé"/>
          <p:cNvSpPr>
            <a:spLocks/>
          </p:cNvSpPr>
          <p:nvPr/>
        </p:nvSpPr>
        <p:spPr bwMode="auto">
          <a:xfrm>
            <a:off x="3721724" y="3189301"/>
            <a:ext cx="2278856" cy="7801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4="http://schemas.microsoft.com/office/powerpoint/2010/main" xmlns:dgm="http://schemas.openxmlformats.org/drawingml/2006/diagram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dgm="http://schemas.openxmlformats.org/drawingml/2006/diagram" xmlns:lc="http://schemas.openxmlformats.org/drawingml/2006/lockedCanvas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4="http://schemas.microsoft.com/office/powerpoint/2010/main" xmlns:dgm="http://schemas.openxmlformats.org/drawingml/2006/diagram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defTabSz="323850">
              <a:lnSpc>
                <a:spcPct val="120000"/>
              </a:lnSpc>
              <a:defRPr/>
            </a:pPr>
            <a:r>
              <a:rPr lang="zh-CN" altLang="en-US" sz="9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9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9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14" name="îṧlîdé"/>
          <p:cNvSpPr>
            <a:spLocks/>
          </p:cNvSpPr>
          <p:nvPr/>
        </p:nvSpPr>
        <p:spPr bwMode="auto">
          <a:xfrm>
            <a:off x="7878998" y="2206999"/>
            <a:ext cx="612775" cy="612775"/>
          </a:xfrm>
          <a:custGeom>
            <a:avLst/>
            <a:gdLst>
              <a:gd name="T0" fmla="*/ 34767889 w 21600"/>
              <a:gd name="T1" fmla="*/ 34767889 h 21600"/>
              <a:gd name="T2" fmla="*/ 34767889 w 21600"/>
              <a:gd name="T3" fmla="*/ 34767889 h 21600"/>
              <a:gd name="T4" fmla="*/ 34767889 w 21600"/>
              <a:gd name="T5" fmla="*/ 34767889 h 21600"/>
              <a:gd name="T6" fmla="*/ 34767889 w 21600"/>
              <a:gd name="T7" fmla="*/ 3476788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600" y="4835"/>
                  <a:pt x="21600" y="10799"/>
                </a:cubicBezTo>
                <a:lnTo>
                  <a:pt x="21600" y="108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ïṩlïḑê"/>
          <p:cNvSpPr>
            <a:spLocks/>
          </p:cNvSpPr>
          <p:nvPr/>
        </p:nvSpPr>
        <p:spPr bwMode="auto">
          <a:xfrm>
            <a:off x="8266348" y="2757068"/>
            <a:ext cx="611982" cy="612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600" y="4835"/>
                  <a:pt x="21600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íSļíḍê"/>
          <p:cNvSpPr>
            <a:spLocks/>
          </p:cNvSpPr>
          <p:nvPr/>
        </p:nvSpPr>
        <p:spPr bwMode="auto">
          <a:xfrm>
            <a:off x="8299686" y="3443662"/>
            <a:ext cx="612775" cy="612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600" y="4835"/>
                  <a:pt x="21600" y="10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išļiḑé"/>
          <p:cNvSpPr>
            <a:spLocks/>
          </p:cNvSpPr>
          <p:nvPr/>
        </p:nvSpPr>
        <p:spPr bwMode="auto">
          <a:xfrm>
            <a:off x="7915511" y="4059612"/>
            <a:ext cx="612775" cy="612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600" y="4835"/>
                  <a:pt x="21600" y="107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íş1íḋé"/>
          <p:cNvSpPr>
            <a:spLocks/>
          </p:cNvSpPr>
          <p:nvPr/>
        </p:nvSpPr>
        <p:spPr bwMode="auto">
          <a:xfrm>
            <a:off x="9043024" y="2998801"/>
            <a:ext cx="2278856" cy="190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4="http://schemas.microsoft.com/office/powerpoint/2010/main" xmlns:dgm="http://schemas.openxmlformats.org/drawingml/2006/diagram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dgm="http://schemas.openxmlformats.org/drawingml/2006/diagram" xmlns:lc="http://schemas.openxmlformats.org/drawingml/2006/lockedCanvas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4="http://schemas.microsoft.com/office/powerpoint/2010/main" xmlns:dgm="http://schemas.openxmlformats.org/drawingml/2006/diagram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normAutofit/>
          </a:bodyPr>
          <a:lstStyle/>
          <a:p>
            <a:pPr defTabSz="323850">
              <a:defRPr/>
            </a:pPr>
            <a:r>
              <a:rPr lang="zh-CN" altLang="en-US" sz="1250" b="1">
                <a:solidFill>
                  <a:schemeClr val="accent5"/>
                </a:solidFill>
              </a:rPr>
              <a:t>标题文本预设</a:t>
            </a:r>
          </a:p>
        </p:txBody>
      </p:sp>
      <p:sp>
        <p:nvSpPr>
          <p:cNvPr id="19" name="iṥļiḍê"/>
          <p:cNvSpPr>
            <a:spLocks/>
          </p:cNvSpPr>
          <p:nvPr/>
        </p:nvSpPr>
        <p:spPr bwMode="auto">
          <a:xfrm>
            <a:off x="9043024" y="3189301"/>
            <a:ext cx="2278856" cy="7801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4="http://schemas.microsoft.com/office/powerpoint/2010/main" xmlns:dgm="http://schemas.openxmlformats.org/drawingml/2006/diagram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dgm="http://schemas.openxmlformats.org/drawingml/2006/diagram" xmlns:lc="http://schemas.openxmlformats.org/drawingml/2006/lockedCanvas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4="http://schemas.microsoft.com/office/powerpoint/2010/main" xmlns:dgm="http://schemas.openxmlformats.org/drawingml/2006/diagram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defTabSz="323850">
              <a:lnSpc>
                <a:spcPct val="120000"/>
              </a:lnSpc>
              <a:defRPr/>
            </a:pPr>
            <a:r>
              <a:rPr lang="zh-CN" altLang="en-US" sz="9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9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9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0" name="ïŝļiḑè"/>
          <p:cNvSpPr>
            <a:spLocks noChangeAspect="1"/>
          </p:cNvSpPr>
          <p:nvPr/>
        </p:nvSpPr>
        <p:spPr bwMode="auto">
          <a:xfrm>
            <a:off x="2728216" y="4179600"/>
            <a:ext cx="344764" cy="381053"/>
          </a:xfrm>
          <a:custGeom>
            <a:avLst/>
            <a:gdLst>
              <a:gd name="connsiteX0" fmla="*/ 67813 w 459621"/>
              <a:gd name="connsiteY0" fmla="*/ 117929 h 508000"/>
              <a:gd name="connsiteX1" fmla="*/ 113021 w 459621"/>
              <a:gd name="connsiteY1" fmla="*/ 162937 h 508000"/>
              <a:gd name="connsiteX2" fmla="*/ 67813 w 459621"/>
              <a:gd name="connsiteY2" fmla="*/ 282959 h 508000"/>
              <a:gd name="connsiteX3" fmla="*/ 233578 w 459621"/>
              <a:gd name="connsiteY3" fmla="*/ 447989 h 508000"/>
              <a:gd name="connsiteX4" fmla="*/ 391808 w 459621"/>
              <a:gd name="connsiteY4" fmla="*/ 282959 h 508000"/>
              <a:gd name="connsiteX5" fmla="*/ 339065 w 459621"/>
              <a:gd name="connsiteY5" fmla="*/ 170439 h 508000"/>
              <a:gd name="connsiteX6" fmla="*/ 384274 w 459621"/>
              <a:gd name="connsiteY6" fmla="*/ 117929 h 508000"/>
              <a:gd name="connsiteX7" fmla="*/ 459621 w 459621"/>
              <a:gd name="connsiteY7" fmla="*/ 282959 h 508000"/>
              <a:gd name="connsiteX8" fmla="*/ 233578 w 459621"/>
              <a:gd name="connsiteY8" fmla="*/ 508000 h 508000"/>
              <a:gd name="connsiteX9" fmla="*/ 0 w 459621"/>
              <a:gd name="connsiteY9" fmla="*/ 282959 h 508000"/>
              <a:gd name="connsiteX10" fmla="*/ 67813 w 459621"/>
              <a:gd name="connsiteY10" fmla="*/ 117929 h 508000"/>
              <a:gd name="connsiteX11" fmla="*/ 226787 w 459621"/>
              <a:gd name="connsiteY11" fmla="*/ 0 h 508000"/>
              <a:gd name="connsiteX12" fmla="*/ 263073 w 459621"/>
              <a:gd name="connsiteY12" fmla="*/ 37438 h 508000"/>
              <a:gd name="connsiteX13" fmla="*/ 263073 w 459621"/>
              <a:gd name="connsiteY13" fmla="*/ 284526 h 508000"/>
              <a:gd name="connsiteX14" fmla="*/ 226787 w 459621"/>
              <a:gd name="connsiteY14" fmla="*/ 314476 h 508000"/>
              <a:gd name="connsiteX15" fmla="*/ 190501 w 459621"/>
              <a:gd name="connsiteY15" fmla="*/ 284526 h 508000"/>
              <a:gd name="connsiteX16" fmla="*/ 190501 w 459621"/>
              <a:gd name="connsiteY16" fmla="*/ 37438 h 508000"/>
              <a:gd name="connsiteX17" fmla="*/ 226787 w 459621"/>
              <a:gd name="connsiteY17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9621" h="508000">
                <a:moveTo>
                  <a:pt x="67813" y="117929"/>
                </a:moveTo>
                <a:cubicBezTo>
                  <a:pt x="67813" y="117929"/>
                  <a:pt x="67813" y="117929"/>
                  <a:pt x="113021" y="162937"/>
                </a:cubicBezTo>
                <a:cubicBezTo>
                  <a:pt x="82882" y="200444"/>
                  <a:pt x="67813" y="237951"/>
                  <a:pt x="67813" y="282959"/>
                </a:cubicBezTo>
                <a:cubicBezTo>
                  <a:pt x="67813" y="372975"/>
                  <a:pt x="135626" y="447989"/>
                  <a:pt x="233578" y="447989"/>
                </a:cubicBezTo>
                <a:cubicBezTo>
                  <a:pt x="323995" y="447989"/>
                  <a:pt x="391808" y="372975"/>
                  <a:pt x="391808" y="282959"/>
                </a:cubicBezTo>
                <a:cubicBezTo>
                  <a:pt x="391808" y="237951"/>
                  <a:pt x="376739" y="200444"/>
                  <a:pt x="339065" y="170439"/>
                </a:cubicBezTo>
                <a:lnTo>
                  <a:pt x="384274" y="117929"/>
                </a:lnTo>
                <a:cubicBezTo>
                  <a:pt x="429482" y="162937"/>
                  <a:pt x="459621" y="215447"/>
                  <a:pt x="459621" y="282959"/>
                </a:cubicBezTo>
                <a:cubicBezTo>
                  <a:pt x="459621" y="410482"/>
                  <a:pt x="354134" y="508000"/>
                  <a:pt x="233578" y="508000"/>
                </a:cubicBezTo>
                <a:cubicBezTo>
                  <a:pt x="105487" y="508000"/>
                  <a:pt x="0" y="410482"/>
                  <a:pt x="0" y="282959"/>
                </a:cubicBezTo>
                <a:cubicBezTo>
                  <a:pt x="0" y="222948"/>
                  <a:pt x="22604" y="162937"/>
                  <a:pt x="67813" y="117929"/>
                </a:cubicBezTo>
                <a:close/>
                <a:moveTo>
                  <a:pt x="226787" y="0"/>
                </a:moveTo>
                <a:cubicBezTo>
                  <a:pt x="248559" y="0"/>
                  <a:pt x="263073" y="14975"/>
                  <a:pt x="263073" y="37438"/>
                </a:cubicBezTo>
                <a:lnTo>
                  <a:pt x="263073" y="284526"/>
                </a:lnTo>
                <a:cubicBezTo>
                  <a:pt x="263073" y="299501"/>
                  <a:pt x="248559" y="314476"/>
                  <a:pt x="226787" y="314476"/>
                </a:cubicBezTo>
                <a:cubicBezTo>
                  <a:pt x="205016" y="314476"/>
                  <a:pt x="190501" y="299501"/>
                  <a:pt x="190501" y="284526"/>
                </a:cubicBezTo>
                <a:cubicBezTo>
                  <a:pt x="190501" y="37438"/>
                  <a:pt x="190501" y="37438"/>
                  <a:pt x="190501" y="37438"/>
                </a:cubicBezTo>
                <a:cubicBezTo>
                  <a:pt x="190501" y="14975"/>
                  <a:pt x="205016" y="0"/>
                  <a:pt x="226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isḻíḍé"/>
          <p:cNvSpPr>
            <a:spLocks noChangeAspect="1"/>
          </p:cNvSpPr>
          <p:nvPr/>
        </p:nvSpPr>
        <p:spPr bwMode="auto">
          <a:xfrm>
            <a:off x="7994858" y="2329128"/>
            <a:ext cx="381053" cy="374784"/>
          </a:xfrm>
          <a:custGeom>
            <a:avLst/>
            <a:gdLst>
              <a:gd name="connsiteX0" fmla="*/ 325978 w 508000"/>
              <a:gd name="connsiteY0" fmla="*/ 396807 h 499642"/>
              <a:gd name="connsiteX1" fmla="*/ 332870 w 508000"/>
              <a:gd name="connsiteY1" fmla="*/ 401128 h 499642"/>
              <a:gd name="connsiteX2" fmla="*/ 368194 w 508000"/>
              <a:gd name="connsiteY2" fmla="*/ 462483 h 499642"/>
              <a:gd name="connsiteX3" fmla="*/ 369055 w 508000"/>
              <a:gd name="connsiteY3" fmla="*/ 469396 h 499642"/>
              <a:gd name="connsiteX4" fmla="*/ 364748 w 508000"/>
              <a:gd name="connsiteY4" fmla="*/ 474581 h 499642"/>
              <a:gd name="connsiteX5" fmla="*/ 271700 w 508000"/>
              <a:gd name="connsiteY5" fmla="*/ 499642 h 499642"/>
              <a:gd name="connsiteX6" fmla="*/ 265669 w 508000"/>
              <a:gd name="connsiteY6" fmla="*/ 497050 h 499642"/>
              <a:gd name="connsiteX7" fmla="*/ 263084 w 508000"/>
              <a:gd name="connsiteY7" fmla="*/ 491000 h 499642"/>
              <a:gd name="connsiteX8" fmla="*/ 263084 w 508000"/>
              <a:gd name="connsiteY8" fmla="*/ 419275 h 499642"/>
              <a:gd name="connsiteX9" fmla="*/ 270838 w 508000"/>
              <a:gd name="connsiteY9" fmla="*/ 411498 h 499642"/>
              <a:gd name="connsiteX10" fmla="*/ 322531 w 508000"/>
              <a:gd name="connsiteY10" fmla="*/ 397671 h 499642"/>
              <a:gd name="connsiteX11" fmla="*/ 325978 w 508000"/>
              <a:gd name="connsiteY11" fmla="*/ 396807 h 499642"/>
              <a:gd name="connsiteX12" fmla="*/ 181809 w 508000"/>
              <a:gd name="connsiteY12" fmla="*/ 396080 h 499642"/>
              <a:gd name="connsiteX13" fmla="*/ 185267 w 508000"/>
              <a:gd name="connsiteY13" fmla="*/ 396943 h 499642"/>
              <a:gd name="connsiteX14" fmla="*/ 237136 w 508000"/>
              <a:gd name="connsiteY14" fmla="*/ 411614 h 499642"/>
              <a:gd name="connsiteX15" fmla="*/ 244916 w 508000"/>
              <a:gd name="connsiteY15" fmla="*/ 419381 h 499642"/>
              <a:gd name="connsiteX16" fmla="*/ 244916 w 508000"/>
              <a:gd name="connsiteY16" fmla="*/ 491012 h 499642"/>
              <a:gd name="connsiteX17" fmla="*/ 241458 w 508000"/>
              <a:gd name="connsiteY17" fmla="*/ 497053 h 499642"/>
              <a:gd name="connsiteX18" fmla="*/ 236271 w 508000"/>
              <a:gd name="connsiteY18" fmla="*/ 499642 h 499642"/>
              <a:gd name="connsiteX19" fmla="*/ 235407 w 508000"/>
              <a:gd name="connsiteY19" fmla="*/ 499642 h 499642"/>
              <a:gd name="connsiteX20" fmla="*/ 142042 w 508000"/>
              <a:gd name="connsiteY20" fmla="*/ 474615 h 499642"/>
              <a:gd name="connsiteX21" fmla="*/ 137720 w 508000"/>
              <a:gd name="connsiteY21" fmla="*/ 469436 h 499642"/>
              <a:gd name="connsiteX22" fmla="*/ 138584 w 508000"/>
              <a:gd name="connsiteY22" fmla="*/ 462532 h 499642"/>
              <a:gd name="connsiteX23" fmla="*/ 174893 w 508000"/>
              <a:gd name="connsiteY23" fmla="*/ 400395 h 499642"/>
              <a:gd name="connsiteX24" fmla="*/ 181809 w 508000"/>
              <a:gd name="connsiteY24" fmla="*/ 396080 h 499642"/>
              <a:gd name="connsiteX25" fmla="*/ 395834 w 508000"/>
              <a:gd name="connsiteY25" fmla="*/ 339030 h 499642"/>
              <a:gd name="connsiteX26" fmla="*/ 400148 w 508000"/>
              <a:gd name="connsiteY26" fmla="*/ 340754 h 499642"/>
              <a:gd name="connsiteX27" fmla="*/ 461399 w 508000"/>
              <a:gd name="connsiteY27" fmla="*/ 376097 h 499642"/>
              <a:gd name="connsiteX28" fmla="*/ 465712 w 508000"/>
              <a:gd name="connsiteY28" fmla="*/ 381269 h 499642"/>
              <a:gd name="connsiteX29" fmla="*/ 464850 w 508000"/>
              <a:gd name="connsiteY29" fmla="*/ 388165 h 499642"/>
              <a:gd name="connsiteX30" fmla="*/ 396697 w 508000"/>
              <a:gd name="connsiteY30" fmla="*/ 456265 h 499642"/>
              <a:gd name="connsiteX31" fmla="*/ 391521 w 508000"/>
              <a:gd name="connsiteY31" fmla="*/ 457127 h 499642"/>
              <a:gd name="connsiteX32" fmla="*/ 389796 w 508000"/>
              <a:gd name="connsiteY32" fmla="*/ 457127 h 499642"/>
              <a:gd name="connsiteX33" fmla="*/ 384619 w 508000"/>
              <a:gd name="connsiteY33" fmla="*/ 452817 h 499642"/>
              <a:gd name="connsiteX34" fmla="*/ 349249 w 508000"/>
              <a:gd name="connsiteY34" fmla="*/ 391613 h 499642"/>
              <a:gd name="connsiteX35" fmla="*/ 350974 w 508000"/>
              <a:gd name="connsiteY35" fmla="*/ 380407 h 499642"/>
              <a:gd name="connsiteX36" fmla="*/ 388933 w 508000"/>
              <a:gd name="connsiteY36" fmla="*/ 342478 h 499642"/>
              <a:gd name="connsiteX37" fmla="*/ 395834 w 508000"/>
              <a:gd name="connsiteY37" fmla="*/ 339030 h 499642"/>
              <a:gd name="connsiteX38" fmla="*/ 112165 w 508000"/>
              <a:gd name="connsiteY38" fmla="*/ 339030 h 499642"/>
              <a:gd name="connsiteX39" fmla="*/ 118204 w 508000"/>
              <a:gd name="connsiteY39" fmla="*/ 342478 h 499642"/>
              <a:gd name="connsiteX40" fmla="*/ 156163 w 508000"/>
              <a:gd name="connsiteY40" fmla="*/ 380407 h 499642"/>
              <a:gd name="connsiteX41" fmla="*/ 158751 w 508000"/>
              <a:gd name="connsiteY41" fmla="*/ 391613 h 499642"/>
              <a:gd name="connsiteX42" fmla="*/ 123380 w 508000"/>
              <a:gd name="connsiteY42" fmla="*/ 452817 h 499642"/>
              <a:gd name="connsiteX43" fmla="*/ 118204 w 508000"/>
              <a:gd name="connsiteY43" fmla="*/ 457127 h 499642"/>
              <a:gd name="connsiteX44" fmla="*/ 115616 w 508000"/>
              <a:gd name="connsiteY44" fmla="*/ 457127 h 499642"/>
              <a:gd name="connsiteX45" fmla="*/ 111303 w 508000"/>
              <a:gd name="connsiteY45" fmla="*/ 455403 h 499642"/>
              <a:gd name="connsiteX46" fmla="*/ 43150 w 508000"/>
              <a:gd name="connsiteY46" fmla="*/ 388165 h 499642"/>
              <a:gd name="connsiteX47" fmla="*/ 42287 w 508000"/>
              <a:gd name="connsiteY47" fmla="*/ 381269 h 499642"/>
              <a:gd name="connsiteX48" fmla="*/ 45738 w 508000"/>
              <a:gd name="connsiteY48" fmla="*/ 376097 h 499642"/>
              <a:gd name="connsiteX49" fmla="*/ 107852 w 508000"/>
              <a:gd name="connsiteY49" fmla="*/ 340754 h 499642"/>
              <a:gd name="connsiteX50" fmla="*/ 112165 w 508000"/>
              <a:gd name="connsiteY50" fmla="*/ 339030 h 499642"/>
              <a:gd name="connsiteX51" fmla="*/ 427844 w 508000"/>
              <a:gd name="connsiteY51" fmla="*/ 254363 h 499642"/>
              <a:gd name="connsiteX52" fmla="*/ 499381 w 508000"/>
              <a:gd name="connsiteY52" fmla="*/ 254363 h 499642"/>
              <a:gd name="connsiteX53" fmla="*/ 505414 w 508000"/>
              <a:gd name="connsiteY53" fmla="*/ 256956 h 499642"/>
              <a:gd name="connsiteX54" fmla="*/ 508000 w 508000"/>
              <a:gd name="connsiteY54" fmla="*/ 263008 h 499642"/>
              <a:gd name="connsiteX55" fmla="*/ 483005 w 508000"/>
              <a:gd name="connsiteY55" fmla="*/ 356372 h 499642"/>
              <a:gd name="connsiteX56" fmla="*/ 477834 w 508000"/>
              <a:gd name="connsiteY56" fmla="*/ 360695 h 499642"/>
              <a:gd name="connsiteX57" fmla="*/ 475248 w 508000"/>
              <a:gd name="connsiteY57" fmla="*/ 361559 h 499642"/>
              <a:gd name="connsiteX58" fmla="*/ 470939 w 508000"/>
              <a:gd name="connsiteY58" fmla="*/ 359830 h 499642"/>
              <a:gd name="connsiteX59" fmla="*/ 408882 w 508000"/>
              <a:gd name="connsiteY59" fmla="*/ 324386 h 499642"/>
              <a:gd name="connsiteX60" fmla="*/ 405435 w 508000"/>
              <a:gd name="connsiteY60" fmla="*/ 313148 h 499642"/>
              <a:gd name="connsiteX61" fmla="*/ 420087 w 508000"/>
              <a:gd name="connsiteY61" fmla="*/ 262143 h 499642"/>
              <a:gd name="connsiteX62" fmla="*/ 427844 w 508000"/>
              <a:gd name="connsiteY62" fmla="*/ 254363 h 499642"/>
              <a:gd name="connsiteX63" fmla="*/ 8600 w 508000"/>
              <a:gd name="connsiteY63" fmla="*/ 254363 h 499642"/>
              <a:gd name="connsiteX64" fmla="*/ 79119 w 508000"/>
              <a:gd name="connsiteY64" fmla="*/ 254363 h 499642"/>
              <a:gd name="connsiteX65" fmla="*/ 87719 w 508000"/>
              <a:gd name="connsiteY65" fmla="*/ 262143 h 499642"/>
              <a:gd name="connsiteX66" fmla="*/ 101479 w 508000"/>
              <a:gd name="connsiteY66" fmla="*/ 314012 h 499642"/>
              <a:gd name="connsiteX67" fmla="*/ 98039 w 508000"/>
              <a:gd name="connsiteY67" fmla="*/ 324386 h 499642"/>
              <a:gd name="connsiteX68" fmla="*/ 36119 w 508000"/>
              <a:gd name="connsiteY68" fmla="*/ 359830 h 499642"/>
              <a:gd name="connsiteX69" fmla="*/ 32679 w 508000"/>
              <a:gd name="connsiteY69" fmla="*/ 361559 h 499642"/>
              <a:gd name="connsiteX70" fmla="*/ 30099 w 508000"/>
              <a:gd name="connsiteY70" fmla="*/ 360695 h 499642"/>
              <a:gd name="connsiteX71" fmla="*/ 24940 w 508000"/>
              <a:gd name="connsiteY71" fmla="*/ 356372 h 499642"/>
              <a:gd name="connsiteX72" fmla="*/ 0 w 508000"/>
              <a:gd name="connsiteY72" fmla="*/ 263008 h 499642"/>
              <a:gd name="connsiteX73" fmla="*/ 2580 w 508000"/>
              <a:gd name="connsiteY73" fmla="*/ 256956 h 499642"/>
              <a:gd name="connsiteX74" fmla="*/ 8600 w 508000"/>
              <a:gd name="connsiteY74" fmla="*/ 254363 h 499642"/>
              <a:gd name="connsiteX75" fmla="*/ 475205 w 508000"/>
              <a:gd name="connsiteY75" fmla="*/ 129362 h 499642"/>
              <a:gd name="connsiteX76" fmla="*/ 477794 w 508000"/>
              <a:gd name="connsiteY76" fmla="*/ 129362 h 499642"/>
              <a:gd name="connsiteX77" fmla="*/ 482973 w 508000"/>
              <a:gd name="connsiteY77" fmla="*/ 133675 h 499642"/>
              <a:gd name="connsiteX78" fmla="*/ 507137 w 508000"/>
              <a:gd name="connsiteY78" fmla="*/ 226842 h 499642"/>
              <a:gd name="connsiteX79" fmla="*/ 505411 w 508000"/>
              <a:gd name="connsiteY79" fmla="*/ 232880 h 499642"/>
              <a:gd name="connsiteX80" fmla="*/ 499370 w 508000"/>
              <a:gd name="connsiteY80" fmla="*/ 235468 h 499642"/>
              <a:gd name="connsiteX81" fmla="*/ 428602 w 508000"/>
              <a:gd name="connsiteY81" fmla="*/ 235468 h 499642"/>
              <a:gd name="connsiteX82" fmla="*/ 420835 w 508000"/>
              <a:gd name="connsiteY82" fmla="*/ 228567 h 499642"/>
              <a:gd name="connsiteX83" fmla="*/ 406164 w 508000"/>
              <a:gd name="connsiteY83" fmla="*/ 176808 h 499642"/>
              <a:gd name="connsiteX84" fmla="*/ 409616 w 508000"/>
              <a:gd name="connsiteY84" fmla="*/ 165593 h 499642"/>
              <a:gd name="connsiteX85" fmla="*/ 470890 w 508000"/>
              <a:gd name="connsiteY85" fmla="*/ 130225 h 499642"/>
              <a:gd name="connsiteX86" fmla="*/ 475205 w 508000"/>
              <a:gd name="connsiteY86" fmla="*/ 129362 h 499642"/>
              <a:gd name="connsiteX87" fmla="*/ 389708 w 508000"/>
              <a:gd name="connsiteY87" fmla="*/ 32704 h 499642"/>
              <a:gd name="connsiteX88" fmla="*/ 392299 w 508000"/>
              <a:gd name="connsiteY88" fmla="*/ 32704 h 499642"/>
              <a:gd name="connsiteX89" fmla="*/ 396617 w 508000"/>
              <a:gd name="connsiteY89" fmla="*/ 34428 h 499642"/>
              <a:gd name="connsiteX90" fmla="*/ 464848 w 508000"/>
              <a:gd name="connsiteY90" fmla="*/ 102528 h 499642"/>
              <a:gd name="connsiteX91" fmla="*/ 465711 w 508000"/>
              <a:gd name="connsiteY91" fmla="*/ 108562 h 499642"/>
              <a:gd name="connsiteX92" fmla="*/ 462257 w 508000"/>
              <a:gd name="connsiteY92" fmla="*/ 114596 h 499642"/>
              <a:gd name="connsiteX93" fmla="*/ 400072 w 508000"/>
              <a:gd name="connsiteY93" fmla="*/ 149939 h 499642"/>
              <a:gd name="connsiteX94" fmla="*/ 395754 w 508000"/>
              <a:gd name="connsiteY94" fmla="*/ 150801 h 499642"/>
              <a:gd name="connsiteX95" fmla="*/ 389708 w 508000"/>
              <a:gd name="connsiteY95" fmla="*/ 147353 h 499642"/>
              <a:gd name="connsiteX96" fmla="*/ 351706 w 508000"/>
              <a:gd name="connsiteY96" fmla="*/ 109424 h 499642"/>
              <a:gd name="connsiteX97" fmla="*/ 349115 w 508000"/>
              <a:gd name="connsiteY97" fmla="*/ 98218 h 499642"/>
              <a:gd name="connsiteX98" fmla="*/ 384526 w 508000"/>
              <a:gd name="connsiteY98" fmla="*/ 37014 h 499642"/>
              <a:gd name="connsiteX99" fmla="*/ 389708 w 508000"/>
              <a:gd name="connsiteY99" fmla="*/ 32704 h 499642"/>
              <a:gd name="connsiteX100" fmla="*/ 115448 w 508000"/>
              <a:gd name="connsiteY100" fmla="*/ 32704 h 499642"/>
              <a:gd name="connsiteX101" fmla="*/ 117171 w 508000"/>
              <a:gd name="connsiteY101" fmla="*/ 32704 h 499642"/>
              <a:gd name="connsiteX102" fmla="*/ 122340 w 508000"/>
              <a:gd name="connsiteY102" fmla="*/ 37018 h 499642"/>
              <a:gd name="connsiteX103" fmla="*/ 158526 w 508000"/>
              <a:gd name="connsiteY103" fmla="*/ 98279 h 499642"/>
              <a:gd name="connsiteX104" fmla="*/ 155941 w 508000"/>
              <a:gd name="connsiteY104" fmla="*/ 109496 h 499642"/>
              <a:gd name="connsiteX105" fmla="*/ 87017 w 508000"/>
              <a:gd name="connsiteY105" fmla="*/ 228565 h 499642"/>
              <a:gd name="connsiteX106" fmla="*/ 79263 w 508000"/>
              <a:gd name="connsiteY106" fmla="*/ 235468 h 499642"/>
              <a:gd name="connsiteX107" fmla="*/ 8615 w 508000"/>
              <a:gd name="connsiteY107" fmla="*/ 235468 h 499642"/>
              <a:gd name="connsiteX108" fmla="*/ 2584 w 508000"/>
              <a:gd name="connsiteY108" fmla="*/ 232880 h 499642"/>
              <a:gd name="connsiteX109" fmla="*/ 0 w 508000"/>
              <a:gd name="connsiteY109" fmla="*/ 226840 h 499642"/>
              <a:gd name="connsiteX110" fmla="*/ 34462 w 508000"/>
              <a:gd name="connsiteY110" fmla="*/ 116398 h 499642"/>
              <a:gd name="connsiteX111" fmla="*/ 111140 w 508000"/>
              <a:gd name="connsiteY111" fmla="*/ 34430 h 499642"/>
              <a:gd name="connsiteX112" fmla="*/ 115448 w 508000"/>
              <a:gd name="connsiteY112" fmla="*/ 32704 h 499642"/>
              <a:gd name="connsiteX113" fmla="*/ 219030 w 508000"/>
              <a:gd name="connsiteY113" fmla="*/ 0 h 499642"/>
              <a:gd name="connsiteX114" fmla="*/ 288970 w 508000"/>
              <a:gd name="connsiteY114" fmla="*/ 0 h 499642"/>
              <a:gd name="connsiteX115" fmla="*/ 297605 w 508000"/>
              <a:gd name="connsiteY115" fmla="*/ 8630 h 499642"/>
              <a:gd name="connsiteX116" fmla="*/ 297605 w 508000"/>
              <a:gd name="connsiteY116" fmla="*/ 220070 h 499642"/>
              <a:gd name="connsiteX117" fmla="*/ 288970 w 508000"/>
              <a:gd name="connsiteY117" fmla="*/ 227837 h 499642"/>
              <a:gd name="connsiteX118" fmla="*/ 219030 w 508000"/>
              <a:gd name="connsiteY118" fmla="*/ 227837 h 499642"/>
              <a:gd name="connsiteX119" fmla="*/ 210395 w 508000"/>
              <a:gd name="connsiteY119" fmla="*/ 220070 h 499642"/>
              <a:gd name="connsiteX120" fmla="*/ 210395 w 508000"/>
              <a:gd name="connsiteY120" fmla="*/ 8630 h 499642"/>
              <a:gd name="connsiteX121" fmla="*/ 219030 w 508000"/>
              <a:gd name="connsiteY121" fmla="*/ 0 h 49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508000" h="499642">
                <a:moveTo>
                  <a:pt x="325978" y="396807"/>
                </a:moveTo>
                <a:cubicBezTo>
                  <a:pt x="328562" y="396807"/>
                  <a:pt x="331147" y="398535"/>
                  <a:pt x="332870" y="401128"/>
                </a:cubicBezTo>
                <a:lnTo>
                  <a:pt x="368194" y="462483"/>
                </a:lnTo>
                <a:cubicBezTo>
                  <a:pt x="369917" y="465076"/>
                  <a:pt x="369917" y="466804"/>
                  <a:pt x="369055" y="469396"/>
                </a:cubicBezTo>
                <a:cubicBezTo>
                  <a:pt x="369055" y="471125"/>
                  <a:pt x="367332" y="473717"/>
                  <a:pt x="364748" y="474581"/>
                </a:cubicBezTo>
                <a:cubicBezTo>
                  <a:pt x="336316" y="488408"/>
                  <a:pt x="304439" y="497050"/>
                  <a:pt x="271700" y="499642"/>
                </a:cubicBezTo>
                <a:cubicBezTo>
                  <a:pt x="269115" y="499642"/>
                  <a:pt x="267392" y="498778"/>
                  <a:pt x="265669" y="497050"/>
                </a:cubicBezTo>
                <a:cubicBezTo>
                  <a:pt x="263946" y="495321"/>
                  <a:pt x="263084" y="493593"/>
                  <a:pt x="263084" y="491000"/>
                </a:cubicBezTo>
                <a:cubicBezTo>
                  <a:pt x="263084" y="491000"/>
                  <a:pt x="263084" y="491000"/>
                  <a:pt x="263084" y="419275"/>
                </a:cubicBezTo>
                <a:cubicBezTo>
                  <a:pt x="263084" y="415819"/>
                  <a:pt x="266530" y="411498"/>
                  <a:pt x="270838" y="411498"/>
                </a:cubicBezTo>
                <a:cubicBezTo>
                  <a:pt x="288931" y="409769"/>
                  <a:pt x="306162" y="404584"/>
                  <a:pt x="322531" y="397671"/>
                </a:cubicBezTo>
                <a:cubicBezTo>
                  <a:pt x="323393" y="396807"/>
                  <a:pt x="324255" y="396807"/>
                  <a:pt x="325978" y="396807"/>
                </a:cubicBezTo>
                <a:close/>
                <a:moveTo>
                  <a:pt x="181809" y="396080"/>
                </a:moveTo>
                <a:cubicBezTo>
                  <a:pt x="183538" y="396080"/>
                  <a:pt x="184402" y="396943"/>
                  <a:pt x="185267" y="396943"/>
                </a:cubicBezTo>
                <a:cubicBezTo>
                  <a:pt x="203421" y="404710"/>
                  <a:pt x="219846" y="409888"/>
                  <a:pt x="237136" y="411614"/>
                </a:cubicBezTo>
                <a:cubicBezTo>
                  <a:pt x="241458" y="411614"/>
                  <a:pt x="244916" y="415066"/>
                  <a:pt x="244916" y="419381"/>
                </a:cubicBezTo>
                <a:cubicBezTo>
                  <a:pt x="244916" y="419381"/>
                  <a:pt x="244916" y="419381"/>
                  <a:pt x="244916" y="491012"/>
                </a:cubicBezTo>
                <a:cubicBezTo>
                  <a:pt x="244916" y="493601"/>
                  <a:pt x="243187" y="495327"/>
                  <a:pt x="241458" y="497053"/>
                </a:cubicBezTo>
                <a:cubicBezTo>
                  <a:pt x="240594" y="498779"/>
                  <a:pt x="238000" y="499642"/>
                  <a:pt x="236271" y="499642"/>
                </a:cubicBezTo>
                <a:cubicBezTo>
                  <a:pt x="236271" y="499642"/>
                  <a:pt x="235407" y="499642"/>
                  <a:pt x="235407" y="499642"/>
                </a:cubicBezTo>
                <a:cubicBezTo>
                  <a:pt x="203421" y="497053"/>
                  <a:pt x="171435" y="488423"/>
                  <a:pt x="142042" y="474615"/>
                </a:cubicBezTo>
                <a:cubicBezTo>
                  <a:pt x="140313" y="473752"/>
                  <a:pt x="138584" y="472026"/>
                  <a:pt x="137720" y="469436"/>
                </a:cubicBezTo>
                <a:cubicBezTo>
                  <a:pt x="137720" y="466847"/>
                  <a:pt x="137720" y="465121"/>
                  <a:pt x="138584" y="462532"/>
                </a:cubicBezTo>
                <a:cubicBezTo>
                  <a:pt x="138584" y="462532"/>
                  <a:pt x="138584" y="462532"/>
                  <a:pt x="174893" y="400395"/>
                </a:cubicBezTo>
                <a:cubicBezTo>
                  <a:pt x="176622" y="397806"/>
                  <a:pt x="179215" y="396080"/>
                  <a:pt x="181809" y="396080"/>
                </a:cubicBezTo>
                <a:close/>
                <a:moveTo>
                  <a:pt x="395834" y="339030"/>
                </a:moveTo>
                <a:cubicBezTo>
                  <a:pt x="397560" y="339030"/>
                  <a:pt x="398422" y="339892"/>
                  <a:pt x="400148" y="340754"/>
                </a:cubicBezTo>
                <a:cubicBezTo>
                  <a:pt x="400148" y="340754"/>
                  <a:pt x="400148" y="340754"/>
                  <a:pt x="461399" y="376097"/>
                </a:cubicBezTo>
                <a:cubicBezTo>
                  <a:pt x="463987" y="376959"/>
                  <a:pt x="464850" y="378683"/>
                  <a:pt x="465712" y="381269"/>
                </a:cubicBezTo>
                <a:cubicBezTo>
                  <a:pt x="466575" y="383855"/>
                  <a:pt x="465712" y="385579"/>
                  <a:pt x="464850" y="388165"/>
                </a:cubicBezTo>
                <a:cubicBezTo>
                  <a:pt x="445870" y="414888"/>
                  <a:pt x="423440" y="438163"/>
                  <a:pt x="396697" y="456265"/>
                </a:cubicBezTo>
                <a:cubicBezTo>
                  <a:pt x="394972" y="457127"/>
                  <a:pt x="393246" y="457127"/>
                  <a:pt x="391521" y="457127"/>
                </a:cubicBezTo>
                <a:cubicBezTo>
                  <a:pt x="391521" y="457127"/>
                  <a:pt x="390658" y="457127"/>
                  <a:pt x="389796" y="457127"/>
                </a:cubicBezTo>
                <a:cubicBezTo>
                  <a:pt x="388070" y="456265"/>
                  <a:pt x="385482" y="455403"/>
                  <a:pt x="384619" y="452817"/>
                </a:cubicBezTo>
                <a:cubicBezTo>
                  <a:pt x="384619" y="452817"/>
                  <a:pt x="384619" y="452817"/>
                  <a:pt x="349249" y="391613"/>
                </a:cubicBezTo>
                <a:cubicBezTo>
                  <a:pt x="346661" y="387303"/>
                  <a:pt x="347524" y="382993"/>
                  <a:pt x="350974" y="380407"/>
                </a:cubicBezTo>
                <a:cubicBezTo>
                  <a:pt x="366503" y="369201"/>
                  <a:pt x="378581" y="357132"/>
                  <a:pt x="388933" y="342478"/>
                </a:cubicBezTo>
                <a:cubicBezTo>
                  <a:pt x="390658" y="340754"/>
                  <a:pt x="393246" y="339030"/>
                  <a:pt x="395834" y="339030"/>
                </a:cubicBezTo>
                <a:close/>
                <a:moveTo>
                  <a:pt x="112165" y="339030"/>
                </a:moveTo>
                <a:cubicBezTo>
                  <a:pt x="114753" y="339030"/>
                  <a:pt x="117342" y="340754"/>
                  <a:pt x="118204" y="342478"/>
                </a:cubicBezTo>
                <a:cubicBezTo>
                  <a:pt x="129419" y="357995"/>
                  <a:pt x="142360" y="370063"/>
                  <a:pt x="156163" y="380407"/>
                </a:cubicBezTo>
                <a:cubicBezTo>
                  <a:pt x="159614" y="382993"/>
                  <a:pt x="161339" y="387303"/>
                  <a:pt x="158751" y="391613"/>
                </a:cubicBezTo>
                <a:cubicBezTo>
                  <a:pt x="158751" y="391613"/>
                  <a:pt x="158751" y="391613"/>
                  <a:pt x="123380" y="452817"/>
                </a:cubicBezTo>
                <a:cubicBezTo>
                  <a:pt x="121655" y="455403"/>
                  <a:pt x="119930" y="456265"/>
                  <a:pt x="118204" y="457127"/>
                </a:cubicBezTo>
                <a:cubicBezTo>
                  <a:pt x="117342" y="457127"/>
                  <a:pt x="116479" y="457127"/>
                  <a:pt x="115616" y="457127"/>
                </a:cubicBezTo>
                <a:cubicBezTo>
                  <a:pt x="114753" y="457127"/>
                  <a:pt x="113028" y="457127"/>
                  <a:pt x="111303" y="455403"/>
                </a:cubicBezTo>
                <a:cubicBezTo>
                  <a:pt x="84559" y="437301"/>
                  <a:pt x="61267" y="414888"/>
                  <a:pt x="43150" y="388165"/>
                </a:cubicBezTo>
                <a:cubicBezTo>
                  <a:pt x="42287" y="385579"/>
                  <a:pt x="41425" y="383855"/>
                  <a:pt x="42287" y="381269"/>
                </a:cubicBezTo>
                <a:cubicBezTo>
                  <a:pt x="42287" y="379545"/>
                  <a:pt x="44013" y="376959"/>
                  <a:pt x="45738" y="376097"/>
                </a:cubicBezTo>
                <a:cubicBezTo>
                  <a:pt x="45738" y="376097"/>
                  <a:pt x="45738" y="376097"/>
                  <a:pt x="107852" y="340754"/>
                </a:cubicBezTo>
                <a:cubicBezTo>
                  <a:pt x="108715" y="339892"/>
                  <a:pt x="110440" y="339030"/>
                  <a:pt x="112165" y="339030"/>
                </a:cubicBezTo>
                <a:close/>
                <a:moveTo>
                  <a:pt x="427844" y="254363"/>
                </a:moveTo>
                <a:cubicBezTo>
                  <a:pt x="427844" y="254363"/>
                  <a:pt x="427844" y="254363"/>
                  <a:pt x="499381" y="254363"/>
                </a:cubicBezTo>
                <a:cubicBezTo>
                  <a:pt x="501967" y="254363"/>
                  <a:pt x="503691" y="255228"/>
                  <a:pt x="505414" y="256956"/>
                </a:cubicBezTo>
                <a:cubicBezTo>
                  <a:pt x="507138" y="258685"/>
                  <a:pt x="508000" y="261279"/>
                  <a:pt x="508000" y="263008"/>
                </a:cubicBezTo>
                <a:cubicBezTo>
                  <a:pt x="505414" y="295858"/>
                  <a:pt x="496795" y="326980"/>
                  <a:pt x="483005" y="356372"/>
                </a:cubicBezTo>
                <a:cubicBezTo>
                  <a:pt x="482143" y="358966"/>
                  <a:pt x="480419" y="359830"/>
                  <a:pt x="477834" y="360695"/>
                </a:cubicBezTo>
                <a:cubicBezTo>
                  <a:pt x="476972" y="360695"/>
                  <a:pt x="476110" y="361559"/>
                  <a:pt x="475248" y="361559"/>
                </a:cubicBezTo>
                <a:cubicBezTo>
                  <a:pt x="474386" y="361559"/>
                  <a:pt x="472662" y="360695"/>
                  <a:pt x="470939" y="359830"/>
                </a:cubicBezTo>
                <a:cubicBezTo>
                  <a:pt x="470939" y="359830"/>
                  <a:pt x="470939" y="359830"/>
                  <a:pt x="408882" y="324386"/>
                </a:cubicBezTo>
                <a:cubicBezTo>
                  <a:pt x="405435" y="321793"/>
                  <a:pt x="403711" y="317470"/>
                  <a:pt x="405435" y="313148"/>
                </a:cubicBezTo>
                <a:cubicBezTo>
                  <a:pt x="413192" y="295858"/>
                  <a:pt x="418363" y="278569"/>
                  <a:pt x="420087" y="262143"/>
                </a:cubicBezTo>
                <a:cubicBezTo>
                  <a:pt x="420087" y="257821"/>
                  <a:pt x="423535" y="254363"/>
                  <a:pt x="427844" y="254363"/>
                </a:cubicBezTo>
                <a:close/>
                <a:moveTo>
                  <a:pt x="8600" y="254363"/>
                </a:moveTo>
                <a:cubicBezTo>
                  <a:pt x="8600" y="254363"/>
                  <a:pt x="8600" y="254363"/>
                  <a:pt x="79119" y="254363"/>
                </a:cubicBezTo>
                <a:cubicBezTo>
                  <a:pt x="83419" y="254363"/>
                  <a:pt x="86859" y="257821"/>
                  <a:pt x="87719" y="262143"/>
                </a:cubicBezTo>
                <a:cubicBezTo>
                  <a:pt x="89439" y="280298"/>
                  <a:pt x="93739" y="297587"/>
                  <a:pt x="101479" y="314012"/>
                </a:cubicBezTo>
                <a:cubicBezTo>
                  <a:pt x="103199" y="317470"/>
                  <a:pt x="101479" y="322657"/>
                  <a:pt x="98039" y="324386"/>
                </a:cubicBezTo>
                <a:cubicBezTo>
                  <a:pt x="98039" y="324386"/>
                  <a:pt x="98039" y="324386"/>
                  <a:pt x="36119" y="359830"/>
                </a:cubicBezTo>
                <a:cubicBezTo>
                  <a:pt x="35259" y="360695"/>
                  <a:pt x="33539" y="361559"/>
                  <a:pt x="32679" y="361559"/>
                </a:cubicBezTo>
                <a:cubicBezTo>
                  <a:pt x="31819" y="361559"/>
                  <a:pt x="30959" y="360695"/>
                  <a:pt x="30099" y="360695"/>
                </a:cubicBezTo>
                <a:cubicBezTo>
                  <a:pt x="27519" y="359830"/>
                  <a:pt x="25800" y="358966"/>
                  <a:pt x="24940" y="356372"/>
                </a:cubicBezTo>
                <a:cubicBezTo>
                  <a:pt x="10320" y="326980"/>
                  <a:pt x="2580" y="295858"/>
                  <a:pt x="0" y="263008"/>
                </a:cubicBezTo>
                <a:cubicBezTo>
                  <a:pt x="0" y="261279"/>
                  <a:pt x="860" y="258685"/>
                  <a:pt x="2580" y="256956"/>
                </a:cubicBezTo>
                <a:cubicBezTo>
                  <a:pt x="3440" y="255228"/>
                  <a:pt x="6020" y="254363"/>
                  <a:pt x="8600" y="254363"/>
                </a:cubicBezTo>
                <a:close/>
                <a:moveTo>
                  <a:pt x="475205" y="129362"/>
                </a:moveTo>
                <a:cubicBezTo>
                  <a:pt x="476068" y="129362"/>
                  <a:pt x="476931" y="129362"/>
                  <a:pt x="477794" y="129362"/>
                </a:cubicBezTo>
                <a:cubicBezTo>
                  <a:pt x="479520" y="130225"/>
                  <a:pt x="481246" y="131950"/>
                  <a:pt x="482973" y="133675"/>
                </a:cubicBezTo>
                <a:cubicBezTo>
                  <a:pt x="496781" y="163005"/>
                  <a:pt x="505411" y="194061"/>
                  <a:pt x="507137" y="226842"/>
                </a:cubicBezTo>
                <a:cubicBezTo>
                  <a:pt x="508000" y="229429"/>
                  <a:pt x="507137" y="231155"/>
                  <a:pt x="505411" y="232880"/>
                </a:cubicBezTo>
                <a:cubicBezTo>
                  <a:pt x="503685" y="234605"/>
                  <a:pt x="501959" y="235468"/>
                  <a:pt x="499370" y="235468"/>
                </a:cubicBezTo>
                <a:cubicBezTo>
                  <a:pt x="499370" y="235468"/>
                  <a:pt x="499370" y="235468"/>
                  <a:pt x="428602" y="235468"/>
                </a:cubicBezTo>
                <a:cubicBezTo>
                  <a:pt x="424287" y="235468"/>
                  <a:pt x="420835" y="232880"/>
                  <a:pt x="420835" y="228567"/>
                </a:cubicBezTo>
                <a:cubicBezTo>
                  <a:pt x="419109" y="210451"/>
                  <a:pt x="413931" y="193198"/>
                  <a:pt x="406164" y="176808"/>
                </a:cubicBezTo>
                <a:cubicBezTo>
                  <a:pt x="404438" y="172495"/>
                  <a:pt x="406164" y="168181"/>
                  <a:pt x="409616" y="165593"/>
                </a:cubicBezTo>
                <a:cubicBezTo>
                  <a:pt x="409616" y="165593"/>
                  <a:pt x="409616" y="165593"/>
                  <a:pt x="470890" y="130225"/>
                </a:cubicBezTo>
                <a:cubicBezTo>
                  <a:pt x="472616" y="129362"/>
                  <a:pt x="473479" y="129362"/>
                  <a:pt x="475205" y="129362"/>
                </a:cubicBezTo>
                <a:close/>
                <a:moveTo>
                  <a:pt x="389708" y="32704"/>
                </a:moveTo>
                <a:cubicBezTo>
                  <a:pt x="390572" y="32704"/>
                  <a:pt x="391435" y="32704"/>
                  <a:pt x="392299" y="32704"/>
                </a:cubicBezTo>
                <a:cubicBezTo>
                  <a:pt x="393163" y="32704"/>
                  <a:pt x="394890" y="33566"/>
                  <a:pt x="396617" y="34428"/>
                </a:cubicBezTo>
                <a:cubicBezTo>
                  <a:pt x="423391" y="52531"/>
                  <a:pt x="445847" y="74943"/>
                  <a:pt x="464848" y="102528"/>
                </a:cubicBezTo>
                <a:cubicBezTo>
                  <a:pt x="465711" y="104252"/>
                  <a:pt x="466575" y="106838"/>
                  <a:pt x="465711" y="108562"/>
                </a:cubicBezTo>
                <a:cubicBezTo>
                  <a:pt x="465711" y="111148"/>
                  <a:pt x="463984" y="112872"/>
                  <a:pt x="462257" y="114596"/>
                </a:cubicBezTo>
                <a:cubicBezTo>
                  <a:pt x="462257" y="114596"/>
                  <a:pt x="462257" y="114596"/>
                  <a:pt x="400072" y="149939"/>
                </a:cubicBezTo>
                <a:cubicBezTo>
                  <a:pt x="399208" y="150801"/>
                  <a:pt x="397481" y="150801"/>
                  <a:pt x="395754" y="150801"/>
                </a:cubicBezTo>
                <a:cubicBezTo>
                  <a:pt x="393163" y="150801"/>
                  <a:pt x="391435" y="149939"/>
                  <a:pt x="389708" y="147353"/>
                </a:cubicBezTo>
                <a:cubicBezTo>
                  <a:pt x="378480" y="132699"/>
                  <a:pt x="365525" y="119768"/>
                  <a:pt x="351706" y="109424"/>
                </a:cubicBezTo>
                <a:cubicBezTo>
                  <a:pt x="348252" y="106838"/>
                  <a:pt x="347388" y="102528"/>
                  <a:pt x="349115" y="98218"/>
                </a:cubicBezTo>
                <a:cubicBezTo>
                  <a:pt x="349115" y="98218"/>
                  <a:pt x="349115" y="98218"/>
                  <a:pt x="384526" y="37014"/>
                </a:cubicBezTo>
                <a:cubicBezTo>
                  <a:pt x="386253" y="35290"/>
                  <a:pt x="387981" y="33566"/>
                  <a:pt x="389708" y="32704"/>
                </a:cubicBezTo>
                <a:close/>
                <a:moveTo>
                  <a:pt x="115448" y="32704"/>
                </a:moveTo>
                <a:cubicBezTo>
                  <a:pt x="116310" y="32704"/>
                  <a:pt x="117171" y="32704"/>
                  <a:pt x="117171" y="32704"/>
                </a:cubicBezTo>
                <a:cubicBezTo>
                  <a:pt x="119756" y="33567"/>
                  <a:pt x="121479" y="35292"/>
                  <a:pt x="122340" y="37018"/>
                </a:cubicBezTo>
                <a:cubicBezTo>
                  <a:pt x="122340" y="37018"/>
                  <a:pt x="122340" y="37018"/>
                  <a:pt x="158526" y="98279"/>
                </a:cubicBezTo>
                <a:cubicBezTo>
                  <a:pt x="160249" y="102593"/>
                  <a:pt x="159387" y="106907"/>
                  <a:pt x="155941" y="109496"/>
                </a:cubicBezTo>
                <a:cubicBezTo>
                  <a:pt x="117171" y="137969"/>
                  <a:pt x="92186" y="181110"/>
                  <a:pt x="87017" y="228565"/>
                </a:cubicBezTo>
                <a:cubicBezTo>
                  <a:pt x="87017" y="232880"/>
                  <a:pt x="82709" y="235468"/>
                  <a:pt x="79263" y="235468"/>
                </a:cubicBezTo>
                <a:cubicBezTo>
                  <a:pt x="79263" y="235468"/>
                  <a:pt x="79263" y="235468"/>
                  <a:pt x="8615" y="235468"/>
                </a:cubicBezTo>
                <a:cubicBezTo>
                  <a:pt x="6031" y="235468"/>
                  <a:pt x="4308" y="234605"/>
                  <a:pt x="2584" y="232880"/>
                </a:cubicBezTo>
                <a:cubicBezTo>
                  <a:pt x="861" y="231154"/>
                  <a:pt x="0" y="229428"/>
                  <a:pt x="0" y="226840"/>
                </a:cubicBezTo>
                <a:cubicBezTo>
                  <a:pt x="3446" y="188013"/>
                  <a:pt x="14646" y="150048"/>
                  <a:pt x="34462" y="116398"/>
                </a:cubicBezTo>
                <a:cubicBezTo>
                  <a:pt x="53416" y="83611"/>
                  <a:pt x="80124" y="55137"/>
                  <a:pt x="111140" y="34430"/>
                </a:cubicBezTo>
                <a:cubicBezTo>
                  <a:pt x="112002" y="33567"/>
                  <a:pt x="113725" y="32704"/>
                  <a:pt x="115448" y="32704"/>
                </a:cubicBezTo>
                <a:close/>
                <a:moveTo>
                  <a:pt x="219030" y="0"/>
                </a:moveTo>
                <a:cubicBezTo>
                  <a:pt x="219030" y="0"/>
                  <a:pt x="219030" y="0"/>
                  <a:pt x="288970" y="0"/>
                </a:cubicBezTo>
                <a:cubicBezTo>
                  <a:pt x="293288" y="0"/>
                  <a:pt x="297605" y="3452"/>
                  <a:pt x="297605" y="8630"/>
                </a:cubicBezTo>
                <a:cubicBezTo>
                  <a:pt x="297605" y="8630"/>
                  <a:pt x="297605" y="8630"/>
                  <a:pt x="297605" y="220070"/>
                </a:cubicBezTo>
                <a:cubicBezTo>
                  <a:pt x="297605" y="224385"/>
                  <a:pt x="293288" y="227837"/>
                  <a:pt x="288970" y="227837"/>
                </a:cubicBezTo>
                <a:lnTo>
                  <a:pt x="219030" y="227837"/>
                </a:lnTo>
                <a:cubicBezTo>
                  <a:pt x="213849" y="227837"/>
                  <a:pt x="210395" y="224385"/>
                  <a:pt x="210395" y="220070"/>
                </a:cubicBezTo>
                <a:cubicBezTo>
                  <a:pt x="210395" y="220070"/>
                  <a:pt x="210395" y="220070"/>
                  <a:pt x="210395" y="8630"/>
                </a:cubicBezTo>
                <a:cubicBezTo>
                  <a:pt x="210395" y="3452"/>
                  <a:pt x="213849" y="0"/>
                  <a:pt x="219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ïṥ1îḍê"/>
          <p:cNvSpPr>
            <a:spLocks noChangeAspect="1"/>
          </p:cNvSpPr>
          <p:nvPr/>
        </p:nvSpPr>
        <p:spPr bwMode="auto">
          <a:xfrm>
            <a:off x="2673559" y="2322859"/>
            <a:ext cx="381052" cy="381053"/>
          </a:xfrm>
          <a:custGeom>
            <a:avLst/>
            <a:gdLst>
              <a:gd name="connsiteX0" fmla="*/ 223907 w 462559"/>
              <a:gd name="connsiteY0" fmla="*/ 108144 h 462560"/>
              <a:gd name="connsiteX1" fmla="*/ 306623 w 462559"/>
              <a:gd name="connsiteY1" fmla="*/ 133641 h 462560"/>
              <a:gd name="connsiteX2" fmla="*/ 275556 w 462559"/>
              <a:gd name="connsiteY2" fmla="*/ 163226 h 462560"/>
              <a:gd name="connsiteX3" fmla="*/ 298856 w 462559"/>
              <a:gd name="connsiteY3" fmla="*/ 186582 h 462560"/>
              <a:gd name="connsiteX4" fmla="*/ 329923 w 462559"/>
              <a:gd name="connsiteY4" fmla="*/ 156997 h 462560"/>
              <a:gd name="connsiteX5" fmla="*/ 319049 w 462559"/>
              <a:gd name="connsiteY5" fmla="*/ 318934 h 462560"/>
              <a:gd name="connsiteX6" fmla="*/ 143521 w 462559"/>
              <a:gd name="connsiteY6" fmla="*/ 318934 h 462560"/>
              <a:gd name="connsiteX7" fmla="*/ 143521 w 462559"/>
              <a:gd name="connsiteY7" fmla="*/ 144541 h 462560"/>
              <a:gd name="connsiteX8" fmla="*/ 223907 w 462559"/>
              <a:gd name="connsiteY8" fmla="*/ 108144 h 462560"/>
              <a:gd name="connsiteX9" fmla="*/ 223318 w 462559"/>
              <a:gd name="connsiteY9" fmla="*/ 66607 h 462560"/>
              <a:gd name="connsiteX10" fmla="*/ 115348 w 462559"/>
              <a:gd name="connsiteY10" fmla="*/ 115349 h 462560"/>
              <a:gd name="connsiteX11" fmla="*/ 115348 w 462559"/>
              <a:gd name="connsiteY11" fmla="*/ 348377 h 462560"/>
              <a:gd name="connsiteX12" fmla="*/ 348376 w 462559"/>
              <a:gd name="connsiteY12" fmla="*/ 348377 h 462560"/>
              <a:gd name="connsiteX13" fmla="*/ 359250 w 462559"/>
              <a:gd name="connsiteY13" fmla="*/ 127777 h 462560"/>
              <a:gd name="connsiteX14" fmla="*/ 381000 w 462559"/>
              <a:gd name="connsiteY14" fmla="*/ 106028 h 462560"/>
              <a:gd name="connsiteX15" fmla="*/ 357697 w 462559"/>
              <a:gd name="connsiteY15" fmla="*/ 82725 h 462560"/>
              <a:gd name="connsiteX16" fmla="*/ 335948 w 462559"/>
              <a:gd name="connsiteY16" fmla="*/ 102921 h 462560"/>
              <a:gd name="connsiteX17" fmla="*/ 223318 w 462559"/>
              <a:gd name="connsiteY17" fmla="*/ 66607 h 462560"/>
              <a:gd name="connsiteX18" fmla="*/ 231862 w 462559"/>
              <a:gd name="connsiteY18" fmla="*/ 0 h 462560"/>
              <a:gd name="connsiteX19" fmla="*/ 394981 w 462559"/>
              <a:gd name="connsiteY19" fmla="*/ 68743 h 462560"/>
              <a:gd name="connsiteX20" fmla="*/ 394981 w 462559"/>
              <a:gd name="connsiteY20" fmla="*/ 394982 h 462560"/>
              <a:gd name="connsiteX21" fmla="*/ 68742 w 462559"/>
              <a:gd name="connsiteY21" fmla="*/ 394982 h 462560"/>
              <a:gd name="connsiteX22" fmla="*/ 68742 w 462559"/>
              <a:gd name="connsiteY22" fmla="*/ 68743 h 462560"/>
              <a:gd name="connsiteX23" fmla="*/ 231862 w 462559"/>
              <a:gd name="connsiteY23" fmla="*/ 0 h 46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62559" h="462560">
                <a:moveTo>
                  <a:pt x="223907" y="108144"/>
                </a:moveTo>
                <a:cubicBezTo>
                  <a:pt x="253032" y="106392"/>
                  <a:pt x="282546" y="114956"/>
                  <a:pt x="306623" y="133641"/>
                </a:cubicBezTo>
                <a:cubicBezTo>
                  <a:pt x="306623" y="133641"/>
                  <a:pt x="306623" y="133641"/>
                  <a:pt x="275556" y="163226"/>
                </a:cubicBezTo>
                <a:cubicBezTo>
                  <a:pt x="275556" y="163226"/>
                  <a:pt x="275556" y="163226"/>
                  <a:pt x="298856" y="186582"/>
                </a:cubicBezTo>
                <a:lnTo>
                  <a:pt x="329923" y="156997"/>
                </a:lnTo>
                <a:cubicBezTo>
                  <a:pt x="367203" y="205267"/>
                  <a:pt x="362543" y="273779"/>
                  <a:pt x="319049" y="318934"/>
                </a:cubicBezTo>
                <a:cubicBezTo>
                  <a:pt x="270896" y="367204"/>
                  <a:pt x="193229" y="367204"/>
                  <a:pt x="143521" y="318934"/>
                </a:cubicBezTo>
                <a:cubicBezTo>
                  <a:pt x="96921" y="270665"/>
                  <a:pt x="96921" y="192810"/>
                  <a:pt x="143521" y="144541"/>
                </a:cubicBezTo>
                <a:cubicBezTo>
                  <a:pt x="166045" y="121963"/>
                  <a:pt x="194782" y="109896"/>
                  <a:pt x="223907" y="108144"/>
                </a:cubicBezTo>
                <a:close/>
                <a:moveTo>
                  <a:pt x="223318" y="66607"/>
                </a:moveTo>
                <a:cubicBezTo>
                  <a:pt x="183703" y="68743"/>
                  <a:pt x="144865" y="85055"/>
                  <a:pt x="115348" y="115349"/>
                </a:cubicBezTo>
                <a:cubicBezTo>
                  <a:pt x="50100" y="179043"/>
                  <a:pt x="50100" y="283129"/>
                  <a:pt x="115348" y="348377"/>
                </a:cubicBezTo>
                <a:cubicBezTo>
                  <a:pt x="179042" y="412071"/>
                  <a:pt x="283128" y="412071"/>
                  <a:pt x="348376" y="348377"/>
                </a:cubicBezTo>
                <a:cubicBezTo>
                  <a:pt x="408963" y="287789"/>
                  <a:pt x="412070" y="191471"/>
                  <a:pt x="359250" y="127777"/>
                </a:cubicBezTo>
                <a:cubicBezTo>
                  <a:pt x="359250" y="127777"/>
                  <a:pt x="359250" y="127777"/>
                  <a:pt x="381000" y="106028"/>
                </a:cubicBezTo>
                <a:cubicBezTo>
                  <a:pt x="381000" y="106028"/>
                  <a:pt x="381000" y="106028"/>
                  <a:pt x="357697" y="82725"/>
                </a:cubicBezTo>
                <a:cubicBezTo>
                  <a:pt x="357697" y="82725"/>
                  <a:pt x="357697" y="82725"/>
                  <a:pt x="335948" y="102921"/>
                </a:cubicBezTo>
                <a:cubicBezTo>
                  <a:pt x="303324" y="76511"/>
                  <a:pt x="262932" y="64471"/>
                  <a:pt x="223318" y="66607"/>
                </a:cubicBezTo>
                <a:close/>
                <a:moveTo>
                  <a:pt x="231862" y="0"/>
                </a:moveTo>
                <a:cubicBezTo>
                  <a:pt x="290896" y="0"/>
                  <a:pt x="349929" y="22915"/>
                  <a:pt x="394981" y="68743"/>
                </a:cubicBezTo>
                <a:cubicBezTo>
                  <a:pt x="485085" y="158848"/>
                  <a:pt x="485085" y="304878"/>
                  <a:pt x="394981" y="394982"/>
                </a:cubicBezTo>
                <a:cubicBezTo>
                  <a:pt x="304877" y="485086"/>
                  <a:pt x="158847" y="485086"/>
                  <a:pt x="68742" y="394982"/>
                </a:cubicBezTo>
                <a:cubicBezTo>
                  <a:pt x="-22915" y="304878"/>
                  <a:pt x="-22915" y="158848"/>
                  <a:pt x="68742" y="68743"/>
                </a:cubicBezTo>
                <a:cubicBezTo>
                  <a:pt x="113795" y="22915"/>
                  <a:pt x="172828" y="0"/>
                  <a:pt x="231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iṡlïḋe"/>
          <p:cNvSpPr>
            <a:spLocks noChangeAspect="1"/>
          </p:cNvSpPr>
          <p:nvPr/>
        </p:nvSpPr>
        <p:spPr bwMode="auto">
          <a:xfrm>
            <a:off x="3075611" y="2868113"/>
            <a:ext cx="357131" cy="381053"/>
          </a:xfrm>
          <a:custGeom>
            <a:avLst/>
            <a:gdLst>
              <a:gd name="T0" fmla="*/ 42 w 85"/>
              <a:gd name="T1" fmla="*/ 91 h 91"/>
              <a:gd name="T2" fmla="*/ 12 w 85"/>
              <a:gd name="T3" fmla="*/ 79 h 91"/>
              <a:gd name="T4" fmla="*/ 0 w 85"/>
              <a:gd name="T5" fmla="*/ 49 h 91"/>
              <a:gd name="T6" fmla="*/ 12 w 85"/>
              <a:gd name="T7" fmla="*/ 19 h 91"/>
              <a:gd name="T8" fmla="*/ 24 w 85"/>
              <a:gd name="T9" fmla="*/ 19 h 91"/>
              <a:gd name="T10" fmla="*/ 24 w 85"/>
              <a:gd name="T11" fmla="*/ 30 h 91"/>
              <a:gd name="T12" fmla="*/ 16 w 85"/>
              <a:gd name="T13" fmla="*/ 49 h 91"/>
              <a:gd name="T14" fmla="*/ 24 w 85"/>
              <a:gd name="T15" fmla="*/ 67 h 91"/>
              <a:gd name="T16" fmla="*/ 42 w 85"/>
              <a:gd name="T17" fmla="*/ 75 h 91"/>
              <a:gd name="T18" fmla="*/ 61 w 85"/>
              <a:gd name="T19" fmla="*/ 67 h 91"/>
              <a:gd name="T20" fmla="*/ 69 w 85"/>
              <a:gd name="T21" fmla="*/ 49 h 91"/>
              <a:gd name="T22" fmla="*/ 61 w 85"/>
              <a:gd name="T23" fmla="*/ 30 h 91"/>
              <a:gd name="T24" fmla="*/ 61 w 85"/>
              <a:gd name="T25" fmla="*/ 19 h 91"/>
              <a:gd name="T26" fmla="*/ 72 w 85"/>
              <a:gd name="T27" fmla="*/ 19 h 91"/>
              <a:gd name="T28" fmla="*/ 85 w 85"/>
              <a:gd name="T29" fmla="*/ 49 h 91"/>
              <a:gd name="T30" fmla="*/ 72 w 85"/>
              <a:gd name="T31" fmla="*/ 79 h 91"/>
              <a:gd name="T32" fmla="*/ 42 w 85"/>
              <a:gd name="T33" fmla="*/ 91 h 91"/>
              <a:gd name="T34" fmla="*/ 49 w 85"/>
              <a:gd name="T35" fmla="*/ 40 h 91"/>
              <a:gd name="T36" fmla="*/ 49 w 85"/>
              <a:gd name="T37" fmla="*/ 6 h 91"/>
              <a:gd name="T38" fmla="*/ 42 w 85"/>
              <a:gd name="T39" fmla="*/ 0 h 91"/>
              <a:gd name="T40" fmla="*/ 36 w 85"/>
              <a:gd name="T41" fmla="*/ 6 h 91"/>
              <a:gd name="T42" fmla="*/ 36 w 85"/>
              <a:gd name="T43" fmla="*/ 40 h 91"/>
              <a:gd name="T44" fmla="*/ 42 w 85"/>
              <a:gd name="T45" fmla="*/ 46 h 91"/>
              <a:gd name="T46" fmla="*/ 49 w 85"/>
              <a:gd name="T47" fmla="*/ 40 h 91"/>
              <a:gd name="T48" fmla="*/ 49 w 85"/>
              <a:gd name="T49" fmla="*/ 40 h 91"/>
              <a:gd name="T50" fmla="*/ 49 w 85"/>
              <a:gd name="T51" fmla="*/ 4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5" h="91">
                <a:moveTo>
                  <a:pt x="42" y="91"/>
                </a:moveTo>
                <a:cubicBezTo>
                  <a:pt x="31" y="91"/>
                  <a:pt x="21" y="87"/>
                  <a:pt x="12" y="79"/>
                </a:cubicBezTo>
                <a:cubicBezTo>
                  <a:pt x="4" y="71"/>
                  <a:pt x="0" y="60"/>
                  <a:pt x="0" y="49"/>
                </a:cubicBezTo>
                <a:cubicBezTo>
                  <a:pt x="0" y="37"/>
                  <a:pt x="4" y="27"/>
                  <a:pt x="12" y="19"/>
                </a:cubicBezTo>
                <a:cubicBezTo>
                  <a:pt x="16" y="16"/>
                  <a:pt x="21" y="16"/>
                  <a:pt x="24" y="19"/>
                </a:cubicBezTo>
                <a:cubicBezTo>
                  <a:pt x="27" y="22"/>
                  <a:pt x="27" y="27"/>
                  <a:pt x="24" y="30"/>
                </a:cubicBezTo>
                <a:cubicBezTo>
                  <a:pt x="19" y="35"/>
                  <a:pt x="16" y="42"/>
                  <a:pt x="16" y="49"/>
                </a:cubicBezTo>
                <a:cubicBezTo>
                  <a:pt x="16" y="56"/>
                  <a:pt x="19" y="62"/>
                  <a:pt x="24" y="67"/>
                </a:cubicBezTo>
                <a:cubicBezTo>
                  <a:pt x="29" y="72"/>
                  <a:pt x="35" y="75"/>
                  <a:pt x="42" y="75"/>
                </a:cubicBezTo>
                <a:cubicBezTo>
                  <a:pt x="49" y="75"/>
                  <a:pt x="56" y="72"/>
                  <a:pt x="61" y="67"/>
                </a:cubicBezTo>
                <a:cubicBezTo>
                  <a:pt x="66" y="62"/>
                  <a:pt x="69" y="56"/>
                  <a:pt x="69" y="49"/>
                </a:cubicBezTo>
                <a:cubicBezTo>
                  <a:pt x="69" y="42"/>
                  <a:pt x="66" y="35"/>
                  <a:pt x="61" y="30"/>
                </a:cubicBezTo>
                <a:cubicBezTo>
                  <a:pt x="58" y="27"/>
                  <a:pt x="58" y="22"/>
                  <a:pt x="61" y="19"/>
                </a:cubicBezTo>
                <a:cubicBezTo>
                  <a:pt x="64" y="16"/>
                  <a:pt x="69" y="16"/>
                  <a:pt x="72" y="19"/>
                </a:cubicBezTo>
                <a:cubicBezTo>
                  <a:pt x="80" y="27"/>
                  <a:pt x="85" y="37"/>
                  <a:pt x="85" y="49"/>
                </a:cubicBezTo>
                <a:cubicBezTo>
                  <a:pt x="85" y="60"/>
                  <a:pt x="80" y="71"/>
                  <a:pt x="72" y="79"/>
                </a:cubicBezTo>
                <a:cubicBezTo>
                  <a:pt x="64" y="87"/>
                  <a:pt x="53" y="91"/>
                  <a:pt x="42" y="91"/>
                </a:cubicBezTo>
                <a:close/>
                <a:moveTo>
                  <a:pt x="49" y="40"/>
                </a:moveTo>
                <a:cubicBezTo>
                  <a:pt x="49" y="6"/>
                  <a:pt x="49" y="6"/>
                  <a:pt x="49" y="6"/>
                </a:cubicBezTo>
                <a:cubicBezTo>
                  <a:pt x="49" y="3"/>
                  <a:pt x="46" y="0"/>
                  <a:pt x="42" y="0"/>
                </a:cubicBezTo>
                <a:cubicBezTo>
                  <a:pt x="39" y="0"/>
                  <a:pt x="36" y="3"/>
                  <a:pt x="36" y="6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3"/>
                  <a:pt x="39" y="46"/>
                  <a:pt x="42" y="46"/>
                </a:cubicBezTo>
                <a:cubicBezTo>
                  <a:pt x="46" y="46"/>
                  <a:pt x="49" y="43"/>
                  <a:pt x="49" y="40"/>
                </a:cubicBezTo>
                <a:close/>
                <a:moveTo>
                  <a:pt x="49" y="40"/>
                </a:moveTo>
                <a:cubicBezTo>
                  <a:pt x="49" y="40"/>
                  <a:pt x="49" y="40"/>
                  <a:pt x="49" y="4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íṥ1îḑê"/>
          <p:cNvSpPr>
            <a:spLocks noChangeAspect="1"/>
          </p:cNvSpPr>
          <p:nvPr/>
        </p:nvSpPr>
        <p:spPr bwMode="auto">
          <a:xfrm>
            <a:off x="3114031" y="3554659"/>
            <a:ext cx="341484" cy="381053"/>
          </a:xfrm>
          <a:custGeom>
            <a:avLst/>
            <a:gdLst>
              <a:gd name="T0" fmla="*/ 666 w 1331"/>
              <a:gd name="T1" fmla="*/ 614 h 1485"/>
              <a:gd name="T2" fmla="*/ 614 w 1331"/>
              <a:gd name="T3" fmla="*/ 563 h 1485"/>
              <a:gd name="T4" fmla="*/ 614 w 1331"/>
              <a:gd name="T5" fmla="*/ 51 h 1485"/>
              <a:gd name="T6" fmla="*/ 666 w 1331"/>
              <a:gd name="T7" fmla="*/ 0 h 1485"/>
              <a:gd name="T8" fmla="*/ 717 w 1331"/>
              <a:gd name="T9" fmla="*/ 51 h 1485"/>
              <a:gd name="T10" fmla="*/ 717 w 1331"/>
              <a:gd name="T11" fmla="*/ 563 h 1485"/>
              <a:gd name="T12" fmla="*/ 666 w 1331"/>
              <a:gd name="T13" fmla="*/ 614 h 1485"/>
              <a:gd name="T14" fmla="*/ 870 w 1331"/>
              <a:gd name="T15" fmla="*/ 186 h 1485"/>
              <a:gd name="T16" fmla="*/ 870 w 1331"/>
              <a:gd name="T17" fmla="*/ 295 h 1485"/>
              <a:gd name="T18" fmla="*/ 1229 w 1331"/>
              <a:gd name="T19" fmla="*/ 819 h 1485"/>
              <a:gd name="T20" fmla="*/ 666 w 1331"/>
              <a:gd name="T21" fmla="*/ 1382 h 1485"/>
              <a:gd name="T22" fmla="*/ 102 w 1331"/>
              <a:gd name="T23" fmla="*/ 819 h 1485"/>
              <a:gd name="T24" fmla="*/ 461 w 1331"/>
              <a:gd name="T25" fmla="*/ 295 h 1485"/>
              <a:gd name="T26" fmla="*/ 461 w 1331"/>
              <a:gd name="T27" fmla="*/ 186 h 1485"/>
              <a:gd name="T28" fmla="*/ 0 w 1331"/>
              <a:gd name="T29" fmla="*/ 819 h 1485"/>
              <a:gd name="T30" fmla="*/ 666 w 1331"/>
              <a:gd name="T31" fmla="*/ 1485 h 1485"/>
              <a:gd name="T32" fmla="*/ 1331 w 1331"/>
              <a:gd name="T33" fmla="*/ 819 h 1485"/>
              <a:gd name="T34" fmla="*/ 870 w 1331"/>
              <a:gd name="T35" fmla="*/ 186 h 1485"/>
              <a:gd name="T36" fmla="*/ 870 w 1331"/>
              <a:gd name="T37" fmla="*/ 186 h 1485"/>
              <a:gd name="T38" fmla="*/ 870 w 1331"/>
              <a:gd name="T39" fmla="*/ 186 h 1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31" h="1485">
                <a:moveTo>
                  <a:pt x="666" y="614"/>
                </a:moveTo>
                <a:cubicBezTo>
                  <a:pt x="637" y="614"/>
                  <a:pt x="614" y="592"/>
                  <a:pt x="614" y="563"/>
                </a:cubicBezTo>
                <a:cubicBezTo>
                  <a:pt x="614" y="51"/>
                  <a:pt x="614" y="51"/>
                  <a:pt x="614" y="51"/>
                </a:cubicBezTo>
                <a:cubicBezTo>
                  <a:pt x="614" y="23"/>
                  <a:pt x="637" y="0"/>
                  <a:pt x="666" y="0"/>
                </a:cubicBezTo>
                <a:cubicBezTo>
                  <a:pt x="694" y="0"/>
                  <a:pt x="717" y="23"/>
                  <a:pt x="717" y="51"/>
                </a:cubicBezTo>
                <a:cubicBezTo>
                  <a:pt x="717" y="563"/>
                  <a:pt x="717" y="563"/>
                  <a:pt x="717" y="563"/>
                </a:cubicBezTo>
                <a:cubicBezTo>
                  <a:pt x="717" y="592"/>
                  <a:pt x="694" y="614"/>
                  <a:pt x="666" y="614"/>
                </a:cubicBezTo>
                <a:close/>
                <a:moveTo>
                  <a:pt x="870" y="186"/>
                </a:moveTo>
                <a:cubicBezTo>
                  <a:pt x="870" y="295"/>
                  <a:pt x="870" y="295"/>
                  <a:pt x="870" y="295"/>
                </a:cubicBezTo>
                <a:cubicBezTo>
                  <a:pt x="1080" y="377"/>
                  <a:pt x="1229" y="581"/>
                  <a:pt x="1229" y="819"/>
                </a:cubicBezTo>
                <a:cubicBezTo>
                  <a:pt x="1229" y="1130"/>
                  <a:pt x="976" y="1382"/>
                  <a:pt x="666" y="1382"/>
                </a:cubicBezTo>
                <a:cubicBezTo>
                  <a:pt x="355" y="1382"/>
                  <a:pt x="102" y="1130"/>
                  <a:pt x="102" y="819"/>
                </a:cubicBezTo>
                <a:cubicBezTo>
                  <a:pt x="102" y="581"/>
                  <a:pt x="251" y="377"/>
                  <a:pt x="461" y="295"/>
                </a:cubicBezTo>
                <a:cubicBezTo>
                  <a:pt x="461" y="186"/>
                  <a:pt x="461" y="186"/>
                  <a:pt x="461" y="186"/>
                </a:cubicBezTo>
                <a:cubicBezTo>
                  <a:pt x="194" y="273"/>
                  <a:pt x="0" y="524"/>
                  <a:pt x="0" y="819"/>
                </a:cubicBezTo>
                <a:cubicBezTo>
                  <a:pt x="0" y="1186"/>
                  <a:pt x="299" y="1485"/>
                  <a:pt x="666" y="1485"/>
                </a:cubicBezTo>
                <a:cubicBezTo>
                  <a:pt x="1033" y="1485"/>
                  <a:pt x="1331" y="1186"/>
                  <a:pt x="1331" y="819"/>
                </a:cubicBezTo>
                <a:cubicBezTo>
                  <a:pt x="1331" y="524"/>
                  <a:pt x="1137" y="273"/>
                  <a:pt x="870" y="186"/>
                </a:cubicBezTo>
                <a:close/>
                <a:moveTo>
                  <a:pt x="870" y="186"/>
                </a:moveTo>
                <a:cubicBezTo>
                  <a:pt x="870" y="186"/>
                  <a:pt x="870" y="186"/>
                  <a:pt x="870" y="18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íśļîḍé"/>
          <p:cNvSpPr>
            <a:spLocks noChangeAspect="1"/>
          </p:cNvSpPr>
          <p:nvPr/>
        </p:nvSpPr>
        <p:spPr bwMode="auto">
          <a:xfrm>
            <a:off x="8402639" y="2890323"/>
            <a:ext cx="339399" cy="381053"/>
          </a:xfrm>
          <a:custGeom>
            <a:avLst/>
            <a:gdLst>
              <a:gd name="T0" fmla="*/ 54 w 90"/>
              <a:gd name="T1" fmla="*/ 14 h 102"/>
              <a:gd name="T2" fmla="*/ 54 w 90"/>
              <a:gd name="T3" fmla="*/ 20 h 102"/>
              <a:gd name="T4" fmla="*/ 83 w 90"/>
              <a:gd name="T5" fmla="*/ 58 h 102"/>
              <a:gd name="T6" fmla="*/ 45 w 90"/>
              <a:gd name="T7" fmla="*/ 96 h 102"/>
              <a:gd name="T8" fmla="*/ 6 w 90"/>
              <a:gd name="T9" fmla="*/ 58 h 102"/>
              <a:gd name="T10" fmla="*/ 35 w 90"/>
              <a:gd name="T11" fmla="*/ 20 h 102"/>
              <a:gd name="T12" fmla="*/ 35 w 90"/>
              <a:gd name="T13" fmla="*/ 14 h 102"/>
              <a:gd name="T14" fmla="*/ 0 w 90"/>
              <a:gd name="T15" fmla="*/ 58 h 102"/>
              <a:gd name="T16" fmla="*/ 45 w 90"/>
              <a:gd name="T17" fmla="*/ 102 h 102"/>
              <a:gd name="T18" fmla="*/ 90 w 90"/>
              <a:gd name="T19" fmla="*/ 58 h 102"/>
              <a:gd name="T20" fmla="*/ 54 w 90"/>
              <a:gd name="T21" fmla="*/ 14 h 102"/>
              <a:gd name="T22" fmla="*/ 48 w 90"/>
              <a:gd name="T23" fmla="*/ 0 h 102"/>
              <a:gd name="T24" fmla="*/ 42 w 90"/>
              <a:gd name="T25" fmla="*/ 0 h 102"/>
              <a:gd name="T26" fmla="*/ 42 w 90"/>
              <a:gd name="T27" fmla="*/ 32 h 102"/>
              <a:gd name="T28" fmla="*/ 48 w 90"/>
              <a:gd name="T29" fmla="*/ 32 h 102"/>
              <a:gd name="T30" fmla="*/ 48 w 90"/>
              <a:gd name="T31" fmla="*/ 0 h 102"/>
              <a:gd name="T32" fmla="*/ 48 w 90"/>
              <a:gd name="T33" fmla="*/ 0 h 102"/>
              <a:gd name="T34" fmla="*/ 48 w 90"/>
              <a:gd name="T35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0" h="102">
                <a:moveTo>
                  <a:pt x="54" y="14"/>
                </a:moveTo>
                <a:cubicBezTo>
                  <a:pt x="54" y="20"/>
                  <a:pt x="54" y="20"/>
                  <a:pt x="54" y="20"/>
                </a:cubicBezTo>
                <a:cubicBezTo>
                  <a:pt x="71" y="25"/>
                  <a:pt x="83" y="40"/>
                  <a:pt x="83" y="58"/>
                </a:cubicBezTo>
                <a:cubicBezTo>
                  <a:pt x="83" y="79"/>
                  <a:pt x="66" y="96"/>
                  <a:pt x="45" y="96"/>
                </a:cubicBezTo>
                <a:cubicBezTo>
                  <a:pt x="24" y="96"/>
                  <a:pt x="6" y="79"/>
                  <a:pt x="6" y="58"/>
                </a:cubicBezTo>
                <a:cubicBezTo>
                  <a:pt x="6" y="40"/>
                  <a:pt x="19" y="25"/>
                  <a:pt x="35" y="20"/>
                </a:cubicBezTo>
                <a:cubicBezTo>
                  <a:pt x="35" y="14"/>
                  <a:pt x="35" y="14"/>
                  <a:pt x="35" y="14"/>
                </a:cubicBezTo>
                <a:cubicBezTo>
                  <a:pt x="15" y="18"/>
                  <a:pt x="0" y="36"/>
                  <a:pt x="0" y="58"/>
                </a:cubicBezTo>
                <a:cubicBezTo>
                  <a:pt x="0" y="82"/>
                  <a:pt x="20" y="102"/>
                  <a:pt x="45" y="102"/>
                </a:cubicBezTo>
                <a:cubicBezTo>
                  <a:pt x="70" y="102"/>
                  <a:pt x="90" y="82"/>
                  <a:pt x="90" y="58"/>
                </a:cubicBezTo>
                <a:cubicBezTo>
                  <a:pt x="90" y="36"/>
                  <a:pt x="75" y="18"/>
                  <a:pt x="54" y="14"/>
                </a:cubicBezTo>
                <a:close/>
                <a:moveTo>
                  <a:pt x="48" y="0"/>
                </a:moveTo>
                <a:cubicBezTo>
                  <a:pt x="42" y="0"/>
                  <a:pt x="42" y="0"/>
                  <a:pt x="42" y="0"/>
                </a:cubicBezTo>
                <a:cubicBezTo>
                  <a:pt x="42" y="32"/>
                  <a:pt x="42" y="32"/>
                  <a:pt x="42" y="32"/>
                </a:cubicBezTo>
                <a:cubicBezTo>
                  <a:pt x="48" y="32"/>
                  <a:pt x="48" y="32"/>
                  <a:pt x="48" y="32"/>
                </a:cubicBezTo>
                <a:lnTo>
                  <a:pt x="48" y="0"/>
                </a:lnTo>
                <a:close/>
                <a:moveTo>
                  <a:pt x="48" y="0"/>
                </a:moveTo>
                <a:cubicBezTo>
                  <a:pt x="48" y="0"/>
                  <a:pt x="48" y="0"/>
                  <a:pt x="48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isľiďè"/>
          <p:cNvSpPr>
            <a:spLocks noChangeAspect="1"/>
          </p:cNvSpPr>
          <p:nvPr/>
        </p:nvSpPr>
        <p:spPr bwMode="auto">
          <a:xfrm>
            <a:off x="8423956" y="3561110"/>
            <a:ext cx="381053" cy="381053"/>
          </a:xfrm>
          <a:custGeom>
            <a:avLst/>
            <a:gdLst>
              <a:gd name="connsiteX0" fmla="*/ 254601 w 508000"/>
              <a:gd name="connsiteY0" fmla="*/ 80867 h 508000"/>
              <a:gd name="connsiteX1" fmla="*/ 312067 w 508000"/>
              <a:gd name="connsiteY1" fmla="*/ 138378 h 508000"/>
              <a:gd name="connsiteX2" fmla="*/ 312067 w 508000"/>
              <a:gd name="connsiteY2" fmla="*/ 369267 h 508000"/>
              <a:gd name="connsiteX3" fmla="*/ 254601 w 508000"/>
              <a:gd name="connsiteY3" fmla="*/ 426777 h 508000"/>
              <a:gd name="connsiteX4" fmla="*/ 196289 w 508000"/>
              <a:gd name="connsiteY4" fmla="*/ 369267 h 508000"/>
              <a:gd name="connsiteX5" fmla="*/ 196289 w 508000"/>
              <a:gd name="connsiteY5" fmla="*/ 138378 h 508000"/>
              <a:gd name="connsiteX6" fmla="*/ 254601 w 508000"/>
              <a:gd name="connsiteY6" fmla="*/ 80867 h 508000"/>
              <a:gd name="connsiteX7" fmla="*/ 254423 w 508000"/>
              <a:gd name="connsiteY7" fmla="*/ 40572 h 508000"/>
              <a:gd name="connsiteX8" fmla="*/ 40572 w 508000"/>
              <a:gd name="connsiteY8" fmla="*/ 254423 h 508000"/>
              <a:gd name="connsiteX9" fmla="*/ 254423 w 508000"/>
              <a:gd name="connsiteY9" fmla="*/ 467428 h 508000"/>
              <a:gd name="connsiteX10" fmla="*/ 467428 w 508000"/>
              <a:gd name="connsiteY10" fmla="*/ 254423 h 508000"/>
              <a:gd name="connsiteX11" fmla="*/ 254423 w 508000"/>
              <a:gd name="connsiteY11" fmla="*/ 40572 h 508000"/>
              <a:gd name="connsiteX12" fmla="*/ 254423 w 508000"/>
              <a:gd name="connsiteY12" fmla="*/ 0 h 508000"/>
              <a:gd name="connsiteX13" fmla="*/ 508000 w 508000"/>
              <a:gd name="connsiteY13" fmla="*/ 254423 h 508000"/>
              <a:gd name="connsiteX14" fmla="*/ 254423 w 508000"/>
              <a:gd name="connsiteY14" fmla="*/ 508000 h 508000"/>
              <a:gd name="connsiteX15" fmla="*/ 0 w 508000"/>
              <a:gd name="connsiteY15" fmla="*/ 254423 h 508000"/>
              <a:gd name="connsiteX16" fmla="*/ 254423 w 508000"/>
              <a:gd name="connsiteY16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8000" h="508000">
                <a:moveTo>
                  <a:pt x="254601" y="80867"/>
                </a:moveTo>
                <a:cubicBezTo>
                  <a:pt x="286714" y="80867"/>
                  <a:pt x="312067" y="106240"/>
                  <a:pt x="312067" y="138378"/>
                </a:cubicBezTo>
                <a:cubicBezTo>
                  <a:pt x="312067" y="138378"/>
                  <a:pt x="312067" y="138378"/>
                  <a:pt x="312067" y="369267"/>
                </a:cubicBezTo>
                <a:cubicBezTo>
                  <a:pt x="312067" y="401405"/>
                  <a:pt x="286714" y="426777"/>
                  <a:pt x="254601" y="426777"/>
                </a:cubicBezTo>
                <a:cubicBezTo>
                  <a:pt x="222487" y="426777"/>
                  <a:pt x="196289" y="401405"/>
                  <a:pt x="196289" y="369267"/>
                </a:cubicBezTo>
                <a:cubicBezTo>
                  <a:pt x="196289" y="369267"/>
                  <a:pt x="196289" y="369267"/>
                  <a:pt x="196289" y="138378"/>
                </a:cubicBezTo>
                <a:cubicBezTo>
                  <a:pt x="196289" y="106240"/>
                  <a:pt x="222487" y="80867"/>
                  <a:pt x="254601" y="80867"/>
                </a:cubicBezTo>
                <a:close/>
                <a:moveTo>
                  <a:pt x="254423" y="40572"/>
                </a:moveTo>
                <a:cubicBezTo>
                  <a:pt x="136086" y="40572"/>
                  <a:pt x="40572" y="136087"/>
                  <a:pt x="40572" y="254423"/>
                </a:cubicBezTo>
                <a:cubicBezTo>
                  <a:pt x="40572" y="371914"/>
                  <a:pt x="136086" y="467428"/>
                  <a:pt x="254423" y="467428"/>
                </a:cubicBezTo>
                <a:cubicBezTo>
                  <a:pt x="371914" y="467428"/>
                  <a:pt x="467428" y="371914"/>
                  <a:pt x="467428" y="254423"/>
                </a:cubicBezTo>
                <a:cubicBezTo>
                  <a:pt x="467428" y="136087"/>
                  <a:pt x="371914" y="40572"/>
                  <a:pt x="254423" y="40572"/>
                </a:cubicBezTo>
                <a:close/>
                <a:moveTo>
                  <a:pt x="254423" y="0"/>
                </a:moveTo>
                <a:cubicBezTo>
                  <a:pt x="393890" y="0"/>
                  <a:pt x="508000" y="114110"/>
                  <a:pt x="508000" y="254423"/>
                </a:cubicBezTo>
                <a:cubicBezTo>
                  <a:pt x="508000" y="393890"/>
                  <a:pt x="393890" y="508000"/>
                  <a:pt x="254423" y="508000"/>
                </a:cubicBezTo>
                <a:cubicBezTo>
                  <a:pt x="114110" y="508000"/>
                  <a:pt x="0" y="393890"/>
                  <a:pt x="0" y="254423"/>
                </a:cubicBezTo>
                <a:cubicBezTo>
                  <a:pt x="0" y="114110"/>
                  <a:pt x="114110" y="0"/>
                  <a:pt x="2544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îşļîḍê"/>
          <p:cNvSpPr>
            <a:spLocks noChangeAspect="1"/>
          </p:cNvSpPr>
          <p:nvPr/>
        </p:nvSpPr>
        <p:spPr bwMode="auto">
          <a:xfrm>
            <a:off x="8042903" y="4173885"/>
            <a:ext cx="381053" cy="381053"/>
          </a:xfrm>
          <a:custGeom>
            <a:avLst/>
            <a:gdLst>
              <a:gd name="T0" fmla="*/ 42 w 64"/>
              <a:gd name="T1" fmla="*/ 21 h 64"/>
              <a:gd name="T2" fmla="*/ 47 w 64"/>
              <a:gd name="T3" fmla="*/ 25 h 64"/>
              <a:gd name="T4" fmla="*/ 29 w 64"/>
              <a:gd name="T5" fmla="*/ 43 h 64"/>
              <a:gd name="T6" fmla="*/ 17 w 64"/>
              <a:gd name="T7" fmla="*/ 32 h 64"/>
              <a:gd name="T8" fmla="*/ 22 w 64"/>
              <a:gd name="T9" fmla="*/ 27 h 64"/>
              <a:gd name="T10" fmla="*/ 29 w 64"/>
              <a:gd name="T11" fmla="*/ 34 h 64"/>
              <a:gd name="T12" fmla="*/ 42 w 64"/>
              <a:gd name="T13" fmla="*/ 21 h 64"/>
              <a:gd name="T14" fmla="*/ 64 w 64"/>
              <a:gd name="T15" fmla="*/ 13 h 64"/>
              <a:gd name="T16" fmla="*/ 64 w 64"/>
              <a:gd name="T17" fmla="*/ 51 h 64"/>
              <a:gd name="T18" fmla="*/ 51 w 64"/>
              <a:gd name="T19" fmla="*/ 64 h 64"/>
              <a:gd name="T20" fmla="*/ 13 w 64"/>
              <a:gd name="T21" fmla="*/ 64 h 64"/>
              <a:gd name="T22" fmla="*/ 0 w 64"/>
              <a:gd name="T23" fmla="*/ 51 h 64"/>
              <a:gd name="T24" fmla="*/ 0 w 64"/>
              <a:gd name="T25" fmla="*/ 13 h 64"/>
              <a:gd name="T26" fmla="*/ 13 w 64"/>
              <a:gd name="T27" fmla="*/ 0 h 64"/>
              <a:gd name="T28" fmla="*/ 51 w 64"/>
              <a:gd name="T29" fmla="*/ 0 h 64"/>
              <a:gd name="T30" fmla="*/ 64 w 64"/>
              <a:gd name="T31" fmla="*/ 13 h 64"/>
              <a:gd name="T32" fmla="*/ 56 w 64"/>
              <a:gd name="T33" fmla="*/ 32 h 64"/>
              <a:gd name="T34" fmla="*/ 32 w 64"/>
              <a:gd name="T35" fmla="*/ 8 h 64"/>
              <a:gd name="T36" fmla="*/ 8 w 64"/>
              <a:gd name="T37" fmla="*/ 32 h 64"/>
              <a:gd name="T38" fmla="*/ 32 w 64"/>
              <a:gd name="T39" fmla="*/ 56 h 64"/>
              <a:gd name="T40" fmla="*/ 56 w 64"/>
              <a:gd name="T41" fmla="*/ 32 h 64"/>
              <a:gd name="T42" fmla="*/ 56 w 64"/>
              <a:gd name="T43" fmla="*/ 32 h 64"/>
              <a:gd name="T44" fmla="*/ 56 w 64"/>
              <a:gd name="T45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4" h="64">
                <a:moveTo>
                  <a:pt x="42" y="21"/>
                </a:moveTo>
                <a:cubicBezTo>
                  <a:pt x="47" y="25"/>
                  <a:pt x="47" y="25"/>
                  <a:pt x="47" y="25"/>
                </a:cubicBezTo>
                <a:cubicBezTo>
                  <a:pt x="29" y="43"/>
                  <a:pt x="29" y="43"/>
                  <a:pt x="29" y="43"/>
                </a:cubicBezTo>
                <a:cubicBezTo>
                  <a:pt x="17" y="32"/>
                  <a:pt x="17" y="32"/>
                  <a:pt x="17" y="32"/>
                </a:cubicBezTo>
                <a:cubicBezTo>
                  <a:pt x="22" y="27"/>
                  <a:pt x="22" y="27"/>
                  <a:pt x="22" y="27"/>
                </a:cubicBezTo>
                <a:cubicBezTo>
                  <a:pt x="29" y="34"/>
                  <a:pt x="29" y="34"/>
                  <a:pt x="29" y="34"/>
                </a:cubicBezTo>
                <a:lnTo>
                  <a:pt x="42" y="21"/>
                </a:lnTo>
                <a:close/>
                <a:moveTo>
                  <a:pt x="64" y="13"/>
                </a:moveTo>
                <a:cubicBezTo>
                  <a:pt x="64" y="51"/>
                  <a:pt x="64" y="51"/>
                  <a:pt x="64" y="51"/>
                </a:cubicBezTo>
                <a:cubicBezTo>
                  <a:pt x="64" y="58"/>
                  <a:pt x="58" y="64"/>
                  <a:pt x="51" y="64"/>
                </a:cubicBezTo>
                <a:cubicBezTo>
                  <a:pt x="13" y="64"/>
                  <a:pt x="13" y="64"/>
                  <a:pt x="13" y="64"/>
                </a:cubicBezTo>
                <a:cubicBezTo>
                  <a:pt x="6" y="64"/>
                  <a:pt x="0" y="58"/>
                  <a:pt x="0" y="5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8" y="0"/>
                  <a:pt x="64" y="6"/>
                  <a:pt x="64" y="13"/>
                </a:cubicBezTo>
                <a:close/>
                <a:moveTo>
                  <a:pt x="56" y="32"/>
                </a:moveTo>
                <a:cubicBezTo>
                  <a:pt x="56" y="19"/>
                  <a:pt x="45" y="8"/>
                  <a:pt x="32" y="8"/>
                </a:cubicBezTo>
                <a:cubicBezTo>
                  <a:pt x="19" y="8"/>
                  <a:pt x="8" y="19"/>
                  <a:pt x="8" y="32"/>
                </a:cubicBezTo>
                <a:cubicBezTo>
                  <a:pt x="8" y="45"/>
                  <a:pt x="19" y="56"/>
                  <a:pt x="32" y="56"/>
                </a:cubicBezTo>
                <a:cubicBezTo>
                  <a:pt x="45" y="56"/>
                  <a:pt x="56" y="45"/>
                  <a:pt x="56" y="32"/>
                </a:cubicBezTo>
                <a:close/>
                <a:moveTo>
                  <a:pt x="56" y="32"/>
                </a:moveTo>
                <a:cubicBezTo>
                  <a:pt x="56" y="32"/>
                  <a:pt x="56" y="32"/>
                  <a:pt x="56" y="3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904784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" name="ísļïḓê"/>
          <p:cNvSpPr/>
          <p:nvPr/>
        </p:nvSpPr>
        <p:spPr>
          <a:xfrm>
            <a:off x="5800090" y="1739900"/>
            <a:ext cx="3119522" cy="3378200"/>
          </a:xfrm>
          <a:custGeom>
            <a:avLst/>
            <a:gdLst>
              <a:gd name="connsiteX0" fmla="*/ 1689100 w 3119522"/>
              <a:gd name="connsiteY0" fmla="*/ 0 h 3378200"/>
              <a:gd name="connsiteX1" fmla="*/ 3089728 w 3119522"/>
              <a:gd name="connsiteY1" fmla="*/ 744708 h 3378200"/>
              <a:gd name="connsiteX2" fmla="*/ 3119522 w 3119522"/>
              <a:gd name="connsiteY2" fmla="*/ 793750 h 3378200"/>
              <a:gd name="connsiteX3" fmla="*/ 2303088 w 3119522"/>
              <a:gd name="connsiteY3" fmla="*/ 793750 h 3378200"/>
              <a:gd name="connsiteX4" fmla="*/ 2296249 w 3119522"/>
              <a:gd name="connsiteY4" fmla="*/ 788636 h 3378200"/>
              <a:gd name="connsiteX5" fmla="*/ 1689100 w 3119522"/>
              <a:gd name="connsiteY5" fmla="*/ 603178 h 3378200"/>
              <a:gd name="connsiteX6" fmla="*/ 603178 w 3119522"/>
              <a:gd name="connsiteY6" fmla="*/ 1689100 h 3378200"/>
              <a:gd name="connsiteX7" fmla="*/ 1689100 w 3119522"/>
              <a:gd name="connsiteY7" fmla="*/ 2775022 h 3378200"/>
              <a:gd name="connsiteX8" fmla="*/ 2296249 w 3119522"/>
              <a:gd name="connsiteY8" fmla="*/ 2589564 h 3378200"/>
              <a:gd name="connsiteX9" fmla="*/ 2303088 w 3119522"/>
              <a:gd name="connsiteY9" fmla="*/ 2584450 h 3378200"/>
              <a:gd name="connsiteX10" fmla="*/ 3119522 w 3119522"/>
              <a:gd name="connsiteY10" fmla="*/ 2584450 h 3378200"/>
              <a:gd name="connsiteX11" fmla="*/ 3089728 w 3119522"/>
              <a:gd name="connsiteY11" fmla="*/ 2633492 h 3378200"/>
              <a:gd name="connsiteX12" fmla="*/ 1689100 w 3119522"/>
              <a:gd name="connsiteY12" fmla="*/ 3378200 h 3378200"/>
              <a:gd name="connsiteX13" fmla="*/ 0 w 3119522"/>
              <a:gd name="connsiteY13" fmla="*/ 1689100 h 3378200"/>
              <a:gd name="connsiteX14" fmla="*/ 1689100 w 3119522"/>
              <a:gd name="connsiteY14" fmla="*/ 0 h 337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19522" h="3378200">
                <a:moveTo>
                  <a:pt x="1689100" y="0"/>
                </a:moveTo>
                <a:cubicBezTo>
                  <a:pt x="2272140" y="0"/>
                  <a:pt x="2786185" y="295405"/>
                  <a:pt x="3089728" y="744708"/>
                </a:cubicBezTo>
                <a:lnTo>
                  <a:pt x="3119522" y="793750"/>
                </a:lnTo>
                <a:lnTo>
                  <a:pt x="2303088" y="793750"/>
                </a:lnTo>
                <a:lnTo>
                  <a:pt x="2296249" y="788636"/>
                </a:lnTo>
                <a:cubicBezTo>
                  <a:pt x="2122935" y="671548"/>
                  <a:pt x="1914002" y="603178"/>
                  <a:pt x="1689100" y="603178"/>
                </a:cubicBezTo>
                <a:cubicBezTo>
                  <a:pt x="1089362" y="603178"/>
                  <a:pt x="603178" y="1089362"/>
                  <a:pt x="603178" y="1689100"/>
                </a:cubicBezTo>
                <a:cubicBezTo>
                  <a:pt x="603178" y="2288838"/>
                  <a:pt x="1089362" y="2775022"/>
                  <a:pt x="1689100" y="2775022"/>
                </a:cubicBezTo>
                <a:cubicBezTo>
                  <a:pt x="1914002" y="2775022"/>
                  <a:pt x="2122935" y="2706653"/>
                  <a:pt x="2296249" y="2589564"/>
                </a:cubicBezTo>
                <a:lnTo>
                  <a:pt x="2303088" y="2584450"/>
                </a:lnTo>
                <a:lnTo>
                  <a:pt x="3119522" y="2584450"/>
                </a:lnTo>
                <a:lnTo>
                  <a:pt x="3089728" y="2633492"/>
                </a:lnTo>
                <a:cubicBezTo>
                  <a:pt x="2786185" y="3082796"/>
                  <a:pt x="2272140" y="3378200"/>
                  <a:pt x="1689100" y="3378200"/>
                </a:cubicBezTo>
                <a:cubicBezTo>
                  <a:pt x="756236" y="3378200"/>
                  <a:pt x="0" y="2621964"/>
                  <a:pt x="0" y="1689100"/>
                </a:cubicBezTo>
                <a:cubicBezTo>
                  <a:pt x="0" y="756236"/>
                  <a:pt x="756236" y="0"/>
                  <a:pt x="1689100" y="0"/>
                </a:cubicBezTo>
                <a:close/>
              </a:path>
            </a:pathLst>
          </a:cu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ïsļíḍé"/>
          <p:cNvSpPr/>
          <p:nvPr/>
        </p:nvSpPr>
        <p:spPr>
          <a:xfrm>
            <a:off x="3285088" y="1739900"/>
            <a:ext cx="3119522" cy="3378200"/>
          </a:xfrm>
          <a:custGeom>
            <a:avLst/>
            <a:gdLst>
              <a:gd name="connsiteX0" fmla="*/ 1430422 w 3119522"/>
              <a:gd name="connsiteY0" fmla="*/ 0 h 3378200"/>
              <a:gd name="connsiteX1" fmla="*/ 3119522 w 3119522"/>
              <a:gd name="connsiteY1" fmla="*/ 1689100 h 3378200"/>
              <a:gd name="connsiteX2" fmla="*/ 1430422 w 3119522"/>
              <a:gd name="connsiteY2" fmla="*/ 3378200 h 3378200"/>
              <a:gd name="connsiteX3" fmla="*/ 29794 w 3119522"/>
              <a:gd name="connsiteY3" fmla="*/ 2633492 h 3378200"/>
              <a:gd name="connsiteX4" fmla="*/ 0 w 3119522"/>
              <a:gd name="connsiteY4" fmla="*/ 2584450 h 3378200"/>
              <a:gd name="connsiteX5" fmla="*/ 816434 w 3119522"/>
              <a:gd name="connsiteY5" fmla="*/ 2584450 h 3378200"/>
              <a:gd name="connsiteX6" fmla="*/ 823273 w 3119522"/>
              <a:gd name="connsiteY6" fmla="*/ 2589564 h 3378200"/>
              <a:gd name="connsiteX7" fmla="*/ 1430422 w 3119522"/>
              <a:gd name="connsiteY7" fmla="*/ 2775022 h 3378200"/>
              <a:gd name="connsiteX8" fmla="*/ 2516344 w 3119522"/>
              <a:gd name="connsiteY8" fmla="*/ 1689100 h 3378200"/>
              <a:gd name="connsiteX9" fmla="*/ 1430422 w 3119522"/>
              <a:gd name="connsiteY9" fmla="*/ 603178 h 3378200"/>
              <a:gd name="connsiteX10" fmla="*/ 823273 w 3119522"/>
              <a:gd name="connsiteY10" fmla="*/ 788636 h 3378200"/>
              <a:gd name="connsiteX11" fmla="*/ 816434 w 3119522"/>
              <a:gd name="connsiteY11" fmla="*/ 793750 h 3378200"/>
              <a:gd name="connsiteX12" fmla="*/ 0 w 3119522"/>
              <a:gd name="connsiteY12" fmla="*/ 793750 h 3378200"/>
              <a:gd name="connsiteX13" fmla="*/ 29794 w 3119522"/>
              <a:gd name="connsiteY13" fmla="*/ 744708 h 3378200"/>
              <a:gd name="connsiteX14" fmla="*/ 1430422 w 3119522"/>
              <a:gd name="connsiteY14" fmla="*/ 0 h 337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19522" h="3378200">
                <a:moveTo>
                  <a:pt x="1430422" y="0"/>
                </a:moveTo>
                <a:cubicBezTo>
                  <a:pt x="2363286" y="0"/>
                  <a:pt x="3119522" y="756236"/>
                  <a:pt x="3119522" y="1689100"/>
                </a:cubicBezTo>
                <a:cubicBezTo>
                  <a:pt x="3119522" y="2621964"/>
                  <a:pt x="2363286" y="3378200"/>
                  <a:pt x="1430422" y="3378200"/>
                </a:cubicBezTo>
                <a:cubicBezTo>
                  <a:pt x="847382" y="3378200"/>
                  <a:pt x="333337" y="3082796"/>
                  <a:pt x="29794" y="2633492"/>
                </a:cubicBezTo>
                <a:lnTo>
                  <a:pt x="0" y="2584450"/>
                </a:lnTo>
                <a:lnTo>
                  <a:pt x="816434" y="2584450"/>
                </a:lnTo>
                <a:lnTo>
                  <a:pt x="823273" y="2589564"/>
                </a:lnTo>
                <a:cubicBezTo>
                  <a:pt x="996587" y="2706653"/>
                  <a:pt x="1205520" y="2775022"/>
                  <a:pt x="1430422" y="2775022"/>
                </a:cubicBezTo>
                <a:cubicBezTo>
                  <a:pt x="2030160" y="2775022"/>
                  <a:pt x="2516344" y="2288838"/>
                  <a:pt x="2516344" y="1689100"/>
                </a:cubicBezTo>
                <a:cubicBezTo>
                  <a:pt x="2516344" y="1089362"/>
                  <a:pt x="2030160" y="603178"/>
                  <a:pt x="1430422" y="603178"/>
                </a:cubicBezTo>
                <a:cubicBezTo>
                  <a:pt x="1205520" y="603178"/>
                  <a:pt x="996587" y="671547"/>
                  <a:pt x="823273" y="788636"/>
                </a:cubicBezTo>
                <a:lnTo>
                  <a:pt x="816434" y="793750"/>
                </a:lnTo>
                <a:lnTo>
                  <a:pt x="0" y="793750"/>
                </a:lnTo>
                <a:lnTo>
                  <a:pt x="29794" y="744708"/>
                </a:lnTo>
                <a:cubicBezTo>
                  <a:pt x="333337" y="295405"/>
                  <a:pt x="847382" y="0"/>
                  <a:pt x="1430422" y="0"/>
                </a:cubicBezTo>
                <a:close/>
              </a:path>
            </a:pathLst>
          </a:cu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îšļíḍé"/>
          <p:cNvSpPr>
            <a:spLocks/>
          </p:cNvSpPr>
          <p:nvPr/>
        </p:nvSpPr>
        <p:spPr bwMode="auto">
          <a:xfrm>
            <a:off x="4180609" y="2856121"/>
            <a:ext cx="1072470" cy="1052330"/>
          </a:xfrm>
          <a:custGeom>
            <a:avLst/>
            <a:gdLst>
              <a:gd name="connsiteX0" fmla="*/ 44450 w 338138"/>
              <a:gd name="connsiteY0" fmla="*/ 285750 h 331788"/>
              <a:gd name="connsiteX1" fmla="*/ 293688 w 338138"/>
              <a:gd name="connsiteY1" fmla="*/ 285750 h 331788"/>
              <a:gd name="connsiteX2" fmla="*/ 246464 w 338138"/>
              <a:gd name="connsiteY2" fmla="*/ 331788 h 331788"/>
              <a:gd name="connsiteX3" fmla="*/ 91674 w 338138"/>
              <a:gd name="connsiteY3" fmla="*/ 331788 h 331788"/>
              <a:gd name="connsiteX4" fmla="*/ 44450 w 338138"/>
              <a:gd name="connsiteY4" fmla="*/ 285750 h 331788"/>
              <a:gd name="connsiteX5" fmla="*/ 27738 w 338138"/>
              <a:gd name="connsiteY5" fmla="*/ 139700 h 331788"/>
              <a:gd name="connsiteX6" fmla="*/ 79251 w 338138"/>
              <a:gd name="connsiteY6" fmla="*/ 169963 h 331788"/>
              <a:gd name="connsiteX7" fmla="*/ 87176 w 338138"/>
              <a:gd name="connsiteY7" fmla="*/ 169963 h 331788"/>
              <a:gd name="connsiteX8" fmla="*/ 87176 w 338138"/>
              <a:gd name="connsiteY8" fmla="*/ 204173 h 331788"/>
              <a:gd name="connsiteX9" fmla="*/ 99064 w 338138"/>
              <a:gd name="connsiteY9" fmla="*/ 216014 h 331788"/>
              <a:gd name="connsiteX10" fmla="*/ 110951 w 338138"/>
              <a:gd name="connsiteY10" fmla="*/ 204173 h 331788"/>
              <a:gd name="connsiteX11" fmla="*/ 110951 w 338138"/>
              <a:gd name="connsiteY11" fmla="*/ 169963 h 331788"/>
              <a:gd name="connsiteX12" fmla="*/ 227187 w 338138"/>
              <a:gd name="connsiteY12" fmla="*/ 169963 h 331788"/>
              <a:gd name="connsiteX13" fmla="*/ 227187 w 338138"/>
              <a:gd name="connsiteY13" fmla="*/ 204173 h 331788"/>
              <a:gd name="connsiteX14" fmla="*/ 239074 w 338138"/>
              <a:gd name="connsiteY14" fmla="*/ 216014 h 331788"/>
              <a:gd name="connsiteX15" fmla="*/ 250962 w 338138"/>
              <a:gd name="connsiteY15" fmla="*/ 204173 h 331788"/>
              <a:gd name="connsiteX16" fmla="*/ 250962 w 338138"/>
              <a:gd name="connsiteY16" fmla="*/ 169963 h 331788"/>
              <a:gd name="connsiteX17" fmla="*/ 258887 w 338138"/>
              <a:gd name="connsiteY17" fmla="*/ 169963 h 331788"/>
              <a:gd name="connsiteX18" fmla="*/ 310400 w 338138"/>
              <a:gd name="connsiteY18" fmla="*/ 139700 h 331788"/>
              <a:gd name="connsiteX19" fmla="*/ 338138 w 338138"/>
              <a:gd name="connsiteY19" fmla="*/ 183120 h 331788"/>
              <a:gd name="connsiteX20" fmla="*/ 338138 w 338138"/>
              <a:gd name="connsiteY20" fmla="*/ 239698 h 331788"/>
              <a:gd name="connsiteX21" fmla="*/ 294550 w 338138"/>
              <a:gd name="connsiteY21" fmla="*/ 285750 h 331788"/>
              <a:gd name="connsiteX22" fmla="*/ 294550 w 338138"/>
              <a:gd name="connsiteY22" fmla="*/ 263382 h 331788"/>
              <a:gd name="connsiteX23" fmla="*/ 43588 w 338138"/>
              <a:gd name="connsiteY23" fmla="*/ 263382 h 331788"/>
              <a:gd name="connsiteX24" fmla="*/ 43588 w 338138"/>
              <a:gd name="connsiteY24" fmla="*/ 285750 h 331788"/>
              <a:gd name="connsiteX25" fmla="*/ 0 w 338138"/>
              <a:gd name="connsiteY25" fmla="*/ 239698 h 331788"/>
              <a:gd name="connsiteX26" fmla="*/ 0 w 338138"/>
              <a:gd name="connsiteY26" fmla="*/ 183120 h 331788"/>
              <a:gd name="connsiteX27" fmla="*/ 27738 w 338138"/>
              <a:gd name="connsiteY27" fmla="*/ 139700 h 331788"/>
              <a:gd name="connsiteX28" fmla="*/ 169070 w 338138"/>
              <a:gd name="connsiteY28" fmla="*/ 22225 h 331788"/>
              <a:gd name="connsiteX29" fmla="*/ 153988 w 338138"/>
              <a:gd name="connsiteY29" fmla="*/ 38100 h 331788"/>
              <a:gd name="connsiteX30" fmla="*/ 184151 w 338138"/>
              <a:gd name="connsiteY30" fmla="*/ 38100 h 331788"/>
              <a:gd name="connsiteX31" fmla="*/ 169070 w 338138"/>
              <a:gd name="connsiteY31" fmla="*/ 22225 h 331788"/>
              <a:gd name="connsiteX32" fmla="*/ 169069 w 338138"/>
              <a:gd name="connsiteY32" fmla="*/ 0 h 331788"/>
              <a:gd name="connsiteX33" fmla="*/ 200552 w 338138"/>
              <a:gd name="connsiteY33" fmla="*/ 15818 h 331788"/>
              <a:gd name="connsiteX34" fmla="*/ 208422 w 338138"/>
              <a:gd name="connsiteY34" fmla="*/ 38228 h 331788"/>
              <a:gd name="connsiteX35" fmla="*/ 258270 w 338138"/>
              <a:gd name="connsiteY35" fmla="*/ 38228 h 331788"/>
              <a:gd name="connsiteX36" fmla="*/ 293688 w 338138"/>
              <a:gd name="connsiteY36" fmla="*/ 73819 h 331788"/>
              <a:gd name="connsiteX37" fmla="*/ 293688 w 338138"/>
              <a:gd name="connsiteY37" fmla="*/ 112047 h 331788"/>
              <a:gd name="connsiteX38" fmla="*/ 258270 w 338138"/>
              <a:gd name="connsiteY38" fmla="*/ 147638 h 331788"/>
              <a:gd name="connsiteX39" fmla="*/ 250399 w 338138"/>
              <a:gd name="connsiteY39" fmla="*/ 147638 h 331788"/>
              <a:gd name="connsiteX40" fmla="*/ 250399 w 338138"/>
              <a:gd name="connsiteY40" fmla="*/ 102819 h 331788"/>
              <a:gd name="connsiteX41" fmla="*/ 238593 w 338138"/>
              <a:gd name="connsiteY41" fmla="*/ 90956 h 331788"/>
              <a:gd name="connsiteX42" fmla="*/ 226787 w 338138"/>
              <a:gd name="connsiteY42" fmla="*/ 102819 h 331788"/>
              <a:gd name="connsiteX43" fmla="*/ 226787 w 338138"/>
              <a:gd name="connsiteY43" fmla="*/ 147638 h 331788"/>
              <a:gd name="connsiteX44" fmla="*/ 111351 w 338138"/>
              <a:gd name="connsiteY44" fmla="*/ 147638 h 331788"/>
              <a:gd name="connsiteX45" fmla="*/ 111351 w 338138"/>
              <a:gd name="connsiteY45" fmla="*/ 102819 h 331788"/>
              <a:gd name="connsiteX46" fmla="*/ 99545 w 338138"/>
              <a:gd name="connsiteY46" fmla="*/ 90956 h 331788"/>
              <a:gd name="connsiteX47" fmla="*/ 87739 w 338138"/>
              <a:gd name="connsiteY47" fmla="*/ 102819 h 331788"/>
              <a:gd name="connsiteX48" fmla="*/ 87739 w 338138"/>
              <a:gd name="connsiteY48" fmla="*/ 147638 h 331788"/>
              <a:gd name="connsiteX49" fmla="*/ 79868 w 338138"/>
              <a:gd name="connsiteY49" fmla="*/ 147638 h 331788"/>
              <a:gd name="connsiteX50" fmla="*/ 44450 w 338138"/>
              <a:gd name="connsiteY50" fmla="*/ 112047 h 331788"/>
              <a:gd name="connsiteX51" fmla="*/ 44450 w 338138"/>
              <a:gd name="connsiteY51" fmla="*/ 73819 h 331788"/>
              <a:gd name="connsiteX52" fmla="*/ 79868 w 338138"/>
              <a:gd name="connsiteY52" fmla="*/ 38228 h 331788"/>
              <a:gd name="connsiteX53" fmla="*/ 131027 w 338138"/>
              <a:gd name="connsiteY53" fmla="*/ 38228 h 331788"/>
              <a:gd name="connsiteX54" fmla="*/ 138898 w 338138"/>
              <a:gd name="connsiteY54" fmla="*/ 15818 h 331788"/>
              <a:gd name="connsiteX55" fmla="*/ 169069 w 338138"/>
              <a:gd name="connsiteY55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38138" h="331788">
                <a:moveTo>
                  <a:pt x="44450" y="285750"/>
                </a:moveTo>
                <a:cubicBezTo>
                  <a:pt x="44450" y="285750"/>
                  <a:pt x="44450" y="285750"/>
                  <a:pt x="293688" y="285750"/>
                </a:cubicBezTo>
                <a:cubicBezTo>
                  <a:pt x="292376" y="312057"/>
                  <a:pt x="272700" y="331788"/>
                  <a:pt x="246464" y="331788"/>
                </a:cubicBezTo>
                <a:cubicBezTo>
                  <a:pt x="246464" y="331788"/>
                  <a:pt x="246464" y="331788"/>
                  <a:pt x="91674" y="331788"/>
                </a:cubicBezTo>
                <a:cubicBezTo>
                  <a:pt x="66750" y="331788"/>
                  <a:pt x="45762" y="312057"/>
                  <a:pt x="44450" y="285750"/>
                </a:cubicBezTo>
                <a:close/>
                <a:moveTo>
                  <a:pt x="27738" y="139700"/>
                </a:moveTo>
                <a:cubicBezTo>
                  <a:pt x="38305" y="158121"/>
                  <a:pt x="58117" y="169963"/>
                  <a:pt x="79251" y="169963"/>
                </a:cubicBezTo>
                <a:cubicBezTo>
                  <a:pt x="79251" y="169963"/>
                  <a:pt x="79251" y="169963"/>
                  <a:pt x="87176" y="169963"/>
                </a:cubicBezTo>
                <a:cubicBezTo>
                  <a:pt x="87176" y="169963"/>
                  <a:pt x="87176" y="169963"/>
                  <a:pt x="87176" y="204173"/>
                </a:cubicBezTo>
                <a:cubicBezTo>
                  <a:pt x="87176" y="210751"/>
                  <a:pt x="92460" y="216014"/>
                  <a:pt x="99064" y="216014"/>
                </a:cubicBezTo>
                <a:cubicBezTo>
                  <a:pt x="105668" y="216014"/>
                  <a:pt x="110951" y="210751"/>
                  <a:pt x="110951" y="204173"/>
                </a:cubicBezTo>
                <a:cubicBezTo>
                  <a:pt x="110951" y="204173"/>
                  <a:pt x="110951" y="204173"/>
                  <a:pt x="110951" y="169963"/>
                </a:cubicBezTo>
                <a:cubicBezTo>
                  <a:pt x="110951" y="169963"/>
                  <a:pt x="110951" y="169963"/>
                  <a:pt x="227187" y="169963"/>
                </a:cubicBezTo>
                <a:cubicBezTo>
                  <a:pt x="227187" y="169963"/>
                  <a:pt x="227187" y="169963"/>
                  <a:pt x="227187" y="204173"/>
                </a:cubicBezTo>
                <a:cubicBezTo>
                  <a:pt x="227187" y="210751"/>
                  <a:pt x="232470" y="216014"/>
                  <a:pt x="239074" y="216014"/>
                </a:cubicBezTo>
                <a:cubicBezTo>
                  <a:pt x="245678" y="216014"/>
                  <a:pt x="250962" y="210751"/>
                  <a:pt x="250962" y="204173"/>
                </a:cubicBezTo>
                <a:cubicBezTo>
                  <a:pt x="250962" y="204173"/>
                  <a:pt x="250962" y="204173"/>
                  <a:pt x="250962" y="169963"/>
                </a:cubicBezTo>
                <a:cubicBezTo>
                  <a:pt x="250962" y="169963"/>
                  <a:pt x="250962" y="169963"/>
                  <a:pt x="258887" y="169963"/>
                </a:cubicBezTo>
                <a:cubicBezTo>
                  <a:pt x="281341" y="169963"/>
                  <a:pt x="299833" y="158121"/>
                  <a:pt x="310400" y="139700"/>
                </a:cubicBezTo>
                <a:cubicBezTo>
                  <a:pt x="326250" y="146279"/>
                  <a:pt x="338138" y="163384"/>
                  <a:pt x="338138" y="183120"/>
                </a:cubicBezTo>
                <a:cubicBezTo>
                  <a:pt x="338138" y="183120"/>
                  <a:pt x="338138" y="183120"/>
                  <a:pt x="338138" y="239698"/>
                </a:cubicBezTo>
                <a:cubicBezTo>
                  <a:pt x="338138" y="264698"/>
                  <a:pt x="319646" y="285750"/>
                  <a:pt x="294550" y="285750"/>
                </a:cubicBezTo>
                <a:cubicBezTo>
                  <a:pt x="294550" y="285750"/>
                  <a:pt x="294550" y="285750"/>
                  <a:pt x="294550" y="263382"/>
                </a:cubicBezTo>
                <a:cubicBezTo>
                  <a:pt x="294550" y="263382"/>
                  <a:pt x="294550" y="263382"/>
                  <a:pt x="43588" y="263382"/>
                </a:cubicBezTo>
                <a:cubicBezTo>
                  <a:pt x="43588" y="263382"/>
                  <a:pt x="43588" y="263382"/>
                  <a:pt x="43588" y="285750"/>
                </a:cubicBezTo>
                <a:cubicBezTo>
                  <a:pt x="19813" y="285750"/>
                  <a:pt x="0" y="264698"/>
                  <a:pt x="0" y="239698"/>
                </a:cubicBezTo>
                <a:cubicBezTo>
                  <a:pt x="0" y="239698"/>
                  <a:pt x="0" y="239698"/>
                  <a:pt x="0" y="183120"/>
                </a:cubicBezTo>
                <a:cubicBezTo>
                  <a:pt x="0" y="163384"/>
                  <a:pt x="11888" y="146279"/>
                  <a:pt x="27738" y="139700"/>
                </a:cubicBezTo>
                <a:close/>
                <a:moveTo>
                  <a:pt x="169070" y="22225"/>
                </a:moveTo>
                <a:cubicBezTo>
                  <a:pt x="161529" y="22225"/>
                  <a:pt x="153988" y="30163"/>
                  <a:pt x="153988" y="38100"/>
                </a:cubicBezTo>
                <a:cubicBezTo>
                  <a:pt x="153988" y="38100"/>
                  <a:pt x="153988" y="38100"/>
                  <a:pt x="184151" y="38100"/>
                </a:cubicBezTo>
                <a:cubicBezTo>
                  <a:pt x="184151" y="30163"/>
                  <a:pt x="177867" y="22225"/>
                  <a:pt x="169070" y="22225"/>
                </a:cubicBezTo>
                <a:close/>
                <a:moveTo>
                  <a:pt x="169069" y="0"/>
                </a:moveTo>
                <a:cubicBezTo>
                  <a:pt x="182187" y="0"/>
                  <a:pt x="193993" y="6591"/>
                  <a:pt x="200552" y="15818"/>
                </a:cubicBezTo>
                <a:cubicBezTo>
                  <a:pt x="205799" y="22409"/>
                  <a:pt x="208422" y="30319"/>
                  <a:pt x="208422" y="38228"/>
                </a:cubicBezTo>
                <a:cubicBezTo>
                  <a:pt x="208422" y="38228"/>
                  <a:pt x="208422" y="38228"/>
                  <a:pt x="258270" y="38228"/>
                </a:cubicBezTo>
                <a:cubicBezTo>
                  <a:pt x="277947" y="38228"/>
                  <a:pt x="293688" y="55364"/>
                  <a:pt x="293688" y="73819"/>
                </a:cubicBezTo>
                <a:cubicBezTo>
                  <a:pt x="293688" y="73819"/>
                  <a:pt x="293688" y="73819"/>
                  <a:pt x="293688" y="112047"/>
                </a:cubicBezTo>
                <a:cubicBezTo>
                  <a:pt x="293688" y="130501"/>
                  <a:pt x="277947" y="147638"/>
                  <a:pt x="258270" y="147638"/>
                </a:cubicBezTo>
                <a:cubicBezTo>
                  <a:pt x="258270" y="147638"/>
                  <a:pt x="258270" y="147638"/>
                  <a:pt x="250399" y="147638"/>
                </a:cubicBezTo>
                <a:cubicBezTo>
                  <a:pt x="250399" y="147638"/>
                  <a:pt x="250399" y="147638"/>
                  <a:pt x="250399" y="102819"/>
                </a:cubicBezTo>
                <a:cubicBezTo>
                  <a:pt x="250399" y="96228"/>
                  <a:pt x="245152" y="90956"/>
                  <a:pt x="238593" y="90956"/>
                </a:cubicBezTo>
                <a:cubicBezTo>
                  <a:pt x="232034" y="90956"/>
                  <a:pt x="226787" y="96228"/>
                  <a:pt x="226787" y="102819"/>
                </a:cubicBezTo>
                <a:cubicBezTo>
                  <a:pt x="226787" y="102819"/>
                  <a:pt x="226787" y="102819"/>
                  <a:pt x="226787" y="147638"/>
                </a:cubicBezTo>
                <a:cubicBezTo>
                  <a:pt x="226787" y="147638"/>
                  <a:pt x="226787" y="147638"/>
                  <a:pt x="111351" y="147638"/>
                </a:cubicBezTo>
                <a:cubicBezTo>
                  <a:pt x="111351" y="147638"/>
                  <a:pt x="111351" y="147638"/>
                  <a:pt x="111351" y="102819"/>
                </a:cubicBezTo>
                <a:cubicBezTo>
                  <a:pt x="111351" y="96228"/>
                  <a:pt x="106104" y="90956"/>
                  <a:pt x="99545" y="90956"/>
                </a:cubicBezTo>
                <a:cubicBezTo>
                  <a:pt x="92986" y="90956"/>
                  <a:pt x="87739" y="96228"/>
                  <a:pt x="87739" y="102819"/>
                </a:cubicBezTo>
                <a:cubicBezTo>
                  <a:pt x="87739" y="102819"/>
                  <a:pt x="87739" y="102819"/>
                  <a:pt x="87739" y="147638"/>
                </a:cubicBezTo>
                <a:cubicBezTo>
                  <a:pt x="87739" y="147638"/>
                  <a:pt x="87739" y="147638"/>
                  <a:pt x="79868" y="147638"/>
                </a:cubicBezTo>
                <a:cubicBezTo>
                  <a:pt x="61503" y="147638"/>
                  <a:pt x="44450" y="130501"/>
                  <a:pt x="44450" y="112047"/>
                </a:cubicBezTo>
                <a:cubicBezTo>
                  <a:pt x="44450" y="112047"/>
                  <a:pt x="44450" y="112047"/>
                  <a:pt x="44450" y="73819"/>
                </a:cubicBezTo>
                <a:cubicBezTo>
                  <a:pt x="44450" y="55364"/>
                  <a:pt x="61503" y="38228"/>
                  <a:pt x="79868" y="38228"/>
                </a:cubicBezTo>
                <a:cubicBezTo>
                  <a:pt x="79868" y="38228"/>
                  <a:pt x="79868" y="38228"/>
                  <a:pt x="131027" y="38228"/>
                </a:cubicBezTo>
                <a:cubicBezTo>
                  <a:pt x="131027" y="30319"/>
                  <a:pt x="133651" y="22409"/>
                  <a:pt x="138898" y="15818"/>
                </a:cubicBezTo>
                <a:cubicBezTo>
                  <a:pt x="145457" y="6591"/>
                  <a:pt x="157263" y="0"/>
                  <a:pt x="1690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îš1ïḑé"/>
          <p:cNvSpPr>
            <a:spLocks/>
          </p:cNvSpPr>
          <p:nvPr/>
        </p:nvSpPr>
        <p:spPr bwMode="auto">
          <a:xfrm>
            <a:off x="7051699" y="2791434"/>
            <a:ext cx="969322" cy="1221690"/>
          </a:xfrm>
          <a:custGeom>
            <a:avLst/>
            <a:gdLst>
              <a:gd name="connsiteX0" fmla="*/ 179388 w 268288"/>
              <a:gd name="connsiteY0" fmla="*/ 166688 h 338138"/>
              <a:gd name="connsiteX1" fmla="*/ 203200 w 268288"/>
              <a:gd name="connsiteY1" fmla="*/ 190443 h 338138"/>
              <a:gd name="connsiteX2" fmla="*/ 203200 w 268288"/>
              <a:gd name="connsiteY2" fmla="*/ 252471 h 338138"/>
              <a:gd name="connsiteX3" fmla="*/ 179388 w 268288"/>
              <a:gd name="connsiteY3" fmla="*/ 276226 h 338138"/>
              <a:gd name="connsiteX4" fmla="*/ 155575 w 268288"/>
              <a:gd name="connsiteY4" fmla="*/ 252471 h 338138"/>
              <a:gd name="connsiteX5" fmla="*/ 155575 w 268288"/>
              <a:gd name="connsiteY5" fmla="*/ 190443 h 338138"/>
              <a:gd name="connsiteX6" fmla="*/ 179388 w 268288"/>
              <a:gd name="connsiteY6" fmla="*/ 166688 h 338138"/>
              <a:gd name="connsiteX7" fmla="*/ 179388 w 268288"/>
              <a:gd name="connsiteY7" fmla="*/ 150813 h 338138"/>
              <a:gd name="connsiteX8" fmla="*/ 139700 w 268288"/>
              <a:gd name="connsiteY8" fmla="*/ 190427 h 338138"/>
              <a:gd name="connsiteX9" fmla="*/ 139700 w 268288"/>
              <a:gd name="connsiteY9" fmla="*/ 252488 h 338138"/>
              <a:gd name="connsiteX10" fmla="*/ 179388 w 268288"/>
              <a:gd name="connsiteY10" fmla="*/ 292101 h 338138"/>
              <a:gd name="connsiteX11" fmla="*/ 219075 w 268288"/>
              <a:gd name="connsiteY11" fmla="*/ 252488 h 338138"/>
              <a:gd name="connsiteX12" fmla="*/ 219075 w 268288"/>
              <a:gd name="connsiteY12" fmla="*/ 190427 h 338138"/>
              <a:gd name="connsiteX13" fmla="*/ 179388 w 268288"/>
              <a:gd name="connsiteY13" fmla="*/ 150813 h 338138"/>
              <a:gd name="connsiteX14" fmla="*/ 57120 w 268288"/>
              <a:gd name="connsiteY14" fmla="*/ 150813 h 338138"/>
              <a:gd name="connsiteX15" fmla="*/ 49212 w 268288"/>
              <a:gd name="connsiteY15" fmla="*/ 158705 h 338138"/>
              <a:gd name="connsiteX16" fmla="*/ 57120 w 268288"/>
              <a:gd name="connsiteY16" fmla="*/ 166597 h 338138"/>
              <a:gd name="connsiteX17" fmla="*/ 80842 w 268288"/>
              <a:gd name="connsiteY17" fmla="*/ 166597 h 338138"/>
              <a:gd name="connsiteX18" fmla="*/ 103247 w 268288"/>
              <a:gd name="connsiteY18" fmla="*/ 188959 h 338138"/>
              <a:gd name="connsiteX19" fmla="*/ 103247 w 268288"/>
              <a:gd name="connsiteY19" fmla="*/ 190274 h 338138"/>
              <a:gd name="connsiteX20" fmla="*/ 80842 w 268288"/>
              <a:gd name="connsiteY20" fmla="*/ 212635 h 338138"/>
              <a:gd name="connsiteX21" fmla="*/ 57120 w 268288"/>
              <a:gd name="connsiteY21" fmla="*/ 212635 h 338138"/>
              <a:gd name="connsiteX22" fmla="*/ 49212 w 268288"/>
              <a:gd name="connsiteY22" fmla="*/ 220527 h 338138"/>
              <a:gd name="connsiteX23" fmla="*/ 57120 w 268288"/>
              <a:gd name="connsiteY23" fmla="*/ 228419 h 338138"/>
              <a:gd name="connsiteX24" fmla="*/ 80842 w 268288"/>
              <a:gd name="connsiteY24" fmla="*/ 228419 h 338138"/>
              <a:gd name="connsiteX25" fmla="*/ 103247 w 268288"/>
              <a:gd name="connsiteY25" fmla="*/ 250781 h 338138"/>
              <a:gd name="connsiteX26" fmla="*/ 80842 w 268288"/>
              <a:gd name="connsiteY26" fmla="*/ 273142 h 338138"/>
              <a:gd name="connsiteX27" fmla="*/ 57120 w 268288"/>
              <a:gd name="connsiteY27" fmla="*/ 273142 h 338138"/>
              <a:gd name="connsiteX28" fmla="*/ 49212 w 268288"/>
              <a:gd name="connsiteY28" fmla="*/ 281034 h 338138"/>
              <a:gd name="connsiteX29" fmla="*/ 57120 w 268288"/>
              <a:gd name="connsiteY29" fmla="*/ 288926 h 338138"/>
              <a:gd name="connsiteX30" fmla="*/ 80842 w 268288"/>
              <a:gd name="connsiteY30" fmla="*/ 288926 h 338138"/>
              <a:gd name="connsiteX31" fmla="*/ 119062 w 268288"/>
              <a:gd name="connsiteY31" fmla="*/ 250781 h 338138"/>
              <a:gd name="connsiteX32" fmla="*/ 103247 w 268288"/>
              <a:gd name="connsiteY32" fmla="*/ 220527 h 338138"/>
              <a:gd name="connsiteX33" fmla="*/ 119062 w 268288"/>
              <a:gd name="connsiteY33" fmla="*/ 190274 h 338138"/>
              <a:gd name="connsiteX34" fmla="*/ 119062 w 268288"/>
              <a:gd name="connsiteY34" fmla="*/ 188959 h 338138"/>
              <a:gd name="connsiteX35" fmla="*/ 80842 w 268288"/>
              <a:gd name="connsiteY35" fmla="*/ 150813 h 338138"/>
              <a:gd name="connsiteX36" fmla="*/ 57120 w 268288"/>
              <a:gd name="connsiteY36" fmla="*/ 150813 h 338138"/>
              <a:gd name="connsiteX37" fmla="*/ 46099 w 268288"/>
              <a:gd name="connsiteY37" fmla="*/ 47625 h 338138"/>
              <a:gd name="connsiteX38" fmla="*/ 15875 w 268288"/>
              <a:gd name="connsiteY38" fmla="*/ 79629 h 338138"/>
              <a:gd name="connsiteX39" fmla="*/ 15875 w 268288"/>
              <a:gd name="connsiteY39" fmla="*/ 114300 h 338138"/>
              <a:gd name="connsiteX40" fmla="*/ 252413 w 268288"/>
              <a:gd name="connsiteY40" fmla="*/ 114300 h 338138"/>
              <a:gd name="connsiteX41" fmla="*/ 252413 w 268288"/>
              <a:gd name="connsiteY41" fmla="*/ 79629 h 338138"/>
              <a:gd name="connsiteX42" fmla="*/ 222189 w 268288"/>
              <a:gd name="connsiteY42" fmla="*/ 47625 h 338138"/>
              <a:gd name="connsiteX43" fmla="*/ 210362 w 268288"/>
              <a:gd name="connsiteY43" fmla="*/ 47625 h 338138"/>
              <a:gd name="connsiteX44" fmla="*/ 210362 w 268288"/>
              <a:gd name="connsiteY44" fmla="*/ 71628 h 338138"/>
              <a:gd name="connsiteX45" fmla="*/ 202477 w 268288"/>
              <a:gd name="connsiteY45" fmla="*/ 79629 h 338138"/>
              <a:gd name="connsiteX46" fmla="*/ 194593 w 268288"/>
              <a:gd name="connsiteY46" fmla="*/ 71628 h 338138"/>
              <a:gd name="connsiteX47" fmla="*/ 194593 w 268288"/>
              <a:gd name="connsiteY47" fmla="*/ 47625 h 338138"/>
              <a:gd name="connsiteX48" fmla="*/ 73696 w 268288"/>
              <a:gd name="connsiteY48" fmla="*/ 47625 h 338138"/>
              <a:gd name="connsiteX49" fmla="*/ 73696 w 268288"/>
              <a:gd name="connsiteY49" fmla="*/ 71628 h 338138"/>
              <a:gd name="connsiteX50" fmla="*/ 65811 w 268288"/>
              <a:gd name="connsiteY50" fmla="*/ 79629 h 338138"/>
              <a:gd name="connsiteX51" fmla="*/ 57926 w 268288"/>
              <a:gd name="connsiteY51" fmla="*/ 71628 h 338138"/>
              <a:gd name="connsiteX52" fmla="*/ 57926 w 268288"/>
              <a:gd name="connsiteY52" fmla="*/ 47625 h 338138"/>
              <a:gd name="connsiteX53" fmla="*/ 46099 w 268288"/>
              <a:gd name="connsiteY53" fmla="*/ 47625 h 338138"/>
              <a:gd name="connsiteX54" fmla="*/ 65757 w 268288"/>
              <a:gd name="connsiteY54" fmla="*/ 0 h 338138"/>
              <a:gd name="connsiteX55" fmla="*/ 73648 w 268288"/>
              <a:gd name="connsiteY55" fmla="*/ 7925 h 338138"/>
              <a:gd name="connsiteX56" fmla="*/ 73648 w 268288"/>
              <a:gd name="connsiteY56" fmla="*/ 31700 h 338138"/>
              <a:gd name="connsiteX57" fmla="*/ 194640 w 268288"/>
              <a:gd name="connsiteY57" fmla="*/ 31700 h 338138"/>
              <a:gd name="connsiteX58" fmla="*/ 194640 w 268288"/>
              <a:gd name="connsiteY58" fmla="*/ 7925 h 338138"/>
              <a:gd name="connsiteX59" fmla="*/ 202531 w 268288"/>
              <a:gd name="connsiteY59" fmla="*/ 0 h 338138"/>
              <a:gd name="connsiteX60" fmla="*/ 210422 w 268288"/>
              <a:gd name="connsiteY60" fmla="*/ 7925 h 338138"/>
              <a:gd name="connsiteX61" fmla="*/ 210422 w 268288"/>
              <a:gd name="connsiteY61" fmla="*/ 31700 h 338138"/>
              <a:gd name="connsiteX62" fmla="*/ 222258 w 268288"/>
              <a:gd name="connsiteY62" fmla="*/ 31700 h 338138"/>
              <a:gd name="connsiteX63" fmla="*/ 268288 w 268288"/>
              <a:gd name="connsiteY63" fmla="*/ 79251 h 338138"/>
              <a:gd name="connsiteX64" fmla="*/ 268288 w 268288"/>
              <a:gd name="connsiteY64" fmla="*/ 290587 h 338138"/>
              <a:gd name="connsiteX65" fmla="*/ 222258 w 268288"/>
              <a:gd name="connsiteY65" fmla="*/ 338138 h 338138"/>
              <a:gd name="connsiteX66" fmla="*/ 46030 w 268288"/>
              <a:gd name="connsiteY66" fmla="*/ 338138 h 338138"/>
              <a:gd name="connsiteX67" fmla="*/ 0 w 268288"/>
              <a:gd name="connsiteY67" fmla="*/ 290587 h 338138"/>
              <a:gd name="connsiteX68" fmla="*/ 0 w 268288"/>
              <a:gd name="connsiteY68" fmla="*/ 79251 h 338138"/>
              <a:gd name="connsiteX69" fmla="*/ 46030 w 268288"/>
              <a:gd name="connsiteY69" fmla="*/ 31700 h 338138"/>
              <a:gd name="connsiteX70" fmla="*/ 57866 w 268288"/>
              <a:gd name="connsiteY70" fmla="*/ 31700 h 338138"/>
              <a:gd name="connsiteX71" fmla="*/ 57866 w 268288"/>
              <a:gd name="connsiteY71" fmla="*/ 7925 h 338138"/>
              <a:gd name="connsiteX72" fmla="*/ 65757 w 268288"/>
              <a:gd name="connsiteY72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68288" h="338138">
                <a:moveTo>
                  <a:pt x="179388" y="166688"/>
                </a:moveTo>
                <a:cubicBezTo>
                  <a:pt x="192617" y="166688"/>
                  <a:pt x="203200" y="177246"/>
                  <a:pt x="203200" y="190443"/>
                </a:cubicBezTo>
                <a:cubicBezTo>
                  <a:pt x="203200" y="252471"/>
                  <a:pt x="203200" y="252471"/>
                  <a:pt x="203200" y="252471"/>
                </a:cubicBezTo>
                <a:cubicBezTo>
                  <a:pt x="203200" y="265668"/>
                  <a:pt x="192617" y="276226"/>
                  <a:pt x="179388" y="276226"/>
                </a:cubicBezTo>
                <a:cubicBezTo>
                  <a:pt x="166158" y="276226"/>
                  <a:pt x="155575" y="265668"/>
                  <a:pt x="155575" y="252471"/>
                </a:cubicBezTo>
                <a:cubicBezTo>
                  <a:pt x="155575" y="190443"/>
                  <a:pt x="155575" y="190443"/>
                  <a:pt x="155575" y="190443"/>
                </a:cubicBezTo>
                <a:cubicBezTo>
                  <a:pt x="155575" y="177246"/>
                  <a:pt x="166158" y="166688"/>
                  <a:pt x="179388" y="166688"/>
                </a:cubicBezTo>
                <a:close/>
                <a:moveTo>
                  <a:pt x="179388" y="150813"/>
                </a:moveTo>
                <a:cubicBezTo>
                  <a:pt x="158221" y="150813"/>
                  <a:pt x="139700" y="169299"/>
                  <a:pt x="139700" y="190427"/>
                </a:cubicBezTo>
                <a:cubicBezTo>
                  <a:pt x="139700" y="252488"/>
                  <a:pt x="139700" y="252488"/>
                  <a:pt x="139700" y="252488"/>
                </a:cubicBezTo>
                <a:cubicBezTo>
                  <a:pt x="139700" y="273615"/>
                  <a:pt x="158221" y="292101"/>
                  <a:pt x="179388" y="292101"/>
                </a:cubicBezTo>
                <a:cubicBezTo>
                  <a:pt x="201877" y="292101"/>
                  <a:pt x="219075" y="273615"/>
                  <a:pt x="219075" y="252488"/>
                </a:cubicBezTo>
                <a:lnTo>
                  <a:pt x="219075" y="190427"/>
                </a:lnTo>
                <a:cubicBezTo>
                  <a:pt x="219075" y="169299"/>
                  <a:pt x="201877" y="150813"/>
                  <a:pt x="179388" y="150813"/>
                </a:cubicBezTo>
                <a:close/>
                <a:moveTo>
                  <a:pt x="57120" y="150813"/>
                </a:moveTo>
                <a:cubicBezTo>
                  <a:pt x="51848" y="150813"/>
                  <a:pt x="49212" y="154759"/>
                  <a:pt x="49212" y="158705"/>
                </a:cubicBezTo>
                <a:cubicBezTo>
                  <a:pt x="49212" y="163967"/>
                  <a:pt x="51848" y="166597"/>
                  <a:pt x="57120" y="166597"/>
                </a:cubicBezTo>
                <a:cubicBezTo>
                  <a:pt x="80842" y="166597"/>
                  <a:pt x="80842" y="166597"/>
                  <a:pt x="80842" y="166597"/>
                </a:cubicBezTo>
                <a:cubicBezTo>
                  <a:pt x="92704" y="166597"/>
                  <a:pt x="103247" y="177120"/>
                  <a:pt x="103247" y="188959"/>
                </a:cubicBezTo>
                <a:cubicBezTo>
                  <a:pt x="103247" y="190274"/>
                  <a:pt x="103247" y="190274"/>
                  <a:pt x="103247" y="190274"/>
                </a:cubicBezTo>
                <a:cubicBezTo>
                  <a:pt x="103247" y="202112"/>
                  <a:pt x="92704" y="212635"/>
                  <a:pt x="80842" y="212635"/>
                </a:cubicBezTo>
                <a:cubicBezTo>
                  <a:pt x="57120" y="212635"/>
                  <a:pt x="57120" y="212635"/>
                  <a:pt x="57120" y="212635"/>
                </a:cubicBezTo>
                <a:cubicBezTo>
                  <a:pt x="51848" y="212635"/>
                  <a:pt x="49212" y="215266"/>
                  <a:pt x="49212" y="220527"/>
                </a:cubicBezTo>
                <a:cubicBezTo>
                  <a:pt x="49212" y="224473"/>
                  <a:pt x="51848" y="228419"/>
                  <a:pt x="57120" y="228419"/>
                </a:cubicBezTo>
                <a:cubicBezTo>
                  <a:pt x="80842" y="228419"/>
                  <a:pt x="80842" y="228419"/>
                  <a:pt x="80842" y="228419"/>
                </a:cubicBezTo>
                <a:cubicBezTo>
                  <a:pt x="92704" y="228419"/>
                  <a:pt x="103247" y="237627"/>
                  <a:pt x="103247" y="250781"/>
                </a:cubicBezTo>
                <a:cubicBezTo>
                  <a:pt x="103247" y="263934"/>
                  <a:pt x="92704" y="273142"/>
                  <a:pt x="80842" y="273142"/>
                </a:cubicBezTo>
                <a:cubicBezTo>
                  <a:pt x="57120" y="273142"/>
                  <a:pt x="57120" y="273142"/>
                  <a:pt x="57120" y="273142"/>
                </a:cubicBezTo>
                <a:cubicBezTo>
                  <a:pt x="51848" y="273142"/>
                  <a:pt x="49212" y="277088"/>
                  <a:pt x="49212" y="281034"/>
                </a:cubicBezTo>
                <a:cubicBezTo>
                  <a:pt x="49212" y="284980"/>
                  <a:pt x="51848" y="288926"/>
                  <a:pt x="57120" y="288926"/>
                </a:cubicBezTo>
                <a:cubicBezTo>
                  <a:pt x="80842" y="288926"/>
                  <a:pt x="80842" y="288926"/>
                  <a:pt x="80842" y="288926"/>
                </a:cubicBezTo>
                <a:cubicBezTo>
                  <a:pt x="101929" y="288926"/>
                  <a:pt x="119062" y="271826"/>
                  <a:pt x="119062" y="250781"/>
                </a:cubicBezTo>
                <a:cubicBezTo>
                  <a:pt x="119062" y="237627"/>
                  <a:pt x="112473" y="227104"/>
                  <a:pt x="103247" y="220527"/>
                </a:cubicBezTo>
                <a:cubicBezTo>
                  <a:pt x="112473" y="212635"/>
                  <a:pt x="119062" y="202112"/>
                  <a:pt x="119062" y="190274"/>
                </a:cubicBezTo>
                <a:lnTo>
                  <a:pt x="119062" y="188959"/>
                </a:lnTo>
                <a:cubicBezTo>
                  <a:pt x="119062" y="167913"/>
                  <a:pt x="101929" y="150813"/>
                  <a:pt x="80842" y="150813"/>
                </a:cubicBezTo>
                <a:cubicBezTo>
                  <a:pt x="57120" y="150813"/>
                  <a:pt x="57120" y="150813"/>
                  <a:pt x="57120" y="150813"/>
                </a:cubicBezTo>
                <a:close/>
                <a:moveTo>
                  <a:pt x="46099" y="47625"/>
                </a:moveTo>
                <a:cubicBezTo>
                  <a:pt x="29016" y="47625"/>
                  <a:pt x="15875" y="62294"/>
                  <a:pt x="15875" y="79629"/>
                </a:cubicBezTo>
                <a:cubicBezTo>
                  <a:pt x="15875" y="114300"/>
                  <a:pt x="15875" y="114300"/>
                  <a:pt x="15875" y="114300"/>
                </a:cubicBezTo>
                <a:cubicBezTo>
                  <a:pt x="252413" y="114300"/>
                  <a:pt x="252413" y="114300"/>
                  <a:pt x="252413" y="114300"/>
                </a:cubicBezTo>
                <a:lnTo>
                  <a:pt x="252413" y="79629"/>
                </a:lnTo>
                <a:cubicBezTo>
                  <a:pt x="252413" y="62294"/>
                  <a:pt x="239272" y="47625"/>
                  <a:pt x="222189" y="47625"/>
                </a:cubicBezTo>
                <a:cubicBezTo>
                  <a:pt x="210362" y="47625"/>
                  <a:pt x="210362" y="47625"/>
                  <a:pt x="210362" y="47625"/>
                </a:cubicBezTo>
                <a:cubicBezTo>
                  <a:pt x="210362" y="71628"/>
                  <a:pt x="210362" y="71628"/>
                  <a:pt x="210362" y="71628"/>
                </a:cubicBezTo>
                <a:cubicBezTo>
                  <a:pt x="210362" y="75629"/>
                  <a:pt x="206420" y="79629"/>
                  <a:pt x="202477" y="79629"/>
                </a:cubicBezTo>
                <a:cubicBezTo>
                  <a:pt x="197221" y="79629"/>
                  <a:pt x="194593" y="75629"/>
                  <a:pt x="194593" y="71628"/>
                </a:cubicBezTo>
                <a:cubicBezTo>
                  <a:pt x="194593" y="47625"/>
                  <a:pt x="194593" y="47625"/>
                  <a:pt x="194593" y="47625"/>
                </a:cubicBezTo>
                <a:cubicBezTo>
                  <a:pt x="73696" y="47625"/>
                  <a:pt x="73696" y="47625"/>
                  <a:pt x="73696" y="47625"/>
                </a:cubicBezTo>
                <a:cubicBezTo>
                  <a:pt x="73696" y="71628"/>
                  <a:pt x="73696" y="71628"/>
                  <a:pt x="73696" y="71628"/>
                </a:cubicBezTo>
                <a:cubicBezTo>
                  <a:pt x="73696" y="75629"/>
                  <a:pt x="71067" y="79629"/>
                  <a:pt x="65811" y="79629"/>
                </a:cubicBezTo>
                <a:cubicBezTo>
                  <a:pt x="61869" y="79629"/>
                  <a:pt x="57926" y="75629"/>
                  <a:pt x="57926" y="71628"/>
                </a:cubicBezTo>
                <a:cubicBezTo>
                  <a:pt x="57926" y="47625"/>
                  <a:pt x="57926" y="47625"/>
                  <a:pt x="57926" y="47625"/>
                </a:cubicBezTo>
                <a:cubicBezTo>
                  <a:pt x="46099" y="47625"/>
                  <a:pt x="46099" y="47625"/>
                  <a:pt x="46099" y="47625"/>
                </a:cubicBezTo>
                <a:close/>
                <a:moveTo>
                  <a:pt x="65757" y="0"/>
                </a:moveTo>
                <a:cubicBezTo>
                  <a:pt x="71018" y="0"/>
                  <a:pt x="73648" y="3962"/>
                  <a:pt x="73648" y="7925"/>
                </a:cubicBezTo>
                <a:cubicBezTo>
                  <a:pt x="73648" y="31700"/>
                  <a:pt x="73648" y="31700"/>
                  <a:pt x="73648" y="31700"/>
                </a:cubicBezTo>
                <a:cubicBezTo>
                  <a:pt x="194640" y="31700"/>
                  <a:pt x="194640" y="31700"/>
                  <a:pt x="194640" y="31700"/>
                </a:cubicBezTo>
                <a:cubicBezTo>
                  <a:pt x="194640" y="7925"/>
                  <a:pt x="194640" y="7925"/>
                  <a:pt x="194640" y="7925"/>
                </a:cubicBezTo>
                <a:cubicBezTo>
                  <a:pt x="194640" y="3962"/>
                  <a:pt x="197271" y="0"/>
                  <a:pt x="202531" y="0"/>
                </a:cubicBezTo>
                <a:cubicBezTo>
                  <a:pt x="206477" y="0"/>
                  <a:pt x="210422" y="3962"/>
                  <a:pt x="210422" y="7925"/>
                </a:cubicBezTo>
                <a:cubicBezTo>
                  <a:pt x="210422" y="31700"/>
                  <a:pt x="210422" y="31700"/>
                  <a:pt x="210422" y="31700"/>
                </a:cubicBezTo>
                <a:cubicBezTo>
                  <a:pt x="222258" y="31700"/>
                  <a:pt x="222258" y="31700"/>
                  <a:pt x="222258" y="31700"/>
                </a:cubicBezTo>
                <a:cubicBezTo>
                  <a:pt x="247246" y="31700"/>
                  <a:pt x="268288" y="52834"/>
                  <a:pt x="268288" y="79251"/>
                </a:cubicBezTo>
                <a:cubicBezTo>
                  <a:pt x="268288" y="290587"/>
                  <a:pt x="268288" y="290587"/>
                  <a:pt x="268288" y="290587"/>
                </a:cubicBezTo>
                <a:cubicBezTo>
                  <a:pt x="268288" y="317005"/>
                  <a:pt x="247246" y="338138"/>
                  <a:pt x="222258" y="338138"/>
                </a:cubicBezTo>
                <a:cubicBezTo>
                  <a:pt x="46030" y="338138"/>
                  <a:pt x="46030" y="338138"/>
                  <a:pt x="46030" y="338138"/>
                </a:cubicBezTo>
                <a:cubicBezTo>
                  <a:pt x="21042" y="338138"/>
                  <a:pt x="0" y="317005"/>
                  <a:pt x="0" y="290587"/>
                </a:cubicBezTo>
                <a:cubicBezTo>
                  <a:pt x="0" y="79251"/>
                  <a:pt x="0" y="79251"/>
                  <a:pt x="0" y="79251"/>
                </a:cubicBezTo>
                <a:cubicBezTo>
                  <a:pt x="0" y="52834"/>
                  <a:pt x="21042" y="31700"/>
                  <a:pt x="46030" y="31700"/>
                </a:cubicBezTo>
                <a:cubicBezTo>
                  <a:pt x="57866" y="31700"/>
                  <a:pt x="57866" y="31700"/>
                  <a:pt x="57866" y="31700"/>
                </a:cubicBezTo>
                <a:cubicBezTo>
                  <a:pt x="57866" y="7925"/>
                  <a:pt x="57866" y="7925"/>
                  <a:pt x="57866" y="7925"/>
                </a:cubicBezTo>
                <a:cubicBezTo>
                  <a:pt x="57866" y="3962"/>
                  <a:pt x="61812" y="0"/>
                  <a:pt x="657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íşľíḑe"/>
          <p:cNvSpPr txBox="1"/>
          <p:nvPr/>
        </p:nvSpPr>
        <p:spPr>
          <a:xfrm>
            <a:off x="8559475" y="3288104"/>
            <a:ext cx="2457329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defTabSz="914378">
              <a:lnSpc>
                <a:spcPct val="120000"/>
              </a:lnSpc>
              <a:defRPr/>
            </a:pPr>
            <a:r>
              <a:rPr lang="zh-CN" altLang="en-US" sz="1050"/>
              <a:t>此部分内容作为文字排版占位显示</a:t>
            </a:r>
            <a:br>
              <a:rPr lang="zh-CN" altLang="en-US" sz="1050"/>
            </a:br>
            <a:r>
              <a:rPr lang="zh-CN" altLang="en-US" sz="1050"/>
              <a:t>（建议使用主题字体）</a:t>
            </a:r>
          </a:p>
        </p:txBody>
      </p:sp>
      <p:sp>
        <p:nvSpPr>
          <p:cNvPr id="11" name="iŝḻîďè"/>
          <p:cNvSpPr/>
          <p:nvPr/>
        </p:nvSpPr>
        <p:spPr>
          <a:xfrm>
            <a:off x="8559475" y="2980339"/>
            <a:ext cx="2457329" cy="246221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10000"/>
          </a:bodyPr>
          <a:lstStyle/>
          <a:p>
            <a:pPr lvl="0" defTabSz="914378">
              <a:defRPr/>
            </a:pPr>
            <a:r>
              <a:rPr lang="zh-CN" altLang="en-US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2" name="íšľide"/>
          <p:cNvSpPr txBox="1"/>
          <p:nvPr/>
        </p:nvSpPr>
        <p:spPr>
          <a:xfrm>
            <a:off x="1260633" y="3288104"/>
            <a:ext cx="2407615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algn="r" defTabSz="914378">
              <a:lnSpc>
                <a:spcPct val="120000"/>
              </a:lnSpc>
              <a:defRPr/>
            </a:pPr>
            <a:r>
              <a:rPr lang="zh-CN" altLang="en-US" sz="1050"/>
              <a:t>此部分内容作为文字排版占位显示</a:t>
            </a:r>
            <a:br>
              <a:rPr lang="zh-CN" altLang="en-US" sz="1050"/>
            </a:br>
            <a:r>
              <a:rPr lang="zh-CN" altLang="en-US" sz="1050"/>
              <a:t>（建议使用主题字体）</a:t>
            </a:r>
          </a:p>
        </p:txBody>
      </p:sp>
      <p:sp>
        <p:nvSpPr>
          <p:cNvPr id="13" name="iśľïḍê"/>
          <p:cNvSpPr/>
          <p:nvPr/>
        </p:nvSpPr>
        <p:spPr>
          <a:xfrm>
            <a:off x="1260633" y="2980339"/>
            <a:ext cx="2407615" cy="246221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10000"/>
          </a:bodyPr>
          <a:lstStyle/>
          <a:p>
            <a:pPr lvl="0" algn="r" defTabSz="914378">
              <a:defRPr/>
            </a:pPr>
            <a:r>
              <a:rPr lang="zh-CN" altLang="en-US" b="1">
                <a:solidFill>
                  <a:schemeClr val="accent1"/>
                </a:solidFill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800967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18BE1EAA-DA91-4B9A-837F-78A0ED20EE18}"/>
              </a:ext>
            </a:extLst>
          </p:cNvPr>
          <p:cNvSpPr txBox="1"/>
          <p:nvPr/>
        </p:nvSpPr>
        <p:spPr>
          <a:xfrm>
            <a:off x="1495668" y="1787092"/>
            <a:ext cx="641104" cy="8506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rgbClr val="9ACF43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b="1" dirty="0">
              <a:solidFill>
                <a:srgbClr val="9ACF43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C7D3B88-8B95-4D09-9432-07A5ED208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研究思路与研究方法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714F15-7B7B-43D1-9FA6-526BA5E0D5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0464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34" name="îṣ1ïďe">
            <a:extLst>
              <a:ext uri="{FF2B5EF4-FFF2-40B4-BE49-F238E27FC236}">
                <a16:creationId xmlns:a16="http://schemas.microsoft.com/office/drawing/2014/main" id="{CD2674CC-4E44-4127-B305-FA833898BA53}"/>
              </a:ext>
            </a:extLst>
          </p:cNvPr>
          <p:cNvSpPr/>
          <p:nvPr/>
        </p:nvSpPr>
        <p:spPr bwMode="auto">
          <a:xfrm>
            <a:off x="10164502" y="5375511"/>
            <a:ext cx="2027498" cy="1482489"/>
          </a:xfrm>
          <a:custGeom>
            <a:avLst/>
            <a:gdLst>
              <a:gd name="T0" fmla="*/ 1230 w 1276"/>
              <a:gd name="T1" fmla="*/ 748 h 933"/>
              <a:gd name="T2" fmla="*/ 1221 w 1276"/>
              <a:gd name="T3" fmla="*/ 748 h 933"/>
              <a:gd name="T4" fmla="*/ 1206 w 1276"/>
              <a:gd name="T5" fmla="*/ 748 h 933"/>
              <a:gd name="T6" fmla="*/ 1211 w 1276"/>
              <a:gd name="T7" fmla="*/ 216 h 933"/>
              <a:gd name="T8" fmla="*/ 1218 w 1276"/>
              <a:gd name="T9" fmla="*/ 216 h 933"/>
              <a:gd name="T10" fmla="*/ 1221 w 1276"/>
              <a:gd name="T11" fmla="*/ 214 h 933"/>
              <a:gd name="T12" fmla="*/ 1218 w 1276"/>
              <a:gd name="T13" fmla="*/ 185 h 933"/>
              <a:gd name="T14" fmla="*/ 1206 w 1276"/>
              <a:gd name="T15" fmla="*/ 182 h 933"/>
              <a:gd name="T16" fmla="*/ 1192 w 1276"/>
              <a:gd name="T17" fmla="*/ 180 h 933"/>
              <a:gd name="T18" fmla="*/ 1182 w 1276"/>
              <a:gd name="T19" fmla="*/ 0 h 933"/>
              <a:gd name="T20" fmla="*/ 1172 w 1276"/>
              <a:gd name="T21" fmla="*/ 180 h 933"/>
              <a:gd name="T22" fmla="*/ 1158 w 1276"/>
              <a:gd name="T23" fmla="*/ 180 h 933"/>
              <a:gd name="T24" fmla="*/ 1143 w 1276"/>
              <a:gd name="T25" fmla="*/ 182 h 933"/>
              <a:gd name="T26" fmla="*/ 1141 w 1276"/>
              <a:gd name="T27" fmla="*/ 212 h 933"/>
              <a:gd name="T28" fmla="*/ 1143 w 1276"/>
              <a:gd name="T29" fmla="*/ 214 h 933"/>
              <a:gd name="T30" fmla="*/ 1151 w 1276"/>
              <a:gd name="T31" fmla="*/ 214 h 933"/>
              <a:gd name="T32" fmla="*/ 1071 w 1276"/>
              <a:gd name="T33" fmla="*/ 659 h 933"/>
              <a:gd name="T34" fmla="*/ 659 w 1276"/>
              <a:gd name="T35" fmla="*/ 496 h 933"/>
              <a:gd name="T36" fmla="*/ 666 w 1276"/>
              <a:gd name="T37" fmla="*/ 491 h 933"/>
              <a:gd name="T38" fmla="*/ 611 w 1276"/>
              <a:gd name="T39" fmla="*/ 430 h 933"/>
              <a:gd name="T40" fmla="*/ 620 w 1276"/>
              <a:gd name="T41" fmla="*/ 425 h 933"/>
              <a:gd name="T42" fmla="*/ 606 w 1276"/>
              <a:gd name="T43" fmla="*/ 420 h 933"/>
              <a:gd name="T44" fmla="*/ 608 w 1276"/>
              <a:gd name="T45" fmla="*/ 406 h 933"/>
              <a:gd name="T46" fmla="*/ 606 w 1276"/>
              <a:gd name="T47" fmla="*/ 389 h 933"/>
              <a:gd name="T48" fmla="*/ 594 w 1276"/>
              <a:gd name="T49" fmla="*/ 379 h 933"/>
              <a:gd name="T50" fmla="*/ 586 w 1276"/>
              <a:gd name="T51" fmla="*/ 377 h 933"/>
              <a:gd name="T52" fmla="*/ 569 w 1276"/>
              <a:gd name="T53" fmla="*/ 377 h 933"/>
              <a:gd name="T54" fmla="*/ 562 w 1276"/>
              <a:gd name="T55" fmla="*/ 379 h 933"/>
              <a:gd name="T56" fmla="*/ 552 w 1276"/>
              <a:gd name="T57" fmla="*/ 391 h 933"/>
              <a:gd name="T58" fmla="*/ 548 w 1276"/>
              <a:gd name="T59" fmla="*/ 399 h 933"/>
              <a:gd name="T60" fmla="*/ 548 w 1276"/>
              <a:gd name="T61" fmla="*/ 413 h 933"/>
              <a:gd name="T62" fmla="*/ 552 w 1276"/>
              <a:gd name="T63" fmla="*/ 423 h 933"/>
              <a:gd name="T64" fmla="*/ 538 w 1276"/>
              <a:gd name="T65" fmla="*/ 425 h 933"/>
              <a:gd name="T66" fmla="*/ 548 w 1276"/>
              <a:gd name="T67" fmla="*/ 430 h 933"/>
              <a:gd name="T68" fmla="*/ 519 w 1276"/>
              <a:gd name="T69" fmla="*/ 491 h 933"/>
              <a:gd name="T70" fmla="*/ 412 w 1276"/>
              <a:gd name="T71" fmla="*/ 491 h 933"/>
              <a:gd name="T72" fmla="*/ 402 w 1276"/>
              <a:gd name="T73" fmla="*/ 491 h 933"/>
              <a:gd name="T74" fmla="*/ 359 w 1276"/>
              <a:gd name="T75" fmla="*/ 464 h 933"/>
              <a:gd name="T76" fmla="*/ 366 w 1276"/>
              <a:gd name="T77" fmla="*/ 459 h 933"/>
              <a:gd name="T78" fmla="*/ 204 w 1276"/>
              <a:gd name="T79" fmla="*/ 447 h 933"/>
              <a:gd name="T80" fmla="*/ 194 w 1276"/>
              <a:gd name="T81" fmla="*/ 416 h 933"/>
              <a:gd name="T82" fmla="*/ 177 w 1276"/>
              <a:gd name="T83" fmla="*/ 391 h 933"/>
              <a:gd name="T84" fmla="*/ 155 w 1276"/>
              <a:gd name="T85" fmla="*/ 369 h 933"/>
              <a:gd name="T86" fmla="*/ 141 w 1276"/>
              <a:gd name="T87" fmla="*/ 360 h 933"/>
              <a:gd name="T88" fmla="*/ 114 w 1276"/>
              <a:gd name="T89" fmla="*/ 350 h 933"/>
              <a:gd name="T90" fmla="*/ 112 w 1276"/>
              <a:gd name="T91" fmla="*/ 348 h 933"/>
              <a:gd name="T92" fmla="*/ 97 w 1276"/>
              <a:gd name="T93" fmla="*/ 345 h 933"/>
              <a:gd name="T94" fmla="*/ 92 w 1276"/>
              <a:gd name="T95" fmla="*/ 345 h 933"/>
              <a:gd name="T96" fmla="*/ 88 w 1276"/>
              <a:gd name="T97" fmla="*/ 345 h 933"/>
              <a:gd name="T98" fmla="*/ 78 w 1276"/>
              <a:gd name="T99" fmla="*/ 263 h 933"/>
              <a:gd name="T100" fmla="*/ 73 w 1276"/>
              <a:gd name="T101" fmla="*/ 345 h 933"/>
              <a:gd name="T102" fmla="*/ 68 w 1276"/>
              <a:gd name="T103" fmla="*/ 345 h 933"/>
              <a:gd name="T104" fmla="*/ 51 w 1276"/>
              <a:gd name="T105" fmla="*/ 348 h 933"/>
              <a:gd name="T106" fmla="*/ 51 w 1276"/>
              <a:gd name="T107" fmla="*/ 348 h 933"/>
              <a:gd name="T108" fmla="*/ 37 w 1276"/>
              <a:gd name="T109" fmla="*/ 355 h 933"/>
              <a:gd name="T110" fmla="*/ 22 w 1276"/>
              <a:gd name="T111" fmla="*/ 360 h 933"/>
              <a:gd name="T112" fmla="*/ 0 w 1276"/>
              <a:gd name="T113" fmla="*/ 374 h 933"/>
              <a:gd name="T114" fmla="*/ 1276 w 1276"/>
              <a:gd name="T115" fmla="*/ 933 h 933"/>
              <a:gd name="T116" fmla="*/ 1233 w 1276"/>
              <a:gd name="T117" fmla="*/ 739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76" h="933">
                <a:moveTo>
                  <a:pt x="1233" y="746"/>
                </a:moveTo>
                <a:lnTo>
                  <a:pt x="1230" y="748"/>
                </a:lnTo>
                <a:lnTo>
                  <a:pt x="1228" y="748"/>
                </a:lnTo>
                <a:lnTo>
                  <a:pt x="1221" y="748"/>
                </a:lnTo>
                <a:lnTo>
                  <a:pt x="1216" y="748"/>
                </a:lnTo>
                <a:lnTo>
                  <a:pt x="1206" y="748"/>
                </a:lnTo>
                <a:lnTo>
                  <a:pt x="1206" y="741"/>
                </a:lnTo>
                <a:lnTo>
                  <a:pt x="1211" y="216"/>
                </a:lnTo>
                <a:lnTo>
                  <a:pt x="1213" y="216"/>
                </a:lnTo>
                <a:lnTo>
                  <a:pt x="1218" y="216"/>
                </a:lnTo>
                <a:lnTo>
                  <a:pt x="1221" y="214"/>
                </a:lnTo>
                <a:lnTo>
                  <a:pt x="1221" y="214"/>
                </a:lnTo>
                <a:lnTo>
                  <a:pt x="1221" y="185"/>
                </a:lnTo>
                <a:lnTo>
                  <a:pt x="1218" y="185"/>
                </a:lnTo>
                <a:lnTo>
                  <a:pt x="1213" y="182"/>
                </a:lnTo>
                <a:lnTo>
                  <a:pt x="1206" y="182"/>
                </a:lnTo>
                <a:lnTo>
                  <a:pt x="1197" y="180"/>
                </a:lnTo>
                <a:lnTo>
                  <a:pt x="1192" y="180"/>
                </a:lnTo>
                <a:lnTo>
                  <a:pt x="1192" y="93"/>
                </a:lnTo>
                <a:lnTo>
                  <a:pt x="1182" y="0"/>
                </a:lnTo>
                <a:lnTo>
                  <a:pt x="1175" y="90"/>
                </a:lnTo>
                <a:lnTo>
                  <a:pt x="1172" y="180"/>
                </a:lnTo>
                <a:lnTo>
                  <a:pt x="1165" y="180"/>
                </a:lnTo>
                <a:lnTo>
                  <a:pt x="1158" y="180"/>
                </a:lnTo>
                <a:lnTo>
                  <a:pt x="1151" y="180"/>
                </a:lnTo>
                <a:lnTo>
                  <a:pt x="1143" y="182"/>
                </a:lnTo>
                <a:lnTo>
                  <a:pt x="1141" y="182"/>
                </a:lnTo>
                <a:lnTo>
                  <a:pt x="1141" y="212"/>
                </a:lnTo>
                <a:lnTo>
                  <a:pt x="1141" y="212"/>
                </a:lnTo>
                <a:lnTo>
                  <a:pt x="1143" y="214"/>
                </a:lnTo>
                <a:lnTo>
                  <a:pt x="1148" y="214"/>
                </a:lnTo>
                <a:lnTo>
                  <a:pt x="1151" y="214"/>
                </a:lnTo>
                <a:lnTo>
                  <a:pt x="1146" y="714"/>
                </a:lnTo>
                <a:lnTo>
                  <a:pt x="1071" y="659"/>
                </a:lnTo>
                <a:lnTo>
                  <a:pt x="661" y="651"/>
                </a:lnTo>
                <a:lnTo>
                  <a:pt x="659" y="496"/>
                </a:lnTo>
                <a:lnTo>
                  <a:pt x="666" y="496"/>
                </a:lnTo>
                <a:lnTo>
                  <a:pt x="666" y="491"/>
                </a:lnTo>
                <a:lnTo>
                  <a:pt x="611" y="491"/>
                </a:lnTo>
                <a:lnTo>
                  <a:pt x="611" y="430"/>
                </a:lnTo>
                <a:lnTo>
                  <a:pt x="620" y="428"/>
                </a:lnTo>
                <a:lnTo>
                  <a:pt x="620" y="425"/>
                </a:lnTo>
                <a:lnTo>
                  <a:pt x="603" y="423"/>
                </a:lnTo>
                <a:lnTo>
                  <a:pt x="606" y="420"/>
                </a:lnTo>
                <a:lnTo>
                  <a:pt x="608" y="413"/>
                </a:lnTo>
                <a:lnTo>
                  <a:pt x="608" y="406"/>
                </a:lnTo>
                <a:lnTo>
                  <a:pt x="608" y="399"/>
                </a:lnTo>
                <a:lnTo>
                  <a:pt x="606" y="389"/>
                </a:lnTo>
                <a:lnTo>
                  <a:pt x="601" y="384"/>
                </a:lnTo>
                <a:lnTo>
                  <a:pt x="594" y="379"/>
                </a:lnTo>
                <a:lnTo>
                  <a:pt x="586" y="377"/>
                </a:lnTo>
                <a:lnTo>
                  <a:pt x="586" y="377"/>
                </a:lnTo>
                <a:lnTo>
                  <a:pt x="577" y="374"/>
                </a:lnTo>
                <a:lnTo>
                  <a:pt x="569" y="377"/>
                </a:lnTo>
                <a:lnTo>
                  <a:pt x="569" y="377"/>
                </a:lnTo>
                <a:lnTo>
                  <a:pt x="562" y="379"/>
                </a:lnTo>
                <a:lnTo>
                  <a:pt x="557" y="384"/>
                </a:lnTo>
                <a:lnTo>
                  <a:pt x="552" y="391"/>
                </a:lnTo>
                <a:lnTo>
                  <a:pt x="548" y="399"/>
                </a:lnTo>
                <a:lnTo>
                  <a:pt x="548" y="399"/>
                </a:lnTo>
                <a:lnTo>
                  <a:pt x="548" y="406"/>
                </a:lnTo>
                <a:lnTo>
                  <a:pt x="548" y="413"/>
                </a:lnTo>
                <a:lnTo>
                  <a:pt x="552" y="420"/>
                </a:lnTo>
                <a:lnTo>
                  <a:pt x="552" y="423"/>
                </a:lnTo>
                <a:lnTo>
                  <a:pt x="552" y="423"/>
                </a:lnTo>
                <a:lnTo>
                  <a:pt x="538" y="425"/>
                </a:lnTo>
                <a:lnTo>
                  <a:pt x="538" y="430"/>
                </a:lnTo>
                <a:lnTo>
                  <a:pt x="548" y="430"/>
                </a:lnTo>
                <a:lnTo>
                  <a:pt x="550" y="491"/>
                </a:lnTo>
                <a:lnTo>
                  <a:pt x="519" y="491"/>
                </a:lnTo>
                <a:lnTo>
                  <a:pt x="509" y="491"/>
                </a:lnTo>
                <a:lnTo>
                  <a:pt x="412" y="491"/>
                </a:lnTo>
                <a:lnTo>
                  <a:pt x="412" y="491"/>
                </a:lnTo>
                <a:lnTo>
                  <a:pt x="402" y="491"/>
                </a:lnTo>
                <a:lnTo>
                  <a:pt x="359" y="491"/>
                </a:lnTo>
                <a:lnTo>
                  <a:pt x="359" y="464"/>
                </a:lnTo>
                <a:lnTo>
                  <a:pt x="366" y="464"/>
                </a:lnTo>
                <a:lnTo>
                  <a:pt x="366" y="459"/>
                </a:lnTo>
                <a:lnTo>
                  <a:pt x="206" y="459"/>
                </a:lnTo>
                <a:lnTo>
                  <a:pt x="204" y="447"/>
                </a:lnTo>
                <a:lnTo>
                  <a:pt x="201" y="430"/>
                </a:lnTo>
                <a:lnTo>
                  <a:pt x="194" y="416"/>
                </a:lnTo>
                <a:lnTo>
                  <a:pt x="187" y="403"/>
                </a:lnTo>
                <a:lnTo>
                  <a:pt x="177" y="391"/>
                </a:lnTo>
                <a:lnTo>
                  <a:pt x="167" y="379"/>
                </a:lnTo>
                <a:lnTo>
                  <a:pt x="155" y="369"/>
                </a:lnTo>
                <a:lnTo>
                  <a:pt x="141" y="362"/>
                </a:lnTo>
                <a:lnTo>
                  <a:pt x="141" y="360"/>
                </a:lnTo>
                <a:lnTo>
                  <a:pt x="126" y="355"/>
                </a:lnTo>
                <a:lnTo>
                  <a:pt x="114" y="350"/>
                </a:lnTo>
                <a:lnTo>
                  <a:pt x="114" y="348"/>
                </a:lnTo>
                <a:lnTo>
                  <a:pt x="112" y="348"/>
                </a:lnTo>
                <a:lnTo>
                  <a:pt x="112" y="348"/>
                </a:lnTo>
                <a:lnTo>
                  <a:pt x="97" y="345"/>
                </a:lnTo>
                <a:lnTo>
                  <a:pt x="95" y="345"/>
                </a:lnTo>
                <a:lnTo>
                  <a:pt x="92" y="345"/>
                </a:lnTo>
                <a:lnTo>
                  <a:pt x="90" y="345"/>
                </a:lnTo>
                <a:lnTo>
                  <a:pt x="88" y="345"/>
                </a:lnTo>
                <a:lnTo>
                  <a:pt x="90" y="263"/>
                </a:lnTo>
                <a:lnTo>
                  <a:pt x="78" y="263"/>
                </a:lnTo>
                <a:lnTo>
                  <a:pt x="75" y="345"/>
                </a:lnTo>
                <a:lnTo>
                  <a:pt x="73" y="345"/>
                </a:lnTo>
                <a:lnTo>
                  <a:pt x="71" y="345"/>
                </a:lnTo>
                <a:lnTo>
                  <a:pt x="68" y="345"/>
                </a:lnTo>
                <a:lnTo>
                  <a:pt x="54" y="348"/>
                </a:lnTo>
                <a:lnTo>
                  <a:pt x="51" y="348"/>
                </a:lnTo>
                <a:lnTo>
                  <a:pt x="51" y="348"/>
                </a:lnTo>
                <a:lnTo>
                  <a:pt x="51" y="348"/>
                </a:lnTo>
                <a:lnTo>
                  <a:pt x="51" y="350"/>
                </a:lnTo>
                <a:lnTo>
                  <a:pt x="37" y="355"/>
                </a:lnTo>
                <a:lnTo>
                  <a:pt x="22" y="360"/>
                </a:lnTo>
                <a:lnTo>
                  <a:pt x="22" y="360"/>
                </a:lnTo>
                <a:lnTo>
                  <a:pt x="8" y="369"/>
                </a:lnTo>
                <a:lnTo>
                  <a:pt x="0" y="374"/>
                </a:lnTo>
                <a:lnTo>
                  <a:pt x="0" y="933"/>
                </a:lnTo>
                <a:lnTo>
                  <a:pt x="1276" y="933"/>
                </a:lnTo>
                <a:lnTo>
                  <a:pt x="1276" y="739"/>
                </a:lnTo>
                <a:lnTo>
                  <a:pt x="1233" y="739"/>
                </a:lnTo>
                <a:lnTo>
                  <a:pt x="1233" y="7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sļíḑê">
            <a:extLst>
              <a:ext uri="{FF2B5EF4-FFF2-40B4-BE49-F238E27FC236}">
                <a16:creationId xmlns:a16="http://schemas.microsoft.com/office/drawing/2014/main" id="{D21F3252-3C14-4246-868A-97F272691CB1}"/>
              </a:ext>
            </a:extLst>
          </p:cNvPr>
          <p:cNvSpPr/>
          <p:nvPr/>
        </p:nvSpPr>
        <p:spPr bwMode="auto">
          <a:xfrm>
            <a:off x="8129058" y="4353817"/>
            <a:ext cx="2035444" cy="2504183"/>
          </a:xfrm>
          <a:custGeom>
            <a:avLst/>
            <a:gdLst>
              <a:gd name="T0" fmla="*/ 1247 w 1281"/>
              <a:gd name="T1" fmla="*/ 1059 h 1576"/>
              <a:gd name="T2" fmla="*/ 1063 w 1281"/>
              <a:gd name="T3" fmla="*/ 1107 h 1576"/>
              <a:gd name="T4" fmla="*/ 1010 w 1281"/>
              <a:gd name="T5" fmla="*/ 634 h 1576"/>
              <a:gd name="T6" fmla="*/ 879 w 1281"/>
              <a:gd name="T7" fmla="*/ 801 h 1576"/>
              <a:gd name="T8" fmla="*/ 831 w 1281"/>
              <a:gd name="T9" fmla="*/ 306 h 1576"/>
              <a:gd name="T10" fmla="*/ 882 w 1281"/>
              <a:gd name="T11" fmla="*/ 296 h 1576"/>
              <a:gd name="T12" fmla="*/ 882 w 1281"/>
              <a:gd name="T13" fmla="*/ 264 h 1576"/>
              <a:gd name="T14" fmla="*/ 884 w 1281"/>
              <a:gd name="T15" fmla="*/ 245 h 1576"/>
              <a:gd name="T16" fmla="*/ 879 w 1281"/>
              <a:gd name="T17" fmla="*/ 89 h 1576"/>
              <a:gd name="T18" fmla="*/ 877 w 1281"/>
              <a:gd name="T19" fmla="*/ 143 h 1576"/>
              <a:gd name="T20" fmla="*/ 795 w 1281"/>
              <a:gd name="T21" fmla="*/ 111 h 1576"/>
              <a:gd name="T22" fmla="*/ 790 w 1281"/>
              <a:gd name="T23" fmla="*/ 145 h 1576"/>
              <a:gd name="T24" fmla="*/ 710 w 1281"/>
              <a:gd name="T25" fmla="*/ 114 h 1576"/>
              <a:gd name="T26" fmla="*/ 703 w 1281"/>
              <a:gd name="T27" fmla="*/ 89 h 1576"/>
              <a:gd name="T28" fmla="*/ 623 w 1281"/>
              <a:gd name="T29" fmla="*/ 153 h 1576"/>
              <a:gd name="T30" fmla="*/ 615 w 1281"/>
              <a:gd name="T31" fmla="*/ 153 h 1576"/>
              <a:gd name="T32" fmla="*/ 615 w 1281"/>
              <a:gd name="T33" fmla="*/ 89 h 1576"/>
              <a:gd name="T34" fmla="*/ 536 w 1281"/>
              <a:gd name="T35" fmla="*/ 153 h 1576"/>
              <a:gd name="T36" fmla="*/ 528 w 1281"/>
              <a:gd name="T37" fmla="*/ 153 h 1576"/>
              <a:gd name="T38" fmla="*/ 526 w 1281"/>
              <a:gd name="T39" fmla="*/ 0 h 1576"/>
              <a:gd name="T40" fmla="*/ 521 w 1281"/>
              <a:gd name="T41" fmla="*/ 145 h 1576"/>
              <a:gd name="T42" fmla="*/ 499 w 1281"/>
              <a:gd name="T43" fmla="*/ 189 h 1576"/>
              <a:gd name="T44" fmla="*/ 468 w 1281"/>
              <a:gd name="T45" fmla="*/ 191 h 1576"/>
              <a:gd name="T46" fmla="*/ 448 w 1281"/>
              <a:gd name="T47" fmla="*/ 191 h 1576"/>
              <a:gd name="T48" fmla="*/ 429 w 1281"/>
              <a:gd name="T49" fmla="*/ 194 h 1576"/>
              <a:gd name="T50" fmla="*/ 412 w 1281"/>
              <a:gd name="T51" fmla="*/ 196 h 1576"/>
              <a:gd name="T52" fmla="*/ 395 w 1281"/>
              <a:gd name="T53" fmla="*/ 199 h 1576"/>
              <a:gd name="T54" fmla="*/ 366 w 1281"/>
              <a:gd name="T55" fmla="*/ 206 h 1576"/>
              <a:gd name="T56" fmla="*/ 354 w 1281"/>
              <a:gd name="T57" fmla="*/ 208 h 1576"/>
              <a:gd name="T58" fmla="*/ 347 w 1281"/>
              <a:gd name="T59" fmla="*/ 213 h 1576"/>
              <a:gd name="T60" fmla="*/ 342 w 1281"/>
              <a:gd name="T61" fmla="*/ 216 h 1576"/>
              <a:gd name="T62" fmla="*/ 342 w 1281"/>
              <a:gd name="T63" fmla="*/ 216 h 1576"/>
              <a:gd name="T64" fmla="*/ 337 w 1281"/>
              <a:gd name="T65" fmla="*/ 221 h 1576"/>
              <a:gd name="T66" fmla="*/ 339 w 1281"/>
              <a:gd name="T67" fmla="*/ 228 h 1576"/>
              <a:gd name="T68" fmla="*/ 337 w 1281"/>
              <a:gd name="T69" fmla="*/ 223 h 1576"/>
              <a:gd name="T70" fmla="*/ 337 w 1281"/>
              <a:gd name="T71" fmla="*/ 228 h 1576"/>
              <a:gd name="T72" fmla="*/ 339 w 1281"/>
              <a:gd name="T73" fmla="*/ 230 h 1576"/>
              <a:gd name="T74" fmla="*/ 342 w 1281"/>
              <a:gd name="T75" fmla="*/ 233 h 1576"/>
              <a:gd name="T76" fmla="*/ 344 w 1281"/>
              <a:gd name="T77" fmla="*/ 238 h 1576"/>
              <a:gd name="T78" fmla="*/ 352 w 1281"/>
              <a:gd name="T79" fmla="*/ 240 h 1576"/>
              <a:gd name="T80" fmla="*/ 359 w 1281"/>
              <a:gd name="T81" fmla="*/ 242 h 1576"/>
              <a:gd name="T82" fmla="*/ 368 w 1281"/>
              <a:gd name="T83" fmla="*/ 245 h 1576"/>
              <a:gd name="T84" fmla="*/ 378 w 1281"/>
              <a:gd name="T85" fmla="*/ 247 h 1576"/>
              <a:gd name="T86" fmla="*/ 390 w 1281"/>
              <a:gd name="T87" fmla="*/ 250 h 1576"/>
              <a:gd name="T88" fmla="*/ 400 w 1281"/>
              <a:gd name="T89" fmla="*/ 252 h 1576"/>
              <a:gd name="T90" fmla="*/ 402 w 1281"/>
              <a:gd name="T91" fmla="*/ 310 h 1576"/>
              <a:gd name="T92" fmla="*/ 402 w 1281"/>
              <a:gd name="T93" fmla="*/ 371 h 1576"/>
              <a:gd name="T94" fmla="*/ 402 w 1281"/>
              <a:gd name="T95" fmla="*/ 400 h 1576"/>
              <a:gd name="T96" fmla="*/ 400 w 1281"/>
              <a:gd name="T97" fmla="*/ 1260 h 1576"/>
              <a:gd name="T98" fmla="*/ 90 w 1281"/>
              <a:gd name="T99" fmla="*/ 383 h 1576"/>
              <a:gd name="T100" fmla="*/ 10 w 1281"/>
              <a:gd name="T101" fmla="*/ 1224 h 1576"/>
              <a:gd name="T102" fmla="*/ 1281 w 1281"/>
              <a:gd name="T103" fmla="*/ 1576 h 1576"/>
              <a:gd name="T104" fmla="*/ 352 w 1281"/>
              <a:gd name="T105" fmla="*/ 228 h 1576"/>
              <a:gd name="T106" fmla="*/ 342 w 1281"/>
              <a:gd name="T107" fmla="*/ 225 h 1576"/>
              <a:gd name="T108" fmla="*/ 342 w 1281"/>
              <a:gd name="T109" fmla="*/ 228 h 1576"/>
              <a:gd name="T110" fmla="*/ 410 w 1281"/>
              <a:gd name="T111" fmla="*/ 199 h 1576"/>
              <a:gd name="T112" fmla="*/ 412 w 1281"/>
              <a:gd name="T113" fmla="*/ 206 h 1576"/>
              <a:gd name="T114" fmla="*/ 419 w 1281"/>
              <a:gd name="T115" fmla="*/ 211 h 1576"/>
              <a:gd name="T116" fmla="*/ 427 w 1281"/>
              <a:gd name="T117" fmla="*/ 196 h 1576"/>
              <a:gd name="T118" fmla="*/ 429 w 1281"/>
              <a:gd name="T119" fmla="*/ 204 h 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81" h="1576">
                <a:moveTo>
                  <a:pt x="1281" y="1017"/>
                </a:moveTo>
                <a:lnTo>
                  <a:pt x="1277" y="1022"/>
                </a:lnTo>
                <a:lnTo>
                  <a:pt x="1264" y="1032"/>
                </a:lnTo>
                <a:lnTo>
                  <a:pt x="1255" y="1044"/>
                </a:lnTo>
                <a:lnTo>
                  <a:pt x="1247" y="1059"/>
                </a:lnTo>
                <a:lnTo>
                  <a:pt x="1240" y="1073"/>
                </a:lnTo>
                <a:lnTo>
                  <a:pt x="1235" y="1090"/>
                </a:lnTo>
                <a:lnTo>
                  <a:pt x="1235" y="1102"/>
                </a:lnTo>
                <a:lnTo>
                  <a:pt x="1063" y="1102"/>
                </a:lnTo>
                <a:lnTo>
                  <a:pt x="1063" y="1107"/>
                </a:lnTo>
                <a:lnTo>
                  <a:pt x="1071" y="1107"/>
                </a:lnTo>
                <a:lnTo>
                  <a:pt x="1071" y="1134"/>
                </a:lnTo>
                <a:lnTo>
                  <a:pt x="1051" y="1134"/>
                </a:lnTo>
                <a:lnTo>
                  <a:pt x="1051" y="634"/>
                </a:lnTo>
                <a:lnTo>
                  <a:pt x="1010" y="634"/>
                </a:lnTo>
                <a:lnTo>
                  <a:pt x="1010" y="602"/>
                </a:lnTo>
                <a:lnTo>
                  <a:pt x="925" y="602"/>
                </a:lnTo>
                <a:lnTo>
                  <a:pt x="925" y="634"/>
                </a:lnTo>
                <a:lnTo>
                  <a:pt x="879" y="634"/>
                </a:lnTo>
                <a:lnTo>
                  <a:pt x="879" y="801"/>
                </a:lnTo>
                <a:lnTo>
                  <a:pt x="848" y="801"/>
                </a:lnTo>
                <a:lnTo>
                  <a:pt x="848" y="825"/>
                </a:lnTo>
                <a:lnTo>
                  <a:pt x="831" y="825"/>
                </a:lnTo>
                <a:lnTo>
                  <a:pt x="831" y="495"/>
                </a:lnTo>
                <a:lnTo>
                  <a:pt x="831" y="306"/>
                </a:lnTo>
                <a:lnTo>
                  <a:pt x="872" y="306"/>
                </a:lnTo>
                <a:lnTo>
                  <a:pt x="872" y="306"/>
                </a:lnTo>
                <a:lnTo>
                  <a:pt x="872" y="306"/>
                </a:lnTo>
                <a:lnTo>
                  <a:pt x="882" y="306"/>
                </a:lnTo>
                <a:lnTo>
                  <a:pt x="882" y="296"/>
                </a:lnTo>
                <a:lnTo>
                  <a:pt x="884" y="296"/>
                </a:lnTo>
                <a:lnTo>
                  <a:pt x="887" y="289"/>
                </a:lnTo>
                <a:lnTo>
                  <a:pt x="887" y="281"/>
                </a:lnTo>
                <a:lnTo>
                  <a:pt x="882" y="281"/>
                </a:lnTo>
                <a:lnTo>
                  <a:pt x="882" y="264"/>
                </a:lnTo>
                <a:lnTo>
                  <a:pt x="884" y="264"/>
                </a:lnTo>
                <a:lnTo>
                  <a:pt x="884" y="262"/>
                </a:lnTo>
                <a:lnTo>
                  <a:pt x="884" y="247"/>
                </a:lnTo>
                <a:lnTo>
                  <a:pt x="884" y="247"/>
                </a:lnTo>
                <a:lnTo>
                  <a:pt x="884" y="245"/>
                </a:lnTo>
                <a:lnTo>
                  <a:pt x="884" y="143"/>
                </a:lnTo>
                <a:lnTo>
                  <a:pt x="882" y="143"/>
                </a:lnTo>
                <a:lnTo>
                  <a:pt x="882" y="89"/>
                </a:lnTo>
                <a:lnTo>
                  <a:pt x="879" y="89"/>
                </a:lnTo>
                <a:lnTo>
                  <a:pt x="879" y="89"/>
                </a:lnTo>
                <a:lnTo>
                  <a:pt x="879" y="111"/>
                </a:lnTo>
                <a:lnTo>
                  <a:pt x="877" y="111"/>
                </a:lnTo>
                <a:lnTo>
                  <a:pt x="877" y="111"/>
                </a:lnTo>
                <a:lnTo>
                  <a:pt x="877" y="143"/>
                </a:lnTo>
                <a:lnTo>
                  <a:pt x="877" y="143"/>
                </a:lnTo>
                <a:lnTo>
                  <a:pt x="877" y="145"/>
                </a:lnTo>
                <a:lnTo>
                  <a:pt x="877" y="150"/>
                </a:lnTo>
                <a:lnTo>
                  <a:pt x="795" y="150"/>
                </a:lnTo>
                <a:lnTo>
                  <a:pt x="795" y="114"/>
                </a:lnTo>
                <a:lnTo>
                  <a:pt x="795" y="111"/>
                </a:lnTo>
                <a:lnTo>
                  <a:pt x="792" y="111"/>
                </a:lnTo>
                <a:lnTo>
                  <a:pt x="792" y="89"/>
                </a:lnTo>
                <a:lnTo>
                  <a:pt x="792" y="89"/>
                </a:lnTo>
                <a:lnTo>
                  <a:pt x="790" y="89"/>
                </a:lnTo>
                <a:lnTo>
                  <a:pt x="790" y="145"/>
                </a:lnTo>
                <a:lnTo>
                  <a:pt x="787" y="145"/>
                </a:lnTo>
                <a:lnTo>
                  <a:pt x="787" y="150"/>
                </a:lnTo>
                <a:lnTo>
                  <a:pt x="710" y="150"/>
                </a:lnTo>
                <a:lnTo>
                  <a:pt x="710" y="114"/>
                </a:lnTo>
                <a:lnTo>
                  <a:pt x="710" y="114"/>
                </a:lnTo>
                <a:lnTo>
                  <a:pt x="705" y="114"/>
                </a:lnTo>
                <a:lnTo>
                  <a:pt x="705" y="145"/>
                </a:lnTo>
                <a:lnTo>
                  <a:pt x="705" y="145"/>
                </a:lnTo>
                <a:lnTo>
                  <a:pt x="705" y="89"/>
                </a:lnTo>
                <a:lnTo>
                  <a:pt x="703" y="89"/>
                </a:lnTo>
                <a:lnTo>
                  <a:pt x="700" y="89"/>
                </a:lnTo>
                <a:lnTo>
                  <a:pt x="700" y="145"/>
                </a:lnTo>
                <a:lnTo>
                  <a:pt x="698" y="145"/>
                </a:lnTo>
                <a:lnTo>
                  <a:pt x="698" y="150"/>
                </a:lnTo>
                <a:lnTo>
                  <a:pt x="623" y="153"/>
                </a:lnTo>
                <a:lnTo>
                  <a:pt x="623" y="114"/>
                </a:lnTo>
                <a:lnTo>
                  <a:pt x="623" y="114"/>
                </a:lnTo>
                <a:lnTo>
                  <a:pt x="618" y="114"/>
                </a:lnTo>
                <a:lnTo>
                  <a:pt x="618" y="153"/>
                </a:lnTo>
                <a:lnTo>
                  <a:pt x="615" y="153"/>
                </a:lnTo>
                <a:lnTo>
                  <a:pt x="615" y="148"/>
                </a:lnTo>
                <a:lnTo>
                  <a:pt x="615" y="145"/>
                </a:lnTo>
                <a:lnTo>
                  <a:pt x="615" y="145"/>
                </a:lnTo>
                <a:lnTo>
                  <a:pt x="615" y="92"/>
                </a:lnTo>
                <a:lnTo>
                  <a:pt x="615" y="89"/>
                </a:lnTo>
                <a:lnTo>
                  <a:pt x="611" y="89"/>
                </a:lnTo>
                <a:lnTo>
                  <a:pt x="611" y="145"/>
                </a:lnTo>
                <a:lnTo>
                  <a:pt x="608" y="145"/>
                </a:lnTo>
                <a:lnTo>
                  <a:pt x="608" y="153"/>
                </a:lnTo>
                <a:lnTo>
                  <a:pt x="536" y="153"/>
                </a:lnTo>
                <a:lnTo>
                  <a:pt x="536" y="114"/>
                </a:lnTo>
                <a:lnTo>
                  <a:pt x="536" y="114"/>
                </a:lnTo>
                <a:lnTo>
                  <a:pt x="533" y="114"/>
                </a:lnTo>
                <a:lnTo>
                  <a:pt x="533" y="153"/>
                </a:lnTo>
                <a:lnTo>
                  <a:pt x="528" y="153"/>
                </a:lnTo>
                <a:lnTo>
                  <a:pt x="528" y="148"/>
                </a:lnTo>
                <a:lnTo>
                  <a:pt x="526" y="145"/>
                </a:lnTo>
                <a:lnTo>
                  <a:pt x="526" y="145"/>
                </a:lnTo>
                <a:lnTo>
                  <a:pt x="526" y="2"/>
                </a:lnTo>
                <a:lnTo>
                  <a:pt x="526" y="0"/>
                </a:lnTo>
                <a:lnTo>
                  <a:pt x="521" y="0"/>
                </a:lnTo>
                <a:lnTo>
                  <a:pt x="521" y="92"/>
                </a:lnTo>
                <a:lnTo>
                  <a:pt x="521" y="92"/>
                </a:lnTo>
                <a:lnTo>
                  <a:pt x="521" y="145"/>
                </a:lnTo>
                <a:lnTo>
                  <a:pt x="521" y="145"/>
                </a:lnTo>
                <a:lnTo>
                  <a:pt x="521" y="187"/>
                </a:lnTo>
                <a:lnTo>
                  <a:pt x="511" y="189"/>
                </a:lnTo>
                <a:lnTo>
                  <a:pt x="511" y="189"/>
                </a:lnTo>
                <a:lnTo>
                  <a:pt x="509" y="189"/>
                </a:lnTo>
                <a:lnTo>
                  <a:pt x="499" y="189"/>
                </a:lnTo>
                <a:lnTo>
                  <a:pt x="490" y="189"/>
                </a:lnTo>
                <a:lnTo>
                  <a:pt x="490" y="189"/>
                </a:lnTo>
                <a:lnTo>
                  <a:pt x="487" y="189"/>
                </a:lnTo>
                <a:lnTo>
                  <a:pt x="477" y="189"/>
                </a:lnTo>
                <a:lnTo>
                  <a:pt x="468" y="191"/>
                </a:lnTo>
                <a:lnTo>
                  <a:pt x="468" y="191"/>
                </a:lnTo>
                <a:lnTo>
                  <a:pt x="465" y="191"/>
                </a:lnTo>
                <a:lnTo>
                  <a:pt x="465" y="191"/>
                </a:lnTo>
                <a:lnTo>
                  <a:pt x="456" y="191"/>
                </a:lnTo>
                <a:lnTo>
                  <a:pt x="448" y="191"/>
                </a:lnTo>
                <a:lnTo>
                  <a:pt x="448" y="191"/>
                </a:lnTo>
                <a:lnTo>
                  <a:pt x="446" y="191"/>
                </a:lnTo>
                <a:lnTo>
                  <a:pt x="439" y="194"/>
                </a:lnTo>
                <a:lnTo>
                  <a:pt x="429" y="194"/>
                </a:lnTo>
                <a:lnTo>
                  <a:pt x="429" y="194"/>
                </a:lnTo>
                <a:lnTo>
                  <a:pt x="429" y="194"/>
                </a:lnTo>
                <a:lnTo>
                  <a:pt x="419" y="196"/>
                </a:lnTo>
                <a:lnTo>
                  <a:pt x="412" y="196"/>
                </a:lnTo>
                <a:lnTo>
                  <a:pt x="412" y="196"/>
                </a:lnTo>
                <a:lnTo>
                  <a:pt x="412" y="196"/>
                </a:lnTo>
                <a:lnTo>
                  <a:pt x="412" y="196"/>
                </a:lnTo>
                <a:lnTo>
                  <a:pt x="412" y="196"/>
                </a:lnTo>
                <a:lnTo>
                  <a:pt x="405" y="199"/>
                </a:lnTo>
                <a:lnTo>
                  <a:pt x="398" y="199"/>
                </a:lnTo>
                <a:lnTo>
                  <a:pt x="395" y="199"/>
                </a:lnTo>
                <a:lnTo>
                  <a:pt x="390" y="201"/>
                </a:lnTo>
                <a:lnTo>
                  <a:pt x="383" y="201"/>
                </a:lnTo>
                <a:lnTo>
                  <a:pt x="383" y="201"/>
                </a:lnTo>
                <a:lnTo>
                  <a:pt x="376" y="204"/>
                </a:lnTo>
                <a:lnTo>
                  <a:pt x="366" y="206"/>
                </a:lnTo>
                <a:lnTo>
                  <a:pt x="356" y="208"/>
                </a:lnTo>
                <a:lnTo>
                  <a:pt x="354" y="208"/>
                </a:lnTo>
                <a:lnTo>
                  <a:pt x="354" y="208"/>
                </a:lnTo>
                <a:lnTo>
                  <a:pt x="354" y="208"/>
                </a:lnTo>
                <a:lnTo>
                  <a:pt x="354" y="208"/>
                </a:lnTo>
                <a:lnTo>
                  <a:pt x="354" y="208"/>
                </a:lnTo>
                <a:lnTo>
                  <a:pt x="349" y="211"/>
                </a:lnTo>
                <a:lnTo>
                  <a:pt x="349" y="211"/>
                </a:lnTo>
                <a:lnTo>
                  <a:pt x="347" y="213"/>
                </a:lnTo>
                <a:lnTo>
                  <a:pt x="347" y="213"/>
                </a:lnTo>
                <a:lnTo>
                  <a:pt x="347" y="213"/>
                </a:lnTo>
                <a:lnTo>
                  <a:pt x="344" y="213"/>
                </a:lnTo>
                <a:lnTo>
                  <a:pt x="342" y="216"/>
                </a:lnTo>
                <a:lnTo>
                  <a:pt x="342" y="216"/>
                </a:lnTo>
                <a:lnTo>
                  <a:pt x="342" y="216"/>
                </a:lnTo>
                <a:lnTo>
                  <a:pt x="339" y="218"/>
                </a:lnTo>
                <a:lnTo>
                  <a:pt x="339" y="218"/>
                </a:lnTo>
                <a:lnTo>
                  <a:pt x="339" y="218"/>
                </a:lnTo>
                <a:lnTo>
                  <a:pt x="342" y="216"/>
                </a:lnTo>
                <a:lnTo>
                  <a:pt x="342" y="216"/>
                </a:lnTo>
                <a:lnTo>
                  <a:pt x="342" y="216"/>
                </a:lnTo>
                <a:lnTo>
                  <a:pt x="339" y="218"/>
                </a:lnTo>
                <a:lnTo>
                  <a:pt x="339" y="218"/>
                </a:lnTo>
                <a:lnTo>
                  <a:pt x="337" y="221"/>
                </a:lnTo>
                <a:lnTo>
                  <a:pt x="337" y="221"/>
                </a:lnTo>
                <a:lnTo>
                  <a:pt x="337" y="223"/>
                </a:lnTo>
                <a:lnTo>
                  <a:pt x="337" y="223"/>
                </a:lnTo>
                <a:lnTo>
                  <a:pt x="337" y="225"/>
                </a:lnTo>
                <a:lnTo>
                  <a:pt x="337" y="225"/>
                </a:lnTo>
                <a:lnTo>
                  <a:pt x="339" y="228"/>
                </a:lnTo>
                <a:lnTo>
                  <a:pt x="337" y="225"/>
                </a:lnTo>
                <a:lnTo>
                  <a:pt x="337" y="225"/>
                </a:lnTo>
                <a:lnTo>
                  <a:pt x="337" y="223"/>
                </a:lnTo>
                <a:lnTo>
                  <a:pt x="337" y="223"/>
                </a:lnTo>
                <a:lnTo>
                  <a:pt x="337" y="223"/>
                </a:lnTo>
                <a:lnTo>
                  <a:pt x="337" y="223"/>
                </a:lnTo>
                <a:lnTo>
                  <a:pt x="337" y="223"/>
                </a:lnTo>
                <a:lnTo>
                  <a:pt x="337" y="225"/>
                </a:lnTo>
                <a:lnTo>
                  <a:pt x="337" y="225"/>
                </a:lnTo>
                <a:lnTo>
                  <a:pt x="337" y="228"/>
                </a:lnTo>
                <a:lnTo>
                  <a:pt x="337" y="228"/>
                </a:lnTo>
                <a:lnTo>
                  <a:pt x="337" y="228"/>
                </a:lnTo>
                <a:lnTo>
                  <a:pt x="337" y="228"/>
                </a:lnTo>
                <a:lnTo>
                  <a:pt x="337" y="230"/>
                </a:lnTo>
                <a:lnTo>
                  <a:pt x="339" y="230"/>
                </a:lnTo>
                <a:lnTo>
                  <a:pt x="339" y="233"/>
                </a:lnTo>
                <a:lnTo>
                  <a:pt x="339" y="233"/>
                </a:lnTo>
                <a:lnTo>
                  <a:pt x="339" y="233"/>
                </a:lnTo>
                <a:lnTo>
                  <a:pt x="339" y="233"/>
                </a:lnTo>
                <a:lnTo>
                  <a:pt x="342" y="233"/>
                </a:lnTo>
                <a:lnTo>
                  <a:pt x="342" y="235"/>
                </a:lnTo>
                <a:lnTo>
                  <a:pt x="342" y="235"/>
                </a:lnTo>
                <a:lnTo>
                  <a:pt x="344" y="238"/>
                </a:lnTo>
                <a:lnTo>
                  <a:pt x="344" y="238"/>
                </a:lnTo>
                <a:lnTo>
                  <a:pt x="344" y="238"/>
                </a:lnTo>
                <a:lnTo>
                  <a:pt x="347" y="238"/>
                </a:lnTo>
                <a:lnTo>
                  <a:pt x="347" y="238"/>
                </a:lnTo>
                <a:lnTo>
                  <a:pt x="349" y="238"/>
                </a:lnTo>
                <a:lnTo>
                  <a:pt x="352" y="240"/>
                </a:lnTo>
                <a:lnTo>
                  <a:pt x="352" y="240"/>
                </a:lnTo>
                <a:lnTo>
                  <a:pt x="352" y="240"/>
                </a:lnTo>
                <a:lnTo>
                  <a:pt x="352" y="240"/>
                </a:lnTo>
                <a:lnTo>
                  <a:pt x="352" y="240"/>
                </a:lnTo>
                <a:lnTo>
                  <a:pt x="356" y="242"/>
                </a:lnTo>
                <a:lnTo>
                  <a:pt x="359" y="242"/>
                </a:lnTo>
                <a:lnTo>
                  <a:pt x="359" y="242"/>
                </a:lnTo>
                <a:lnTo>
                  <a:pt x="359" y="242"/>
                </a:lnTo>
                <a:lnTo>
                  <a:pt x="359" y="242"/>
                </a:lnTo>
                <a:lnTo>
                  <a:pt x="364" y="245"/>
                </a:lnTo>
                <a:lnTo>
                  <a:pt x="368" y="245"/>
                </a:lnTo>
                <a:lnTo>
                  <a:pt x="368" y="245"/>
                </a:lnTo>
                <a:lnTo>
                  <a:pt x="368" y="245"/>
                </a:lnTo>
                <a:lnTo>
                  <a:pt x="368" y="245"/>
                </a:lnTo>
                <a:lnTo>
                  <a:pt x="373" y="247"/>
                </a:lnTo>
                <a:lnTo>
                  <a:pt x="378" y="247"/>
                </a:lnTo>
                <a:lnTo>
                  <a:pt x="378" y="247"/>
                </a:lnTo>
                <a:lnTo>
                  <a:pt x="381" y="247"/>
                </a:lnTo>
                <a:lnTo>
                  <a:pt x="381" y="247"/>
                </a:lnTo>
                <a:lnTo>
                  <a:pt x="385" y="250"/>
                </a:lnTo>
                <a:lnTo>
                  <a:pt x="390" y="250"/>
                </a:lnTo>
                <a:lnTo>
                  <a:pt x="390" y="250"/>
                </a:lnTo>
                <a:lnTo>
                  <a:pt x="393" y="250"/>
                </a:lnTo>
                <a:lnTo>
                  <a:pt x="393" y="250"/>
                </a:lnTo>
                <a:lnTo>
                  <a:pt x="398" y="252"/>
                </a:lnTo>
                <a:lnTo>
                  <a:pt x="400" y="252"/>
                </a:lnTo>
                <a:lnTo>
                  <a:pt x="460" y="262"/>
                </a:lnTo>
                <a:lnTo>
                  <a:pt x="460" y="301"/>
                </a:lnTo>
                <a:lnTo>
                  <a:pt x="436" y="303"/>
                </a:lnTo>
                <a:lnTo>
                  <a:pt x="417" y="308"/>
                </a:lnTo>
                <a:lnTo>
                  <a:pt x="402" y="310"/>
                </a:lnTo>
                <a:lnTo>
                  <a:pt x="398" y="315"/>
                </a:lnTo>
                <a:lnTo>
                  <a:pt x="398" y="337"/>
                </a:lnTo>
                <a:lnTo>
                  <a:pt x="402" y="342"/>
                </a:lnTo>
                <a:lnTo>
                  <a:pt x="402" y="342"/>
                </a:lnTo>
                <a:lnTo>
                  <a:pt x="402" y="371"/>
                </a:lnTo>
                <a:lnTo>
                  <a:pt x="398" y="374"/>
                </a:lnTo>
                <a:lnTo>
                  <a:pt x="398" y="376"/>
                </a:lnTo>
                <a:lnTo>
                  <a:pt x="402" y="381"/>
                </a:lnTo>
                <a:lnTo>
                  <a:pt x="402" y="381"/>
                </a:lnTo>
                <a:lnTo>
                  <a:pt x="402" y="400"/>
                </a:lnTo>
                <a:lnTo>
                  <a:pt x="398" y="403"/>
                </a:lnTo>
                <a:lnTo>
                  <a:pt x="398" y="412"/>
                </a:lnTo>
                <a:lnTo>
                  <a:pt x="402" y="417"/>
                </a:lnTo>
                <a:lnTo>
                  <a:pt x="402" y="417"/>
                </a:lnTo>
                <a:lnTo>
                  <a:pt x="400" y="1260"/>
                </a:lnTo>
                <a:lnTo>
                  <a:pt x="378" y="1260"/>
                </a:lnTo>
                <a:lnTo>
                  <a:pt x="376" y="415"/>
                </a:lnTo>
                <a:lnTo>
                  <a:pt x="315" y="415"/>
                </a:lnTo>
                <a:lnTo>
                  <a:pt x="315" y="383"/>
                </a:lnTo>
                <a:lnTo>
                  <a:pt x="90" y="383"/>
                </a:lnTo>
                <a:lnTo>
                  <a:pt x="75" y="415"/>
                </a:lnTo>
                <a:lnTo>
                  <a:pt x="42" y="415"/>
                </a:lnTo>
                <a:lnTo>
                  <a:pt x="17" y="473"/>
                </a:lnTo>
                <a:lnTo>
                  <a:pt x="17" y="1224"/>
                </a:lnTo>
                <a:lnTo>
                  <a:pt x="10" y="1224"/>
                </a:lnTo>
                <a:lnTo>
                  <a:pt x="10" y="1221"/>
                </a:lnTo>
                <a:lnTo>
                  <a:pt x="5" y="1219"/>
                </a:lnTo>
                <a:lnTo>
                  <a:pt x="0" y="1219"/>
                </a:lnTo>
                <a:lnTo>
                  <a:pt x="0" y="1576"/>
                </a:lnTo>
                <a:lnTo>
                  <a:pt x="1281" y="1576"/>
                </a:lnTo>
                <a:lnTo>
                  <a:pt x="1281" y="1017"/>
                </a:lnTo>
                <a:close/>
                <a:moveTo>
                  <a:pt x="342" y="225"/>
                </a:moveTo>
                <a:lnTo>
                  <a:pt x="344" y="225"/>
                </a:lnTo>
                <a:lnTo>
                  <a:pt x="344" y="225"/>
                </a:lnTo>
                <a:lnTo>
                  <a:pt x="352" y="228"/>
                </a:lnTo>
                <a:lnTo>
                  <a:pt x="344" y="225"/>
                </a:lnTo>
                <a:lnTo>
                  <a:pt x="344" y="225"/>
                </a:lnTo>
                <a:lnTo>
                  <a:pt x="342" y="225"/>
                </a:lnTo>
                <a:lnTo>
                  <a:pt x="342" y="223"/>
                </a:lnTo>
                <a:lnTo>
                  <a:pt x="342" y="225"/>
                </a:lnTo>
                <a:close/>
                <a:moveTo>
                  <a:pt x="342" y="228"/>
                </a:moveTo>
                <a:lnTo>
                  <a:pt x="342" y="228"/>
                </a:lnTo>
                <a:lnTo>
                  <a:pt x="339" y="228"/>
                </a:lnTo>
                <a:lnTo>
                  <a:pt x="342" y="228"/>
                </a:lnTo>
                <a:lnTo>
                  <a:pt x="342" y="228"/>
                </a:lnTo>
                <a:lnTo>
                  <a:pt x="361" y="233"/>
                </a:lnTo>
                <a:lnTo>
                  <a:pt x="342" y="228"/>
                </a:lnTo>
                <a:close/>
                <a:moveTo>
                  <a:pt x="410" y="199"/>
                </a:moveTo>
                <a:lnTo>
                  <a:pt x="410" y="201"/>
                </a:lnTo>
                <a:lnTo>
                  <a:pt x="410" y="199"/>
                </a:lnTo>
                <a:lnTo>
                  <a:pt x="410" y="199"/>
                </a:lnTo>
                <a:lnTo>
                  <a:pt x="410" y="199"/>
                </a:lnTo>
                <a:close/>
                <a:moveTo>
                  <a:pt x="414" y="208"/>
                </a:moveTo>
                <a:lnTo>
                  <a:pt x="412" y="206"/>
                </a:lnTo>
                <a:lnTo>
                  <a:pt x="412" y="206"/>
                </a:lnTo>
                <a:lnTo>
                  <a:pt x="412" y="206"/>
                </a:lnTo>
                <a:lnTo>
                  <a:pt x="412" y="206"/>
                </a:lnTo>
                <a:lnTo>
                  <a:pt x="412" y="206"/>
                </a:lnTo>
                <a:lnTo>
                  <a:pt x="414" y="208"/>
                </a:lnTo>
                <a:lnTo>
                  <a:pt x="419" y="211"/>
                </a:lnTo>
                <a:lnTo>
                  <a:pt x="414" y="208"/>
                </a:lnTo>
                <a:close/>
                <a:moveTo>
                  <a:pt x="427" y="199"/>
                </a:moveTo>
                <a:lnTo>
                  <a:pt x="427" y="196"/>
                </a:lnTo>
                <a:lnTo>
                  <a:pt x="429" y="196"/>
                </a:lnTo>
                <a:lnTo>
                  <a:pt x="427" y="196"/>
                </a:lnTo>
                <a:lnTo>
                  <a:pt x="427" y="199"/>
                </a:lnTo>
                <a:close/>
                <a:moveTo>
                  <a:pt x="429" y="206"/>
                </a:moveTo>
                <a:lnTo>
                  <a:pt x="429" y="204"/>
                </a:lnTo>
                <a:lnTo>
                  <a:pt x="429" y="204"/>
                </a:lnTo>
                <a:lnTo>
                  <a:pt x="429" y="204"/>
                </a:lnTo>
                <a:lnTo>
                  <a:pt x="429" y="206"/>
                </a:lnTo>
                <a:lnTo>
                  <a:pt x="431" y="206"/>
                </a:lnTo>
                <a:lnTo>
                  <a:pt x="429" y="2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ṥļïde">
            <a:extLst>
              <a:ext uri="{FF2B5EF4-FFF2-40B4-BE49-F238E27FC236}">
                <a16:creationId xmlns:a16="http://schemas.microsoft.com/office/drawing/2014/main" id="{5032B64D-51F5-4FAF-B4FE-1D7FD4FFE644}"/>
              </a:ext>
            </a:extLst>
          </p:cNvPr>
          <p:cNvSpPr/>
          <p:nvPr/>
        </p:nvSpPr>
        <p:spPr bwMode="auto">
          <a:xfrm>
            <a:off x="6098382" y="4962385"/>
            <a:ext cx="2030676" cy="1895615"/>
          </a:xfrm>
          <a:custGeom>
            <a:avLst/>
            <a:gdLst>
              <a:gd name="T0" fmla="*/ 1278 w 1278"/>
              <a:gd name="T1" fmla="*/ 836 h 1193"/>
              <a:gd name="T2" fmla="*/ 1271 w 1278"/>
              <a:gd name="T3" fmla="*/ 819 h 1193"/>
              <a:gd name="T4" fmla="*/ 1252 w 1278"/>
              <a:gd name="T5" fmla="*/ 821 h 1193"/>
              <a:gd name="T6" fmla="*/ 1242 w 1278"/>
              <a:gd name="T7" fmla="*/ 807 h 1193"/>
              <a:gd name="T8" fmla="*/ 1206 w 1278"/>
              <a:gd name="T9" fmla="*/ 700 h 1193"/>
              <a:gd name="T10" fmla="*/ 1167 w 1278"/>
              <a:gd name="T11" fmla="*/ 693 h 1193"/>
              <a:gd name="T12" fmla="*/ 1126 w 1278"/>
              <a:gd name="T13" fmla="*/ 651 h 1193"/>
              <a:gd name="T14" fmla="*/ 1075 w 1278"/>
              <a:gd name="T15" fmla="*/ 598 h 1193"/>
              <a:gd name="T16" fmla="*/ 1068 w 1278"/>
              <a:gd name="T17" fmla="*/ 586 h 1193"/>
              <a:gd name="T18" fmla="*/ 1053 w 1278"/>
              <a:gd name="T19" fmla="*/ 566 h 1193"/>
              <a:gd name="T20" fmla="*/ 1048 w 1278"/>
              <a:gd name="T21" fmla="*/ 581 h 1193"/>
              <a:gd name="T22" fmla="*/ 1034 w 1278"/>
              <a:gd name="T23" fmla="*/ 593 h 1193"/>
              <a:gd name="T24" fmla="*/ 1034 w 1278"/>
              <a:gd name="T25" fmla="*/ 625 h 1193"/>
              <a:gd name="T26" fmla="*/ 956 w 1278"/>
              <a:gd name="T27" fmla="*/ 685 h 1193"/>
              <a:gd name="T28" fmla="*/ 925 w 1278"/>
              <a:gd name="T29" fmla="*/ 695 h 1193"/>
              <a:gd name="T30" fmla="*/ 884 w 1278"/>
              <a:gd name="T31" fmla="*/ 824 h 1193"/>
              <a:gd name="T32" fmla="*/ 864 w 1278"/>
              <a:gd name="T33" fmla="*/ 807 h 1193"/>
              <a:gd name="T34" fmla="*/ 850 w 1278"/>
              <a:gd name="T35" fmla="*/ 838 h 1193"/>
              <a:gd name="T36" fmla="*/ 833 w 1278"/>
              <a:gd name="T37" fmla="*/ 819 h 1193"/>
              <a:gd name="T38" fmla="*/ 814 w 1278"/>
              <a:gd name="T39" fmla="*/ 841 h 1193"/>
              <a:gd name="T40" fmla="*/ 751 w 1278"/>
              <a:gd name="T41" fmla="*/ 32 h 1193"/>
              <a:gd name="T42" fmla="*/ 445 w 1278"/>
              <a:gd name="T43" fmla="*/ 855 h 1193"/>
              <a:gd name="T44" fmla="*/ 431 w 1278"/>
              <a:gd name="T45" fmla="*/ 739 h 1193"/>
              <a:gd name="T46" fmla="*/ 404 w 1278"/>
              <a:gd name="T47" fmla="*/ 756 h 1193"/>
              <a:gd name="T48" fmla="*/ 378 w 1278"/>
              <a:gd name="T49" fmla="*/ 561 h 1193"/>
              <a:gd name="T50" fmla="*/ 375 w 1278"/>
              <a:gd name="T51" fmla="*/ 547 h 1193"/>
              <a:gd name="T52" fmla="*/ 368 w 1278"/>
              <a:gd name="T53" fmla="*/ 569 h 1193"/>
              <a:gd name="T54" fmla="*/ 351 w 1278"/>
              <a:gd name="T55" fmla="*/ 479 h 1193"/>
              <a:gd name="T56" fmla="*/ 341 w 1278"/>
              <a:gd name="T57" fmla="*/ 348 h 1193"/>
              <a:gd name="T58" fmla="*/ 324 w 1278"/>
              <a:gd name="T59" fmla="*/ 372 h 1193"/>
              <a:gd name="T60" fmla="*/ 312 w 1278"/>
              <a:gd name="T61" fmla="*/ 479 h 1193"/>
              <a:gd name="T62" fmla="*/ 295 w 1278"/>
              <a:gd name="T63" fmla="*/ 561 h 1193"/>
              <a:gd name="T64" fmla="*/ 290 w 1278"/>
              <a:gd name="T65" fmla="*/ 547 h 1193"/>
              <a:gd name="T66" fmla="*/ 288 w 1278"/>
              <a:gd name="T67" fmla="*/ 569 h 1193"/>
              <a:gd name="T68" fmla="*/ 269 w 1278"/>
              <a:gd name="T69" fmla="*/ 693 h 1193"/>
              <a:gd name="T70" fmla="*/ 269 w 1278"/>
              <a:gd name="T71" fmla="*/ 695 h 1193"/>
              <a:gd name="T72" fmla="*/ 261 w 1278"/>
              <a:gd name="T73" fmla="*/ 758 h 1193"/>
              <a:gd name="T74" fmla="*/ 244 w 1278"/>
              <a:gd name="T75" fmla="*/ 712 h 1193"/>
              <a:gd name="T76" fmla="*/ 232 w 1278"/>
              <a:gd name="T77" fmla="*/ 574 h 1193"/>
              <a:gd name="T78" fmla="*/ 208 w 1278"/>
              <a:gd name="T79" fmla="*/ 710 h 1193"/>
              <a:gd name="T80" fmla="*/ 194 w 1278"/>
              <a:gd name="T81" fmla="*/ 748 h 1193"/>
              <a:gd name="T82" fmla="*/ 174 w 1278"/>
              <a:gd name="T83" fmla="*/ 688 h 1193"/>
              <a:gd name="T84" fmla="*/ 172 w 1278"/>
              <a:gd name="T85" fmla="*/ 685 h 1193"/>
              <a:gd name="T86" fmla="*/ 169 w 1278"/>
              <a:gd name="T87" fmla="*/ 615 h 1193"/>
              <a:gd name="T88" fmla="*/ 167 w 1278"/>
              <a:gd name="T89" fmla="*/ 610 h 1193"/>
              <a:gd name="T90" fmla="*/ 157 w 1278"/>
              <a:gd name="T91" fmla="*/ 557 h 1193"/>
              <a:gd name="T92" fmla="*/ 148 w 1278"/>
              <a:gd name="T93" fmla="*/ 547 h 1193"/>
              <a:gd name="T94" fmla="*/ 123 w 1278"/>
              <a:gd name="T95" fmla="*/ 479 h 1193"/>
              <a:gd name="T96" fmla="*/ 123 w 1278"/>
              <a:gd name="T97" fmla="*/ 464 h 1193"/>
              <a:gd name="T98" fmla="*/ 121 w 1278"/>
              <a:gd name="T99" fmla="*/ 304 h 1193"/>
              <a:gd name="T100" fmla="*/ 97 w 1278"/>
              <a:gd name="T101" fmla="*/ 464 h 1193"/>
              <a:gd name="T102" fmla="*/ 94 w 1278"/>
              <a:gd name="T103" fmla="*/ 476 h 1193"/>
              <a:gd name="T104" fmla="*/ 70 w 1278"/>
              <a:gd name="T105" fmla="*/ 554 h 1193"/>
              <a:gd name="T106" fmla="*/ 60 w 1278"/>
              <a:gd name="T107" fmla="*/ 549 h 1193"/>
              <a:gd name="T108" fmla="*/ 48 w 1278"/>
              <a:gd name="T109" fmla="*/ 610 h 1193"/>
              <a:gd name="T110" fmla="*/ 41 w 1278"/>
              <a:gd name="T111" fmla="*/ 746 h 1193"/>
              <a:gd name="T112" fmla="*/ 17 w 1278"/>
              <a:gd name="T113" fmla="*/ 739 h 1193"/>
              <a:gd name="T114" fmla="*/ 7 w 1278"/>
              <a:gd name="T115" fmla="*/ 848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78" h="1193">
                <a:moveTo>
                  <a:pt x="12" y="306"/>
                </a:moveTo>
                <a:lnTo>
                  <a:pt x="0" y="304"/>
                </a:lnTo>
                <a:lnTo>
                  <a:pt x="0" y="1193"/>
                </a:lnTo>
                <a:lnTo>
                  <a:pt x="1278" y="1193"/>
                </a:lnTo>
                <a:lnTo>
                  <a:pt x="1278" y="836"/>
                </a:lnTo>
                <a:lnTo>
                  <a:pt x="1274" y="836"/>
                </a:lnTo>
                <a:lnTo>
                  <a:pt x="1274" y="819"/>
                </a:lnTo>
                <a:lnTo>
                  <a:pt x="1271" y="819"/>
                </a:lnTo>
                <a:lnTo>
                  <a:pt x="1271" y="819"/>
                </a:lnTo>
                <a:lnTo>
                  <a:pt x="1271" y="819"/>
                </a:lnTo>
                <a:lnTo>
                  <a:pt x="1269" y="819"/>
                </a:lnTo>
                <a:lnTo>
                  <a:pt x="1269" y="836"/>
                </a:lnTo>
                <a:lnTo>
                  <a:pt x="1257" y="836"/>
                </a:lnTo>
                <a:lnTo>
                  <a:pt x="1257" y="824"/>
                </a:lnTo>
                <a:lnTo>
                  <a:pt x="1252" y="821"/>
                </a:lnTo>
                <a:lnTo>
                  <a:pt x="1245" y="821"/>
                </a:lnTo>
                <a:lnTo>
                  <a:pt x="1245" y="807"/>
                </a:lnTo>
                <a:lnTo>
                  <a:pt x="1242" y="807"/>
                </a:lnTo>
                <a:lnTo>
                  <a:pt x="1242" y="807"/>
                </a:lnTo>
                <a:lnTo>
                  <a:pt x="1242" y="807"/>
                </a:lnTo>
                <a:lnTo>
                  <a:pt x="1240" y="807"/>
                </a:lnTo>
                <a:lnTo>
                  <a:pt x="1240" y="821"/>
                </a:lnTo>
                <a:lnTo>
                  <a:pt x="1220" y="821"/>
                </a:lnTo>
                <a:lnTo>
                  <a:pt x="1223" y="702"/>
                </a:lnTo>
                <a:lnTo>
                  <a:pt x="1206" y="700"/>
                </a:lnTo>
                <a:lnTo>
                  <a:pt x="1182" y="700"/>
                </a:lnTo>
                <a:lnTo>
                  <a:pt x="1174" y="695"/>
                </a:lnTo>
                <a:lnTo>
                  <a:pt x="1174" y="695"/>
                </a:lnTo>
                <a:lnTo>
                  <a:pt x="1172" y="695"/>
                </a:lnTo>
                <a:lnTo>
                  <a:pt x="1167" y="693"/>
                </a:lnTo>
                <a:lnTo>
                  <a:pt x="1167" y="688"/>
                </a:lnTo>
                <a:lnTo>
                  <a:pt x="1155" y="685"/>
                </a:lnTo>
                <a:lnTo>
                  <a:pt x="1150" y="685"/>
                </a:lnTo>
                <a:lnTo>
                  <a:pt x="1140" y="668"/>
                </a:lnTo>
                <a:lnTo>
                  <a:pt x="1126" y="651"/>
                </a:lnTo>
                <a:lnTo>
                  <a:pt x="1111" y="639"/>
                </a:lnTo>
                <a:lnTo>
                  <a:pt x="1092" y="629"/>
                </a:lnTo>
                <a:lnTo>
                  <a:pt x="1073" y="625"/>
                </a:lnTo>
                <a:lnTo>
                  <a:pt x="1073" y="598"/>
                </a:lnTo>
                <a:lnTo>
                  <a:pt x="1075" y="598"/>
                </a:lnTo>
                <a:lnTo>
                  <a:pt x="1075" y="595"/>
                </a:lnTo>
                <a:lnTo>
                  <a:pt x="1075" y="593"/>
                </a:lnTo>
                <a:lnTo>
                  <a:pt x="1073" y="593"/>
                </a:lnTo>
                <a:lnTo>
                  <a:pt x="1070" y="588"/>
                </a:lnTo>
                <a:lnTo>
                  <a:pt x="1068" y="586"/>
                </a:lnTo>
                <a:lnTo>
                  <a:pt x="1063" y="583"/>
                </a:lnTo>
                <a:lnTo>
                  <a:pt x="1061" y="581"/>
                </a:lnTo>
                <a:lnTo>
                  <a:pt x="1056" y="581"/>
                </a:lnTo>
                <a:lnTo>
                  <a:pt x="1056" y="566"/>
                </a:lnTo>
                <a:lnTo>
                  <a:pt x="1053" y="566"/>
                </a:lnTo>
                <a:lnTo>
                  <a:pt x="1053" y="564"/>
                </a:lnTo>
                <a:lnTo>
                  <a:pt x="1053" y="566"/>
                </a:lnTo>
                <a:lnTo>
                  <a:pt x="1048" y="566"/>
                </a:lnTo>
                <a:lnTo>
                  <a:pt x="1048" y="581"/>
                </a:lnTo>
                <a:lnTo>
                  <a:pt x="1048" y="581"/>
                </a:lnTo>
                <a:lnTo>
                  <a:pt x="1046" y="581"/>
                </a:lnTo>
                <a:lnTo>
                  <a:pt x="1041" y="583"/>
                </a:lnTo>
                <a:lnTo>
                  <a:pt x="1039" y="586"/>
                </a:lnTo>
                <a:lnTo>
                  <a:pt x="1036" y="588"/>
                </a:lnTo>
                <a:lnTo>
                  <a:pt x="1034" y="593"/>
                </a:lnTo>
                <a:lnTo>
                  <a:pt x="1031" y="593"/>
                </a:lnTo>
                <a:lnTo>
                  <a:pt x="1031" y="595"/>
                </a:lnTo>
                <a:lnTo>
                  <a:pt x="1031" y="598"/>
                </a:lnTo>
                <a:lnTo>
                  <a:pt x="1034" y="598"/>
                </a:lnTo>
                <a:lnTo>
                  <a:pt x="1034" y="625"/>
                </a:lnTo>
                <a:lnTo>
                  <a:pt x="1014" y="629"/>
                </a:lnTo>
                <a:lnTo>
                  <a:pt x="995" y="639"/>
                </a:lnTo>
                <a:lnTo>
                  <a:pt x="978" y="651"/>
                </a:lnTo>
                <a:lnTo>
                  <a:pt x="964" y="668"/>
                </a:lnTo>
                <a:lnTo>
                  <a:pt x="956" y="685"/>
                </a:lnTo>
                <a:lnTo>
                  <a:pt x="949" y="685"/>
                </a:lnTo>
                <a:lnTo>
                  <a:pt x="937" y="688"/>
                </a:lnTo>
                <a:lnTo>
                  <a:pt x="937" y="693"/>
                </a:lnTo>
                <a:lnTo>
                  <a:pt x="935" y="695"/>
                </a:lnTo>
                <a:lnTo>
                  <a:pt x="925" y="695"/>
                </a:lnTo>
                <a:lnTo>
                  <a:pt x="925" y="697"/>
                </a:lnTo>
                <a:lnTo>
                  <a:pt x="922" y="700"/>
                </a:lnTo>
                <a:lnTo>
                  <a:pt x="896" y="700"/>
                </a:lnTo>
                <a:lnTo>
                  <a:pt x="881" y="702"/>
                </a:lnTo>
                <a:lnTo>
                  <a:pt x="884" y="824"/>
                </a:lnTo>
                <a:lnTo>
                  <a:pt x="867" y="824"/>
                </a:lnTo>
                <a:lnTo>
                  <a:pt x="867" y="807"/>
                </a:lnTo>
                <a:lnTo>
                  <a:pt x="864" y="807"/>
                </a:lnTo>
                <a:lnTo>
                  <a:pt x="864" y="807"/>
                </a:lnTo>
                <a:lnTo>
                  <a:pt x="864" y="807"/>
                </a:lnTo>
                <a:lnTo>
                  <a:pt x="862" y="807"/>
                </a:lnTo>
                <a:lnTo>
                  <a:pt x="862" y="824"/>
                </a:lnTo>
                <a:lnTo>
                  <a:pt x="855" y="824"/>
                </a:lnTo>
                <a:lnTo>
                  <a:pt x="850" y="826"/>
                </a:lnTo>
                <a:lnTo>
                  <a:pt x="850" y="838"/>
                </a:lnTo>
                <a:lnTo>
                  <a:pt x="850" y="838"/>
                </a:lnTo>
                <a:lnTo>
                  <a:pt x="835" y="838"/>
                </a:lnTo>
                <a:lnTo>
                  <a:pt x="833" y="819"/>
                </a:lnTo>
                <a:lnTo>
                  <a:pt x="833" y="819"/>
                </a:lnTo>
                <a:lnTo>
                  <a:pt x="833" y="819"/>
                </a:lnTo>
                <a:lnTo>
                  <a:pt x="830" y="819"/>
                </a:lnTo>
                <a:lnTo>
                  <a:pt x="828" y="819"/>
                </a:lnTo>
                <a:lnTo>
                  <a:pt x="828" y="838"/>
                </a:lnTo>
                <a:lnTo>
                  <a:pt x="818" y="838"/>
                </a:lnTo>
                <a:lnTo>
                  <a:pt x="814" y="841"/>
                </a:lnTo>
                <a:lnTo>
                  <a:pt x="814" y="841"/>
                </a:lnTo>
                <a:lnTo>
                  <a:pt x="809" y="841"/>
                </a:lnTo>
                <a:lnTo>
                  <a:pt x="811" y="90"/>
                </a:lnTo>
                <a:lnTo>
                  <a:pt x="782" y="32"/>
                </a:lnTo>
                <a:lnTo>
                  <a:pt x="751" y="32"/>
                </a:lnTo>
                <a:lnTo>
                  <a:pt x="734" y="0"/>
                </a:lnTo>
                <a:lnTo>
                  <a:pt x="508" y="0"/>
                </a:lnTo>
                <a:lnTo>
                  <a:pt x="508" y="32"/>
                </a:lnTo>
                <a:lnTo>
                  <a:pt x="448" y="32"/>
                </a:lnTo>
                <a:lnTo>
                  <a:pt x="445" y="855"/>
                </a:lnTo>
                <a:lnTo>
                  <a:pt x="438" y="848"/>
                </a:lnTo>
                <a:lnTo>
                  <a:pt x="438" y="836"/>
                </a:lnTo>
                <a:lnTo>
                  <a:pt x="436" y="746"/>
                </a:lnTo>
                <a:lnTo>
                  <a:pt x="436" y="739"/>
                </a:lnTo>
                <a:lnTo>
                  <a:pt x="431" y="739"/>
                </a:lnTo>
                <a:lnTo>
                  <a:pt x="429" y="739"/>
                </a:lnTo>
                <a:lnTo>
                  <a:pt x="429" y="746"/>
                </a:lnTo>
                <a:lnTo>
                  <a:pt x="429" y="758"/>
                </a:lnTo>
                <a:lnTo>
                  <a:pt x="404" y="758"/>
                </a:lnTo>
                <a:lnTo>
                  <a:pt x="404" y="756"/>
                </a:lnTo>
                <a:lnTo>
                  <a:pt x="399" y="746"/>
                </a:lnTo>
                <a:lnTo>
                  <a:pt x="399" y="693"/>
                </a:lnTo>
                <a:lnTo>
                  <a:pt x="392" y="676"/>
                </a:lnTo>
                <a:lnTo>
                  <a:pt x="392" y="622"/>
                </a:lnTo>
                <a:lnTo>
                  <a:pt x="378" y="561"/>
                </a:lnTo>
                <a:lnTo>
                  <a:pt x="380" y="561"/>
                </a:lnTo>
                <a:lnTo>
                  <a:pt x="380" y="547"/>
                </a:lnTo>
                <a:lnTo>
                  <a:pt x="375" y="547"/>
                </a:lnTo>
                <a:lnTo>
                  <a:pt x="375" y="547"/>
                </a:lnTo>
                <a:lnTo>
                  <a:pt x="375" y="547"/>
                </a:lnTo>
                <a:lnTo>
                  <a:pt x="368" y="547"/>
                </a:lnTo>
                <a:lnTo>
                  <a:pt x="368" y="554"/>
                </a:lnTo>
                <a:lnTo>
                  <a:pt x="366" y="554"/>
                </a:lnTo>
                <a:lnTo>
                  <a:pt x="366" y="569"/>
                </a:lnTo>
                <a:lnTo>
                  <a:pt x="368" y="569"/>
                </a:lnTo>
                <a:lnTo>
                  <a:pt x="358" y="610"/>
                </a:lnTo>
                <a:lnTo>
                  <a:pt x="346" y="481"/>
                </a:lnTo>
                <a:lnTo>
                  <a:pt x="351" y="481"/>
                </a:lnTo>
                <a:lnTo>
                  <a:pt x="351" y="479"/>
                </a:lnTo>
                <a:lnTo>
                  <a:pt x="351" y="479"/>
                </a:lnTo>
                <a:lnTo>
                  <a:pt x="351" y="469"/>
                </a:lnTo>
                <a:lnTo>
                  <a:pt x="344" y="469"/>
                </a:lnTo>
                <a:lnTo>
                  <a:pt x="337" y="372"/>
                </a:lnTo>
                <a:lnTo>
                  <a:pt x="341" y="372"/>
                </a:lnTo>
                <a:lnTo>
                  <a:pt x="341" y="348"/>
                </a:lnTo>
                <a:lnTo>
                  <a:pt x="341" y="309"/>
                </a:lnTo>
                <a:lnTo>
                  <a:pt x="320" y="309"/>
                </a:lnTo>
                <a:lnTo>
                  <a:pt x="320" y="348"/>
                </a:lnTo>
                <a:lnTo>
                  <a:pt x="320" y="372"/>
                </a:lnTo>
                <a:lnTo>
                  <a:pt x="324" y="372"/>
                </a:lnTo>
                <a:lnTo>
                  <a:pt x="324" y="374"/>
                </a:lnTo>
                <a:lnTo>
                  <a:pt x="317" y="469"/>
                </a:lnTo>
                <a:lnTo>
                  <a:pt x="312" y="469"/>
                </a:lnTo>
                <a:lnTo>
                  <a:pt x="312" y="472"/>
                </a:lnTo>
                <a:lnTo>
                  <a:pt x="312" y="479"/>
                </a:lnTo>
                <a:lnTo>
                  <a:pt x="312" y="481"/>
                </a:lnTo>
                <a:lnTo>
                  <a:pt x="317" y="481"/>
                </a:lnTo>
                <a:lnTo>
                  <a:pt x="305" y="610"/>
                </a:lnTo>
                <a:lnTo>
                  <a:pt x="295" y="566"/>
                </a:lnTo>
                <a:lnTo>
                  <a:pt x="295" y="561"/>
                </a:lnTo>
                <a:lnTo>
                  <a:pt x="298" y="561"/>
                </a:lnTo>
                <a:lnTo>
                  <a:pt x="298" y="547"/>
                </a:lnTo>
                <a:lnTo>
                  <a:pt x="290" y="547"/>
                </a:lnTo>
                <a:lnTo>
                  <a:pt x="290" y="547"/>
                </a:lnTo>
                <a:lnTo>
                  <a:pt x="290" y="547"/>
                </a:lnTo>
                <a:lnTo>
                  <a:pt x="286" y="547"/>
                </a:lnTo>
                <a:lnTo>
                  <a:pt x="286" y="554"/>
                </a:lnTo>
                <a:lnTo>
                  <a:pt x="286" y="554"/>
                </a:lnTo>
                <a:lnTo>
                  <a:pt x="286" y="569"/>
                </a:lnTo>
                <a:lnTo>
                  <a:pt x="288" y="569"/>
                </a:lnTo>
                <a:lnTo>
                  <a:pt x="276" y="622"/>
                </a:lnTo>
                <a:lnTo>
                  <a:pt x="276" y="622"/>
                </a:lnTo>
                <a:lnTo>
                  <a:pt x="274" y="627"/>
                </a:lnTo>
                <a:lnTo>
                  <a:pt x="274" y="676"/>
                </a:lnTo>
                <a:lnTo>
                  <a:pt x="269" y="693"/>
                </a:lnTo>
                <a:lnTo>
                  <a:pt x="269" y="693"/>
                </a:lnTo>
                <a:lnTo>
                  <a:pt x="269" y="693"/>
                </a:lnTo>
                <a:lnTo>
                  <a:pt x="269" y="695"/>
                </a:lnTo>
                <a:lnTo>
                  <a:pt x="269" y="695"/>
                </a:lnTo>
                <a:lnTo>
                  <a:pt x="269" y="695"/>
                </a:lnTo>
                <a:lnTo>
                  <a:pt x="269" y="695"/>
                </a:lnTo>
                <a:lnTo>
                  <a:pt x="269" y="746"/>
                </a:lnTo>
                <a:lnTo>
                  <a:pt x="261" y="756"/>
                </a:lnTo>
                <a:lnTo>
                  <a:pt x="261" y="756"/>
                </a:lnTo>
                <a:lnTo>
                  <a:pt x="261" y="758"/>
                </a:lnTo>
                <a:lnTo>
                  <a:pt x="261" y="758"/>
                </a:lnTo>
                <a:lnTo>
                  <a:pt x="252" y="758"/>
                </a:lnTo>
                <a:lnTo>
                  <a:pt x="252" y="748"/>
                </a:lnTo>
                <a:lnTo>
                  <a:pt x="244" y="748"/>
                </a:lnTo>
                <a:lnTo>
                  <a:pt x="244" y="712"/>
                </a:lnTo>
                <a:lnTo>
                  <a:pt x="244" y="710"/>
                </a:lnTo>
                <a:lnTo>
                  <a:pt x="240" y="710"/>
                </a:lnTo>
                <a:lnTo>
                  <a:pt x="225" y="574"/>
                </a:lnTo>
                <a:lnTo>
                  <a:pt x="225" y="574"/>
                </a:lnTo>
                <a:lnTo>
                  <a:pt x="232" y="574"/>
                </a:lnTo>
                <a:lnTo>
                  <a:pt x="232" y="537"/>
                </a:lnTo>
                <a:lnTo>
                  <a:pt x="215" y="537"/>
                </a:lnTo>
                <a:lnTo>
                  <a:pt x="215" y="574"/>
                </a:lnTo>
                <a:lnTo>
                  <a:pt x="220" y="574"/>
                </a:lnTo>
                <a:lnTo>
                  <a:pt x="208" y="710"/>
                </a:lnTo>
                <a:lnTo>
                  <a:pt x="208" y="710"/>
                </a:lnTo>
                <a:lnTo>
                  <a:pt x="208" y="710"/>
                </a:lnTo>
                <a:lnTo>
                  <a:pt x="201" y="710"/>
                </a:lnTo>
                <a:lnTo>
                  <a:pt x="201" y="748"/>
                </a:lnTo>
                <a:lnTo>
                  <a:pt x="194" y="748"/>
                </a:lnTo>
                <a:lnTo>
                  <a:pt x="194" y="758"/>
                </a:lnTo>
                <a:lnTo>
                  <a:pt x="179" y="758"/>
                </a:lnTo>
                <a:lnTo>
                  <a:pt x="179" y="758"/>
                </a:lnTo>
                <a:lnTo>
                  <a:pt x="174" y="746"/>
                </a:lnTo>
                <a:lnTo>
                  <a:pt x="174" y="688"/>
                </a:lnTo>
                <a:lnTo>
                  <a:pt x="174" y="688"/>
                </a:lnTo>
                <a:lnTo>
                  <a:pt x="174" y="688"/>
                </a:lnTo>
                <a:lnTo>
                  <a:pt x="172" y="688"/>
                </a:lnTo>
                <a:lnTo>
                  <a:pt x="172" y="685"/>
                </a:lnTo>
                <a:lnTo>
                  <a:pt x="172" y="685"/>
                </a:lnTo>
                <a:lnTo>
                  <a:pt x="172" y="685"/>
                </a:lnTo>
                <a:lnTo>
                  <a:pt x="169" y="683"/>
                </a:lnTo>
                <a:lnTo>
                  <a:pt x="169" y="617"/>
                </a:lnTo>
                <a:lnTo>
                  <a:pt x="169" y="617"/>
                </a:lnTo>
                <a:lnTo>
                  <a:pt x="169" y="615"/>
                </a:lnTo>
                <a:lnTo>
                  <a:pt x="167" y="615"/>
                </a:lnTo>
                <a:lnTo>
                  <a:pt x="167" y="615"/>
                </a:lnTo>
                <a:lnTo>
                  <a:pt x="167" y="610"/>
                </a:lnTo>
                <a:lnTo>
                  <a:pt x="167" y="610"/>
                </a:lnTo>
                <a:lnTo>
                  <a:pt x="167" y="610"/>
                </a:lnTo>
                <a:lnTo>
                  <a:pt x="165" y="610"/>
                </a:lnTo>
                <a:lnTo>
                  <a:pt x="165" y="610"/>
                </a:lnTo>
                <a:lnTo>
                  <a:pt x="155" y="569"/>
                </a:lnTo>
                <a:lnTo>
                  <a:pt x="157" y="569"/>
                </a:lnTo>
                <a:lnTo>
                  <a:pt x="157" y="557"/>
                </a:lnTo>
                <a:lnTo>
                  <a:pt x="155" y="557"/>
                </a:lnTo>
                <a:lnTo>
                  <a:pt x="155" y="547"/>
                </a:lnTo>
                <a:lnTo>
                  <a:pt x="148" y="547"/>
                </a:lnTo>
                <a:lnTo>
                  <a:pt x="148" y="547"/>
                </a:lnTo>
                <a:lnTo>
                  <a:pt x="148" y="547"/>
                </a:lnTo>
                <a:lnTo>
                  <a:pt x="143" y="547"/>
                </a:lnTo>
                <a:lnTo>
                  <a:pt x="143" y="561"/>
                </a:lnTo>
                <a:lnTo>
                  <a:pt x="145" y="561"/>
                </a:lnTo>
                <a:lnTo>
                  <a:pt x="136" y="603"/>
                </a:lnTo>
                <a:lnTo>
                  <a:pt x="123" y="479"/>
                </a:lnTo>
                <a:lnTo>
                  <a:pt x="131" y="476"/>
                </a:lnTo>
                <a:lnTo>
                  <a:pt x="131" y="476"/>
                </a:lnTo>
                <a:lnTo>
                  <a:pt x="131" y="467"/>
                </a:lnTo>
                <a:lnTo>
                  <a:pt x="128" y="464"/>
                </a:lnTo>
                <a:lnTo>
                  <a:pt x="123" y="464"/>
                </a:lnTo>
                <a:lnTo>
                  <a:pt x="116" y="370"/>
                </a:lnTo>
                <a:lnTo>
                  <a:pt x="116" y="370"/>
                </a:lnTo>
                <a:lnTo>
                  <a:pt x="121" y="370"/>
                </a:lnTo>
                <a:lnTo>
                  <a:pt x="121" y="343"/>
                </a:lnTo>
                <a:lnTo>
                  <a:pt x="121" y="304"/>
                </a:lnTo>
                <a:lnTo>
                  <a:pt x="99" y="304"/>
                </a:lnTo>
                <a:lnTo>
                  <a:pt x="99" y="343"/>
                </a:lnTo>
                <a:lnTo>
                  <a:pt x="99" y="370"/>
                </a:lnTo>
                <a:lnTo>
                  <a:pt x="104" y="370"/>
                </a:lnTo>
                <a:lnTo>
                  <a:pt x="97" y="464"/>
                </a:lnTo>
                <a:lnTo>
                  <a:pt x="90" y="464"/>
                </a:lnTo>
                <a:lnTo>
                  <a:pt x="90" y="474"/>
                </a:lnTo>
                <a:lnTo>
                  <a:pt x="90" y="474"/>
                </a:lnTo>
                <a:lnTo>
                  <a:pt x="90" y="476"/>
                </a:lnTo>
                <a:lnTo>
                  <a:pt x="94" y="476"/>
                </a:lnTo>
                <a:lnTo>
                  <a:pt x="82" y="603"/>
                </a:lnTo>
                <a:lnTo>
                  <a:pt x="75" y="569"/>
                </a:lnTo>
                <a:lnTo>
                  <a:pt x="75" y="569"/>
                </a:lnTo>
                <a:lnTo>
                  <a:pt x="75" y="554"/>
                </a:lnTo>
                <a:lnTo>
                  <a:pt x="70" y="554"/>
                </a:lnTo>
                <a:lnTo>
                  <a:pt x="70" y="549"/>
                </a:lnTo>
                <a:lnTo>
                  <a:pt x="65" y="549"/>
                </a:lnTo>
                <a:lnTo>
                  <a:pt x="65" y="547"/>
                </a:lnTo>
                <a:lnTo>
                  <a:pt x="65" y="549"/>
                </a:lnTo>
                <a:lnTo>
                  <a:pt x="60" y="549"/>
                </a:lnTo>
                <a:lnTo>
                  <a:pt x="60" y="561"/>
                </a:lnTo>
                <a:lnTo>
                  <a:pt x="63" y="561"/>
                </a:lnTo>
                <a:lnTo>
                  <a:pt x="51" y="610"/>
                </a:lnTo>
                <a:lnTo>
                  <a:pt x="51" y="610"/>
                </a:lnTo>
                <a:lnTo>
                  <a:pt x="48" y="610"/>
                </a:lnTo>
                <a:lnTo>
                  <a:pt x="46" y="610"/>
                </a:lnTo>
                <a:lnTo>
                  <a:pt x="46" y="683"/>
                </a:lnTo>
                <a:lnTo>
                  <a:pt x="41" y="685"/>
                </a:lnTo>
                <a:lnTo>
                  <a:pt x="41" y="700"/>
                </a:lnTo>
                <a:lnTo>
                  <a:pt x="41" y="746"/>
                </a:lnTo>
                <a:lnTo>
                  <a:pt x="34" y="756"/>
                </a:lnTo>
                <a:lnTo>
                  <a:pt x="34" y="758"/>
                </a:lnTo>
                <a:lnTo>
                  <a:pt x="19" y="758"/>
                </a:lnTo>
                <a:lnTo>
                  <a:pt x="17" y="746"/>
                </a:lnTo>
                <a:lnTo>
                  <a:pt x="17" y="739"/>
                </a:lnTo>
                <a:lnTo>
                  <a:pt x="17" y="739"/>
                </a:lnTo>
                <a:lnTo>
                  <a:pt x="12" y="739"/>
                </a:lnTo>
                <a:lnTo>
                  <a:pt x="12" y="746"/>
                </a:lnTo>
                <a:lnTo>
                  <a:pt x="7" y="836"/>
                </a:lnTo>
                <a:lnTo>
                  <a:pt x="7" y="848"/>
                </a:lnTo>
                <a:lnTo>
                  <a:pt x="5" y="851"/>
                </a:lnTo>
                <a:lnTo>
                  <a:pt x="10" y="365"/>
                </a:lnTo>
                <a:lnTo>
                  <a:pt x="12" y="3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i$1íḍè">
            <a:extLst>
              <a:ext uri="{FF2B5EF4-FFF2-40B4-BE49-F238E27FC236}">
                <a16:creationId xmlns:a16="http://schemas.microsoft.com/office/drawing/2014/main" id="{1D25A67A-0CC4-4D5B-B162-F8979D608055}"/>
              </a:ext>
            </a:extLst>
          </p:cNvPr>
          <p:cNvSpPr/>
          <p:nvPr/>
        </p:nvSpPr>
        <p:spPr bwMode="auto">
          <a:xfrm>
            <a:off x="4070883" y="4596926"/>
            <a:ext cx="2027498" cy="2261074"/>
          </a:xfrm>
          <a:custGeom>
            <a:avLst/>
            <a:gdLst>
              <a:gd name="T0" fmla="*/ 1242 w 1276"/>
              <a:gd name="T1" fmla="*/ 529 h 1423"/>
              <a:gd name="T2" fmla="*/ 1225 w 1276"/>
              <a:gd name="T3" fmla="*/ 527 h 1423"/>
              <a:gd name="T4" fmla="*/ 1196 w 1276"/>
              <a:gd name="T5" fmla="*/ 505 h 1423"/>
              <a:gd name="T6" fmla="*/ 1172 w 1276"/>
              <a:gd name="T7" fmla="*/ 483 h 1423"/>
              <a:gd name="T8" fmla="*/ 1148 w 1276"/>
              <a:gd name="T9" fmla="*/ 461 h 1423"/>
              <a:gd name="T10" fmla="*/ 1126 w 1276"/>
              <a:gd name="T11" fmla="*/ 439 h 1423"/>
              <a:gd name="T12" fmla="*/ 1043 w 1276"/>
              <a:gd name="T13" fmla="*/ 434 h 1423"/>
              <a:gd name="T14" fmla="*/ 1005 w 1276"/>
              <a:gd name="T15" fmla="*/ 447 h 1423"/>
              <a:gd name="T16" fmla="*/ 985 w 1276"/>
              <a:gd name="T17" fmla="*/ 461 h 1423"/>
              <a:gd name="T18" fmla="*/ 981 w 1276"/>
              <a:gd name="T19" fmla="*/ 481 h 1423"/>
              <a:gd name="T20" fmla="*/ 959 w 1276"/>
              <a:gd name="T21" fmla="*/ 495 h 1423"/>
              <a:gd name="T22" fmla="*/ 939 w 1276"/>
              <a:gd name="T23" fmla="*/ 505 h 1423"/>
              <a:gd name="T24" fmla="*/ 937 w 1276"/>
              <a:gd name="T25" fmla="*/ 524 h 1423"/>
              <a:gd name="T26" fmla="*/ 913 w 1276"/>
              <a:gd name="T27" fmla="*/ 529 h 1423"/>
              <a:gd name="T28" fmla="*/ 840 w 1276"/>
              <a:gd name="T29" fmla="*/ 534 h 1423"/>
              <a:gd name="T30" fmla="*/ 840 w 1276"/>
              <a:gd name="T31" fmla="*/ 595 h 1423"/>
              <a:gd name="T32" fmla="*/ 765 w 1276"/>
              <a:gd name="T33" fmla="*/ 876 h 1423"/>
              <a:gd name="T34" fmla="*/ 763 w 1276"/>
              <a:gd name="T35" fmla="*/ 544 h 1423"/>
              <a:gd name="T36" fmla="*/ 690 w 1276"/>
              <a:gd name="T37" fmla="*/ 539 h 1423"/>
              <a:gd name="T38" fmla="*/ 668 w 1276"/>
              <a:gd name="T39" fmla="*/ 534 h 1423"/>
              <a:gd name="T40" fmla="*/ 661 w 1276"/>
              <a:gd name="T41" fmla="*/ 515 h 1423"/>
              <a:gd name="T42" fmla="*/ 646 w 1276"/>
              <a:gd name="T43" fmla="*/ 502 h 1423"/>
              <a:gd name="T44" fmla="*/ 625 w 1276"/>
              <a:gd name="T45" fmla="*/ 490 h 1423"/>
              <a:gd name="T46" fmla="*/ 617 w 1276"/>
              <a:gd name="T47" fmla="*/ 471 h 1423"/>
              <a:gd name="T48" fmla="*/ 600 w 1276"/>
              <a:gd name="T49" fmla="*/ 456 h 1423"/>
              <a:gd name="T50" fmla="*/ 559 w 1276"/>
              <a:gd name="T51" fmla="*/ 444 h 1423"/>
              <a:gd name="T52" fmla="*/ 482 w 1276"/>
              <a:gd name="T53" fmla="*/ 449 h 1423"/>
              <a:gd name="T54" fmla="*/ 460 w 1276"/>
              <a:gd name="T55" fmla="*/ 471 h 1423"/>
              <a:gd name="T56" fmla="*/ 436 w 1276"/>
              <a:gd name="T57" fmla="*/ 493 h 1423"/>
              <a:gd name="T58" fmla="*/ 411 w 1276"/>
              <a:gd name="T59" fmla="*/ 512 h 1423"/>
              <a:gd name="T60" fmla="*/ 385 w 1276"/>
              <a:gd name="T61" fmla="*/ 534 h 1423"/>
              <a:gd name="T62" fmla="*/ 382 w 1276"/>
              <a:gd name="T63" fmla="*/ 536 h 1423"/>
              <a:gd name="T64" fmla="*/ 322 w 1276"/>
              <a:gd name="T65" fmla="*/ 328 h 1423"/>
              <a:gd name="T66" fmla="*/ 264 w 1276"/>
              <a:gd name="T67" fmla="*/ 274 h 1423"/>
              <a:gd name="T68" fmla="*/ 201 w 1276"/>
              <a:gd name="T69" fmla="*/ 233 h 1423"/>
              <a:gd name="T70" fmla="*/ 179 w 1276"/>
              <a:gd name="T71" fmla="*/ 328 h 1423"/>
              <a:gd name="T72" fmla="*/ 181 w 1276"/>
              <a:gd name="T73" fmla="*/ 255 h 1423"/>
              <a:gd name="T74" fmla="*/ 179 w 1276"/>
              <a:gd name="T75" fmla="*/ 252 h 1423"/>
              <a:gd name="T76" fmla="*/ 181 w 1276"/>
              <a:gd name="T77" fmla="*/ 213 h 1423"/>
              <a:gd name="T78" fmla="*/ 179 w 1276"/>
              <a:gd name="T79" fmla="*/ 213 h 1423"/>
              <a:gd name="T80" fmla="*/ 181 w 1276"/>
              <a:gd name="T81" fmla="*/ 174 h 1423"/>
              <a:gd name="T82" fmla="*/ 179 w 1276"/>
              <a:gd name="T83" fmla="*/ 172 h 1423"/>
              <a:gd name="T84" fmla="*/ 116 w 1276"/>
              <a:gd name="T85" fmla="*/ 109 h 1423"/>
              <a:gd name="T86" fmla="*/ 29 w 1276"/>
              <a:gd name="T87" fmla="*/ 104 h 1423"/>
              <a:gd name="T88" fmla="*/ 29 w 1276"/>
              <a:gd name="T89" fmla="*/ 31 h 1423"/>
              <a:gd name="T90" fmla="*/ 29 w 1276"/>
              <a:gd name="T91" fmla="*/ 9 h 1423"/>
              <a:gd name="T92" fmla="*/ 29 w 1276"/>
              <a:gd name="T93" fmla="*/ 0 h 1423"/>
              <a:gd name="T94" fmla="*/ 0 w 1276"/>
              <a:gd name="T95" fmla="*/ 1423 h 1423"/>
              <a:gd name="T96" fmla="*/ 1276 w 1276"/>
              <a:gd name="T97" fmla="*/ 534 h 1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76" h="1423">
                <a:moveTo>
                  <a:pt x="1276" y="534"/>
                </a:moveTo>
                <a:lnTo>
                  <a:pt x="1242" y="529"/>
                </a:lnTo>
                <a:lnTo>
                  <a:pt x="1223" y="532"/>
                </a:lnTo>
                <a:lnTo>
                  <a:pt x="1225" y="527"/>
                </a:lnTo>
                <a:lnTo>
                  <a:pt x="1196" y="524"/>
                </a:lnTo>
                <a:lnTo>
                  <a:pt x="1196" y="505"/>
                </a:lnTo>
                <a:lnTo>
                  <a:pt x="1172" y="502"/>
                </a:lnTo>
                <a:lnTo>
                  <a:pt x="1172" y="483"/>
                </a:lnTo>
                <a:lnTo>
                  <a:pt x="1148" y="481"/>
                </a:lnTo>
                <a:lnTo>
                  <a:pt x="1148" y="461"/>
                </a:lnTo>
                <a:lnTo>
                  <a:pt x="1123" y="459"/>
                </a:lnTo>
                <a:lnTo>
                  <a:pt x="1126" y="439"/>
                </a:lnTo>
                <a:lnTo>
                  <a:pt x="1094" y="434"/>
                </a:lnTo>
                <a:lnTo>
                  <a:pt x="1043" y="434"/>
                </a:lnTo>
                <a:lnTo>
                  <a:pt x="1007" y="439"/>
                </a:lnTo>
                <a:lnTo>
                  <a:pt x="1005" y="447"/>
                </a:lnTo>
                <a:lnTo>
                  <a:pt x="1005" y="459"/>
                </a:lnTo>
                <a:lnTo>
                  <a:pt x="985" y="461"/>
                </a:lnTo>
                <a:lnTo>
                  <a:pt x="983" y="471"/>
                </a:lnTo>
                <a:lnTo>
                  <a:pt x="981" y="481"/>
                </a:lnTo>
                <a:lnTo>
                  <a:pt x="964" y="483"/>
                </a:lnTo>
                <a:lnTo>
                  <a:pt x="959" y="495"/>
                </a:lnTo>
                <a:lnTo>
                  <a:pt x="959" y="502"/>
                </a:lnTo>
                <a:lnTo>
                  <a:pt x="939" y="505"/>
                </a:lnTo>
                <a:lnTo>
                  <a:pt x="937" y="517"/>
                </a:lnTo>
                <a:lnTo>
                  <a:pt x="937" y="524"/>
                </a:lnTo>
                <a:lnTo>
                  <a:pt x="915" y="527"/>
                </a:lnTo>
                <a:lnTo>
                  <a:pt x="913" y="529"/>
                </a:lnTo>
                <a:lnTo>
                  <a:pt x="893" y="527"/>
                </a:lnTo>
                <a:lnTo>
                  <a:pt x="840" y="534"/>
                </a:lnTo>
                <a:lnTo>
                  <a:pt x="840" y="595"/>
                </a:lnTo>
                <a:lnTo>
                  <a:pt x="840" y="595"/>
                </a:lnTo>
                <a:lnTo>
                  <a:pt x="840" y="876"/>
                </a:lnTo>
                <a:lnTo>
                  <a:pt x="765" y="876"/>
                </a:lnTo>
                <a:lnTo>
                  <a:pt x="763" y="600"/>
                </a:lnTo>
                <a:lnTo>
                  <a:pt x="763" y="544"/>
                </a:lnTo>
                <a:lnTo>
                  <a:pt x="707" y="536"/>
                </a:lnTo>
                <a:lnTo>
                  <a:pt x="690" y="539"/>
                </a:lnTo>
                <a:lnTo>
                  <a:pt x="688" y="536"/>
                </a:lnTo>
                <a:lnTo>
                  <a:pt x="668" y="534"/>
                </a:lnTo>
                <a:lnTo>
                  <a:pt x="668" y="527"/>
                </a:lnTo>
                <a:lnTo>
                  <a:pt x="661" y="515"/>
                </a:lnTo>
                <a:lnTo>
                  <a:pt x="646" y="512"/>
                </a:lnTo>
                <a:lnTo>
                  <a:pt x="646" y="502"/>
                </a:lnTo>
                <a:lnTo>
                  <a:pt x="639" y="493"/>
                </a:lnTo>
                <a:lnTo>
                  <a:pt x="625" y="490"/>
                </a:lnTo>
                <a:lnTo>
                  <a:pt x="625" y="481"/>
                </a:lnTo>
                <a:lnTo>
                  <a:pt x="617" y="471"/>
                </a:lnTo>
                <a:lnTo>
                  <a:pt x="603" y="468"/>
                </a:lnTo>
                <a:lnTo>
                  <a:pt x="600" y="456"/>
                </a:lnTo>
                <a:lnTo>
                  <a:pt x="598" y="449"/>
                </a:lnTo>
                <a:lnTo>
                  <a:pt x="559" y="444"/>
                </a:lnTo>
                <a:lnTo>
                  <a:pt x="511" y="444"/>
                </a:lnTo>
                <a:lnTo>
                  <a:pt x="482" y="449"/>
                </a:lnTo>
                <a:lnTo>
                  <a:pt x="482" y="466"/>
                </a:lnTo>
                <a:lnTo>
                  <a:pt x="460" y="471"/>
                </a:lnTo>
                <a:lnTo>
                  <a:pt x="460" y="488"/>
                </a:lnTo>
                <a:lnTo>
                  <a:pt x="436" y="493"/>
                </a:lnTo>
                <a:lnTo>
                  <a:pt x="436" y="510"/>
                </a:lnTo>
                <a:lnTo>
                  <a:pt x="411" y="512"/>
                </a:lnTo>
                <a:lnTo>
                  <a:pt x="411" y="532"/>
                </a:lnTo>
                <a:lnTo>
                  <a:pt x="385" y="534"/>
                </a:lnTo>
                <a:lnTo>
                  <a:pt x="385" y="536"/>
                </a:lnTo>
                <a:lnTo>
                  <a:pt x="382" y="536"/>
                </a:lnTo>
                <a:lnTo>
                  <a:pt x="382" y="328"/>
                </a:lnTo>
                <a:lnTo>
                  <a:pt x="322" y="328"/>
                </a:lnTo>
                <a:lnTo>
                  <a:pt x="322" y="274"/>
                </a:lnTo>
                <a:lnTo>
                  <a:pt x="264" y="274"/>
                </a:lnTo>
                <a:lnTo>
                  <a:pt x="264" y="233"/>
                </a:lnTo>
                <a:lnTo>
                  <a:pt x="201" y="233"/>
                </a:lnTo>
                <a:lnTo>
                  <a:pt x="201" y="328"/>
                </a:lnTo>
                <a:lnTo>
                  <a:pt x="179" y="328"/>
                </a:lnTo>
                <a:lnTo>
                  <a:pt x="179" y="257"/>
                </a:lnTo>
                <a:lnTo>
                  <a:pt x="181" y="255"/>
                </a:lnTo>
                <a:lnTo>
                  <a:pt x="181" y="252"/>
                </a:lnTo>
                <a:lnTo>
                  <a:pt x="179" y="252"/>
                </a:lnTo>
                <a:lnTo>
                  <a:pt x="179" y="218"/>
                </a:lnTo>
                <a:lnTo>
                  <a:pt x="181" y="213"/>
                </a:lnTo>
                <a:lnTo>
                  <a:pt x="181" y="213"/>
                </a:lnTo>
                <a:lnTo>
                  <a:pt x="179" y="213"/>
                </a:lnTo>
                <a:lnTo>
                  <a:pt x="179" y="177"/>
                </a:lnTo>
                <a:lnTo>
                  <a:pt x="181" y="174"/>
                </a:lnTo>
                <a:lnTo>
                  <a:pt x="181" y="172"/>
                </a:lnTo>
                <a:lnTo>
                  <a:pt x="179" y="172"/>
                </a:lnTo>
                <a:lnTo>
                  <a:pt x="179" y="114"/>
                </a:lnTo>
                <a:lnTo>
                  <a:pt x="116" y="109"/>
                </a:lnTo>
                <a:lnTo>
                  <a:pt x="43" y="104"/>
                </a:lnTo>
                <a:lnTo>
                  <a:pt x="29" y="104"/>
                </a:lnTo>
                <a:lnTo>
                  <a:pt x="29" y="51"/>
                </a:lnTo>
                <a:lnTo>
                  <a:pt x="29" y="31"/>
                </a:lnTo>
                <a:lnTo>
                  <a:pt x="29" y="26"/>
                </a:lnTo>
                <a:lnTo>
                  <a:pt x="29" y="9"/>
                </a:lnTo>
                <a:lnTo>
                  <a:pt x="29" y="4"/>
                </a:lnTo>
                <a:lnTo>
                  <a:pt x="29" y="0"/>
                </a:lnTo>
                <a:lnTo>
                  <a:pt x="0" y="0"/>
                </a:lnTo>
                <a:lnTo>
                  <a:pt x="0" y="1423"/>
                </a:lnTo>
                <a:lnTo>
                  <a:pt x="1276" y="1423"/>
                </a:lnTo>
                <a:lnTo>
                  <a:pt x="1276" y="5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íSľîḋè">
            <a:extLst>
              <a:ext uri="{FF2B5EF4-FFF2-40B4-BE49-F238E27FC236}">
                <a16:creationId xmlns:a16="http://schemas.microsoft.com/office/drawing/2014/main" id="{221A47B5-5546-4D6F-B418-00237174CEB5}"/>
              </a:ext>
            </a:extLst>
          </p:cNvPr>
          <p:cNvSpPr/>
          <p:nvPr/>
        </p:nvSpPr>
        <p:spPr bwMode="auto">
          <a:xfrm>
            <a:off x="2035441" y="4113886"/>
            <a:ext cx="2035444" cy="2744114"/>
          </a:xfrm>
          <a:custGeom>
            <a:avLst/>
            <a:gdLst>
              <a:gd name="T0" fmla="*/ 1281 w 1281"/>
              <a:gd name="T1" fmla="*/ 1727 h 1727"/>
              <a:gd name="T2" fmla="*/ 1194 w 1281"/>
              <a:gd name="T3" fmla="*/ 304 h 1727"/>
              <a:gd name="T4" fmla="*/ 1194 w 1281"/>
              <a:gd name="T5" fmla="*/ 284 h 1727"/>
              <a:gd name="T6" fmla="*/ 1194 w 1281"/>
              <a:gd name="T7" fmla="*/ 265 h 1727"/>
              <a:gd name="T8" fmla="*/ 1080 w 1281"/>
              <a:gd name="T9" fmla="*/ 126 h 1727"/>
              <a:gd name="T10" fmla="*/ 1073 w 1281"/>
              <a:gd name="T11" fmla="*/ 80 h 1727"/>
              <a:gd name="T12" fmla="*/ 1063 w 1281"/>
              <a:gd name="T13" fmla="*/ 92 h 1727"/>
              <a:gd name="T14" fmla="*/ 1063 w 1281"/>
              <a:gd name="T15" fmla="*/ 12 h 1727"/>
              <a:gd name="T16" fmla="*/ 1061 w 1281"/>
              <a:gd name="T17" fmla="*/ 0 h 1727"/>
              <a:gd name="T18" fmla="*/ 1053 w 1281"/>
              <a:gd name="T19" fmla="*/ 92 h 1727"/>
              <a:gd name="T20" fmla="*/ 1053 w 1281"/>
              <a:gd name="T21" fmla="*/ 12 h 1727"/>
              <a:gd name="T22" fmla="*/ 1048 w 1281"/>
              <a:gd name="T23" fmla="*/ 0 h 1727"/>
              <a:gd name="T24" fmla="*/ 1041 w 1281"/>
              <a:gd name="T25" fmla="*/ 92 h 1727"/>
              <a:gd name="T26" fmla="*/ 1041 w 1281"/>
              <a:gd name="T27" fmla="*/ 12 h 1727"/>
              <a:gd name="T28" fmla="*/ 1039 w 1281"/>
              <a:gd name="T29" fmla="*/ 0 h 1727"/>
              <a:gd name="T30" fmla="*/ 1031 w 1281"/>
              <a:gd name="T31" fmla="*/ 92 h 1727"/>
              <a:gd name="T32" fmla="*/ 1031 w 1281"/>
              <a:gd name="T33" fmla="*/ 12 h 1727"/>
              <a:gd name="T34" fmla="*/ 1027 w 1281"/>
              <a:gd name="T35" fmla="*/ 0 h 1727"/>
              <a:gd name="T36" fmla="*/ 1019 w 1281"/>
              <a:gd name="T37" fmla="*/ 92 h 1727"/>
              <a:gd name="T38" fmla="*/ 1019 w 1281"/>
              <a:gd name="T39" fmla="*/ 12 h 1727"/>
              <a:gd name="T40" fmla="*/ 1017 w 1281"/>
              <a:gd name="T41" fmla="*/ 0 h 1727"/>
              <a:gd name="T42" fmla="*/ 1010 w 1281"/>
              <a:gd name="T43" fmla="*/ 92 h 1727"/>
              <a:gd name="T44" fmla="*/ 1000 w 1281"/>
              <a:gd name="T45" fmla="*/ 80 h 1727"/>
              <a:gd name="T46" fmla="*/ 1000 w 1281"/>
              <a:gd name="T47" fmla="*/ 257 h 1727"/>
              <a:gd name="T48" fmla="*/ 1000 w 1281"/>
              <a:gd name="T49" fmla="*/ 282 h 1727"/>
              <a:gd name="T50" fmla="*/ 971 w 1281"/>
              <a:gd name="T51" fmla="*/ 304 h 1727"/>
              <a:gd name="T52" fmla="*/ 971 w 1281"/>
              <a:gd name="T53" fmla="*/ 313 h 1727"/>
              <a:gd name="T54" fmla="*/ 971 w 1281"/>
              <a:gd name="T55" fmla="*/ 335 h 1727"/>
              <a:gd name="T56" fmla="*/ 971 w 1281"/>
              <a:gd name="T57" fmla="*/ 403 h 1727"/>
              <a:gd name="T58" fmla="*/ 968 w 1281"/>
              <a:gd name="T59" fmla="*/ 413 h 1727"/>
              <a:gd name="T60" fmla="*/ 932 w 1281"/>
              <a:gd name="T61" fmla="*/ 738 h 1727"/>
              <a:gd name="T62" fmla="*/ 814 w 1281"/>
              <a:gd name="T63" fmla="*/ 515 h 1727"/>
              <a:gd name="T64" fmla="*/ 746 w 1281"/>
              <a:gd name="T65" fmla="*/ 386 h 1727"/>
              <a:gd name="T66" fmla="*/ 719 w 1281"/>
              <a:gd name="T67" fmla="*/ 515 h 1727"/>
              <a:gd name="T68" fmla="*/ 608 w 1281"/>
              <a:gd name="T69" fmla="*/ 386 h 1727"/>
              <a:gd name="T70" fmla="*/ 557 w 1281"/>
              <a:gd name="T71" fmla="*/ 515 h 1727"/>
              <a:gd name="T72" fmla="*/ 513 w 1281"/>
              <a:gd name="T73" fmla="*/ 1195 h 1727"/>
              <a:gd name="T74" fmla="*/ 458 w 1281"/>
              <a:gd name="T75" fmla="*/ 1200 h 1727"/>
              <a:gd name="T76" fmla="*/ 431 w 1281"/>
              <a:gd name="T77" fmla="*/ 1202 h 1727"/>
              <a:gd name="T78" fmla="*/ 412 w 1281"/>
              <a:gd name="T79" fmla="*/ 1180 h 1727"/>
              <a:gd name="T80" fmla="*/ 370 w 1281"/>
              <a:gd name="T81" fmla="*/ 1207 h 1727"/>
              <a:gd name="T82" fmla="*/ 370 w 1281"/>
              <a:gd name="T83" fmla="*/ 1210 h 1727"/>
              <a:gd name="T84" fmla="*/ 370 w 1281"/>
              <a:gd name="T85" fmla="*/ 1200 h 1727"/>
              <a:gd name="T86" fmla="*/ 322 w 1281"/>
              <a:gd name="T87" fmla="*/ 1188 h 1727"/>
              <a:gd name="T88" fmla="*/ 312 w 1281"/>
              <a:gd name="T89" fmla="*/ 1202 h 1727"/>
              <a:gd name="T90" fmla="*/ 269 w 1281"/>
              <a:gd name="T91" fmla="*/ 1197 h 1727"/>
              <a:gd name="T92" fmla="*/ 140 w 1281"/>
              <a:gd name="T93" fmla="*/ 1193 h 1727"/>
              <a:gd name="T94" fmla="*/ 0 w 1281"/>
              <a:gd name="T95" fmla="*/ 121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81" h="1727">
                <a:moveTo>
                  <a:pt x="0" y="1727"/>
                </a:moveTo>
                <a:lnTo>
                  <a:pt x="1281" y="1727"/>
                </a:lnTo>
                <a:lnTo>
                  <a:pt x="1281" y="304"/>
                </a:lnTo>
                <a:lnTo>
                  <a:pt x="1194" y="304"/>
                </a:lnTo>
                <a:lnTo>
                  <a:pt x="1194" y="291"/>
                </a:lnTo>
                <a:lnTo>
                  <a:pt x="1194" y="284"/>
                </a:lnTo>
                <a:lnTo>
                  <a:pt x="1194" y="267"/>
                </a:lnTo>
                <a:lnTo>
                  <a:pt x="1194" y="265"/>
                </a:lnTo>
                <a:lnTo>
                  <a:pt x="1080" y="265"/>
                </a:lnTo>
                <a:lnTo>
                  <a:pt x="1080" y="126"/>
                </a:lnTo>
                <a:lnTo>
                  <a:pt x="1080" y="80"/>
                </a:lnTo>
                <a:lnTo>
                  <a:pt x="1073" y="80"/>
                </a:lnTo>
                <a:lnTo>
                  <a:pt x="1073" y="92"/>
                </a:lnTo>
                <a:lnTo>
                  <a:pt x="1063" y="92"/>
                </a:lnTo>
                <a:lnTo>
                  <a:pt x="1063" y="12"/>
                </a:lnTo>
                <a:lnTo>
                  <a:pt x="1063" y="12"/>
                </a:lnTo>
                <a:lnTo>
                  <a:pt x="1063" y="0"/>
                </a:lnTo>
                <a:lnTo>
                  <a:pt x="1061" y="0"/>
                </a:lnTo>
                <a:lnTo>
                  <a:pt x="1061" y="92"/>
                </a:lnTo>
                <a:lnTo>
                  <a:pt x="1053" y="92"/>
                </a:lnTo>
                <a:lnTo>
                  <a:pt x="1053" y="12"/>
                </a:lnTo>
                <a:lnTo>
                  <a:pt x="1053" y="12"/>
                </a:lnTo>
                <a:lnTo>
                  <a:pt x="1053" y="0"/>
                </a:lnTo>
                <a:lnTo>
                  <a:pt x="1048" y="0"/>
                </a:lnTo>
                <a:lnTo>
                  <a:pt x="1048" y="92"/>
                </a:lnTo>
                <a:lnTo>
                  <a:pt x="1041" y="92"/>
                </a:lnTo>
                <a:lnTo>
                  <a:pt x="1041" y="12"/>
                </a:lnTo>
                <a:lnTo>
                  <a:pt x="1041" y="12"/>
                </a:lnTo>
                <a:lnTo>
                  <a:pt x="1041" y="0"/>
                </a:lnTo>
                <a:lnTo>
                  <a:pt x="1039" y="0"/>
                </a:lnTo>
                <a:lnTo>
                  <a:pt x="1039" y="92"/>
                </a:lnTo>
                <a:lnTo>
                  <a:pt x="1031" y="92"/>
                </a:lnTo>
                <a:lnTo>
                  <a:pt x="1031" y="12"/>
                </a:lnTo>
                <a:lnTo>
                  <a:pt x="1031" y="12"/>
                </a:lnTo>
                <a:lnTo>
                  <a:pt x="1029" y="0"/>
                </a:lnTo>
                <a:lnTo>
                  <a:pt x="1027" y="0"/>
                </a:lnTo>
                <a:lnTo>
                  <a:pt x="1027" y="92"/>
                </a:lnTo>
                <a:lnTo>
                  <a:pt x="1019" y="92"/>
                </a:lnTo>
                <a:lnTo>
                  <a:pt x="1019" y="12"/>
                </a:lnTo>
                <a:lnTo>
                  <a:pt x="1019" y="12"/>
                </a:lnTo>
                <a:lnTo>
                  <a:pt x="1019" y="0"/>
                </a:lnTo>
                <a:lnTo>
                  <a:pt x="1017" y="0"/>
                </a:lnTo>
                <a:lnTo>
                  <a:pt x="1017" y="92"/>
                </a:lnTo>
                <a:lnTo>
                  <a:pt x="1010" y="92"/>
                </a:lnTo>
                <a:lnTo>
                  <a:pt x="1007" y="80"/>
                </a:lnTo>
                <a:lnTo>
                  <a:pt x="1000" y="80"/>
                </a:lnTo>
                <a:lnTo>
                  <a:pt x="1000" y="253"/>
                </a:lnTo>
                <a:lnTo>
                  <a:pt x="1000" y="257"/>
                </a:lnTo>
                <a:lnTo>
                  <a:pt x="1000" y="274"/>
                </a:lnTo>
                <a:lnTo>
                  <a:pt x="1000" y="282"/>
                </a:lnTo>
                <a:lnTo>
                  <a:pt x="1000" y="304"/>
                </a:lnTo>
                <a:lnTo>
                  <a:pt x="971" y="304"/>
                </a:lnTo>
                <a:lnTo>
                  <a:pt x="971" y="308"/>
                </a:lnTo>
                <a:lnTo>
                  <a:pt x="971" y="313"/>
                </a:lnTo>
                <a:lnTo>
                  <a:pt x="971" y="333"/>
                </a:lnTo>
                <a:lnTo>
                  <a:pt x="971" y="335"/>
                </a:lnTo>
                <a:lnTo>
                  <a:pt x="971" y="355"/>
                </a:lnTo>
                <a:lnTo>
                  <a:pt x="971" y="403"/>
                </a:lnTo>
                <a:lnTo>
                  <a:pt x="968" y="403"/>
                </a:lnTo>
                <a:lnTo>
                  <a:pt x="968" y="413"/>
                </a:lnTo>
                <a:lnTo>
                  <a:pt x="932" y="413"/>
                </a:lnTo>
                <a:lnTo>
                  <a:pt x="932" y="738"/>
                </a:lnTo>
                <a:lnTo>
                  <a:pt x="814" y="738"/>
                </a:lnTo>
                <a:lnTo>
                  <a:pt x="814" y="515"/>
                </a:lnTo>
                <a:lnTo>
                  <a:pt x="746" y="515"/>
                </a:lnTo>
                <a:lnTo>
                  <a:pt x="746" y="386"/>
                </a:lnTo>
                <a:lnTo>
                  <a:pt x="719" y="386"/>
                </a:lnTo>
                <a:lnTo>
                  <a:pt x="719" y="515"/>
                </a:lnTo>
                <a:lnTo>
                  <a:pt x="608" y="515"/>
                </a:lnTo>
                <a:lnTo>
                  <a:pt x="608" y="386"/>
                </a:lnTo>
                <a:lnTo>
                  <a:pt x="557" y="386"/>
                </a:lnTo>
                <a:lnTo>
                  <a:pt x="557" y="515"/>
                </a:lnTo>
                <a:lnTo>
                  <a:pt x="513" y="515"/>
                </a:lnTo>
                <a:lnTo>
                  <a:pt x="513" y="1195"/>
                </a:lnTo>
                <a:lnTo>
                  <a:pt x="475" y="1197"/>
                </a:lnTo>
                <a:lnTo>
                  <a:pt x="458" y="1200"/>
                </a:lnTo>
                <a:lnTo>
                  <a:pt x="433" y="1202"/>
                </a:lnTo>
                <a:lnTo>
                  <a:pt x="431" y="1202"/>
                </a:lnTo>
                <a:lnTo>
                  <a:pt x="421" y="1188"/>
                </a:lnTo>
                <a:lnTo>
                  <a:pt x="412" y="1180"/>
                </a:lnTo>
                <a:lnTo>
                  <a:pt x="373" y="1200"/>
                </a:lnTo>
                <a:lnTo>
                  <a:pt x="370" y="1207"/>
                </a:lnTo>
                <a:lnTo>
                  <a:pt x="370" y="1210"/>
                </a:lnTo>
                <a:lnTo>
                  <a:pt x="370" y="1210"/>
                </a:lnTo>
                <a:lnTo>
                  <a:pt x="370" y="1207"/>
                </a:lnTo>
                <a:lnTo>
                  <a:pt x="370" y="1200"/>
                </a:lnTo>
                <a:lnTo>
                  <a:pt x="332" y="1180"/>
                </a:lnTo>
                <a:lnTo>
                  <a:pt x="322" y="1188"/>
                </a:lnTo>
                <a:lnTo>
                  <a:pt x="312" y="1202"/>
                </a:lnTo>
                <a:lnTo>
                  <a:pt x="312" y="1202"/>
                </a:lnTo>
                <a:lnTo>
                  <a:pt x="288" y="1200"/>
                </a:lnTo>
                <a:lnTo>
                  <a:pt x="269" y="1197"/>
                </a:lnTo>
                <a:lnTo>
                  <a:pt x="160" y="1193"/>
                </a:lnTo>
                <a:lnTo>
                  <a:pt x="140" y="1193"/>
                </a:lnTo>
                <a:lnTo>
                  <a:pt x="22" y="1205"/>
                </a:lnTo>
                <a:lnTo>
                  <a:pt x="0" y="1210"/>
                </a:lnTo>
                <a:lnTo>
                  <a:pt x="0" y="17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îš1ídê">
            <a:extLst>
              <a:ext uri="{FF2B5EF4-FFF2-40B4-BE49-F238E27FC236}">
                <a16:creationId xmlns:a16="http://schemas.microsoft.com/office/drawing/2014/main" id="{F21643F7-FA87-4353-9124-02FF5DF73463}"/>
              </a:ext>
            </a:extLst>
          </p:cNvPr>
          <p:cNvSpPr/>
          <p:nvPr/>
        </p:nvSpPr>
        <p:spPr bwMode="auto">
          <a:xfrm>
            <a:off x="3173" y="4202867"/>
            <a:ext cx="2032266" cy="2655133"/>
          </a:xfrm>
          <a:custGeom>
            <a:avLst/>
            <a:gdLst>
              <a:gd name="T0" fmla="*/ 933 w 1279"/>
              <a:gd name="T1" fmla="*/ 988 h 1671"/>
              <a:gd name="T2" fmla="*/ 712 w 1279"/>
              <a:gd name="T3" fmla="*/ 933 h 1671"/>
              <a:gd name="T4" fmla="*/ 577 w 1279"/>
              <a:gd name="T5" fmla="*/ 1207 h 1671"/>
              <a:gd name="T6" fmla="*/ 303 w 1279"/>
              <a:gd name="T7" fmla="*/ 1336 h 1671"/>
              <a:gd name="T8" fmla="*/ 230 w 1279"/>
              <a:gd name="T9" fmla="*/ 517 h 1671"/>
              <a:gd name="T10" fmla="*/ 194 w 1279"/>
              <a:gd name="T11" fmla="*/ 505 h 1671"/>
              <a:gd name="T12" fmla="*/ 240 w 1279"/>
              <a:gd name="T13" fmla="*/ 498 h 1671"/>
              <a:gd name="T14" fmla="*/ 211 w 1279"/>
              <a:gd name="T15" fmla="*/ 486 h 1671"/>
              <a:gd name="T16" fmla="*/ 194 w 1279"/>
              <a:gd name="T17" fmla="*/ 481 h 1671"/>
              <a:gd name="T18" fmla="*/ 192 w 1279"/>
              <a:gd name="T19" fmla="*/ 432 h 1671"/>
              <a:gd name="T20" fmla="*/ 182 w 1279"/>
              <a:gd name="T21" fmla="*/ 427 h 1671"/>
              <a:gd name="T22" fmla="*/ 204 w 1279"/>
              <a:gd name="T23" fmla="*/ 425 h 1671"/>
              <a:gd name="T24" fmla="*/ 218 w 1279"/>
              <a:gd name="T25" fmla="*/ 425 h 1671"/>
              <a:gd name="T26" fmla="*/ 233 w 1279"/>
              <a:gd name="T27" fmla="*/ 418 h 1671"/>
              <a:gd name="T28" fmla="*/ 235 w 1279"/>
              <a:gd name="T29" fmla="*/ 410 h 1671"/>
              <a:gd name="T30" fmla="*/ 189 w 1279"/>
              <a:gd name="T31" fmla="*/ 398 h 1671"/>
              <a:gd name="T32" fmla="*/ 172 w 1279"/>
              <a:gd name="T33" fmla="*/ 379 h 1671"/>
              <a:gd name="T34" fmla="*/ 168 w 1279"/>
              <a:gd name="T35" fmla="*/ 245 h 1671"/>
              <a:gd name="T36" fmla="*/ 163 w 1279"/>
              <a:gd name="T37" fmla="*/ 146 h 1671"/>
              <a:gd name="T38" fmla="*/ 158 w 1279"/>
              <a:gd name="T39" fmla="*/ 63 h 1671"/>
              <a:gd name="T40" fmla="*/ 155 w 1279"/>
              <a:gd name="T41" fmla="*/ 0 h 1671"/>
              <a:gd name="T42" fmla="*/ 153 w 1279"/>
              <a:gd name="T43" fmla="*/ 0 h 1671"/>
              <a:gd name="T44" fmla="*/ 151 w 1279"/>
              <a:gd name="T45" fmla="*/ 65 h 1671"/>
              <a:gd name="T46" fmla="*/ 148 w 1279"/>
              <a:gd name="T47" fmla="*/ 146 h 1671"/>
              <a:gd name="T48" fmla="*/ 146 w 1279"/>
              <a:gd name="T49" fmla="*/ 374 h 1671"/>
              <a:gd name="T50" fmla="*/ 138 w 1279"/>
              <a:gd name="T51" fmla="*/ 386 h 1671"/>
              <a:gd name="T52" fmla="*/ 117 w 1279"/>
              <a:gd name="T53" fmla="*/ 401 h 1671"/>
              <a:gd name="T54" fmla="*/ 80 w 1279"/>
              <a:gd name="T55" fmla="*/ 418 h 1671"/>
              <a:gd name="T56" fmla="*/ 95 w 1279"/>
              <a:gd name="T57" fmla="*/ 425 h 1671"/>
              <a:gd name="T58" fmla="*/ 112 w 1279"/>
              <a:gd name="T59" fmla="*/ 427 h 1671"/>
              <a:gd name="T60" fmla="*/ 129 w 1279"/>
              <a:gd name="T61" fmla="*/ 427 h 1671"/>
              <a:gd name="T62" fmla="*/ 119 w 1279"/>
              <a:gd name="T63" fmla="*/ 439 h 1671"/>
              <a:gd name="T64" fmla="*/ 121 w 1279"/>
              <a:gd name="T65" fmla="*/ 481 h 1671"/>
              <a:gd name="T66" fmla="*/ 100 w 1279"/>
              <a:gd name="T67" fmla="*/ 486 h 1671"/>
              <a:gd name="T68" fmla="*/ 75 w 1279"/>
              <a:gd name="T69" fmla="*/ 498 h 1671"/>
              <a:gd name="T70" fmla="*/ 121 w 1279"/>
              <a:gd name="T71" fmla="*/ 507 h 1671"/>
              <a:gd name="T72" fmla="*/ 85 w 1279"/>
              <a:gd name="T73" fmla="*/ 520 h 1671"/>
              <a:gd name="T74" fmla="*/ 27 w 1279"/>
              <a:gd name="T75" fmla="*/ 1333 h 1671"/>
              <a:gd name="T76" fmla="*/ 126 w 1279"/>
              <a:gd name="T77" fmla="*/ 498 h 1671"/>
              <a:gd name="T78" fmla="*/ 121 w 1279"/>
              <a:gd name="T79" fmla="*/ 498 h 1671"/>
              <a:gd name="T80" fmla="*/ 121 w 1279"/>
              <a:gd name="T81" fmla="*/ 568 h 1671"/>
              <a:gd name="T82" fmla="*/ 119 w 1279"/>
              <a:gd name="T83" fmla="*/ 656 h 1671"/>
              <a:gd name="T84" fmla="*/ 138 w 1279"/>
              <a:gd name="T85" fmla="*/ 799 h 1671"/>
              <a:gd name="T86" fmla="*/ 124 w 1279"/>
              <a:gd name="T87" fmla="*/ 814 h 1671"/>
              <a:gd name="T88" fmla="*/ 119 w 1279"/>
              <a:gd name="T89" fmla="*/ 937 h 1671"/>
              <a:gd name="T90" fmla="*/ 141 w 1279"/>
              <a:gd name="T91" fmla="*/ 1071 h 1671"/>
              <a:gd name="T92" fmla="*/ 121 w 1279"/>
              <a:gd name="T93" fmla="*/ 1188 h 1671"/>
              <a:gd name="T94" fmla="*/ 129 w 1279"/>
              <a:gd name="T95" fmla="*/ 1185 h 1671"/>
              <a:gd name="T96" fmla="*/ 182 w 1279"/>
              <a:gd name="T97" fmla="*/ 656 h 1671"/>
              <a:gd name="T98" fmla="*/ 189 w 1279"/>
              <a:gd name="T99" fmla="*/ 799 h 1671"/>
              <a:gd name="T100" fmla="*/ 199 w 1279"/>
              <a:gd name="T101" fmla="*/ 937 h 1671"/>
              <a:gd name="T102" fmla="*/ 199 w 1279"/>
              <a:gd name="T103" fmla="*/ 957 h 1671"/>
              <a:gd name="T104" fmla="*/ 184 w 1279"/>
              <a:gd name="T105" fmla="*/ 1185 h 1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79" h="1671">
                <a:moveTo>
                  <a:pt x="1279" y="1154"/>
                </a:moveTo>
                <a:lnTo>
                  <a:pt x="1182" y="1178"/>
                </a:lnTo>
                <a:lnTo>
                  <a:pt x="1100" y="1212"/>
                </a:lnTo>
                <a:lnTo>
                  <a:pt x="1063" y="1212"/>
                </a:lnTo>
                <a:lnTo>
                  <a:pt x="1063" y="988"/>
                </a:lnTo>
                <a:lnTo>
                  <a:pt x="933" y="988"/>
                </a:lnTo>
                <a:lnTo>
                  <a:pt x="933" y="933"/>
                </a:lnTo>
                <a:lnTo>
                  <a:pt x="894" y="933"/>
                </a:lnTo>
                <a:lnTo>
                  <a:pt x="894" y="877"/>
                </a:lnTo>
                <a:lnTo>
                  <a:pt x="783" y="877"/>
                </a:lnTo>
                <a:lnTo>
                  <a:pt x="783" y="933"/>
                </a:lnTo>
                <a:lnTo>
                  <a:pt x="712" y="933"/>
                </a:lnTo>
                <a:lnTo>
                  <a:pt x="712" y="988"/>
                </a:lnTo>
                <a:lnTo>
                  <a:pt x="671" y="988"/>
                </a:lnTo>
                <a:lnTo>
                  <a:pt x="671" y="1183"/>
                </a:lnTo>
                <a:lnTo>
                  <a:pt x="659" y="1180"/>
                </a:lnTo>
                <a:lnTo>
                  <a:pt x="618" y="1188"/>
                </a:lnTo>
                <a:lnTo>
                  <a:pt x="577" y="1207"/>
                </a:lnTo>
                <a:lnTo>
                  <a:pt x="543" y="1236"/>
                </a:lnTo>
                <a:lnTo>
                  <a:pt x="519" y="1275"/>
                </a:lnTo>
                <a:lnTo>
                  <a:pt x="506" y="1309"/>
                </a:lnTo>
                <a:lnTo>
                  <a:pt x="315" y="1309"/>
                </a:lnTo>
                <a:lnTo>
                  <a:pt x="303" y="1314"/>
                </a:lnTo>
                <a:lnTo>
                  <a:pt x="303" y="1336"/>
                </a:lnTo>
                <a:lnTo>
                  <a:pt x="247" y="1333"/>
                </a:lnTo>
                <a:lnTo>
                  <a:pt x="243" y="520"/>
                </a:lnTo>
                <a:lnTo>
                  <a:pt x="243" y="520"/>
                </a:lnTo>
                <a:lnTo>
                  <a:pt x="240" y="520"/>
                </a:lnTo>
                <a:lnTo>
                  <a:pt x="235" y="517"/>
                </a:lnTo>
                <a:lnTo>
                  <a:pt x="230" y="517"/>
                </a:lnTo>
                <a:lnTo>
                  <a:pt x="230" y="517"/>
                </a:lnTo>
                <a:lnTo>
                  <a:pt x="230" y="510"/>
                </a:lnTo>
                <a:lnTo>
                  <a:pt x="228" y="507"/>
                </a:lnTo>
                <a:lnTo>
                  <a:pt x="221" y="507"/>
                </a:lnTo>
                <a:lnTo>
                  <a:pt x="209" y="507"/>
                </a:lnTo>
                <a:lnTo>
                  <a:pt x="194" y="505"/>
                </a:lnTo>
                <a:lnTo>
                  <a:pt x="184" y="505"/>
                </a:lnTo>
                <a:lnTo>
                  <a:pt x="184" y="500"/>
                </a:lnTo>
                <a:lnTo>
                  <a:pt x="192" y="500"/>
                </a:lnTo>
                <a:lnTo>
                  <a:pt x="211" y="500"/>
                </a:lnTo>
                <a:lnTo>
                  <a:pt x="228" y="498"/>
                </a:lnTo>
                <a:lnTo>
                  <a:pt x="240" y="498"/>
                </a:lnTo>
                <a:lnTo>
                  <a:pt x="247" y="495"/>
                </a:lnTo>
                <a:lnTo>
                  <a:pt x="247" y="493"/>
                </a:lnTo>
                <a:lnTo>
                  <a:pt x="247" y="490"/>
                </a:lnTo>
                <a:lnTo>
                  <a:pt x="240" y="488"/>
                </a:lnTo>
                <a:lnTo>
                  <a:pt x="228" y="486"/>
                </a:lnTo>
                <a:lnTo>
                  <a:pt x="211" y="486"/>
                </a:lnTo>
                <a:lnTo>
                  <a:pt x="189" y="486"/>
                </a:lnTo>
                <a:lnTo>
                  <a:pt x="184" y="486"/>
                </a:lnTo>
                <a:lnTo>
                  <a:pt x="184" y="483"/>
                </a:lnTo>
                <a:lnTo>
                  <a:pt x="187" y="483"/>
                </a:lnTo>
                <a:lnTo>
                  <a:pt x="192" y="481"/>
                </a:lnTo>
                <a:lnTo>
                  <a:pt x="194" y="481"/>
                </a:lnTo>
                <a:lnTo>
                  <a:pt x="194" y="478"/>
                </a:lnTo>
                <a:lnTo>
                  <a:pt x="194" y="469"/>
                </a:lnTo>
                <a:lnTo>
                  <a:pt x="192" y="459"/>
                </a:lnTo>
                <a:lnTo>
                  <a:pt x="192" y="449"/>
                </a:lnTo>
                <a:lnTo>
                  <a:pt x="192" y="439"/>
                </a:lnTo>
                <a:lnTo>
                  <a:pt x="192" y="432"/>
                </a:lnTo>
                <a:lnTo>
                  <a:pt x="192" y="430"/>
                </a:lnTo>
                <a:lnTo>
                  <a:pt x="192" y="430"/>
                </a:lnTo>
                <a:lnTo>
                  <a:pt x="189" y="427"/>
                </a:lnTo>
                <a:lnTo>
                  <a:pt x="184" y="427"/>
                </a:lnTo>
                <a:lnTo>
                  <a:pt x="182" y="427"/>
                </a:lnTo>
                <a:lnTo>
                  <a:pt x="182" y="427"/>
                </a:lnTo>
                <a:lnTo>
                  <a:pt x="184" y="427"/>
                </a:lnTo>
                <a:lnTo>
                  <a:pt x="189" y="427"/>
                </a:lnTo>
                <a:lnTo>
                  <a:pt x="189" y="427"/>
                </a:lnTo>
                <a:lnTo>
                  <a:pt x="199" y="427"/>
                </a:lnTo>
                <a:lnTo>
                  <a:pt x="204" y="425"/>
                </a:lnTo>
                <a:lnTo>
                  <a:pt x="204" y="425"/>
                </a:lnTo>
                <a:lnTo>
                  <a:pt x="204" y="425"/>
                </a:lnTo>
                <a:lnTo>
                  <a:pt x="209" y="425"/>
                </a:lnTo>
                <a:lnTo>
                  <a:pt x="214" y="425"/>
                </a:lnTo>
                <a:lnTo>
                  <a:pt x="214" y="425"/>
                </a:lnTo>
                <a:lnTo>
                  <a:pt x="214" y="425"/>
                </a:lnTo>
                <a:lnTo>
                  <a:pt x="218" y="425"/>
                </a:lnTo>
                <a:lnTo>
                  <a:pt x="221" y="422"/>
                </a:lnTo>
                <a:lnTo>
                  <a:pt x="221" y="422"/>
                </a:lnTo>
                <a:lnTo>
                  <a:pt x="221" y="422"/>
                </a:lnTo>
                <a:lnTo>
                  <a:pt x="221" y="422"/>
                </a:lnTo>
                <a:lnTo>
                  <a:pt x="230" y="418"/>
                </a:lnTo>
                <a:lnTo>
                  <a:pt x="233" y="418"/>
                </a:lnTo>
                <a:lnTo>
                  <a:pt x="233" y="418"/>
                </a:lnTo>
                <a:lnTo>
                  <a:pt x="235" y="415"/>
                </a:lnTo>
                <a:lnTo>
                  <a:pt x="235" y="413"/>
                </a:lnTo>
                <a:lnTo>
                  <a:pt x="235" y="413"/>
                </a:lnTo>
                <a:lnTo>
                  <a:pt x="235" y="410"/>
                </a:lnTo>
                <a:lnTo>
                  <a:pt x="235" y="410"/>
                </a:lnTo>
                <a:lnTo>
                  <a:pt x="221" y="403"/>
                </a:lnTo>
                <a:lnTo>
                  <a:pt x="218" y="403"/>
                </a:lnTo>
                <a:lnTo>
                  <a:pt x="209" y="401"/>
                </a:lnTo>
                <a:lnTo>
                  <a:pt x="197" y="401"/>
                </a:lnTo>
                <a:lnTo>
                  <a:pt x="194" y="401"/>
                </a:lnTo>
                <a:lnTo>
                  <a:pt x="189" y="398"/>
                </a:lnTo>
                <a:lnTo>
                  <a:pt x="187" y="396"/>
                </a:lnTo>
                <a:lnTo>
                  <a:pt x="182" y="393"/>
                </a:lnTo>
                <a:lnTo>
                  <a:pt x="180" y="391"/>
                </a:lnTo>
                <a:lnTo>
                  <a:pt x="177" y="386"/>
                </a:lnTo>
                <a:lnTo>
                  <a:pt x="175" y="381"/>
                </a:lnTo>
                <a:lnTo>
                  <a:pt x="172" y="379"/>
                </a:lnTo>
                <a:lnTo>
                  <a:pt x="170" y="374"/>
                </a:lnTo>
                <a:lnTo>
                  <a:pt x="170" y="374"/>
                </a:lnTo>
                <a:lnTo>
                  <a:pt x="168" y="374"/>
                </a:lnTo>
                <a:lnTo>
                  <a:pt x="168" y="374"/>
                </a:lnTo>
                <a:lnTo>
                  <a:pt x="168" y="245"/>
                </a:lnTo>
                <a:lnTo>
                  <a:pt x="168" y="245"/>
                </a:lnTo>
                <a:lnTo>
                  <a:pt x="165" y="243"/>
                </a:lnTo>
                <a:lnTo>
                  <a:pt x="165" y="243"/>
                </a:lnTo>
                <a:lnTo>
                  <a:pt x="163" y="243"/>
                </a:lnTo>
                <a:lnTo>
                  <a:pt x="163" y="146"/>
                </a:lnTo>
                <a:lnTo>
                  <a:pt x="163" y="146"/>
                </a:lnTo>
                <a:lnTo>
                  <a:pt x="163" y="146"/>
                </a:lnTo>
                <a:lnTo>
                  <a:pt x="160" y="146"/>
                </a:lnTo>
                <a:lnTo>
                  <a:pt x="160" y="146"/>
                </a:lnTo>
                <a:lnTo>
                  <a:pt x="160" y="65"/>
                </a:lnTo>
                <a:lnTo>
                  <a:pt x="160" y="63"/>
                </a:lnTo>
                <a:lnTo>
                  <a:pt x="158" y="63"/>
                </a:lnTo>
                <a:lnTo>
                  <a:pt x="158" y="63"/>
                </a:lnTo>
                <a:lnTo>
                  <a:pt x="158" y="63"/>
                </a:lnTo>
                <a:lnTo>
                  <a:pt x="158" y="0"/>
                </a:lnTo>
                <a:lnTo>
                  <a:pt x="158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3" y="0"/>
                </a:lnTo>
                <a:lnTo>
                  <a:pt x="153" y="0"/>
                </a:lnTo>
                <a:lnTo>
                  <a:pt x="153" y="0"/>
                </a:lnTo>
                <a:lnTo>
                  <a:pt x="153" y="2"/>
                </a:lnTo>
                <a:lnTo>
                  <a:pt x="153" y="2"/>
                </a:lnTo>
                <a:lnTo>
                  <a:pt x="153" y="63"/>
                </a:lnTo>
                <a:lnTo>
                  <a:pt x="153" y="63"/>
                </a:lnTo>
                <a:lnTo>
                  <a:pt x="153" y="63"/>
                </a:lnTo>
                <a:lnTo>
                  <a:pt x="151" y="65"/>
                </a:lnTo>
                <a:lnTo>
                  <a:pt x="151" y="65"/>
                </a:lnTo>
                <a:lnTo>
                  <a:pt x="151" y="65"/>
                </a:lnTo>
                <a:lnTo>
                  <a:pt x="151" y="146"/>
                </a:lnTo>
                <a:lnTo>
                  <a:pt x="151" y="146"/>
                </a:lnTo>
                <a:lnTo>
                  <a:pt x="151" y="146"/>
                </a:lnTo>
                <a:lnTo>
                  <a:pt x="148" y="146"/>
                </a:lnTo>
                <a:lnTo>
                  <a:pt x="148" y="146"/>
                </a:lnTo>
                <a:lnTo>
                  <a:pt x="148" y="243"/>
                </a:lnTo>
                <a:lnTo>
                  <a:pt x="148" y="243"/>
                </a:lnTo>
                <a:lnTo>
                  <a:pt x="146" y="245"/>
                </a:lnTo>
                <a:lnTo>
                  <a:pt x="146" y="245"/>
                </a:lnTo>
                <a:lnTo>
                  <a:pt x="146" y="374"/>
                </a:lnTo>
                <a:lnTo>
                  <a:pt x="146" y="374"/>
                </a:lnTo>
                <a:lnTo>
                  <a:pt x="143" y="374"/>
                </a:lnTo>
                <a:lnTo>
                  <a:pt x="143" y="374"/>
                </a:lnTo>
                <a:lnTo>
                  <a:pt x="141" y="379"/>
                </a:lnTo>
                <a:lnTo>
                  <a:pt x="141" y="384"/>
                </a:lnTo>
                <a:lnTo>
                  <a:pt x="138" y="386"/>
                </a:lnTo>
                <a:lnTo>
                  <a:pt x="136" y="391"/>
                </a:lnTo>
                <a:lnTo>
                  <a:pt x="131" y="393"/>
                </a:lnTo>
                <a:lnTo>
                  <a:pt x="129" y="396"/>
                </a:lnTo>
                <a:lnTo>
                  <a:pt x="124" y="398"/>
                </a:lnTo>
                <a:lnTo>
                  <a:pt x="121" y="401"/>
                </a:lnTo>
                <a:lnTo>
                  <a:pt x="117" y="401"/>
                </a:lnTo>
                <a:lnTo>
                  <a:pt x="105" y="403"/>
                </a:lnTo>
                <a:lnTo>
                  <a:pt x="97" y="403"/>
                </a:lnTo>
                <a:lnTo>
                  <a:pt x="92" y="405"/>
                </a:lnTo>
                <a:lnTo>
                  <a:pt x="80" y="413"/>
                </a:lnTo>
                <a:lnTo>
                  <a:pt x="80" y="413"/>
                </a:lnTo>
                <a:lnTo>
                  <a:pt x="80" y="418"/>
                </a:lnTo>
                <a:lnTo>
                  <a:pt x="80" y="418"/>
                </a:lnTo>
                <a:lnTo>
                  <a:pt x="80" y="420"/>
                </a:lnTo>
                <a:lnTo>
                  <a:pt x="85" y="420"/>
                </a:lnTo>
                <a:lnTo>
                  <a:pt x="95" y="425"/>
                </a:lnTo>
                <a:lnTo>
                  <a:pt x="95" y="425"/>
                </a:lnTo>
                <a:lnTo>
                  <a:pt x="95" y="425"/>
                </a:lnTo>
                <a:lnTo>
                  <a:pt x="100" y="425"/>
                </a:lnTo>
                <a:lnTo>
                  <a:pt x="100" y="425"/>
                </a:lnTo>
                <a:lnTo>
                  <a:pt x="102" y="425"/>
                </a:lnTo>
                <a:lnTo>
                  <a:pt x="102" y="425"/>
                </a:lnTo>
                <a:lnTo>
                  <a:pt x="107" y="427"/>
                </a:lnTo>
                <a:lnTo>
                  <a:pt x="112" y="427"/>
                </a:lnTo>
                <a:lnTo>
                  <a:pt x="112" y="427"/>
                </a:lnTo>
                <a:lnTo>
                  <a:pt x="119" y="427"/>
                </a:lnTo>
                <a:lnTo>
                  <a:pt x="124" y="427"/>
                </a:lnTo>
                <a:lnTo>
                  <a:pt x="124" y="427"/>
                </a:lnTo>
                <a:lnTo>
                  <a:pt x="124" y="427"/>
                </a:lnTo>
                <a:lnTo>
                  <a:pt x="129" y="427"/>
                </a:lnTo>
                <a:lnTo>
                  <a:pt x="129" y="427"/>
                </a:lnTo>
                <a:lnTo>
                  <a:pt x="126" y="430"/>
                </a:lnTo>
                <a:lnTo>
                  <a:pt x="121" y="430"/>
                </a:lnTo>
                <a:lnTo>
                  <a:pt x="119" y="430"/>
                </a:lnTo>
                <a:lnTo>
                  <a:pt x="119" y="432"/>
                </a:lnTo>
                <a:lnTo>
                  <a:pt x="119" y="439"/>
                </a:lnTo>
                <a:lnTo>
                  <a:pt x="119" y="449"/>
                </a:lnTo>
                <a:lnTo>
                  <a:pt x="119" y="459"/>
                </a:lnTo>
                <a:lnTo>
                  <a:pt x="119" y="469"/>
                </a:lnTo>
                <a:lnTo>
                  <a:pt x="119" y="478"/>
                </a:lnTo>
                <a:lnTo>
                  <a:pt x="119" y="481"/>
                </a:lnTo>
                <a:lnTo>
                  <a:pt x="121" y="481"/>
                </a:lnTo>
                <a:lnTo>
                  <a:pt x="124" y="483"/>
                </a:lnTo>
                <a:lnTo>
                  <a:pt x="129" y="483"/>
                </a:lnTo>
                <a:lnTo>
                  <a:pt x="131" y="483"/>
                </a:lnTo>
                <a:lnTo>
                  <a:pt x="131" y="486"/>
                </a:lnTo>
                <a:lnTo>
                  <a:pt x="119" y="486"/>
                </a:lnTo>
                <a:lnTo>
                  <a:pt x="100" y="486"/>
                </a:lnTo>
                <a:lnTo>
                  <a:pt x="83" y="488"/>
                </a:lnTo>
                <a:lnTo>
                  <a:pt x="73" y="490"/>
                </a:lnTo>
                <a:lnTo>
                  <a:pt x="66" y="490"/>
                </a:lnTo>
                <a:lnTo>
                  <a:pt x="66" y="495"/>
                </a:lnTo>
                <a:lnTo>
                  <a:pt x="68" y="498"/>
                </a:lnTo>
                <a:lnTo>
                  <a:pt x="75" y="498"/>
                </a:lnTo>
                <a:lnTo>
                  <a:pt x="88" y="500"/>
                </a:lnTo>
                <a:lnTo>
                  <a:pt x="105" y="500"/>
                </a:lnTo>
                <a:lnTo>
                  <a:pt x="124" y="500"/>
                </a:lnTo>
                <a:lnTo>
                  <a:pt x="131" y="500"/>
                </a:lnTo>
                <a:lnTo>
                  <a:pt x="131" y="505"/>
                </a:lnTo>
                <a:lnTo>
                  <a:pt x="121" y="507"/>
                </a:lnTo>
                <a:lnTo>
                  <a:pt x="107" y="507"/>
                </a:lnTo>
                <a:lnTo>
                  <a:pt x="95" y="507"/>
                </a:lnTo>
                <a:lnTo>
                  <a:pt x="88" y="510"/>
                </a:lnTo>
                <a:lnTo>
                  <a:pt x="88" y="510"/>
                </a:lnTo>
                <a:lnTo>
                  <a:pt x="88" y="520"/>
                </a:lnTo>
                <a:lnTo>
                  <a:pt x="85" y="520"/>
                </a:lnTo>
                <a:lnTo>
                  <a:pt x="80" y="520"/>
                </a:lnTo>
                <a:lnTo>
                  <a:pt x="75" y="520"/>
                </a:lnTo>
                <a:lnTo>
                  <a:pt x="73" y="520"/>
                </a:lnTo>
                <a:lnTo>
                  <a:pt x="73" y="520"/>
                </a:lnTo>
                <a:lnTo>
                  <a:pt x="78" y="1331"/>
                </a:lnTo>
                <a:lnTo>
                  <a:pt x="27" y="1333"/>
                </a:lnTo>
                <a:lnTo>
                  <a:pt x="27" y="1350"/>
                </a:lnTo>
                <a:lnTo>
                  <a:pt x="0" y="1353"/>
                </a:lnTo>
                <a:lnTo>
                  <a:pt x="0" y="1671"/>
                </a:lnTo>
                <a:lnTo>
                  <a:pt x="1279" y="1671"/>
                </a:lnTo>
                <a:lnTo>
                  <a:pt x="1279" y="1154"/>
                </a:lnTo>
                <a:close/>
                <a:moveTo>
                  <a:pt x="126" y="498"/>
                </a:moveTo>
                <a:lnTo>
                  <a:pt x="124" y="498"/>
                </a:lnTo>
                <a:lnTo>
                  <a:pt x="121" y="498"/>
                </a:lnTo>
                <a:lnTo>
                  <a:pt x="119" y="498"/>
                </a:lnTo>
                <a:lnTo>
                  <a:pt x="117" y="498"/>
                </a:lnTo>
                <a:lnTo>
                  <a:pt x="119" y="498"/>
                </a:lnTo>
                <a:lnTo>
                  <a:pt x="121" y="498"/>
                </a:lnTo>
                <a:lnTo>
                  <a:pt x="124" y="498"/>
                </a:lnTo>
                <a:lnTo>
                  <a:pt x="126" y="498"/>
                </a:lnTo>
                <a:lnTo>
                  <a:pt x="131" y="498"/>
                </a:lnTo>
                <a:lnTo>
                  <a:pt x="126" y="498"/>
                </a:lnTo>
                <a:close/>
                <a:moveTo>
                  <a:pt x="117" y="568"/>
                </a:moveTo>
                <a:lnTo>
                  <a:pt x="121" y="568"/>
                </a:lnTo>
                <a:lnTo>
                  <a:pt x="131" y="568"/>
                </a:lnTo>
                <a:lnTo>
                  <a:pt x="138" y="568"/>
                </a:lnTo>
                <a:lnTo>
                  <a:pt x="138" y="656"/>
                </a:lnTo>
                <a:lnTo>
                  <a:pt x="134" y="656"/>
                </a:lnTo>
                <a:lnTo>
                  <a:pt x="124" y="656"/>
                </a:lnTo>
                <a:lnTo>
                  <a:pt x="119" y="656"/>
                </a:lnTo>
                <a:lnTo>
                  <a:pt x="117" y="568"/>
                </a:lnTo>
                <a:close/>
                <a:moveTo>
                  <a:pt x="119" y="673"/>
                </a:moveTo>
                <a:lnTo>
                  <a:pt x="126" y="673"/>
                </a:lnTo>
                <a:lnTo>
                  <a:pt x="136" y="673"/>
                </a:lnTo>
                <a:lnTo>
                  <a:pt x="138" y="673"/>
                </a:lnTo>
                <a:lnTo>
                  <a:pt x="138" y="799"/>
                </a:lnTo>
                <a:lnTo>
                  <a:pt x="136" y="799"/>
                </a:lnTo>
                <a:lnTo>
                  <a:pt x="126" y="799"/>
                </a:lnTo>
                <a:lnTo>
                  <a:pt x="119" y="799"/>
                </a:lnTo>
                <a:lnTo>
                  <a:pt x="119" y="673"/>
                </a:lnTo>
                <a:close/>
                <a:moveTo>
                  <a:pt x="119" y="814"/>
                </a:moveTo>
                <a:lnTo>
                  <a:pt x="124" y="814"/>
                </a:lnTo>
                <a:lnTo>
                  <a:pt x="136" y="814"/>
                </a:lnTo>
                <a:lnTo>
                  <a:pt x="141" y="814"/>
                </a:lnTo>
                <a:lnTo>
                  <a:pt x="141" y="937"/>
                </a:lnTo>
                <a:lnTo>
                  <a:pt x="136" y="937"/>
                </a:lnTo>
                <a:lnTo>
                  <a:pt x="129" y="937"/>
                </a:lnTo>
                <a:lnTo>
                  <a:pt x="119" y="937"/>
                </a:lnTo>
                <a:lnTo>
                  <a:pt x="119" y="814"/>
                </a:lnTo>
                <a:close/>
                <a:moveTo>
                  <a:pt x="119" y="957"/>
                </a:moveTo>
                <a:lnTo>
                  <a:pt x="126" y="957"/>
                </a:lnTo>
                <a:lnTo>
                  <a:pt x="136" y="957"/>
                </a:lnTo>
                <a:lnTo>
                  <a:pt x="141" y="957"/>
                </a:lnTo>
                <a:lnTo>
                  <a:pt x="141" y="1071"/>
                </a:lnTo>
                <a:lnTo>
                  <a:pt x="138" y="1071"/>
                </a:lnTo>
                <a:lnTo>
                  <a:pt x="129" y="1071"/>
                </a:lnTo>
                <a:lnTo>
                  <a:pt x="121" y="1073"/>
                </a:lnTo>
                <a:lnTo>
                  <a:pt x="119" y="957"/>
                </a:lnTo>
                <a:close/>
                <a:moveTo>
                  <a:pt x="129" y="1185"/>
                </a:moveTo>
                <a:lnTo>
                  <a:pt x="121" y="1188"/>
                </a:lnTo>
                <a:lnTo>
                  <a:pt x="121" y="1095"/>
                </a:lnTo>
                <a:lnTo>
                  <a:pt x="126" y="1095"/>
                </a:lnTo>
                <a:lnTo>
                  <a:pt x="136" y="1095"/>
                </a:lnTo>
                <a:lnTo>
                  <a:pt x="141" y="1095"/>
                </a:lnTo>
                <a:lnTo>
                  <a:pt x="141" y="1185"/>
                </a:lnTo>
                <a:lnTo>
                  <a:pt x="129" y="1185"/>
                </a:lnTo>
                <a:close/>
                <a:moveTo>
                  <a:pt x="182" y="568"/>
                </a:moveTo>
                <a:lnTo>
                  <a:pt x="189" y="568"/>
                </a:lnTo>
                <a:lnTo>
                  <a:pt x="197" y="568"/>
                </a:lnTo>
                <a:lnTo>
                  <a:pt x="197" y="656"/>
                </a:lnTo>
                <a:lnTo>
                  <a:pt x="194" y="656"/>
                </a:lnTo>
                <a:lnTo>
                  <a:pt x="182" y="656"/>
                </a:lnTo>
                <a:lnTo>
                  <a:pt x="182" y="568"/>
                </a:lnTo>
                <a:close/>
                <a:moveTo>
                  <a:pt x="182" y="673"/>
                </a:moveTo>
                <a:lnTo>
                  <a:pt x="189" y="673"/>
                </a:lnTo>
                <a:lnTo>
                  <a:pt x="197" y="673"/>
                </a:lnTo>
                <a:lnTo>
                  <a:pt x="199" y="799"/>
                </a:lnTo>
                <a:lnTo>
                  <a:pt x="189" y="799"/>
                </a:lnTo>
                <a:lnTo>
                  <a:pt x="182" y="799"/>
                </a:lnTo>
                <a:lnTo>
                  <a:pt x="182" y="673"/>
                </a:lnTo>
                <a:close/>
                <a:moveTo>
                  <a:pt x="182" y="814"/>
                </a:moveTo>
                <a:lnTo>
                  <a:pt x="194" y="814"/>
                </a:lnTo>
                <a:lnTo>
                  <a:pt x="199" y="814"/>
                </a:lnTo>
                <a:lnTo>
                  <a:pt x="199" y="937"/>
                </a:lnTo>
                <a:lnTo>
                  <a:pt x="192" y="937"/>
                </a:lnTo>
                <a:lnTo>
                  <a:pt x="184" y="937"/>
                </a:lnTo>
                <a:lnTo>
                  <a:pt x="182" y="814"/>
                </a:lnTo>
                <a:close/>
                <a:moveTo>
                  <a:pt x="184" y="957"/>
                </a:moveTo>
                <a:lnTo>
                  <a:pt x="194" y="957"/>
                </a:lnTo>
                <a:lnTo>
                  <a:pt x="199" y="957"/>
                </a:lnTo>
                <a:lnTo>
                  <a:pt x="199" y="1071"/>
                </a:lnTo>
                <a:lnTo>
                  <a:pt x="192" y="1071"/>
                </a:lnTo>
                <a:lnTo>
                  <a:pt x="184" y="1071"/>
                </a:lnTo>
                <a:lnTo>
                  <a:pt x="184" y="957"/>
                </a:lnTo>
                <a:close/>
                <a:moveTo>
                  <a:pt x="199" y="1188"/>
                </a:moveTo>
                <a:lnTo>
                  <a:pt x="184" y="1185"/>
                </a:lnTo>
                <a:lnTo>
                  <a:pt x="184" y="1098"/>
                </a:lnTo>
                <a:lnTo>
                  <a:pt x="197" y="1098"/>
                </a:lnTo>
                <a:lnTo>
                  <a:pt x="199" y="1098"/>
                </a:lnTo>
                <a:lnTo>
                  <a:pt x="201" y="1188"/>
                </a:lnTo>
                <a:lnTo>
                  <a:pt x="199" y="11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ïṥľíďè">
            <a:extLst>
              <a:ext uri="{FF2B5EF4-FFF2-40B4-BE49-F238E27FC236}">
                <a16:creationId xmlns:a16="http://schemas.microsoft.com/office/drawing/2014/main" id="{9C6EF04D-D29E-481F-AE86-FB51EAD6FB9F}"/>
              </a:ext>
            </a:extLst>
          </p:cNvPr>
          <p:cNvSpPr/>
          <p:nvPr/>
        </p:nvSpPr>
        <p:spPr bwMode="auto">
          <a:xfrm>
            <a:off x="4473713" y="2619000"/>
            <a:ext cx="3244574" cy="4239000"/>
          </a:xfrm>
          <a:custGeom>
            <a:avLst/>
            <a:gdLst>
              <a:gd name="T0" fmla="*/ 933 w 1279"/>
              <a:gd name="T1" fmla="*/ 988 h 1671"/>
              <a:gd name="T2" fmla="*/ 712 w 1279"/>
              <a:gd name="T3" fmla="*/ 933 h 1671"/>
              <a:gd name="T4" fmla="*/ 577 w 1279"/>
              <a:gd name="T5" fmla="*/ 1207 h 1671"/>
              <a:gd name="T6" fmla="*/ 303 w 1279"/>
              <a:gd name="T7" fmla="*/ 1336 h 1671"/>
              <a:gd name="T8" fmla="*/ 230 w 1279"/>
              <a:gd name="T9" fmla="*/ 517 h 1671"/>
              <a:gd name="T10" fmla="*/ 194 w 1279"/>
              <a:gd name="T11" fmla="*/ 505 h 1671"/>
              <a:gd name="T12" fmla="*/ 240 w 1279"/>
              <a:gd name="T13" fmla="*/ 498 h 1671"/>
              <a:gd name="T14" fmla="*/ 211 w 1279"/>
              <a:gd name="T15" fmla="*/ 486 h 1671"/>
              <a:gd name="T16" fmla="*/ 194 w 1279"/>
              <a:gd name="T17" fmla="*/ 481 h 1671"/>
              <a:gd name="T18" fmla="*/ 192 w 1279"/>
              <a:gd name="T19" fmla="*/ 432 h 1671"/>
              <a:gd name="T20" fmla="*/ 182 w 1279"/>
              <a:gd name="T21" fmla="*/ 427 h 1671"/>
              <a:gd name="T22" fmla="*/ 204 w 1279"/>
              <a:gd name="T23" fmla="*/ 425 h 1671"/>
              <a:gd name="T24" fmla="*/ 218 w 1279"/>
              <a:gd name="T25" fmla="*/ 425 h 1671"/>
              <a:gd name="T26" fmla="*/ 233 w 1279"/>
              <a:gd name="T27" fmla="*/ 418 h 1671"/>
              <a:gd name="T28" fmla="*/ 235 w 1279"/>
              <a:gd name="T29" fmla="*/ 410 h 1671"/>
              <a:gd name="T30" fmla="*/ 189 w 1279"/>
              <a:gd name="T31" fmla="*/ 398 h 1671"/>
              <a:gd name="T32" fmla="*/ 172 w 1279"/>
              <a:gd name="T33" fmla="*/ 379 h 1671"/>
              <a:gd name="T34" fmla="*/ 168 w 1279"/>
              <a:gd name="T35" fmla="*/ 245 h 1671"/>
              <a:gd name="T36" fmla="*/ 163 w 1279"/>
              <a:gd name="T37" fmla="*/ 146 h 1671"/>
              <a:gd name="T38" fmla="*/ 158 w 1279"/>
              <a:gd name="T39" fmla="*/ 63 h 1671"/>
              <a:gd name="T40" fmla="*/ 155 w 1279"/>
              <a:gd name="T41" fmla="*/ 0 h 1671"/>
              <a:gd name="T42" fmla="*/ 153 w 1279"/>
              <a:gd name="T43" fmla="*/ 0 h 1671"/>
              <a:gd name="T44" fmla="*/ 151 w 1279"/>
              <a:gd name="T45" fmla="*/ 65 h 1671"/>
              <a:gd name="T46" fmla="*/ 148 w 1279"/>
              <a:gd name="T47" fmla="*/ 146 h 1671"/>
              <a:gd name="T48" fmla="*/ 146 w 1279"/>
              <a:gd name="T49" fmla="*/ 374 h 1671"/>
              <a:gd name="T50" fmla="*/ 138 w 1279"/>
              <a:gd name="T51" fmla="*/ 386 h 1671"/>
              <a:gd name="T52" fmla="*/ 117 w 1279"/>
              <a:gd name="T53" fmla="*/ 401 h 1671"/>
              <a:gd name="T54" fmla="*/ 80 w 1279"/>
              <a:gd name="T55" fmla="*/ 418 h 1671"/>
              <a:gd name="T56" fmla="*/ 95 w 1279"/>
              <a:gd name="T57" fmla="*/ 425 h 1671"/>
              <a:gd name="T58" fmla="*/ 112 w 1279"/>
              <a:gd name="T59" fmla="*/ 427 h 1671"/>
              <a:gd name="T60" fmla="*/ 129 w 1279"/>
              <a:gd name="T61" fmla="*/ 427 h 1671"/>
              <a:gd name="T62" fmla="*/ 119 w 1279"/>
              <a:gd name="T63" fmla="*/ 439 h 1671"/>
              <a:gd name="T64" fmla="*/ 121 w 1279"/>
              <a:gd name="T65" fmla="*/ 481 h 1671"/>
              <a:gd name="T66" fmla="*/ 100 w 1279"/>
              <a:gd name="T67" fmla="*/ 486 h 1671"/>
              <a:gd name="T68" fmla="*/ 75 w 1279"/>
              <a:gd name="T69" fmla="*/ 498 h 1671"/>
              <a:gd name="T70" fmla="*/ 121 w 1279"/>
              <a:gd name="T71" fmla="*/ 507 h 1671"/>
              <a:gd name="T72" fmla="*/ 85 w 1279"/>
              <a:gd name="T73" fmla="*/ 520 h 1671"/>
              <a:gd name="T74" fmla="*/ 27 w 1279"/>
              <a:gd name="T75" fmla="*/ 1333 h 1671"/>
              <a:gd name="T76" fmla="*/ 126 w 1279"/>
              <a:gd name="T77" fmla="*/ 498 h 1671"/>
              <a:gd name="T78" fmla="*/ 121 w 1279"/>
              <a:gd name="T79" fmla="*/ 498 h 1671"/>
              <a:gd name="T80" fmla="*/ 121 w 1279"/>
              <a:gd name="T81" fmla="*/ 568 h 1671"/>
              <a:gd name="T82" fmla="*/ 119 w 1279"/>
              <a:gd name="T83" fmla="*/ 656 h 1671"/>
              <a:gd name="T84" fmla="*/ 138 w 1279"/>
              <a:gd name="T85" fmla="*/ 799 h 1671"/>
              <a:gd name="T86" fmla="*/ 124 w 1279"/>
              <a:gd name="T87" fmla="*/ 814 h 1671"/>
              <a:gd name="T88" fmla="*/ 119 w 1279"/>
              <a:gd name="T89" fmla="*/ 937 h 1671"/>
              <a:gd name="T90" fmla="*/ 141 w 1279"/>
              <a:gd name="T91" fmla="*/ 1071 h 1671"/>
              <a:gd name="T92" fmla="*/ 121 w 1279"/>
              <a:gd name="T93" fmla="*/ 1188 h 1671"/>
              <a:gd name="T94" fmla="*/ 129 w 1279"/>
              <a:gd name="T95" fmla="*/ 1185 h 1671"/>
              <a:gd name="T96" fmla="*/ 182 w 1279"/>
              <a:gd name="T97" fmla="*/ 656 h 1671"/>
              <a:gd name="T98" fmla="*/ 189 w 1279"/>
              <a:gd name="T99" fmla="*/ 799 h 1671"/>
              <a:gd name="T100" fmla="*/ 199 w 1279"/>
              <a:gd name="T101" fmla="*/ 937 h 1671"/>
              <a:gd name="T102" fmla="*/ 199 w 1279"/>
              <a:gd name="T103" fmla="*/ 957 h 1671"/>
              <a:gd name="T104" fmla="*/ 184 w 1279"/>
              <a:gd name="T105" fmla="*/ 1185 h 1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79" h="1671">
                <a:moveTo>
                  <a:pt x="1279" y="1154"/>
                </a:moveTo>
                <a:lnTo>
                  <a:pt x="1182" y="1178"/>
                </a:lnTo>
                <a:lnTo>
                  <a:pt x="1100" y="1212"/>
                </a:lnTo>
                <a:lnTo>
                  <a:pt x="1063" y="1212"/>
                </a:lnTo>
                <a:lnTo>
                  <a:pt x="1063" y="988"/>
                </a:lnTo>
                <a:lnTo>
                  <a:pt x="933" y="988"/>
                </a:lnTo>
                <a:lnTo>
                  <a:pt x="933" y="933"/>
                </a:lnTo>
                <a:lnTo>
                  <a:pt x="894" y="933"/>
                </a:lnTo>
                <a:lnTo>
                  <a:pt x="894" y="877"/>
                </a:lnTo>
                <a:lnTo>
                  <a:pt x="783" y="877"/>
                </a:lnTo>
                <a:lnTo>
                  <a:pt x="783" y="933"/>
                </a:lnTo>
                <a:lnTo>
                  <a:pt x="712" y="933"/>
                </a:lnTo>
                <a:lnTo>
                  <a:pt x="712" y="988"/>
                </a:lnTo>
                <a:lnTo>
                  <a:pt x="671" y="988"/>
                </a:lnTo>
                <a:lnTo>
                  <a:pt x="671" y="1183"/>
                </a:lnTo>
                <a:lnTo>
                  <a:pt x="659" y="1180"/>
                </a:lnTo>
                <a:lnTo>
                  <a:pt x="618" y="1188"/>
                </a:lnTo>
                <a:lnTo>
                  <a:pt x="577" y="1207"/>
                </a:lnTo>
                <a:lnTo>
                  <a:pt x="543" y="1236"/>
                </a:lnTo>
                <a:lnTo>
                  <a:pt x="519" y="1275"/>
                </a:lnTo>
                <a:lnTo>
                  <a:pt x="506" y="1309"/>
                </a:lnTo>
                <a:lnTo>
                  <a:pt x="315" y="1309"/>
                </a:lnTo>
                <a:lnTo>
                  <a:pt x="303" y="1314"/>
                </a:lnTo>
                <a:lnTo>
                  <a:pt x="303" y="1336"/>
                </a:lnTo>
                <a:lnTo>
                  <a:pt x="247" y="1333"/>
                </a:lnTo>
                <a:lnTo>
                  <a:pt x="243" y="520"/>
                </a:lnTo>
                <a:lnTo>
                  <a:pt x="243" y="520"/>
                </a:lnTo>
                <a:lnTo>
                  <a:pt x="240" y="520"/>
                </a:lnTo>
                <a:lnTo>
                  <a:pt x="235" y="517"/>
                </a:lnTo>
                <a:lnTo>
                  <a:pt x="230" y="517"/>
                </a:lnTo>
                <a:lnTo>
                  <a:pt x="230" y="517"/>
                </a:lnTo>
                <a:lnTo>
                  <a:pt x="230" y="510"/>
                </a:lnTo>
                <a:lnTo>
                  <a:pt x="228" y="507"/>
                </a:lnTo>
                <a:lnTo>
                  <a:pt x="221" y="507"/>
                </a:lnTo>
                <a:lnTo>
                  <a:pt x="209" y="507"/>
                </a:lnTo>
                <a:lnTo>
                  <a:pt x="194" y="505"/>
                </a:lnTo>
                <a:lnTo>
                  <a:pt x="184" y="505"/>
                </a:lnTo>
                <a:lnTo>
                  <a:pt x="184" y="500"/>
                </a:lnTo>
                <a:lnTo>
                  <a:pt x="192" y="500"/>
                </a:lnTo>
                <a:lnTo>
                  <a:pt x="211" y="500"/>
                </a:lnTo>
                <a:lnTo>
                  <a:pt x="228" y="498"/>
                </a:lnTo>
                <a:lnTo>
                  <a:pt x="240" y="498"/>
                </a:lnTo>
                <a:lnTo>
                  <a:pt x="247" y="495"/>
                </a:lnTo>
                <a:lnTo>
                  <a:pt x="247" y="493"/>
                </a:lnTo>
                <a:lnTo>
                  <a:pt x="247" y="490"/>
                </a:lnTo>
                <a:lnTo>
                  <a:pt x="240" y="488"/>
                </a:lnTo>
                <a:lnTo>
                  <a:pt x="228" y="486"/>
                </a:lnTo>
                <a:lnTo>
                  <a:pt x="211" y="486"/>
                </a:lnTo>
                <a:lnTo>
                  <a:pt x="189" y="486"/>
                </a:lnTo>
                <a:lnTo>
                  <a:pt x="184" y="486"/>
                </a:lnTo>
                <a:lnTo>
                  <a:pt x="184" y="483"/>
                </a:lnTo>
                <a:lnTo>
                  <a:pt x="187" y="483"/>
                </a:lnTo>
                <a:lnTo>
                  <a:pt x="192" y="481"/>
                </a:lnTo>
                <a:lnTo>
                  <a:pt x="194" y="481"/>
                </a:lnTo>
                <a:lnTo>
                  <a:pt x="194" y="478"/>
                </a:lnTo>
                <a:lnTo>
                  <a:pt x="194" y="469"/>
                </a:lnTo>
                <a:lnTo>
                  <a:pt x="192" y="459"/>
                </a:lnTo>
                <a:lnTo>
                  <a:pt x="192" y="449"/>
                </a:lnTo>
                <a:lnTo>
                  <a:pt x="192" y="439"/>
                </a:lnTo>
                <a:lnTo>
                  <a:pt x="192" y="432"/>
                </a:lnTo>
                <a:lnTo>
                  <a:pt x="192" y="430"/>
                </a:lnTo>
                <a:lnTo>
                  <a:pt x="192" y="430"/>
                </a:lnTo>
                <a:lnTo>
                  <a:pt x="189" y="427"/>
                </a:lnTo>
                <a:lnTo>
                  <a:pt x="184" y="427"/>
                </a:lnTo>
                <a:lnTo>
                  <a:pt x="182" y="427"/>
                </a:lnTo>
                <a:lnTo>
                  <a:pt x="182" y="427"/>
                </a:lnTo>
                <a:lnTo>
                  <a:pt x="184" y="427"/>
                </a:lnTo>
                <a:lnTo>
                  <a:pt x="189" y="427"/>
                </a:lnTo>
                <a:lnTo>
                  <a:pt x="189" y="427"/>
                </a:lnTo>
                <a:lnTo>
                  <a:pt x="199" y="427"/>
                </a:lnTo>
                <a:lnTo>
                  <a:pt x="204" y="425"/>
                </a:lnTo>
                <a:lnTo>
                  <a:pt x="204" y="425"/>
                </a:lnTo>
                <a:lnTo>
                  <a:pt x="204" y="425"/>
                </a:lnTo>
                <a:lnTo>
                  <a:pt x="209" y="425"/>
                </a:lnTo>
                <a:lnTo>
                  <a:pt x="214" y="425"/>
                </a:lnTo>
                <a:lnTo>
                  <a:pt x="214" y="425"/>
                </a:lnTo>
                <a:lnTo>
                  <a:pt x="214" y="425"/>
                </a:lnTo>
                <a:lnTo>
                  <a:pt x="218" y="425"/>
                </a:lnTo>
                <a:lnTo>
                  <a:pt x="221" y="422"/>
                </a:lnTo>
                <a:lnTo>
                  <a:pt x="221" y="422"/>
                </a:lnTo>
                <a:lnTo>
                  <a:pt x="221" y="422"/>
                </a:lnTo>
                <a:lnTo>
                  <a:pt x="221" y="422"/>
                </a:lnTo>
                <a:lnTo>
                  <a:pt x="230" y="418"/>
                </a:lnTo>
                <a:lnTo>
                  <a:pt x="233" y="418"/>
                </a:lnTo>
                <a:lnTo>
                  <a:pt x="233" y="418"/>
                </a:lnTo>
                <a:lnTo>
                  <a:pt x="235" y="415"/>
                </a:lnTo>
                <a:lnTo>
                  <a:pt x="235" y="413"/>
                </a:lnTo>
                <a:lnTo>
                  <a:pt x="235" y="413"/>
                </a:lnTo>
                <a:lnTo>
                  <a:pt x="235" y="410"/>
                </a:lnTo>
                <a:lnTo>
                  <a:pt x="235" y="410"/>
                </a:lnTo>
                <a:lnTo>
                  <a:pt x="221" y="403"/>
                </a:lnTo>
                <a:lnTo>
                  <a:pt x="218" y="403"/>
                </a:lnTo>
                <a:lnTo>
                  <a:pt x="209" y="401"/>
                </a:lnTo>
                <a:lnTo>
                  <a:pt x="197" y="401"/>
                </a:lnTo>
                <a:lnTo>
                  <a:pt x="194" y="401"/>
                </a:lnTo>
                <a:lnTo>
                  <a:pt x="189" y="398"/>
                </a:lnTo>
                <a:lnTo>
                  <a:pt x="187" y="396"/>
                </a:lnTo>
                <a:lnTo>
                  <a:pt x="182" y="393"/>
                </a:lnTo>
                <a:lnTo>
                  <a:pt x="180" y="391"/>
                </a:lnTo>
                <a:lnTo>
                  <a:pt x="177" y="386"/>
                </a:lnTo>
                <a:lnTo>
                  <a:pt x="175" y="381"/>
                </a:lnTo>
                <a:lnTo>
                  <a:pt x="172" y="379"/>
                </a:lnTo>
                <a:lnTo>
                  <a:pt x="170" y="374"/>
                </a:lnTo>
                <a:lnTo>
                  <a:pt x="170" y="374"/>
                </a:lnTo>
                <a:lnTo>
                  <a:pt x="168" y="374"/>
                </a:lnTo>
                <a:lnTo>
                  <a:pt x="168" y="374"/>
                </a:lnTo>
                <a:lnTo>
                  <a:pt x="168" y="245"/>
                </a:lnTo>
                <a:lnTo>
                  <a:pt x="168" y="245"/>
                </a:lnTo>
                <a:lnTo>
                  <a:pt x="165" y="243"/>
                </a:lnTo>
                <a:lnTo>
                  <a:pt x="165" y="243"/>
                </a:lnTo>
                <a:lnTo>
                  <a:pt x="163" y="243"/>
                </a:lnTo>
                <a:lnTo>
                  <a:pt x="163" y="146"/>
                </a:lnTo>
                <a:lnTo>
                  <a:pt x="163" y="146"/>
                </a:lnTo>
                <a:lnTo>
                  <a:pt x="163" y="146"/>
                </a:lnTo>
                <a:lnTo>
                  <a:pt x="160" y="146"/>
                </a:lnTo>
                <a:lnTo>
                  <a:pt x="160" y="146"/>
                </a:lnTo>
                <a:lnTo>
                  <a:pt x="160" y="65"/>
                </a:lnTo>
                <a:lnTo>
                  <a:pt x="160" y="63"/>
                </a:lnTo>
                <a:lnTo>
                  <a:pt x="158" y="63"/>
                </a:lnTo>
                <a:lnTo>
                  <a:pt x="158" y="63"/>
                </a:lnTo>
                <a:lnTo>
                  <a:pt x="158" y="63"/>
                </a:lnTo>
                <a:lnTo>
                  <a:pt x="158" y="0"/>
                </a:lnTo>
                <a:lnTo>
                  <a:pt x="158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3" y="0"/>
                </a:lnTo>
                <a:lnTo>
                  <a:pt x="153" y="0"/>
                </a:lnTo>
                <a:lnTo>
                  <a:pt x="153" y="0"/>
                </a:lnTo>
                <a:lnTo>
                  <a:pt x="153" y="2"/>
                </a:lnTo>
                <a:lnTo>
                  <a:pt x="153" y="2"/>
                </a:lnTo>
                <a:lnTo>
                  <a:pt x="153" y="63"/>
                </a:lnTo>
                <a:lnTo>
                  <a:pt x="153" y="63"/>
                </a:lnTo>
                <a:lnTo>
                  <a:pt x="153" y="63"/>
                </a:lnTo>
                <a:lnTo>
                  <a:pt x="151" y="65"/>
                </a:lnTo>
                <a:lnTo>
                  <a:pt x="151" y="65"/>
                </a:lnTo>
                <a:lnTo>
                  <a:pt x="151" y="65"/>
                </a:lnTo>
                <a:lnTo>
                  <a:pt x="151" y="146"/>
                </a:lnTo>
                <a:lnTo>
                  <a:pt x="151" y="146"/>
                </a:lnTo>
                <a:lnTo>
                  <a:pt x="151" y="146"/>
                </a:lnTo>
                <a:lnTo>
                  <a:pt x="148" y="146"/>
                </a:lnTo>
                <a:lnTo>
                  <a:pt x="148" y="146"/>
                </a:lnTo>
                <a:lnTo>
                  <a:pt x="148" y="243"/>
                </a:lnTo>
                <a:lnTo>
                  <a:pt x="148" y="243"/>
                </a:lnTo>
                <a:lnTo>
                  <a:pt x="146" y="245"/>
                </a:lnTo>
                <a:lnTo>
                  <a:pt x="146" y="245"/>
                </a:lnTo>
                <a:lnTo>
                  <a:pt x="146" y="374"/>
                </a:lnTo>
                <a:lnTo>
                  <a:pt x="146" y="374"/>
                </a:lnTo>
                <a:lnTo>
                  <a:pt x="143" y="374"/>
                </a:lnTo>
                <a:lnTo>
                  <a:pt x="143" y="374"/>
                </a:lnTo>
                <a:lnTo>
                  <a:pt x="141" y="379"/>
                </a:lnTo>
                <a:lnTo>
                  <a:pt x="141" y="384"/>
                </a:lnTo>
                <a:lnTo>
                  <a:pt x="138" y="386"/>
                </a:lnTo>
                <a:lnTo>
                  <a:pt x="136" y="391"/>
                </a:lnTo>
                <a:lnTo>
                  <a:pt x="131" y="393"/>
                </a:lnTo>
                <a:lnTo>
                  <a:pt x="129" y="396"/>
                </a:lnTo>
                <a:lnTo>
                  <a:pt x="124" y="398"/>
                </a:lnTo>
                <a:lnTo>
                  <a:pt x="121" y="401"/>
                </a:lnTo>
                <a:lnTo>
                  <a:pt x="117" y="401"/>
                </a:lnTo>
                <a:lnTo>
                  <a:pt x="105" y="403"/>
                </a:lnTo>
                <a:lnTo>
                  <a:pt x="97" y="403"/>
                </a:lnTo>
                <a:lnTo>
                  <a:pt x="92" y="405"/>
                </a:lnTo>
                <a:lnTo>
                  <a:pt x="80" y="413"/>
                </a:lnTo>
                <a:lnTo>
                  <a:pt x="80" y="413"/>
                </a:lnTo>
                <a:lnTo>
                  <a:pt x="80" y="418"/>
                </a:lnTo>
                <a:lnTo>
                  <a:pt x="80" y="418"/>
                </a:lnTo>
                <a:lnTo>
                  <a:pt x="80" y="420"/>
                </a:lnTo>
                <a:lnTo>
                  <a:pt x="85" y="420"/>
                </a:lnTo>
                <a:lnTo>
                  <a:pt x="95" y="425"/>
                </a:lnTo>
                <a:lnTo>
                  <a:pt x="95" y="425"/>
                </a:lnTo>
                <a:lnTo>
                  <a:pt x="95" y="425"/>
                </a:lnTo>
                <a:lnTo>
                  <a:pt x="100" y="425"/>
                </a:lnTo>
                <a:lnTo>
                  <a:pt x="100" y="425"/>
                </a:lnTo>
                <a:lnTo>
                  <a:pt x="102" y="425"/>
                </a:lnTo>
                <a:lnTo>
                  <a:pt x="102" y="425"/>
                </a:lnTo>
                <a:lnTo>
                  <a:pt x="107" y="427"/>
                </a:lnTo>
                <a:lnTo>
                  <a:pt x="112" y="427"/>
                </a:lnTo>
                <a:lnTo>
                  <a:pt x="112" y="427"/>
                </a:lnTo>
                <a:lnTo>
                  <a:pt x="119" y="427"/>
                </a:lnTo>
                <a:lnTo>
                  <a:pt x="124" y="427"/>
                </a:lnTo>
                <a:lnTo>
                  <a:pt x="124" y="427"/>
                </a:lnTo>
                <a:lnTo>
                  <a:pt x="124" y="427"/>
                </a:lnTo>
                <a:lnTo>
                  <a:pt x="129" y="427"/>
                </a:lnTo>
                <a:lnTo>
                  <a:pt x="129" y="427"/>
                </a:lnTo>
                <a:lnTo>
                  <a:pt x="126" y="430"/>
                </a:lnTo>
                <a:lnTo>
                  <a:pt x="121" y="430"/>
                </a:lnTo>
                <a:lnTo>
                  <a:pt x="119" y="430"/>
                </a:lnTo>
                <a:lnTo>
                  <a:pt x="119" y="432"/>
                </a:lnTo>
                <a:lnTo>
                  <a:pt x="119" y="439"/>
                </a:lnTo>
                <a:lnTo>
                  <a:pt x="119" y="449"/>
                </a:lnTo>
                <a:lnTo>
                  <a:pt x="119" y="459"/>
                </a:lnTo>
                <a:lnTo>
                  <a:pt x="119" y="469"/>
                </a:lnTo>
                <a:lnTo>
                  <a:pt x="119" y="478"/>
                </a:lnTo>
                <a:lnTo>
                  <a:pt x="119" y="481"/>
                </a:lnTo>
                <a:lnTo>
                  <a:pt x="121" y="481"/>
                </a:lnTo>
                <a:lnTo>
                  <a:pt x="124" y="483"/>
                </a:lnTo>
                <a:lnTo>
                  <a:pt x="129" y="483"/>
                </a:lnTo>
                <a:lnTo>
                  <a:pt x="131" y="483"/>
                </a:lnTo>
                <a:lnTo>
                  <a:pt x="131" y="486"/>
                </a:lnTo>
                <a:lnTo>
                  <a:pt x="119" y="486"/>
                </a:lnTo>
                <a:lnTo>
                  <a:pt x="100" y="486"/>
                </a:lnTo>
                <a:lnTo>
                  <a:pt x="83" y="488"/>
                </a:lnTo>
                <a:lnTo>
                  <a:pt x="73" y="490"/>
                </a:lnTo>
                <a:lnTo>
                  <a:pt x="66" y="490"/>
                </a:lnTo>
                <a:lnTo>
                  <a:pt x="66" y="495"/>
                </a:lnTo>
                <a:lnTo>
                  <a:pt x="68" y="498"/>
                </a:lnTo>
                <a:lnTo>
                  <a:pt x="75" y="498"/>
                </a:lnTo>
                <a:lnTo>
                  <a:pt x="88" y="500"/>
                </a:lnTo>
                <a:lnTo>
                  <a:pt x="105" y="500"/>
                </a:lnTo>
                <a:lnTo>
                  <a:pt x="124" y="500"/>
                </a:lnTo>
                <a:lnTo>
                  <a:pt x="131" y="500"/>
                </a:lnTo>
                <a:lnTo>
                  <a:pt x="131" y="505"/>
                </a:lnTo>
                <a:lnTo>
                  <a:pt x="121" y="507"/>
                </a:lnTo>
                <a:lnTo>
                  <a:pt x="107" y="507"/>
                </a:lnTo>
                <a:lnTo>
                  <a:pt x="95" y="507"/>
                </a:lnTo>
                <a:lnTo>
                  <a:pt x="88" y="510"/>
                </a:lnTo>
                <a:lnTo>
                  <a:pt x="88" y="510"/>
                </a:lnTo>
                <a:lnTo>
                  <a:pt x="88" y="520"/>
                </a:lnTo>
                <a:lnTo>
                  <a:pt x="85" y="520"/>
                </a:lnTo>
                <a:lnTo>
                  <a:pt x="80" y="520"/>
                </a:lnTo>
                <a:lnTo>
                  <a:pt x="75" y="520"/>
                </a:lnTo>
                <a:lnTo>
                  <a:pt x="73" y="520"/>
                </a:lnTo>
                <a:lnTo>
                  <a:pt x="73" y="520"/>
                </a:lnTo>
                <a:lnTo>
                  <a:pt x="78" y="1331"/>
                </a:lnTo>
                <a:lnTo>
                  <a:pt x="27" y="1333"/>
                </a:lnTo>
                <a:lnTo>
                  <a:pt x="27" y="1350"/>
                </a:lnTo>
                <a:lnTo>
                  <a:pt x="0" y="1353"/>
                </a:lnTo>
                <a:lnTo>
                  <a:pt x="0" y="1671"/>
                </a:lnTo>
                <a:lnTo>
                  <a:pt x="1279" y="1671"/>
                </a:lnTo>
                <a:lnTo>
                  <a:pt x="1279" y="1154"/>
                </a:lnTo>
                <a:close/>
                <a:moveTo>
                  <a:pt x="126" y="498"/>
                </a:moveTo>
                <a:lnTo>
                  <a:pt x="124" y="498"/>
                </a:lnTo>
                <a:lnTo>
                  <a:pt x="121" y="498"/>
                </a:lnTo>
                <a:lnTo>
                  <a:pt x="119" y="498"/>
                </a:lnTo>
                <a:lnTo>
                  <a:pt x="117" y="498"/>
                </a:lnTo>
                <a:lnTo>
                  <a:pt x="119" y="498"/>
                </a:lnTo>
                <a:lnTo>
                  <a:pt x="121" y="498"/>
                </a:lnTo>
                <a:lnTo>
                  <a:pt x="124" y="498"/>
                </a:lnTo>
                <a:lnTo>
                  <a:pt x="126" y="498"/>
                </a:lnTo>
                <a:lnTo>
                  <a:pt x="131" y="498"/>
                </a:lnTo>
                <a:lnTo>
                  <a:pt x="126" y="498"/>
                </a:lnTo>
                <a:close/>
                <a:moveTo>
                  <a:pt x="117" y="568"/>
                </a:moveTo>
                <a:lnTo>
                  <a:pt x="121" y="568"/>
                </a:lnTo>
                <a:lnTo>
                  <a:pt x="131" y="568"/>
                </a:lnTo>
                <a:lnTo>
                  <a:pt x="138" y="568"/>
                </a:lnTo>
                <a:lnTo>
                  <a:pt x="138" y="656"/>
                </a:lnTo>
                <a:lnTo>
                  <a:pt x="134" y="656"/>
                </a:lnTo>
                <a:lnTo>
                  <a:pt x="124" y="656"/>
                </a:lnTo>
                <a:lnTo>
                  <a:pt x="119" y="656"/>
                </a:lnTo>
                <a:lnTo>
                  <a:pt x="117" y="568"/>
                </a:lnTo>
                <a:close/>
                <a:moveTo>
                  <a:pt x="119" y="673"/>
                </a:moveTo>
                <a:lnTo>
                  <a:pt x="126" y="673"/>
                </a:lnTo>
                <a:lnTo>
                  <a:pt x="136" y="673"/>
                </a:lnTo>
                <a:lnTo>
                  <a:pt x="138" y="673"/>
                </a:lnTo>
                <a:lnTo>
                  <a:pt x="138" y="799"/>
                </a:lnTo>
                <a:lnTo>
                  <a:pt x="136" y="799"/>
                </a:lnTo>
                <a:lnTo>
                  <a:pt x="126" y="799"/>
                </a:lnTo>
                <a:lnTo>
                  <a:pt x="119" y="799"/>
                </a:lnTo>
                <a:lnTo>
                  <a:pt x="119" y="673"/>
                </a:lnTo>
                <a:close/>
                <a:moveTo>
                  <a:pt x="119" y="814"/>
                </a:moveTo>
                <a:lnTo>
                  <a:pt x="124" y="814"/>
                </a:lnTo>
                <a:lnTo>
                  <a:pt x="136" y="814"/>
                </a:lnTo>
                <a:lnTo>
                  <a:pt x="141" y="814"/>
                </a:lnTo>
                <a:lnTo>
                  <a:pt x="141" y="937"/>
                </a:lnTo>
                <a:lnTo>
                  <a:pt x="136" y="937"/>
                </a:lnTo>
                <a:lnTo>
                  <a:pt x="129" y="937"/>
                </a:lnTo>
                <a:lnTo>
                  <a:pt x="119" y="937"/>
                </a:lnTo>
                <a:lnTo>
                  <a:pt x="119" y="814"/>
                </a:lnTo>
                <a:close/>
                <a:moveTo>
                  <a:pt x="119" y="957"/>
                </a:moveTo>
                <a:lnTo>
                  <a:pt x="126" y="957"/>
                </a:lnTo>
                <a:lnTo>
                  <a:pt x="136" y="957"/>
                </a:lnTo>
                <a:lnTo>
                  <a:pt x="141" y="957"/>
                </a:lnTo>
                <a:lnTo>
                  <a:pt x="141" y="1071"/>
                </a:lnTo>
                <a:lnTo>
                  <a:pt x="138" y="1071"/>
                </a:lnTo>
                <a:lnTo>
                  <a:pt x="129" y="1071"/>
                </a:lnTo>
                <a:lnTo>
                  <a:pt x="121" y="1073"/>
                </a:lnTo>
                <a:lnTo>
                  <a:pt x="119" y="957"/>
                </a:lnTo>
                <a:close/>
                <a:moveTo>
                  <a:pt x="129" y="1185"/>
                </a:moveTo>
                <a:lnTo>
                  <a:pt x="121" y="1188"/>
                </a:lnTo>
                <a:lnTo>
                  <a:pt x="121" y="1095"/>
                </a:lnTo>
                <a:lnTo>
                  <a:pt x="126" y="1095"/>
                </a:lnTo>
                <a:lnTo>
                  <a:pt x="136" y="1095"/>
                </a:lnTo>
                <a:lnTo>
                  <a:pt x="141" y="1095"/>
                </a:lnTo>
                <a:lnTo>
                  <a:pt x="141" y="1185"/>
                </a:lnTo>
                <a:lnTo>
                  <a:pt x="129" y="1185"/>
                </a:lnTo>
                <a:close/>
                <a:moveTo>
                  <a:pt x="182" y="568"/>
                </a:moveTo>
                <a:lnTo>
                  <a:pt x="189" y="568"/>
                </a:lnTo>
                <a:lnTo>
                  <a:pt x="197" y="568"/>
                </a:lnTo>
                <a:lnTo>
                  <a:pt x="197" y="656"/>
                </a:lnTo>
                <a:lnTo>
                  <a:pt x="194" y="656"/>
                </a:lnTo>
                <a:lnTo>
                  <a:pt x="182" y="656"/>
                </a:lnTo>
                <a:lnTo>
                  <a:pt x="182" y="568"/>
                </a:lnTo>
                <a:close/>
                <a:moveTo>
                  <a:pt x="182" y="673"/>
                </a:moveTo>
                <a:lnTo>
                  <a:pt x="189" y="673"/>
                </a:lnTo>
                <a:lnTo>
                  <a:pt x="197" y="673"/>
                </a:lnTo>
                <a:lnTo>
                  <a:pt x="199" y="799"/>
                </a:lnTo>
                <a:lnTo>
                  <a:pt x="189" y="799"/>
                </a:lnTo>
                <a:lnTo>
                  <a:pt x="182" y="799"/>
                </a:lnTo>
                <a:lnTo>
                  <a:pt x="182" y="673"/>
                </a:lnTo>
                <a:close/>
                <a:moveTo>
                  <a:pt x="182" y="814"/>
                </a:moveTo>
                <a:lnTo>
                  <a:pt x="194" y="814"/>
                </a:lnTo>
                <a:lnTo>
                  <a:pt x="199" y="814"/>
                </a:lnTo>
                <a:lnTo>
                  <a:pt x="199" y="937"/>
                </a:lnTo>
                <a:lnTo>
                  <a:pt x="192" y="937"/>
                </a:lnTo>
                <a:lnTo>
                  <a:pt x="184" y="937"/>
                </a:lnTo>
                <a:lnTo>
                  <a:pt x="182" y="814"/>
                </a:lnTo>
                <a:close/>
                <a:moveTo>
                  <a:pt x="184" y="957"/>
                </a:moveTo>
                <a:lnTo>
                  <a:pt x="194" y="957"/>
                </a:lnTo>
                <a:lnTo>
                  <a:pt x="199" y="957"/>
                </a:lnTo>
                <a:lnTo>
                  <a:pt x="199" y="1071"/>
                </a:lnTo>
                <a:lnTo>
                  <a:pt x="192" y="1071"/>
                </a:lnTo>
                <a:lnTo>
                  <a:pt x="184" y="1071"/>
                </a:lnTo>
                <a:lnTo>
                  <a:pt x="184" y="957"/>
                </a:lnTo>
                <a:close/>
                <a:moveTo>
                  <a:pt x="199" y="1188"/>
                </a:moveTo>
                <a:lnTo>
                  <a:pt x="184" y="1185"/>
                </a:lnTo>
                <a:lnTo>
                  <a:pt x="184" y="1098"/>
                </a:lnTo>
                <a:lnTo>
                  <a:pt x="197" y="1098"/>
                </a:lnTo>
                <a:lnTo>
                  <a:pt x="199" y="1098"/>
                </a:lnTo>
                <a:lnTo>
                  <a:pt x="201" y="1188"/>
                </a:lnTo>
                <a:lnTo>
                  <a:pt x="199" y="11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iṧļíḓè">
            <a:extLst>
              <a:ext uri="{FF2B5EF4-FFF2-40B4-BE49-F238E27FC236}">
                <a16:creationId xmlns:a16="http://schemas.microsoft.com/office/drawing/2014/main" id="{AF2FBA40-5E9E-4CDE-B742-FD24039FF939}"/>
              </a:ext>
            </a:extLst>
          </p:cNvPr>
          <p:cNvSpPr txBox="1"/>
          <p:nvPr/>
        </p:nvSpPr>
        <p:spPr>
          <a:xfrm>
            <a:off x="671513" y="2439000"/>
            <a:ext cx="4209487" cy="198000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100" dirty="0"/>
              <a:t>Adjust the spacing to adapt to Chinese typesetting, use the reference line in PPT.</a:t>
            </a:r>
            <a:endParaRPr lang="en-US" sz="1600" b="1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9E9FE43-D28F-4B1C-B924-B268C4AFF19B}"/>
              </a:ext>
            </a:extLst>
          </p:cNvPr>
          <p:cNvCxnSpPr>
            <a:cxnSpLocks/>
          </p:cNvCxnSpPr>
          <p:nvPr/>
        </p:nvCxnSpPr>
        <p:spPr>
          <a:xfrm>
            <a:off x="4863000" y="1123950"/>
            <a:ext cx="0" cy="501967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ïṣḻíḍe">
            <a:extLst>
              <a:ext uri="{FF2B5EF4-FFF2-40B4-BE49-F238E27FC236}">
                <a16:creationId xmlns:a16="http://schemas.microsoft.com/office/drawing/2014/main" id="{DB66F739-0422-4249-84C9-7C252D07B9A7}"/>
              </a:ext>
            </a:extLst>
          </p:cNvPr>
          <p:cNvSpPr/>
          <p:nvPr/>
        </p:nvSpPr>
        <p:spPr bwMode="auto">
          <a:xfrm>
            <a:off x="6005260" y="1629138"/>
            <a:ext cx="5446681" cy="101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click.</a:t>
            </a:r>
          </a:p>
        </p:txBody>
      </p:sp>
      <p:sp>
        <p:nvSpPr>
          <p:cNvPr id="10" name="îślïḋê">
            <a:extLst>
              <a:ext uri="{FF2B5EF4-FFF2-40B4-BE49-F238E27FC236}">
                <a16:creationId xmlns:a16="http://schemas.microsoft.com/office/drawing/2014/main" id="{E1D97F61-EFCE-4D26-9B5A-E7D219F22ADA}"/>
              </a:ext>
            </a:extLst>
          </p:cNvPr>
          <p:cNvSpPr txBox="1"/>
          <p:nvPr/>
        </p:nvSpPr>
        <p:spPr bwMode="auto">
          <a:xfrm>
            <a:off x="6005260" y="1216257"/>
            <a:ext cx="544668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1" name="îşḻiḓé">
            <a:extLst>
              <a:ext uri="{FF2B5EF4-FFF2-40B4-BE49-F238E27FC236}">
                <a16:creationId xmlns:a16="http://schemas.microsoft.com/office/drawing/2014/main" id="{FA4C46AF-3550-4A81-AA9E-188BA926CB98}"/>
              </a:ext>
            </a:extLst>
          </p:cNvPr>
          <p:cNvSpPr/>
          <p:nvPr/>
        </p:nvSpPr>
        <p:spPr bwMode="auto">
          <a:xfrm>
            <a:off x="6005260" y="3369363"/>
            <a:ext cx="5446681" cy="101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click.</a:t>
            </a:r>
          </a:p>
        </p:txBody>
      </p:sp>
      <p:sp>
        <p:nvSpPr>
          <p:cNvPr id="12" name="ïşľîdé">
            <a:extLst>
              <a:ext uri="{FF2B5EF4-FFF2-40B4-BE49-F238E27FC236}">
                <a16:creationId xmlns:a16="http://schemas.microsoft.com/office/drawing/2014/main" id="{A9ED45FD-C290-436E-92B1-E34CF2D0CCE7}"/>
              </a:ext>
            </a:extLst>
          </p:cNvPr>
          <p:cNvSpPr txBox="1"/>
          <p:nvPr/>
        </p:nvSpPr>
        <p:spPr bwMode="auto">
          <a:xfrm>
            <a:off x="6005260" y="2956482"/>
            <a:ext cx="544668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3" name="îṥlîdé">
            <a:extLst>
              <a:ext uri="{FF2B5EF4-FFF2-40B4-BE49-F238E27FC236}">
                <a16:creationId xmlns:a16="http://schemas.microsoft.com/office/drawing/2014/main" id="{9ED5D4C3-A9F7-47AB-9D7C-8F72045A7F2D}"/>
              </a:ext>
            </a:extLst>
          </p:cNvPr>
          <p:cNvSpPr/>
          <p:nvPr/>
        </p:nvSpPr>
        <p:spPr bwMode="auto">
          <a:xfrm>
            <a:off x="6005260" y="5109589"/>
            <a:ext cx="5446681" cy="101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click.</a:t>
            </a:r>
          </a:p>
        </p:txBody>
      </p:sp>
      <p:sp>
        <p:nvSpPr>
          <p:cNvPr id="14" name="ïsliḓé">
            <a:extLst>
              <a:ext uri="{FF2B5EF4-FFF2-40B4-BE49-F238E27FC236}">
                <a16:creationId xmlns:a16="http://schemas.microsoft.com/office/drawing/2014/main" id="{D0451479-C270-4EDF-8EBA-C015E9CBC4BC}"/>
              </a:ext>
            </a:extLst>
          </p:cNvPr>
          <p:cNvSpPr txBox="1"/>
          <p:nvPr/>
        </p:nvSpPr>
        <p:spPr bwMode="auto">
          <a:xfrm>
            <a:off x="6005260" y="4696708"/>
            <a:ext cx="544668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32" name="í$ľïḑê">
            <a:extLst>
              <a:ext uri="{FF2B5EF4-FFF2-40B4-BE49-F238E27FC236}">
                <a16:creationId xmlns:a16="http://schemas.microsoft.com/office/drawing/2014/main" id="{091DEC97-5619-41CE-A824-2BDC5F5524A3}"/>
              </a:ext>
            </a:extLst>
          </p:cNvPr>
          <p:cNvSpPr/>
          <p:nvPr/>
        </p:nvSpPr>
        <p:spPr>
          <a:xfrm>
            <a:off x="5256893" y="1267073"/>
            <a:ext cx="591457" cy="5914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3" name="îSlîḓê">
            <a:extLst>
              <a:ext uri="{FF2B5EF4-FFF2-40B4-BE49-F238E27FC236}">
                <a16:creationId xmlns:a16="http://schemas.microsoft.com/office/drawing/2014/main" id="{225D1B5B-F3CC-4B44-AF27-CCA3F7E22F72}"/>
              </a:ext>
            </a:extLst>
          </p:cNvPr>
          <p:cNvSpPr/>
          <p:nvPr/>
        </p:nvSpPr>
        <p:spPr bwMode="auto">
          <a:xfrm>
            <a:off x="5401828" y="1414949"/>
            <a:ext cx="301586" cy="295706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>
              <a:solidFill>
                <a:schemeClr val="bg1"/>
              </a:solidFill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BE6B184-79BF-4642-BB18-F1ADF2C8759C}"/>
              </a:ext>
            </a:extLst>
          </p:cNvPr>
          <p:cNvCxnSpPr>
            <a:cxnSpLocks/>
          </p:cNvCxnSpPr>
          <p:nvPr/>
        </p:nvCxnSpPr>
        <p:spPr>
          <a:xfrm>
            <a:off x="6005260" y="2689739"/>
            <a:ext cx="551522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DF78F2B1-2810-473B-80B3-821243D5FA67}"/>
              </a:ext>
            </a:extLst>
          </p:cNvPr>
          <p:cNvCxnSpPr>
            <a:cxnSpLocks/>
          </p:cNvCxnSpPr>
          <p:nvPr/>
        </p:nvCxnSpPr>
        <p:spPr>
          <a:xfrm>
            <a:off x="6005260" y="4429964"/>
            <a:ext cx="551522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íSḻïḑê">
            <a:extLst>
              <a:ext uri="{FF2B5EF4-FFF2-40B4-BE49-F238E27FC236}">
                <a16:creationId xmlns:a16="http://schemas.microsoft.com/office/drawing/2014/main" id="{FAB6AB12-3EC9-401C-B225-A1ED7D16AEAC}"/>
              </a:ext>
            </a:extLst>
          </p:cNvPr>
          <p:cNvSpPr/>
          <p:nvPr/>
        </p:nvSpPr>
        <p:spPr>
          <a:xfrm>
            <a:off x="5256893" y="2967362"/>
            <a:ext cx="591457" cy="591462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1" name="ïṡļíḓê">
            <a:extLst>
              <a:ext uri="{FF2B5EF4-FFF2-40B4-BE49-F238E27FC236}">
                <a16:creationId xmlns:a16="http://schemas.microsoft.com/office/drawing/2014/main" id="{97B278A0-10CD-4704-9A5C-2FA0F89192C5}"/>
              </a:ext>
            </a:extLst>
          </p:cNvPr>
          <p:cNvSpPr/>
          <p:nvPr/>
        </p:nvSpPr>
        <p:spPr bwMode="auto">
          <a:xfrm>
            <a:off x="5401828" y="3115238"/>
            <a:ext cx="301586" cy="295706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>
              <a:solidFill>
                <a:schemeClr val="bg1"/>
              </a:solidFill>
            </a:endParaRPr>
          </a:p>
        </p:txBody>
      </p:sp>
      <p:sp>
        <p:nvSpPr>
          <p:cNvPr id="28" name="ïşlîde">
            <a:extLst>
              <a:ext uri="{FF2B5EF4-FFF2-40B4-BE49-F238E27FC236}">
                <a16:creationId xmlns:a16="http://schemas.microsoft.com/office/drawing/2014/main" id="{418C8B16-731A-4B47-ACB7-AC1E5552C920}"/>
              </a:ext>
            </a:extLst>
          </p:cNvPr>
          <p:cNvSpPr/>
          <p:nvPr/>
        </p:nvSpPr>
        <p:spPr>
          <a:xfrm>
            <a:off x="5256893" y="4667651"/>
            <a:ext cx="591457" cy="5914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îṣlíḓé">
            <a:extLst>
              <a:ext uri="{FF2B5EF4-FFF2-40B4-BE49-F238E27FC236}">
                <a16:creationId xmlns:a16="http://schemas.microsoft.com/office/drawing/2014/main" id="{029932FC-3B74-4259-8C70-DFE32A7BC5A5}"/>
              </a:ext>
            </a:extLst>
          </p:cNvPr>
          <p:cNvSpPr/>
          <p:nvPr/>
        </p:nvSpPr>
        <p:spPr bwMode="auto">
          <a:xfrm>
            <a:off x="5401828" y="4815527"/>
            <a:ext cx="301586" cy="295706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>
              <a:solidFill>
                <a:schemeClr val="bg1"/>
              </a:solidFill>
            </a:endParaRPr>
          </a:p>
        </p:txBody>
      </p:sp>
      <p:sp>
        <p:nvSpPr>
          <p:cNvPr id="25" name="íšľîďê">
            <a:extLst>
              <a:ext uri="{FF2B5EF4-FFF2-40B4-BE49-F238E27FC236}">
                <a16:creationId xmlns:a16="http://schemas.microsoft.com/office/drawing/2014/main" id="{CEBD7C0F-6D3A-4808-9C7B-ADAE869F626A}"/>
              </a:ext>
            </a:extLst>
          </p:cNvPr>
          <p:cNvSpPr txBox="1"/>
          <p:nvPr/>
        </p:nvSpPr>
        <p:spPr>
          <a:xfrm>
            <a:off x="786001" y="2051299"/>
            <a:ext cx="1079999" cy="220036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REPORT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6" name="íSḷíḋe">
            <a:extLst>
              <a:ext uri="{FF2B5EF4-FFF2-40B4-BE49-F238E27FC236}">
                <a16:creationId xmlns:a16="http://schemas.microsoft.com/office/drawing/2014/main" id="{32359BC5-8017-4FCD-B2D8-7248831D55F5}"/>
              </a:ext>
            </a:extLst>
          </p:cNvPr>
          <p:cNvSpPr txBox="1"/>
          <p:nvPr/>
        </p:nvSpPr>
        <p:spPr>
          <a:xfrm>
            <a:off x="787885" y="1874579"/>
            <a:ext cx="770608" cy="131856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ANNUAL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7" name="îşļídè">
            <a:extLst>
              <a:ext uri="{FF2B5EF4-FFF2-40B4-BE49-F238E27FC236}">
                <a16:creationId xmlns:a16="http://schemas.microsoft.com/office/drawing/2014/main" id="{792942A0-B449-478F-9880-922F0EC8FA0B}"/>
              </a:ext>
            </a:extLst>
          </p:cNvPr>
          <p:cNvSpPr txBox="1"/>
          <p:nvPr/>
        </p:nvSpPr>
        <p:spPr>
          <a:xfrm>
            <a:off x="1193149" y="1629885"/>
            <a:ext cx="481346" cy="197592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2017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2" name="isľídé">
            <a:extLst>
              <a:ext uri="{FF2B5EF4-FFF2-40B4-BE49-F238E27FC236}">
                <a16:creationId xmlns:a16="http://schemas.microsoft.com/office/drawing/2014/main" id="{8CB01261-DEB3-440E-A64E-E8E507280073}"/>
              </a:ext>
            </a:extLst>
          </p:cNvPr>
          <p:cNvSpPr/>
          <p:nvPr/>
        </p:nvSpPr>
        <p:spPr>
          <a:xfrm>
            <a:off x="786001" y="1629884"/>
            <a:ext cx="357267" cy="184306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3" name="îS1ide">
            <a:extLst>
              <a:ext uri="{FF2B5EF4-FFF2-40B4-BE49-F238E27FC236}">
                <a16:creationId xmlns:a16="http://schemas.microsoft.com/office/drawing/2014/main" id="{275EC904-3506-4566-8B64-5C339C5883A6}"/>
              </a:ext>
            </a:extLst>
          </p:cNvPr>
          <p:cNvSpPr/>
          <p:nvPr/>
        </p:nvSpPr>
        <p:spPr>
          <a:xfrm>
            <a:off x="786000" y="1629884"/>
            <a:ext cx="107181" cy="1843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4" name="ï$líḑé">
            <a:extLst>
              <a:ext uri="{FF2B5EF4-FFF2-40B4-BE49-F238E27FC236}">
                <a16:creationId xmlns:a16="http://schemas.microsoft.com/office/drawing/2014/main" id="{6A9A48A5-2416-4059-8682-110B6B981ECC}"/>
              </a:ext>
            </a:extLst>
          </p:cNvPr>
          <p:cNvSpPr/>
          <p:nvPr/>
        </p:nvSpPr>
        <p:spPr>
          <a:xfrm>
            <a:off x="1608375" y="1747474"/>
            <a:ext cx="257625" cy="257236"/>
          </a:xfrm>
          <a:custGeom>
            <a:avLst/>
            <a:gdLst>
              <a:gd name="connsiteX0" fmla="*/ 259984 w 607639"/>
              <a:gd name="connsiteY0" fmla="*/ 430308 h 606722"/>
              <a:gd name="connsiteX1" fmla="*/ 287837 w 607639"/>
              <a:gd name="connsiteY1" fmla="*/ 458126 h 606722"/>
              <a:gd name="connsiteX2" fmla="*/ 139047 w 607639"/>
              <a:gd name="connsiteY2" fmla="*/ 606722 h 606722"/>
              <a:gd name="connsiteX3" fmla="*/ 111282 w 607639"/>
              <a:gd name="connsiteY3" fmla="*/ 578905 h 606722"/>
              <a:gd name="connsiteX4" fmla="*/ 204460 w 607639"/>
              <a:gd name="connsiteY4" fmla="*/ 374844 h 606722"/>
              <a:gd name="connsiteX5" fmla="*/ 232231 w 607639"/>
              <a:gd name="connsiteY5" fmla="*/ 402573 h 606722"/>
              <a:gd name="connsiteX6" fmla="*/ 27771 w 607639"/>
              <a:gd name="connsiteY6" fmla="*/ 606722 h 606722"/>
              <a:gd name="connsiteX7" fmla="*/ 0 w 607639"/>
              <a:gd name="connsiteY7" fmla="*/ 578904 h 606722"/>
              <a:gd name="connsiteX8" fmla="*/ 148791 w 607639"/>
              <a:gd name="connsiteY8" fmla="*/ 319309 h 606722"/>
              <a:gd name="connsiteX9" fmla="*/ 176555 w 607639"/>
              <a:gd name="connsiteY9" fmla="*/ 347040 h 606722"/>
              <a:gd name="connsiteX10" fmla="*/ 27853 w 607639"/>
              <a:gd name="connsiteY10" fmla="*/ 495652 h 606722"/>
              <a:gd name="connsiteX11" fmla="*/ 0 w 607639"/>
              <a:gd name="connsiteY11" fmla="*/ 467921 h 606722"/>
              <a:gd name="connsiteX12" fmla="*/ 482456 w 607639"/>
              <a:gd name="connsiteY12" fmla="*/ 291506 h 606722"/>
              <a:gd name="connsiteX13" fmla="*/ 441354 w 607639"/>
              <a:gd name="connsiteY13" fmla="*/ 444829 h 606722"/>
              <a:gd name="connsiteX14" fmla="*/ 385749 w 607639"/>
              <a:gd name="connsiteY14" fmla="*/ 500380 h 606722"/>
              <a:gd name="connsiteX15" fmla="*/ 329611 w 607639"/>
              <a:gd name="connsiteY15" fmla="*/ 444295 h 606722"/>
              <a:gd name="connsiteX16" fmla="*/ 218312 w 607639"/>
              <a:gd name="connsiteY16" fmla="*/ 277605 h 606722"/>
              <a:gd name="connsiteX17" fmla="*/ 329470 w 607639"/>
              <a:gd name="connsiteY17" fmla="*/ 388739 h 606722"/>
              <a:gd name="connsiteX18" fmla="*/ 301703 w 607639"/>
              <a:gd name="connsiteY18" fmla="*/ 416478 h 606722"/>
              <a:gd name="connsiteX19" fmla="*/ 190456 w 607639"/>
              <a:gd name="connsiteY19" fmla="*/ 305433 h 606722"/>
              <a:gd name="connsiteX20" fmla="*/ 315639 w 607639"/>
              <a:gd name="connsiteY20" fmla="*/ 124971 h 606722"/>
              <a:gd name="connsiteX21" fmla="*/ 162720 w 607639"/>
              <a:gd name="connsiteY21" fmla="*/ 277604 h 606722"/>
              <a:gd name="connsiteX22" fmla="*/ 106554 w 607639"/>
              <a:gd name="connsiteY22" fmla="*/ 221544 h 606722"/>
              <a:gd name="connsiteX23" fmla="*/ 162097 w 607639"/>
              <a:gd name="connsiteY23" fmla="*/ 166016 h 606722"/>
              <a:gd name="connsiteX24" fmla="*/ 459243 w 607639"/>
              <a:gd name="connsiteY24" fmla="*/ 120359 h 606722"/>
              <a:gd name="connsiteX25" fmla="*/ 431471 w 607639"/>
              <a:gd name="connsiteY25" fmla="*/ 148088 h 606722"/>
              <a:gd name="connsiteX26" fmla="*/ 459243 w 607639"/>
              <a:gd name="connsiteY26" fmla="*/ 175905 h 606722"/>
              <a:gd name="connsiteX27" fmla="*/ 487103 w 607639"/>
              <a:gd name="connsiteY27" fmla="*/ 148088 h 606722"/>
              <a:gd name="connsiteX28" fmla="*/ 445357 w 607639"/>
              <a:gd name="connsiteY28" fmla="*/ 50948 h 606722"/>
              <a:gd name="connsiteX29" fmla="*/ 556620 w 607639"/>
              <a:gd name="connsiteY29" fmla="*/ 161952 h 606722"/>
              <a:gd name="connsiteX30" fmla="*/ 357326 w 607639"/>
              <a:gd name="connsiteY30" fmla="*/ 360942 h 606722"/>
              <a:gd name="connsiteX31" fmla="*/ 246062 w 607639"/>
              <a:gd name="connsiteY31" fmla="*/ 249938 h 606722"/>
              <a:gd name="connsiteX32" fmla="*/ 607639 w 607639"/>
              <a:gd name="connsiteY32" fmla="*/ 0 h 606722"/>
              <a:gd name="connsiteX33" fmla="*/ 576136 w 607639"/>
              <a:gd name="connsiteY33" fmla="*/ 125818 h 606722"/>
              <a:gd name="connsiteX34" fmla="*/ 481539 w 607639"/>
              <a:gd name="connsiteY34" fmla="*/ 31454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639" h="606722">
                <a:moveTo>
                  <a:pt x="259984" y="430308"/>
                </a:moveTo>
                <a:lnTo>
                  <a:pt x="287837" y="458126"/>
                </a:lnTo>
                <a:lnTo>
                  <a:pt x="139047" y="606722"/>
                </a:lnTo>
                <a:lnTo>
                  <a:pt x="111282" y="578905"/>
                </a:lnTo>
                <a:close/>
                <a:moveTo>
                  <a:pt x="204460" y="374844"/>
                </a:moveTo>
                <a:lnTo>
                  <a:pt x="232231" y="402573"/>
                </a:lnTo>
                <a:lnTo>
                  <a:pt x="27771" y="606722"/>
                </a:lnTo>
                <a:lnTo>
                  <a:pt x="0" y="578904"/>
                </a:lnTo>
                <a:close/>
                <a:moveTo>
                  <a:pt x="148791" y="319309"/>
                </a:moveTo>
                <a:lnTo>
                  <a:pt x="176555" y="347040"/>
                </a:lnTo>
                <a:lnTo>
                  <a:pt x="27853" y="495652"/>
                </a:lnTo>
                <a:lnTo>
                  <a:pt x="0" y="467921"/>
                </a:lnTo>
                <a:close/>
                <a:moveTo>
                  <a:pt x="482456" y="291506"/>
                </a:moveTo>
                <a:lnTo>
                  <a:pt x="441354" y="444829"/>
                </a:lnTo>
                <a:lnTo>
                  <a:pt x="385749" y="500380"/>
                </a:lnTo>
                <a:lnTo>
                  <a:pt x="329611" y="444295"/>
                </a:lnTo>
                <a:close/>
                <a:moveTo>
                  <a:pt x="218312" y="277605"/>
                </a:moveTo>
                <a:lnTo>
                  <a:pt x="329470" y="388739"/>
                </a:lnTo>
                <a:lnTo>
                  <a:pt x="301703" y="416478"/>
                </a:lnTo>
                <a:lnTo>
                  <a:pt x="190456" y="305433"/>
                </a:lnTo>
                <a:close/>
                <a:moveTo>
                  <a:pt x="315639" y="124971"/>
                </a:moveTo>
                <a:lnTo>
                  <a:pt x="162720" y="277604"/>
                </a:lnTo>
                <a:lnTo>
                  <a:pt x="106554" y="221544"/>
                </a:lnTo>
                <a:lnTo>
                  <a:pt x="162097" y="166016"/>
                </a:lnTo>
                <a:close/>
                <a:moveTo>
                  <a:pt x="459243" y="120359"/>
                </a:moveTo>
                <a:lnTo>
                  <a:pt x="431471" y="148088"/>
                </a:lnTo>
                <a:lnTo>
                  <a:pt x="459243" y="175905"/>
                </a:lnTo>
                <a:lnTo>
                  <a:pt x="487103" y="148088"/>
                </a:lnTo>
                <a:close/>
                <a:moveTo>
                  <a:pt x="445357" y="50948"/>
                </a:moveTo>
                <a:lnTo>
                  <a:pt x="556620" y="161952"/>
                </a:lnTo>
                <a:lnTo>
                  <a:pt x="357326" y="360942"/>
                </a:lnTo>
                <a:lnTo>
                  <a:pt x="246062" y="249938"/>
                </a:lnTo>
                <a:close/>
                <a:moveTo>
                  <a:pt x="607639" y="0"/>
                </a:moveTo>
                <a:lnTo>
                  <a:pt x="576136" y="125818"/>
                </a:lnTo>
                <a:lnTo>
                  <a:pt x="481539" y="31454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0079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ïṡḻïḋé">
            <a:extLst>
              <a:ext uri="{FF2B5EF4-FFF2-40B4-BE49-F238E27FC236}">
                <a16:creationId xmlns:a16="http://schemas.microsoft.com/office/drawing/2014/main" id="{B94158D1-11A5-447B-935B-B33ACC71CF8D}"/>
              </a:ext>
            </a:extLst>
          </p:cNvPr>
          <p:cNvSpPr/>
          <p:nvPr/>
        </p:nvSpPr>
        <p:spPr bwMode="auto">
          <a:xfrm flipH="1">
            <a:off x="9120336" y="-106544"/>
            <a:ext cx="1267851" cy="696216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ïśļîdé">
            <a:extLst>
              <a:ext uri="{FF2B5EF4-FFF2-40B4-BE49-F238E27FC236}">
                <a16:creationId xmlns:a16="http://schemas.microsoft.com/office/drawing/2014/main" id="{9D3F0C70-9B34-4819-ABDC-2FC78CE0A7E4}"/>
              </a:ext>
            </a:extLst>
          </p:cNvPr>
          <p:cNvSpPr/>
          <p:nvPr/>
        </p:nvSpPr>
        <p:spPr bwMode="auto">
          <a:xfrm flipH="1">
            <a:off x="9280181" y="-104160"/>
            <a:ext cx="1108007" cy="6962160"/>
          </a:xfrm>
          <a:prstGeom prst="rtTriangl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îṡ1îdê">
            <a:extLst>
              <a:ext uri="{FF2B5EF4-FFF2-40B4-BE49-F238E27FC236}">
                <a16:creationId xmlns:a16="http://schemas.microsoft.com/office/drawing/2014/main" id="{EB342252-BC50-4A8A-AD63-E22042844408}"/>
              </a:ext>
            </a:extLst>
          </p:cNvPr>
          <p:cNvSpPr/>
          <p:nvPr/>
        </p:nvSpPr>
        <p:spPr bwMode="auto">
          <a:xfrm>
            <a:off x="9465678" y="0"/>
            <a:ext cx="2726322" cy="6858000"/>
          </a:xfrm>
          <a:custGeom>
            <a:avLst/>
            <a:gdLst>
              <a:gd name="connsiteX0" fmla="*/ 1038007 w 3119234"/>
              <a:gd name="connsiteY0" fmla="*/ 0 h 6858000"/>
              <a:gd name="connsiteX1" fmla="*/ 3119234 w 3119234"/>
              <a:gd name="connsiteY1" fmla="*/ 0 h 6858000"/>
              <a:gd name="connsiteX2" fmla="*/ 3119234 w 3119234"/>
              <a:gd name="connsiteY2" fmla="*/ 6823552 h 6858000"/>
              <a:gd name="connsiteX3" fmla="*/ 3114020 w 3119234"/>
              <a:gd name="connsiteY3" fmla="*/ 6858000 h 6858000"/>
              <a:gd name="connsiteX4" fmla="*/ 0 w 311923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9234" h="6858000">
                <a:moveTo>
                  <a:pt x="1038007" y="0"/>
                </a:moveTo>
                <a:lnTo>
                  <a:pt x="3119234" y="0"/>
                </a:lnTo>
                <a:lnTo>
                  <a:pt x="3119234" y="6823552"/>
                </a:lnTo>
                <a:lnTo>
                  <a:pt x="311402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/>
            <a:srcRect/>
            <a:stretch>
              <a:fillRect l="-143474" r="-145365"/>
            </a:stretch>
          </a:blip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6" name="ïṩľîḍê">
            <a:extLst>
              <a:ext uri="{FF2B5EF4-FFF2-40B4-BE49-F238E27FC236}">
                <a16:creationId xmlns:a16="http://schemas.microsoft.com/office/drawing/2014/main" id="{EF119514-ACDE-4AD0-9AC3-F97B83DF3C82}"/>
              </a:ext>
            </a:extLst>
          </p:cNvPr>
          <p:cNvSpPr>
            <a:spLocks/>
          </p:cNvSpPr>
          <p:nvPr/>
        </p:nvSpPr>
        <p:spPr bwMode="auto">
          <a:xfrm>
            <a:off x="524816" y="2246817"/>
            <a:ext cx="245468" cy="476018"/>
          </a:xfrm>
          <a:custGeom>
            <a:avLst/>
            <a:gdLst>
              <a:gd name="connsiteX0" fmla="*/ 159127 w 313668"/>
              <a:gd name="connsiteY0" fmla="*/ 411396 h 608274"/>
              <a:gd name="connsiteX1" fmla="*/ 159127 w 313668"/>
              <a:gd name="connsiteY1" fmla="*/ 577440 h 608274"/>
              <a:gd name="connsiteX2" fmla="*/ 128336 w 313668"/>
              <a:gd name="connsiteY2" fmla="*/ 608274 h 608274"/>
              <a:gd name="connsiteX3" fmla="*/ 97453 w 313668"/>
              <a:gd name="connsiteY3" fmla="*/ 577440 h 608274"/>
              <a:gd name="connsiteX4" fmla="*/ 97453 w 313668"/>
              <a:gd name="connsiteY4" fmla="*/ 458706 h 608274"/>
              <a:gd name="connsiteX5" fmla="*/ 128221 w 313668"/>
              <a:gd name="connsiteY5" fmla="*/ 306395 h 608274"/>
              <a:gd name="connsiteX6" fmla="*/ 168122 w 313668"/>
              <a:gd name="connsiteY6" fmla="*/ 358410 h 608274"/>
              <a:gd name="connsiteX7" fmla="*/ 171347 w 313668"/>
              <a:gd name="connsiteY7" fmla="*/ 370377 h 608274"/>
              <a:gd name="connsiteX8" fmla="*/ 165173 w 313668"/>
              <a:gd name="connsiteY8" fmla="*/ 381149 h 608274"/>
              <a:gd name="connsiteX9" fmla="*/ 71917 w 313668"/>
              <a:gd name="connsiteY9" fmla="*/ 452588 h 608274"/>
              <a:gd name="connsiteX10" fmla="*/ 62057 w 313668"/>
              <a:gd name="connsiteY10" fmla="*/ 455994 h 608274"/>
              <a:gd name="connsiteX11" fmla="*/ 49156 w 313668"/>
              <a:gd name="connsiteY11" fmla="*/ 449642 h 608274"/>
              <a:gd name="connsiteX12" fmla="*/ 3357 w 313668"/>
              <a:gd name="connsiteY12" fmla="*/ 390079 h 608274"/>
              <a:gd name="connsiteX13" fmla="*/ 132 w 313668"/>
              <a:gd name="connsiteY13" fmla="*/ 378019 h 608274"/>
              <a:gd name="connsiteX14" fmla="*/ 6398 w 313668"/>
              <a:gd name="connsiteY14" fmla="*/ 367339 h 608274"/>
              <a:gd name="connsiteX15" fmla="*/ 9162 w 313668"/>
              <a:gd name="connsiteY15" fmla="*/ 365130 h 608274"/>
              <a:gd name="connsiteX16" fmla="*/ 43904 w 313668"/>
              <a:gd name="connsiteY16" fmla="*/ 407754 h 608274"/>
              <a:gd name="connsiteX17" fmla="*/ 59661 w 313668"/>
              <a:gd name="connsiteY17" fmla="*/ 410240 h 608274"/>
              <a:gd name="connsiteX18" fmla="*/ 107948 w 313668"/>
              <a:gd name="connsiteY18" fmla="*/ 375165 h 608274"/>
              <a:gd name="connsiteX19" fmla="*/ 126009 w 313668"/>
              <a:gd name="connsiteY19" fmla="*/ 319836 h 608274"/>
              <a:gd name="connsiteX20" fmla="*/ 128221 w 313668"/>
              <a:gd name="connsiteY20" fmla="*/ 306395 h 608274"/>
              <a:gd name="connsiteX21" fmla="*/ 163534 w 313668"/>
              <a:gd name="connsiteY21" fmla="*/ 163741 h 608274"/>
              <a:gd name="connsiteX22" fmla="*/ 160861 w 313668"/>
              <a:gd name="connsiteY22" fmla="*/ 166411 h 608274"/>
              <a:gd name="connsiteX23" fmla="*/ 160861 w 313668"/>
              <a:gd name="connsiteY23" fmla="*/ 185098 h 608274"/>
              <a:gd name="connsiteX24" fmla="*/ 163534 w 313668"/>
              <a:gd name="connsiteY24" fmla="*/ 187767 h 608274"/>
              <a:gd name="connsiteX25" fmla="*/ 179484 w 313668"/>
              <a:gd name="connsiteY25" fmla="*/ 187767 h 608274"/>
              <a:gd name="connsiteX26" fmla="*/ 182157 w 313668"/>
              <a:gd name="connsiteY26" fmla="*/ 185098 h 608274"/>
              <a:gd name="connsiteX27" fmla="*/ 182157 w 313668"/>
              <a:gd name="connsiteY27" fmla="*/ 166411 h 608274"/>
              <a:gd name="connsiteX28" fmla="*/ 179484 w 313668"/>
              <a:gd name="connsiteY28" fmla="*/ 163741 h 608274"/>
              <a:gd name="connsiteX29" fmla="*/ 131358 w 313668"/>
              <a:gd name="connsiteY29" fmla="*/ 155456 h 608274"/>
              <a:gd name="connsiteX30" fmla="*/ 211383 w 313668"/>
              <a:gd name="connsiteY30" fmla="*/ 155456 h 608274"/>
              <a:gd name="connsiteX31" fmla="*/ 260338 w 313668"/>
              <a:gd name="connsiteY31" fmla="*/ 190989 h 608274"/>
              <a:gd name="connsiteX32" fmla="*/ 312151 w 313668"/>
              <a:gd name="connsiteY32" fmla="*/ 350060 h 608274"/>
              <a:gd name="connsiteX33" fmla="*/ 292606 w 313668"/>
              <a:gd name="connsiteY33" fmla="*/ 388447 h 608274"/>
              <a:gd name="connsiteX34" fmla="*/ 283110 w 313668"/>
              <a:gd name="connsiteY34" fmla="*/ 389920 h 608274"/>
              <a:gd name="connsiteX35" fmla="*/ 254069 w 313668"/>
              <a:gd name="connsiteY35" fmla="*/ 368931 h 608274"/>
              <a:gd name="connsiteX36" fmla="*/ 245310 w 313668"/>
              <a:gd name="connsiteY36" fmla="*/ 341867 h 608274"/>
              <a:gd name="connsiteX37" fmla="*/ 245310 w 313668"/>
              <a:gd name="connsiteY37" fmla="*/ 383108 h 608274"/>
              <a:gd name="connsiteX38" fmla="*/ 245310 w 313668"/>
              <a:gd name="connsiteY38" fmla="*/ 577436 h 608274"/>
              <a:gd name="connsiteX39" fmla="*/ 214425 w 313668"/>
              <a:gd name="connsiteY39" fmla="*/ 608274 h 608274"/>
              <a:gd name="connsiteX40" fmla="*/ 183540 w 313668"/>
              <a:gd name="connsiteY40" fmla="*/ 577436 h 608274"/>
              <a:gd name="connsiteX41" fmla="*/ 183540 w 313668"/>
              <a:gd name="connsiteY41" fmla="*/ 391301 h 608274"/>
              <a:gd name="connsiteX42" fmla="*/ 191561 w 313668"/>
              <a:gd name="connsiteY42" fmla="*/ 373074 h 608274"/>
              <a:gd name="connsiteX43" fmla="*/ 184278 w 313668"/>
              <a:gd name="connsiteY43" fmla="*/ 346102 h 608274"/>
              <a:gd name="connsiteX44" fmla="*/ 181789 w 313668"/>
              <a:gd name="connsiteY44" fmla="*/ 342788 h 608274"/>
              <a:gd name="connsiteX45" fmla="*/ 197646 w 313668"/>
              <a:gd name="connsiteY45" fmla="*/ 323825 h 608274"/>
              <a:gd name="connsiteX46" fmla="*/ 201242 w 313668"/>
              <a:gd name="connsiteY46" fmla="*/ 310661 h 608274"/>
              <a:gd name="connsiteX47" fmla="*/ 185015 w 313668"/>
              <a:gd name="connsiteY47" fmla="*/ 216396 h 608274"/>
              <a:gd name="connsiteX48" fmla="*/ 182526 w 313668"/>
              <a:gd name="connsiteY48" fmla="*/ 201760 h 608274"/>
              <a:gd name="connsiteX49" fmla="*/ 179853 w 313668"/>
              <a:gd name="connsiteY49" fmla="*/ 199550 h 608274"/>
              <a:gd name="connsiteX50" fmla="*/ 162797 w 313668"/>
              <a:gd name="connsiteY50" fmla="*/ 199550 h 608274"/>
              <a:gd name="connsiteX51" fmla="*/ 160123 w 313668"/>
              <a:gd name="connsiteY51" fmla="*/ 201760 h 608274"/>
              <a:gd name="connsiteX52" fmla="*/ 157634 w 313668"/>
              <a:gd name="connsiteY52" fmla="*/ 216396 h 608274"/>
              <a:gd name="connsiteX53" fmla="*/ 144266 w 313668"/>
              <a:gd name="connsiteY53" fmla="*/ 293999 h 608274"/>
              <a:gd name="connsiteX54" fmla="*/ 138550 w 313668"/>
              <a:gd name="connsiteY54" fmla="*/ 286450 h 608274"/>
              <a:gd name="connsiteX55" fmla="*/ 119650 w 313668"/>
              <a:gd name="connsiteY55" fmla="*/ 273747 h 608274"/>
              <a:gd name="connsiteX56" fmla="*/ 119189 w 313668"/>
              <a:gd name="connsiteY56" fmla="*/ 275127 h 608274"/>
              <a:gd name="connsiteX57" fmla="*/ 88580 w 313668"/>
              <a:gd name="connsiteY57" fmla="*/ 368931 h 608274"/>
              <a:gd name="connsiteX58" fmla="*/ 50135 w 313668"/>
              <a:gd name="connsiteY58" fmla="*/ 388447 h 608274"/>
              <a:gd name="connsiteX59" fmla="*/ 30590 w 313668"/>
              <a:gd name="connsiteY59" fmla="*/ 350060 h 608274"/>
              <a:gd name="connsiteX60" fmla="*/ 61107 w 313668"/>
              <a:gd name="connsiteY60" fmla="*/ 256256 h 608274"/>
              <a:gd name="connsiteX61" fmla="*/ 82403 w 313668"/>
              <a:gd name="connsiteY61" fmla="*/ 190989 h 608274"/>
              <a:gd name="connsiteX62" fmla="*/ 131358 w 313668"/>
              <a:gd name="connsiteY62" fmla="*/ 155456 h 608274"/>
              <a:gd name="connsiteX63" fmla="*/ 171336 w 313668"/>
              <a:gd name="connsiteY63" fmla="*/ 0 h 608274"/>
              <a:gd name="connsiteX64" fmla="*/ 238585 w 313668"/>
              <a:gd name="connsiteY64" fmla="*/ 67108 h 608274"/>
              <a:gd name="connsiteX65" fmla="*/ 171336 w 313668"/>
              <a:gd name="connsiteY65" fmla="*/ 134216 h 608274"/>
              <a:gd name="connsiteX66" fmla="*/ 104087 w 313668"/>
              <a:gd name="connsiteY66" fmla="*/ 67108 h 608274"/>
              <a:gd name="connsiteX67" fmla="*/ 171336 w 313668"/>
              <a:gd name="connsiteY67" fmla="*/ 0 h 60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13668" h="608274">
                <a:moveTo>
                  <a:pt x="159127" y="411396"/>
                </a:moveTo>
                <a:lnTo>
                  <a:pt x="159127" y="577440"/>
                </a:lnTo>
                <a:cubicBezTo>
                  <a:pt x="159127" y="594468"/>
                  <a:pt x="145391" y="608274"/>
                  <a:pt x="128336" y="608274"/>
                </a:cubicBezTo>
                <a:cubicBezTo>
                  <a:pt x="111282" y="608274"/>
                  <a:pt x="97453" y="594468"/>
                  <a:pt x="97453" y="577440"/>
                </a:cubicBezTo>
                <a:lnTo>
                  <a:pt x="97453" y="458706"/>
                </a:lnTo>
                <a:close/>
                <a:moveTo>
                  <a:pt x="128221" y="306395"/>
                </a:moveTo>
                <a:lnTo>
                  <a:pt x="168122" y="358410"/>
                </a:lnTo>
                <a:cubicBezTo>
                  <a:pt x="170794" y="361816"/>
                  <a:pt x="171900" y="366143"/>
                  <a:pt x="171347" y="370377"/>
                </a:cubicBezTo>
                <a:cubicBezTo>
                  <a:pt x="170794" y="374612"/>
                  <a:pt x="168583" y="378479"/>
                  <a:pt x="165173" y="381149"/>
                </a:cubicBezTo>
                <a:lnTo>
                  <a:pt x="71917" y="452588"/>
                </a:lnTo>
                <a:cubicBezTo>
                  <a:pt x="68968" y="454889"/>
                  <a:pt x="65467" y="455994"/>
                  <a:pt x="62057" y="455994"/>
                </a:cubicBezTo>
                <a:cubicBezTo>
                  <a:pt x="57173" y="455994"/>
                  <a:pt x="52289" y="453785"/>
                  <a:pt x="49156" y="449642"/>
                </a:cubicBezTo>
                <a:lnTo>
                  <a:pt x="3357" y="390079"/>
                </a:lnTo>
                <a:cubicBezTo>
                  <a:pt x="777" y="386672"/>
                  <a:pt x="-421" y="382345"/>
                  <a:pt x="132" y="378019"/>
                </a:cubicBezTo>
                <a:cubicBezTo>
                  <a:pt x="685" y="373784"/>
                  <a:pt x="2988" y="369917"/>
                  <a:pt x="6398" y="367339"/>
                </a:cubicBezTo>
                <a:lnTo>
                  <a:pt x="9162" y="365130"/>
                </a:lnTo>
                <a:cubicBezTo>
                  <a:pt x="11374" y="384279"/>
                  <a:pt x="24367" y="401402"/>
                  <a:pt x="43904" y="407754"/>
                </a:cubicBezTo>
                <a:cubicBezTo>
                  <a:pt x="49064" y="409411"/>
                  <a:pt x="54409" y="410240"/>
                  <a:pt x="59661" y="410240"/>
                </a:cubicBezTo>
                <a:cubicBezTo>
                  <a:pt x="81040" y="410240"/>
                  <a:pt x="100945" y="396615"/>
                  <a:pt x="107948" y="375165"/>
                </a:cubicBezTo>
                <a:lnTo>
                  <a:pt x="126009" y="319836"/>
                </a:lnTo>
                <a:cubicBezTo>
                  <a:pt x="127484" y="315325"/>
                  <a:pt x="128037" y="310906"/>
                  <a:pt x="128221" y="306395"/>
                </a:cubicBezTo>
                <a:close/>
                <a:moveTo>
                  <a:pt x="163534" y="163741"/>
                </a:moveTo>
                <a:cubicBezTo>
                  <a:pt x="162059" y="163741"/>
                  <a:pt x="160861" y="164938"/>
                  <a:pt x="160861" y="166411"/>
                </a:cubicBezTo>
                <a:lnTo>
                  <a:pt x="160861" y="185098"/>
                </a:lnTo>
                <a:cubicBezTo>
                  <a:pt x="160861" y="186571"/>
                  <a:pt x="162059" y="187767"/>
                  <a:pt x="163534" y="187767"/>
                </a:cubicBezTo>
                <a:lnTo>
                  <a:pt x="179484" y="187767"/>
                </a:lnTo>
                <a:cubicBezTo>
                  <a:pt x="180959" y="187767"/>
                  <a:pt x="182157" y="186571"/>
                  <a:pt x="182157" y="185098"/>
                </a:cubicBezTo>
                <a:lnTo>
                  <a:pt x="182157" y="166411"/>
                </a:lnTo>
                <a:cubicBezTo>
                  <a:pt x="182157" y="164938"/>
                  <a:pt x="180959" y="163741"/>
                  <a:pt x="179484" y="163741"/>
                </a:cubicBezTo>
                <a:close/>
                <a:moveTo>
                  <a:pt x="131358" y="155456"/>
                </a:moveTo>
                <a:lnTo>
                  <a:pt x="211383" y="155456"/>
                </a:lnTo>
                <a:cubicBezTo>
                  <a:pt x="233694" y="155456"/>
                  <a:pt x="253424" y="169725"/>
                  <a:pt x="260338" y="190989"/>
                </a:cubicBezTo>
                <a:lnTo>
                  <a:pt x="312151" y="350060"/>
                </a:lnTo>
                <a:cubicBezTo>
                  <a:pt x="317406" y="366078"/>
                  <a:pt x="308556" y="383292"/>
                  <a:pt x="292606" y="388447"/>
                </a:cubicBezTo>
                <a:cubicBezTo>
                  <a:pt x="289471" y="389460"/>
                  <a:pt x="286245" y="389920"/>
                  <a:pt x="283110" y="389920"/>
                </a:cubicBezTo>
                <a:cubicBezTo>
                  <a:pt x="270295" y="389920"/>
                  <a:pt x="258310" y="381819"/>
                  <a:pt x="254069" y="368931"/>
                </a:cubicBezTo>
                <a:lnTo>
                  <a:pt x="245310" y="341867"/>
                </a:lnTo>
                <a:lnTo>
                  <a:pt x="245310" y="383108"/>
                </a:lnTo>
                <a:lnTo>
                  <a:pt x="245310" y="577436"/>
                </a:lnTo>
                <a:cubicBezTo>
                  <a:pt x="245310" y="594466"/>
                  <a:pt x="231481" y="608274"/>
                  <a:pt x="214425" y="608274"/>
                </a:cubicBezTo>
                <a:cubicBezTo>
                  <a:pt x="197369" y="608274"/>
                  <a:pt x="183540" y="594466"/>
                  <a:pt x="183540" y="577436"/>
                </a:cubicBezTo>
                <a:lnTo>
                  <a:pt x="183540" y="391301"/>
                </a:lnTo>
                <a:cubicBezTo>
                  <a:pt x="187873" y="386146"/>
                  <a:pt x="190639" y="379886"/>
                  <a:pt x="191561" y="373074"/>
                </a:cubicBezTo>
                <a:cubicBezTo>
                  <a:pt x="192852" y="363316"/>
                  <a:pt x="190271" y="353742"/>
                  <a:pt x="184278" y="346102"/>
                </a:cubicBezTo>
                <a:lnTo>
                  <a:pt x="181789" y="342788"/>
                </a:lnTo>
                <a:lnTo>
                  <a:pt x="197646" y="323825"/>
                </a:lnTo>
                <a:cubicBezTo>
                  <a:pt x="200688" y="320142"/>
                  <a:pt x="201979" y="315355"/>
                  <a:pt x="201242" y="310661"/>
                </a:cubicBezTo>
                <a:lnTo>
                  <a:pt x="185015" y="216396"/>
                </a:lnTo>
                <a:lnTo>
                  <a:pt x="182526" y="201760"/>
                </a:lnTo>
                <a:cubicBezTo>
                  <a:pt x="182250" y="200471"/>
                  <a:pt x="181143" y="199550"/>
                  <a:pt x="179853" y="199550"/>
                </a:cubicBezTo>
                <a:lnTo>
                  <a:pt x="162797" y="199550"/>
                </a:lnTo>
                <a:cubicBezTo>
                  <a:pt x="161506" y="199550"/>
                  <a:pt x="160400" y="200471"/>
                  <a:pt x="160123" y="201760"/>
                </a:cubicBezTo>
                <a:lnTo>
                  <a:pt x="157634" y="216396"/>
                </a:lnTo>
                <a:lnTo>
                  <a:pt x="144266" y="293999"/>
                </a:lnTo>
                <a:lnTo>
                  <a:pt x="138550" y="286450"/>
                </a:lnTo>
                <a:cubicBezTo>
                  <a:pt x="133663" y="280191"/>
                  <a:pt x="127025" y="275864"/>
                  <a:pt x="119650" y="273747"/>
                </a:cubicBezTo>
                <a:lnTo>
                  <a:pt x="119189" y="275127"/>
                </a:lnTo>
                <a:lnTo>
                  <a:pt x="88580" y="368931"/>
                </a:lnTo>
                <a:cubicBezTo>
                  <a:pt x="83418" y="384949"/>
                  <a:pt x="66177" y="393694"/>
                  <a:pt x="50135" y="388447"/>
                </a:cubicBezTo>
                <a:cubicBezTo>
                  <a:pt x="34094" y="383200"/>
                  <a:pt x="25335" y="366078"/>
                  <a:pt x="30590" y="350060"/>
                </a:cubicBezTo>
                <a:lnTo>
                  <a:pt x="61107" y="256256"/>
                </a:lnTo>
                <a:lnTo>
                  <a:pt x="82403" y="190989"/>
                </a:lnTo>
                <a:cubicBezTo>
                  <a:pt x="89318" y="169725"/>
                  <a:pt x="108955" y="155456"/>
                  <a:pt x="131358" y="155456"/>
                </a:cubicBezTo>
                <a:close/>
                <a:moveTo>
                  <a:pt x="171336" y="0"/>
                </a:moveTo>
                <a:cubicBezTo>
                  <a:pt x="208477" y="0"/>
                  <a:pt x="238585" y="30045"/>
                  <a:pt x="238585" y="67108"/>
                </a:cubicBezTo>
                <a:cubicBezTo>
                  <a:pt x="238585" y="104171"/>
                  <a:pt x="208477" y="134216"/>
                  <a:pt x="171336" y="134216"/>
                </a:cubicBezTo>
                <a:cubicBezTo>
                  <a:pt x="134195" y="134216"/>
                  <a:pt x="104087" y="104171"/>
                  <a:pt x="104087" y="67108"/>
                </a:cubicBezTo>
                <a:cubicBezTo>
                  <a:pt x="104087" y="30045"/>
                  <a:pt x="134195" y="0"/>
                  <a:pt x="1713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iṩlïḍè">
            <a:extLst>
              <a:ext uri="{FF2B5EF4-FFF2-40B4-BE49-F238E27FC236}">
                <a16:creationId xmlns:a16="http://schemas.microsoft.com/office/drawing/2014/main" id="{CDAEA873-1D21-433F-9FB9-1D9C8378FA33}"/>
              </a:ext>
            </a:extLst>
          </p:cNvPr>
          <p:cNvSpPr txBox="1"/>
          <p:nvPr/>
        </p:nvSpPr>
        <p:spPr>
          <a:xfrm>
            <a:off x="1031748" y="2106694"/>
            <a:ext cx="2081166" cy="449700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/>
          </a:bodyPr>
          <a:lstStyle/>
          <a:p>
            <a:r>
              <a:rPr lang="zh-CN" altLang="en-US" b="1">
                <a:solidFill>
                  <a:schemeClr val="accent1"/>
                </a:solidFill>
              </a:rPr>
              <a:t>标题文本预设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48" name="ïsliḓè">
            <a:extLst>
              <a:ext uri="{FF2B5EF4-FFF2-40B4-BE49-F238E27FC236}">
                <a16:creationId xmlns:a16="http://schemas.microsoft.com/office/drawing/2014/main" id="{94981C09-2C37-41C1-A6E4-D81409677CDB}"/>
              </a:ext>
            </a:extLst>
          </p:cNvPr>
          <p:cNvSpPr txBox="1"/>
          <p:nvPr/>
        </p:nvSpPr>
        <p:spPr>
          <a:xfrm>
            <a:off x="1031748" y="2513815"/>
            <a:ext cx="2352572" cy="693304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43" name="îṧ1iḑê">
            <a:extLst>
              <a:ext uri="{FF2B5EF4-FFF2-40B4-BE49-F238E27FC236}">
                <a16:creationId xmlns:a16="http://schemas.microsoft.com/office/drawing/2014/main" id="{C3ABC59A-6FE4-478B-970A-7723DD459B65}"/>
              </a:ext>
            </a:extLst>
          </p:cNvPr>
          <p:cNvSpPr>
            <a:spLocks/>
          </p:cNvSpPr>
          <p:nvPr/>
        </p:nvSpPr>
        <p:spPr bwMode="auto">
          <a:xfrm>
            <a:off x="3605822" y="2257838"/>
            <a:ext cx="476018" cy="453976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ï$ľiďè">
            <a:extLst>
              <a:ext uri="{FF2B5EF4-FFF2-40B4-BE49-F238E27FC236}">
                <a16:creationId xmlns:a16="http://schemas.microsoft.com/office/drawing/2014/main" id="{6CD3C267-5975-45F1-9DBB-3B189AFD1A08}"/>
              </a:ext>
            </a:extLst>
          </p:cNvPr>
          <p:cNvSpPr txBox="1"/>
          <p:nvPr/>
        </p:nvSpPr>
        <p:spPr>
          <a:xfrm>
            <a:off x="4228029" y="2106694"/>
            <a:ext cx="2081166" cy="449700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/>
          </a:bodyPr>
          <a:lstStyle/>
          <a:p>
            <a:r>
              <a:rPr lang="zh-CN" altLang="en-US" b="1">
                <a:solidFill>
                  <a:schemeClr val="accent2"/>
                </a:solidFill>
              </a:rPr>
              <a:t>标题文本预设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45" name="í$ļïde">
            <a:extLst>
              <a:ext uri="{FF2B5EF4-FFF2-40B4-BE49-F238E27FC236}">
                <a16:creationId xmlns:a16="http://schemas.microsoft.com/office/drawing/2014/main" id="{3979391D-9248-4E3D-A771-8CE1242AC5BC}"/>
              </a:ext>
            </a:extLst>
          </p:cNvPr>
          <p:cNvSpPr txBox="1"/>
          <p:nvPr/>
        </p:nvSpPr>
        <p:spPr>
          <a:xfrm>
            <a:off x="4228029" y="2513815"/>
            <a:ext cx="2352572" cy="693304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40" name="ïṡḻiḓê">
            <a:extLst>
              <a:ext uri="{FF2B5EF4-FFF2-40B4-BE49-F238E27FC236}">
                <a16:creationId xmlns:a16="http://schemas.microsoft.com/office/drawing/2014/main" id="{D63E8736-57A6-4FF8-9A1A-00CE24B812B6}"/>
              </a:ext>
            </a:extLst>
          </p:cNvPr>
          <p:cNvSpPr>
            <a:spLocks/>
          </p:cNvSpPr>
          <p:nvPr/>
        </p:nvSpPr>
        <p:spPr bwMode="auto">
          <a:xfrm>
            <a:off x="6830191" y="2246817"/>
            <a:ext cx="419841" cy="476018"/>
          </a:xfrm>
          <a:custGeom>
            <a:avLst/>
            <a:gdLst>
              <a:gd name="T0" fmla="*/ 2125 w 2288"/>
              <a:gd name="T1" fmla="*/ 924 h 2598"/>
              <a:gd name="T2" fmla="*/ 1863 w 2288"/>
              <a:gd name="T3" fmla="*/ 1258 h 2598"/>
              <a:gd name="T4" fmla="*/ 1848 w 2288"/>
              <a:gd name="T5" fmla="*/ 1586 h 2598"/>
              <a:gd name="T6" fmla="*/ 1899 w 2288"/>
              <a:gd name="T7" fmla="*/ 1716 h 2598"/>
              <a:gd name="T8" fmla="*/ 1211 w 2288"/>
              <a:gd name="T9" fmla="*/ 2079 h 2598"/>
              <a:gd name="T10" fmla="*/ 1176 w 2288"/>
              <a:gd name="T11" fmla="*/ 2038 h 2598"/>
              <a:gd name="T12" fmla="*/ 1200 w 2288"/>
              <a:gd name="T13" fmla="*/ 965 h 2598"/>
              <a:gd name="T14" fmla="*/ 1409 w 2288"/>
              <a:gd name="T15" fmla="*/ 1012 h 2598"/>
              <a:gd name="T16" fmla="*/ 1522 w 2288"/>
              <a:gd name="T17" fmla="*/ 978 h 2598"/>
              <a:gd name="T18" fmla="*/ 1526 w 2288"/>
              <a:gd name="T19" fmla="*/ 847 h 2598"/>
              <a:gd name="T20" fmla="*/ 1387 w 2288"/>
              <a:gd name="T21" fmla="*/ 828 h 2598"/>
              <a:gd name="T22" fmla="*/ 1193 w 2288"/>
              <a:gd name="T23" fmla="*/ 584 h 2598"/>
              <a:gd name="T24" fmla="*/ 1375 w 2288"/>
              <a:gd name="T25" fmla="*/ 124 h 2598"/>
              <a:gd name="T26" fmla="*/ 1109 w 2288"/>
              <a:gd name="T27" fmla="*/ 37 h 2598"/>
              <a:gd name="T28" fmla="*/ 1013 w 2288"/>
              <a:gd name="T29" fmla="*/ 570 h 2598"/>
              <a:gd name="T30" fmla="*/ 1056 w 2288"/>
              <a:gd name="T31" fmla="*/ 808 h 2598"/>
              <a:gd name="T32" fmla="*/ 891 w 2288"/>
              <a:gd name="T33" fmla="*/ 784 h 2598"/>
              <a:gd name="T34" fmla="*/ 748 w 2288"/>
              <a:gd name="T35" fmla="*/ 921 h 2598"/>
              <a:gd name="T36" fmla="*/ 899 w 2288"/>
              <a:gd name="T37" fmla="*/ 946 h 2598"/>
              <a:gd name="T38" fmla="*/ 1024 w 2288"/>
              <a:gd name="T39" fmla="*/ 1479 h 2598"/>
              <a:gd name="T40" fmla="*/ 1022 w 2288"/>
              <a:gd name="T41" fmla="*/ 2081 h 2598"/>
              <a:gd name="T42" fmla="*/ 434 w 2288"/>
              <a:gd name="T43" fmla="*/ 1569 h 2598"/>
              <a:gd name="T44" fmla="*/ 395 w 2288"/>
              <a:gd name="T45" fmla="*/ 1470 h 2598"/>
              <a:gd name="T46" fmla="*/ 88 w 2288"/>
              <a:gd name="T47" fmla="*/ 1148 h 2598"/>
              <a:gd name="T48" fmla="*/ 101 w 2288"/>
              <a:gd name="T49" fmla="*/ 1658 h 2598"/>
              <a:gd name="T50" fmla="*/ 906 w 2288"/>
              <a:gd name="T51" fmla="*/ 2228 h 2598"/>
              <a:gd name="T52" fmla="*/ 1177 w 2288"/>
              <a:gd name="T53" fmla="*/ 2500 h 2598"/>
              <a:gd name="T54" fmla="*/ 1223 w 2288"/>
              <a:gd name="T55" fmla="*/ 2405 h 2598"/>
              <a:gd name="T56" fmla="*/ 1273 w 2288"/>
              <a:gd name="T57" fmla="*/ 2328 h 2598"/>
              <a:gd name="T58" fmla="*/ 1280 w 2288"/>
              <a:gd name="T59" fmla="*/ 2234 h 2598"/>
              <a:gd name="T60" fmla="*/ 2094 w 2288"/>
              <a:gd name="T61" fmla="*/ 1624 h 2598"/>
              <a:gd name="T62" fmla="*/ 2274 w 2288"/>
              <a:gd name="T63" fmla="*/ 1517 h 2598"/>
              <a:gd name="T64" fmla="*/ 1065 w 2288"/>
              <a:gd name="T65" fmla="*/ 420 h 2598"/>
              <a:gd name="T66" fmla="*/ 1131 w 2288"/>
              <a:gd name="T67" fmla="*/ 148 h 2598"/>
              <a:gd name="T68" fmla="*/ 1165 w 2288"/>
              <a:gd name="T69" fmla="*/ 430 h 2598"/>
              <a:gd name="T70" fmla="*/ 1065 w 2288"/>
              <a:gd name="T71" fmla="*/ 420 h 2598"/>
              <a:gd name="T72" fmla="*/ 1040 w 2288"/>
              <a:gd name="T73" fmla="*/ 2287 h 2598"/>
              <a:gd name="T74" fmla="*/ 1032 w 2288"/>
              <a:gd name="T75" fmla="*/ 2241 h 2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88" h="2598">
                <a:moveTo>
                  <a:pt x="2281" y="1465"/>
                </a:moveTo>
                <a:cubicBezTo>
                  <a:pt x="2220" y="1286"/>
                  <a:pt x="2159" y="1111"/>
                  <a:pt x="2125" y="924"/>
                </a:cubicBezTo>
                <a:cubicBezTo>
                  <a:pt x="2112" y="850"/>
                  <a:pt x="2015" y="868"/>
                  <a:pt x="1992" y="924"/>
                </a:cubicBezTo>
                <a:cubicBezTo>
                  <a:pt x="1948" y="1035"/>
                  <a:pt x="1904" y="1146"/>
                  <a:pt x="1863" y="1258"/>
                </a:cubicBezTo>
                <a:cubicBezTo>
                  <a:pt x="1840" y="1319"/>
                  <a:pt x="1790" y="1411"/>
                  <a:pt x="1809" y="1480"/>
                </a:cubicBezTo>
                <a:cubicBezTo>
                  <a:pt x="1783" y="1516"/>
                  <a:pt x="1783" y="1565"/>
                  <a:pt x="1848" y="1586"/>
                </a:cubicBezTo>
                <a:cubicBezTo>
                  <a:pt x="1878" y="1596"/>
                  <a:pt x="1908" y="1602"/>
                  <a:pt x="1938" y="1607"/>
                </a:cubicBezTo>
                <a:cubicBezTo>
                  <a:pt x="1927" y="1644"/>
                  <a:pt x="1916" y="1681"/>
                  <a:pt x="1899" y="1716"/>
                </a:cubicBezTo>
                <a:cubicBezTo>
                  <a:pt x="1861" y="1789"/>
                  <a:pt x="1799" y="1850"/>
                  <a:pt x="1734" y="1899"/>
                </a:cubicBezTo>
                <a:cubicBezTo>
                  <a:pt x="1586" y="2012"/>
                  <a:pt x="1393" y="2062"/>
                  <a:pt x="1211" y="2079"/>
                </a:cubicBezTo>
                <a:cubicBezTo>
                  <a:pt x="1201" y="2080"/>
                  <a:pt x="1190" y="2080"/>
                  <a:pt x="1180" y="2081"/>
                </a:cubicBezTo>
                <a:cubicBezTo>
                  <a:pt x="1178" y="2066"/>
                  <a:pt x="1177" y="2052"/>
                  <a:pt x="1176" y="2038"/>
                </a:cubicBezTo>
                <a:cubicBezTo>
                  <a:pt x="1167" y="1852"/>
                  <a:pt x="1173" y="1665"/>
                  <a:pt x="1178" y="1479"/>
                </a:cubicBezTo>
                <a:cubicBezTo>
                  <a:pt x="1183" y="1309"/>
                  <a:pt x="1195" y="1137"/>
                  <a:pt x="1200" y="965"/>
                </a:cubicBezTo>
                <a:cubicBezTo>
                  <a:pt x="1262" y="972"/>
                  <a:pt x="1326" y="981"/>
                  <a:pt x="1388" y="979"/>
                </a:cubicBezTo>
                <a:cubicBezTo>
                  <a:pt x="1391" y="992"/>
                  <a:pt x="1399" y="1003"/>
                  <a:pt x="1409" y="1012"/>
                </a:cubicBezTo>
                <a:cubicBezTo>
                  <a:pt x="1434" y="1041"/>
                  <a:pt x="1476" y="1041"/>
                  <a:pt x="1501" y="1012"/>
                </a:cubicBezTo>
                <a:cubicBezTo>
                  <a:pt x="1511" y="1003"/>
                  <a:pt x="1519" y="991"/>
                  <a:pt x="1522" y="978"/>
                </a:cubicBezTo>
                <a:cubicBezTo>
                  <a:pt x="1528" y="956"/>
                  <a:pt x="1526" y="931"/>
                  <a:pt x="1526" y="908"/>
                </a:cubicBezTo>
                <a:lnTo>
                  <a:pt x="1526" y="847"/>
                </a:lnTo>
                <a:cubicBezTo>
                  <a:pt x="1526" y="809"/>
                  <a:pt x="1493" y="776"/>
                  <a:pt x="1455" y="776"/>
                </a:cubicBezTo>
                <a:cubicBezTo>
                  <a:pt x="1423" y="776"/>
                  <a:pt x="1395" y="799"/>
                  <a:pt x="1387" y="828"/>
                </a:cubicBezTo>
                <a:cubicBezTo>
                  <a:pt x="1327" y="813"/>
                  <a:pt x="1264" y="812"/>
                  <a:pt x="1202" y="810"/>
                </a:cubicBezTo>
                <a:cubicBezTo>
                  <a:pt x="1202" y="735"/>
                  <a:pt x="1199" y="659"/>
                  <a:pt x="1193" y="584"/>
                </a:cubicBezTo>
                <a:cubicBezTo>
                  <a:pt x="1297" y="558"/>
                  <a:pt x="1391" y="480"/>
                  <a:pt x="1431" y="385"/>
                </a:cubicBezTo>
                <a:cubicBezTo>
                  <a:pt x="1470" y="292"/>
                  <a:pt x="1441" y="197"/>
                  <a:pt x="1375" y="124"/>
                </a:cubicBezTo>
                <a:cubicBezTo>
                  <a:pt x="1315" y="57"/>
                  <a:pt x="1196" y="0"/>
                  <a:pt x="1109" y="37"/>
                </a:cubicBezTo>
                <a:cubicBezTo>
                  <a:pt x="1109" y="37"/>
                  <a:pt x="1109" y="37"/>
                  <a:pt x="1109" y="37"/>
                </a:cubicBezTo>
                <a:cubicBezTo>
                  <a:pt x="988" y="48"/>
                  <a:pt x="885" y="127"/>
                  <a:pt x="860" y="255"/>
                </a:cubicBezTo>
                <a:cubicBezTo>
                  <a:pt x="837" y="376"/>
                  <a:pt x="900" y="516"/>
                  <a:pt x="1013" y="570"/>
                </a:cubicBezTo>
                <a:cubicBezTo>
                  <a:pt x="1033" y="580"/>
                  <a:pt x="1055" y="586"/>
                  <a:pt x="1077" y="590"/>
                </a:cubicBezTo>
                <a:cubicBezTo>
                  <a:pt x="1068" y="662"/>
                  <a:pt x="1062" y="735"/>
                  <a:pt x="1056" y="808"/>
                </a:cubicBezTo>
                <a:cubicBezTo>
                  <a:pt x="1001" y="808"/>
                  <a:pt x="947" y="810"/>
                  <a:pt x="892" y="813"/>
                </a:cubicBezTo>
                <a:cubicBezTo>
                  <a:pt x="892" y="803"/>
                  <a:pt x="891" y="793"/>
                  <a:pt x="891" y="784"/>
                </a:cubicBezTo>
                <a:cubicBezTo>
                  <a:pt x="896" y="691"/>
                  <a:pt x="748" y="690"/>
                  <a:pt x="747" y="784"/>
                </a:cubicBezTo>
                <a:cubicBezTo>
                  <a:pt x="747" y="829"/>
                  <a:pt x="742" y="876"/>
                  <a:pt x="748" y="921"/>
                </a:cubicBezTo>
                <a:cubicBezTo>
                  <a:pt x="756" y="983"/>
                  <a:pt x="811" y="1002"/>
                  <a:pt x="851" y="981"/>
                </a:cubicBezTo>
                <a:cubicBezTo>
                  <a:pt x="872" y="980"/>
                  <a:pt x="891" y="967"/>
                  <a:pt x="899" y="946"/>
                </a:cubicBezTo>
                <a:cubicBezTo>
                  <a:pt x="948" y="949"/>
                  <a:pt x="998" y="951"/>
                  <a:pt x="1047" y="954"/>
                </a:cubicBezTo>
                <a:cubicBezTo>
                  <a:pt x="1037" y="1129"/>
                  <a:pt x="1031" y="1305"/>
                  <a:pt x="1024" y="1479"/>
                </a:cubicBezTo>
                <a:cubicBezTo>
                  <a:pt x="1017" y="1665"/>
                  <a:pt x="1014" y="1851"/>
                  <a:pt x="1021" y="2038"/>
                </a:cubicBezTo>
                <a:cubicBezTo>
                  <a:pt x="1022" y="2051"/>
                  <a:pt x="1022" y="2066"/>
                  <a:pt x="1022" y="2081"/>
                </a:cubicBezTo>
                <a:cubicBezTo>
                  <a:pt x="722" y="2061"/>
                  <a:pt x="421" y="1927"/>
                  <a:pt x="289" y="1649"/>
                </a:cubicBezTo>
                <a:cubicBezTo>
                  <a:pt x="342" y="1639"/>
                  <a:pt x="422" y="1633"/>
                  <a:pt x="434" y="1569"/>
                </a:cubicBezTo>
                <a:cubicBezTo>
                  <a:pt x="439" y="1539"/>
                  <a:pt x="429" y="1506"/>
                  <a:pt x="402" y="1492"/>
                </a:cubicBezTo>
                <a:cubicBezTo>
                  <a:pt x="401" y="1485"/>
                  <a:pt x="399" y="1478"/>
                  <a:pt x="395" y="1470"/>
                </a:cubicBezTo>
                <a:cubicBezTo>
                  <a:pt x="338" y="1362"/>
                  <a:pt x="258" y="1263"/>
                  <a:pt x="215" y="1148"/>
                </a:cubicBezTo>
                <a:cubicBezTo>
                  <a:pt x="192" y="1085"/>
                  <a:pt x="111" y="1085"/>
                  <a:pt x="88" y="1148"/>
                </a:cubicBezTo>
                <a:cubicBezTo>
                  <a:pt x="29" y="1306"/>
                  <a:pt x="0" y="1457"/>
                  <a:pt x="39" y="1624"/>
                </a:cubicBezTo>
                <a:cubicBezTo>
                  <a:pt x="45" y="1653"/>
                  <a:pt x="75" y="1663"/>
                  <a:pt x="101" y="1658"/>
                </a:cubicBezTo>
                <a:cubicBezTo>
                  <a:pt x="125" y="1661"/>
                  <a:pt x="149" y="1661"/>
                  <a:pt x="172" y="1661"/>
                </a:cubicBezTo>
                <a:cubicBezTo>
                  <a:pt x="253" y="2008"/>
                  <a:pt x="572" y="2179"/>
                  <a:pt x="906" y="2228"/>
                </a:cubicBezTo>
                <a:cubicBezTo>
                  <a:pt x="931" y="2337"/>
                  <a:pt x="982" y="2443"/>
                  <a:pt x="1043" y="2536"/>
                </a:cubicBezTo>
                <a:cubicBezTo>
                  <a:pt x="1083" y="2598"/>
                  <a:pt x="1172" y="2572"/>
                  <a:pt x="1177" y="2500"/>
                </a:cubicBezTo>
                <a:cubicBezTo>
                  <a:pt x="1177" y="2509"/>
                  <a:pt x="1185" y="2477"/>
                  <a:pt x="1189" y="2468"/>
                </a:cubicBezTo>
                <a:cubicBezTo>
                  <a:pt x="1199" y="2446"/>
                  <a:pt x="1211" y="2426"/>
                  <a:pt x="1223" y="2405"/>
                </a:cubicBezTo>
                <a:cubicBezTo>
                  <a:pt x="1234" y="2386"/>
                  <a:pt x="1247" y="2368"/>
                  <a:pt x="1259" y="2349"/>
                </a:cubicBezTo>
                <a:cubicBezTo>
                  <a:pt x="1264" y="2342"/>
                  <a:pt x="1268" y="2335"/>
                  <a:pt x="1273" y="2328"/>
                </a:cubicBezTo>
                <a:cubicBezTo>
                  <a:pt x="1277" y="2322"/>
                  <a:pt x="1293" y="2305"/>
                  <a:pt x="1277" y="2322"/>
                </a:cubicBezTo>
                <a:cubicBezTo>
                  <a:pt x="1304" y="2294"/>
                  <a:pt x="1300" y="2258"/>
                  <a:pt x="1280" y="2234"/>
                </a:cubicBezTo>
                <a:cubicBezTo>
                  <a:pt x="1483" y="2210"/>
                  <a:pt x="1683" y="2139"/>
                  <a:pt x="1845" y="2015"/>
                </a:cubicBezTo>
                <a:cubicBezTo>
                  <a:pt x="1948" y="1936"/>
                  <a:pt x="2086" y="1773"/>
                  <a:pt x="2094" y="1624"/>
                </a:cubicBezTo>
                <a:cubicBezTo>
                  <a:pt x="2146" y="1628"/>
                  <a:pt x="2201" y="1630"/>
                  <a:pt x="2245" y="1609"/>
                </a:cubicBezTo>
                <a:cubicBezTo>
                  <a:pt x="2278" y="1594"/>
                  <a:pt x="2287" y="1550"/>
                  <a:pt x="2274" y="1517"/>
                </a:cubicBezTo>
                <a:cubicBezTo>
                  <a:pt x="2284" y="1503"/>
                  <a:pt x="2288" y="1485"/>
                  <a:pt x="2281" y="1465"/>
                </a:cubicBezTo>
                <a:close/>
                <a:moveTo>
                  <a:pt x="1065" y="420"/>
                </a:moveTo>
                <a:cubicBezTo>
                  <a:pt x="1019" y="392"/>
                  <a:pt x="1002" y="323"/>
                  <a:pt x="1010" y="274"/>
                </a:cubicBezTo>
                <a:cubicBezTo>
                  <a:pt x="1021" y="207"/>
                  <a:pt x="1073" y="171"/>
                  <a:pt x="1131" y="148"/>
                </a:cubicBezTo>
                <a:cubicBezTo>
                  <a:pt x="1208" y="195"/>
                  <a:pt x="1340" y="234"/>
                  <a:pt x="1280" y="343"/>
                </a:cubicBezTo>
                <a:cubicBezTo>
                  <a:pt x="1258" y="383"/>
                  <a:pt x="1213" y="417"/>
                  <a:pt x="1165" y="430"/>
                </a:cubicBezTo>
                <a:cubicBezTo>
                  <a:pt x="1148" y="418"/>
                  <a:pt x="1121" y="420"/>
                  <a:pt x="1105" y="434"/>
                </a:cubicBezTo>
                <a:cubicBezTo>
                  <a:pt x="1091" y="432"/>
                  <a:pt x="1077" y="428"/>
                  <a:pt x="1065" y="420"/>
                </a:cubicBezTo>
                <a:close/>
                <a:moveTo>
                  <a:pt x="1032" y="2241"/>
                </a:moveTo>
                <a:cubicBezTo>
                  <a:pt x="1034" y="2257"/>
                  <a:pt x="1037" y="2272"/>
                  <a:pt x="1040" y="2287"/>
                </a:cubicBezTo>
                <a:cubicBezTo>
                  <a:pt x="1029" y="2271"/>
                  <a:pt x="1019" y="2255"/>
                  <a:pt x="1010" y="2239"/>
                </a:cubicBezTo>
                <a:cubicBezTo>
                  <a:pt x="1017" y="2240"/>
                  <a:pt x="1025" y="2241"/>
                  <a:pt x="1032" y="224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íšḻíḑe">
            <a:extLst>
              <a:ext uri="{FF2B5EF4-FFF2-40B4-BE49-F238E27FC236}">
                <a16:creationId xmlns:a16="http://schemas.microsoft.com/office/drawing/2014/main" id="{460430AF-45B0-4A68-B556-235C894DD87E}"/>
              </a:ext>
            </a:extLst>
          </p:cNvPr>
          <p:cNvSpPr txBox="1"/>
          <p:nvPr/>
        </p:nvSpPr>
        <p:spPr>
          <a:xfrm>
            <a:off x="7424309" y="2106694"/>
            <a:ext cx="2081166" cy="449700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/>
          </a:bodyPr>
          <a:lstStyle/>
          <a:p>
            <a:r>
              <a:rPr lang="zh-CN" altLang="en-US" b="1">
                <a:solidFill>
                  <a:schemeClr val="accent3"/>
                </a:solidFill>
              </a:rPr>
              <a:t>标题文本预设</a:t>
            </a:r>
            <a:endParaRPr lang="zh-CN" altLang="en-US" b="1" dirty="0">
              <a:solidFill>
                <a:schemeClr val="accent3"/>
              </a:solidFill>
            </a:endParaRPr>
          </a:p>
        </p:txBody>
      </p:sp>
      <p:sp>
        <p:nvSpPr>
          <p:cNvPr id="42" name="íṡḷïde">
            <a:extLst>
              <a:ext uri="{FF2B5EF4-FFF2-40B4-BE49-F238E27FC236}">
                <a16:creationId xmlns:a16="http://schemas.microsoft.com/office/drawing/2014/main" id="{39569087-2898-4ECC-8CD6-FD0575207E5C}"/>
              </a:ext>
            </a:extLst>
          </p:cNvPr>
          <p:cNvSpPr txBox="1"/>
          <p:nvPr/>
        </p:nvSpPr>
        <p:spPr>
          <a:xfrm>
            <a:off x="7424309" y="2513815"/>
            <a:ext cx="2352572" cy="693304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36" name="ïšḻîḑe">
            <a:extLst>
              <a:ext uri="{FF2B5EF4-FFF2-40B4-BE49-F238E27FC236}">
                <a16:creationId xmlns:a16="http://schemas.microsoft.com/office/drawing/2014/main" id="{CB5D3C78-5D74-4FDC-AE08-D4C5ACEF3C3F}"/>
              </a:ext>
            </a:extLst>
          </p:cNvPr>
          <p:cNvSpPr/>
          <p:nvPr/>
        </p:nvSpPr>
        <p:spPr>
          <a:xfrm>
            <a:off x="1198157" y="4496035"/>
            <a:ext cx="1648817" cy="483483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 algn="ctr">
              <a:buSzPct val="25000"/>
            </a:pPr>
            <a:r>
              <a:rPr lang="zh-CN" altLang="en-US" sz="1600"/>
              <a:t>关键词</a:t>
            </a:r>
            <a:endParaRPr lang="zh-CN" altLang="en-US" sz="1600" dirty="0"/>
          </a:p>
        </p:txBody>
      </p:sp>
      <p:sp>
        <p:nvSpPr>
          <p:cNvPr id="38" name="íSļïḓe">
            <a:extLst>
              <a:ext uri="{FF2B5EF4-FFF2-40B4-BE49-F238E27FC236}">
                <a16:creationId xmlns:a16="http://schemas.microsoft.com/office/drawing/2014/main" id="{96009ADA-E79C-44D8-8AE7-5B36E0C5FE0D}"/>
              </a:ext>
            </a:extLst>
          </p:cNvPr>
          <p:cNvSpPr/>
          <p:nvPr/>
        </p:nvSpPr>
        <p:spPr>
          <a:xfrm>
            <a:off x="1766948" y="3817458"/>
            <a:ext cx="511235" cy="511235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9" name="ïşḻiḋè">
            <a:extLst>
              <a:ext uri="{FF2B5EF4-FFF2-40B4-BE49-F238E27FC236}">
                <a16:creationId xmlns:a16="http://schemas.microsoft.com/office/drawing/2014/main" id="{D9253379-883C-475F-927D-564552103F1D}"/>
              </a:ext>
            </a:extLst>
          </p:cNvPr>
          <p:cNvSpPr/>
          <p:nvPr/>
        </p:nvSpPr>
        <p:spPr>
          <a:xfrm>
            <a:off x="1916249" y="3972164"/>
            <a:ext cx="212636" cy="201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íṡ1iḓé">
            <a:extLst>
              <a:ext uri="{FF2B5EF4-FFF2-40B4-BE49-F238E27FC236}">
                <a16:creationId xmlns:a16="http://schemas.microsoft.com/office/drawing/2014/main" id="{17A52EE4-705C-4484-9F93-7C67CA1C0C6E}"/>
              </a:ext>
            </a:extLst>
          </p:cNvPr>
          <p:cNvSpPr/>
          <p:nvPr/>
        </p:nvSpPr>
        <p:spPr>
          <a:xfrm>
            <a:off x="3069128" y="4496035"/>
            <a:ext cx="1648817" cy="483483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 algn="ctr">
              <a:buSzPct val="25000"/>
            </a:pPr>
            <a:r>
              <a:rPr lang="zh-CN" altLang="en-US" sz="1600"/>
              <a:t>关键词</a:t>
            </a:r>
            <a:endParaRPr lang="zh-CN" altLang="en-US" sz="1600" dirty="0"/>
          </a:p>
        </p:txBody>
      </p:sp>
      <p:sp>
        <p:nvSpPr>
          <p:cNvPr id="34" name="iṣļíḓé">
            <a:extLst>
              <a:ext uri="{FF2B5EF4-FFF2-40B4-BE49-F238E27FC236}">
                <a16:creationId xmlns:a16="http://schemas.microsoft.com/office/drawing/2014/main" id="{BAB8ED93-9609-4416-A86B-2801BDB22498}"/>
              </a:ext>
            </a:extLst>
          </p:cNvPr>
          <p:cNvSpPr/>
          <p:nvPr/>
        </p:nvSpPr>
        <p:spPr>
          <a:xfrm>
            <a:off x="3637919" y="3817458"/>
            <a:ext cx="511235" cy="511235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îṩ1ídè">
            <a:extLst>
              <a:ext uri="{FF2B5EF4-FFF2-40B4-BE49-F238E27FC236}">
                <a16:creationId xmlns:a16="http://schemas.microsoft.com/office/drawing/2014/main" id="{78C2FA1F-4C3B-4342-AEC4-83AF146610B1}"/>
              </a:ext>
            </a:extLst>
          </p:cNvPr>
          <p:cNvSpPr/>
          <p:nvPr/>
        </p:nvSpPr>
        <p:spPr>
          <a:xfrm>
            <a:off x="3787220" y="3972164"/>
            <a:ext cx="212636" cy="201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iṡḷïḓé">
            <a:extLst>
              <a:ext uri="{FF2B5EF4-FFF2-40B4-BE49-F238E27FC236}">
                <a16:creationId xmlns:a16="http://schemas.microsoft.com/office/drawing/2014/main" id="{928B9808-D263-400F-AADD-3ACE735282F0}"/>
              </a:ext>
            </a:extLst>
          </p:cNvPr>
          <p:cNvSpPr/>
          <p:nvPr/>
        </p:nvSpPr>
        <p:spPr>
          <a:xfrm>
            <a:off x="4940099" y="4496035"/>
            <a:ext cx="1648817" cy="483483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 algn="ctr">
              <a:buSzPct val="25000"/>
            </a:pPr>
            <a:r>
              <a:rPr lang="zh-CN" altLang="en-US" sz="1600"/>
              <a:t>关键词</a:t>
            </a:r>
            <a:endParaRPr lang="zh-CN" altLang="en-US" sz="1600" dirty="0"/>
          </a:p>
        </p:txBody>
      </p:sp>
      <p:sp>
        <p:nvSpPr>
          <p:cNvPr id="30" name="íślîḍé">
            <a:extLst>
              <a:ext uri="{FF2B5EF4-FFF2-40B4-BE49-F238E27FC236}">
                <a16:creationId xmlns:a16="http://schemas.microsoft.com/office/drawing/2014/main" id="{336C37FD-DEFA-4C7B-8222-C97AD579E0B2}"/>
              </a:ext>
            </a:extLst>
          </p:cNvPr>
          <p:cNvSpPr/>
          <p:nvPr/>
        </p:nvSpPr>
        <p:spPr>
          <a:xfrm>
            <a:off x="5508890" y="3817458"/>
            <a:ext cx="511235" cy="511235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is1íḍê">
            <a:extLst>
              <a:ext uri="{FF2B5EF4-FFF2-40B4-BE49-F238E27FC236}">
                <a16:creationId xmlns:a16="http://schemas.microsoft.com/office/drawing/2014/main" id="{F8AE159F-C96D-4B73-8293-8A22F301AE59}"/>
              </a:ext>
            </a:extLst>
          </p:cNvPr>
          <p:cNvSpPr/>
          <p:nvPr/>
        </p:nvSpPr>
        <p:spPr>
          <a:xfrm>
            <a:off x="5658191" y="3972164"/>
            <a:ext cx="212636" cy="201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iŝ1iḍê">
            <a:extLst>
              <a:ext uri="{FF2B5EF4-FFF2-40B4-BE49-F238E27FC236}">
                <a16:creationId xmlns:a16="http://schemas.microsoft.com/office/drawing/2014/main" id="{42DB5C30-C83D-4FCB-BC91-A397184150F9}"/>
              </a:ext>
            </a:extLst>
          </p:cNvPr>
          <p:cNvSpPr/>
          <p:nvPr/>
        </p:nvSpPr>
        <p:spPr>
          <a:xfrm>
            <a:off x="6811070" y="4496035"/>
            <a:ext cx="1648817" cy="483483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 algn="ctr">
              <a:buSzPct val="25000"/>
            </a:pPr>
            <a:r>
              <a:rPr lang="zh-CN" altLang="en-US" sz="1600"/>
              <a:t>关键词</a:t>
            </a:r>
            <a:endParaRPr lang="zh-CN" altLang="en-US" sz="1600" dirty="0"/>
          </a:p>
        </p:txBody>
      </p:sp>
      <p:sp>
        <p:nvSpPr>
          <p:cNvPr id="26" name="îslïḍe">
            <a:extLst>
              <a:ext uri="{FF2B5EF4-FFF2-40B4-BE49-F238E27FC236}">
                <a16:creationId xmlns:a16="http://schemas.microsoft.com/office/drawing/2014/main" id="{8AE2E8B7-432D-4D85-9392-5E73F427049E}"/>
              </a:ext>
            </a:extLst>
          </p:cNvPr>
          <p:cNvSpPr/>
          <p:nvPr/>
        </p:nvSpPr>
        <p:spPr>
          <a:xfrm>
            <a:off x="7379861" y="3817458"/>
            <a:ext cx="511235" cy="511235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iṥḻîdê">
            <a:extLst>
              <a:ext uri="{FF2B5EF4-FFF2-40B4-BE49-F238E27FC236}">
                <a16:creationId xmlns:a16="http://schemas.microsoft.com/office/drawing/2014/main" id="{416635D2-103B-48FB-8C60-7704A036A6B3}"/>
              </a:ext>
            </a:extLst>
          </p:cNvPr>
          <p:cNvSpPr/>
          <p:nvPr/>
        </p:nvSpPr>
        <p:spPr>
          <a:xfrm>
            <a:off x="7529162" y="3972164"/>
            <a:ext cx="212636" cy="201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6EC292EC-C07B-4BE8-8ADD-3D7E5F2583BB}"/>
              </a:ext>
            </a:extLst>
          </p:cNvPr>
          <p:cNvCxnSpPr>
            <a:cxnSpLocks/>
          </p:cNvCxnSpPr>
          <p:nvPr/>
        </p:nvCxnSpPr>
        <p:spPr>
          <a:xfrm>
            <a:off x="2958051" y="3817458"/>
            <a:ext cx="0" cy="103814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FD71B040-F2A2-477A-87CF-42B8A67EFEE9}"/>
              </a:ext>
            </a:extLst>
          </p:cNvPr>
          <p:cNvCxnSpPr>
            <a:cxnSpLocks/>
          </p:cNvCxnSpPr>
          <p:nvPr/>
        </p:nvCxnSpPr>
        <p:spPr>
          <a:xfrm>
            <a:off x="4829022" y="3817458"/>
            <a:ext cx="0" cy="103814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B0310A96-128A-48F5-8B14-17D75DBC8CD5}"/>
              </a:ext>
            </a:extLst>
          </p:cNvPr>
          <p:cNvCxnSpPr>
            <a:cxnSpLocks/>
          </p:cNvCxnSpPr>
          <p:nvPr/>
        </p:nvCxnSpPr>
        <p:spPr>
          <a:xfrm>
            <a:off x="6699993" y="3817458"/>
            <a:ext cx="0" cy="103814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îṥḷíďè">
            <a:extLst>
              <a:ext uri="{FF2B5EF4-FFF2-40B4-BE49-F238E27FC236}">
                <a16:creationId xmlns:a16="http://schemas.microsoft.com/office/drawing/2014/main" id="{3979391D-9248-4E3D-A771-8CE1242AC5BC}"/>
              </a:ext>
            </a:extLst>
          </p:cNvPr>
          <p:cNvSpPr txBox="1"/>
          <p:nvPr/>
        </p:nvSpPr>
        <p:spPr>
          <a:xfrm>
            <a:off x="1001627" y="4924305"/>
            <a:ext cx="1956424" cy="693304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</a:t>
            </a:r>
            <a:endParaRPr lang="zh-CN" altLang="en-US" sz="1000" dirty="0"/>
          </a:p>
        </p:txBody>
      </p:sp>
      <p:sp>
        <p:nvSpPr>
          <p:cNvPr id="14" name="íṩliḋé">
            <a:extLst>
              <a:ext uri="{FF2B5EF4-FFF2-40B4-BE49-F238E27FC236}">
                <a16:creationId xmlns:a16="http://schemas.microsoft.com/office/drawing/2014/main" id="{3979391D-9248-4E3D-A771-8CE1242AC5BC}"/>
              </a:ext>
            </a:extLst>
          </p:cNvPr>
          <p:cNvSpPr txBox="1"/>
          <p:nvPr/>
        </p:nvSpPr>
        <p:spPr>
          <a:xfrm>
            <a:off x="2928137" y="4924305"/>
            <a:ext cx="1956424" cy="693304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</a:t>
            </a:r>
            <a:endParaRPr lang="zh-CN" altLang="en-US" sz="1000" dirty="0"/>
          </a:p>
        </p:txBody>
      </p:sp>
      <p:sp>
        <p:nvSpPr>
          <p:cNvPr id="15" name="íśḻidè">
            <a:extLst>
              <a:ext uri="{FF2B5EF4-FFF2-40B4-BE49-F238E27FC236}">
                <a16:creationId xmlns:a16="http://schemas.microsoft.com/office/drawing/2014/main" id="{3979391D-9248-4E3D-A771-8CE1242AC5BC}"/>
              </a:ext>
            </a:extLst>
          </p:cNvPr>
          <p:cNvSpPr txBox="1"/>
          <p:nvPr/>
        </p:nvSpPr>
        <p:spPr>
          <a:xfrm>
            <a:off x="4854647" y="4924305"/>
            <a:ext cx="1956424" cy="693304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</a:t>
            </a:r>
            <a:endParaRPr lang="zh-CN" altLang="en-US" sz="1000" dirty="0"/>
          </a:p>
        </p:txBody>
      </p:sp>
      <p:sp>
        <p:nvSpPr>
          <p:cNvPr id="16" name="išḻïḋé">
            <a:extLst>
              <a:ext uri="{FF2B5EF4-FFF2-40B4-BE49-F238E27FC236}">
                <a16:creationId xmlns:a16="http://schemas.microsoft.com/office/drawing/2014/main" id="{3979391D-9248-4E3D-A771-8CE1242AC5BC}"/>
              </a:ext>
            </a:extLst>
          </p:cNvPr>
          <p:cNvSpPr txBox="1"/>
          <p:nvPr/>
        </p:nvSpPr>
        <p:spPr>
          <a:xfrm>
            <a:off x="6781157" y="4924305"/>
            <a:ext cx="1956424" cy="693304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645022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ï$1ïḑè"/>
          <p:cNvSpPr/>
          <p:nvPr/>
        </p:nvSpPr>
        <p:spPr bwMode="auto">
          <a:xfrm>
            <a:off x="846910" y="2268402"/>
            <a:ext cx="10498180" cy="1009956"/>
          </a:xfrm>
          <a:prstGeom prst="chevron">
            <a:avLst/>
          </a:prstGeom>
          <a:solidFill>
            <a:schemeClr val="bg1">
              <a:lumMod val="85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ïšḷidé"/>
          <p:cNvSpPr/>
          <p:nvPr/>
        </p:nvSpPr>
        <p:spPr bwMode="auto">
          <a:xfrm>
            <a:off x="1540209" y="2602588"/>
            <a:ext cx="949536" cy="94953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ïŝļiḋe"/>
          <p:cNvSpPr>
            <a:spLocks/>
          </p:cNvSpPr>
          <p:nvPr/>
        </p:nvSpPr>
        <p:spPr bwMode="auto">
          <a:xfrm>
            <a:off x="1847113" y="2734187"/>
            <a:ext cx="325856" cy="325855"/>
          </a:xfrm>
          <a:custGeom>
            <a:avLst/>
            <a:gdLst/>
            <a:ahLst/>
            <a:cxnLst>
              <a:cxn ang="0">
                <a:pos x="21" y="41"/>
              </a:cxn>
              <a:cxn ang="0">
                <a:pos x="41" y="21"/>
              </a:cxn>
              <a:cxn ang="0">
                <a:pos x="21" y="0"/>
              </a:cxn>
              <a:cxn ang="0">
                <a:pos x="0" y="21"/>
              </a:cxn>
              <a:cxn ang="0">
                <a:pos x="21" y="41"/>
              </a:cxn>
              <a:cxn ang="0">
                <a:pos x="21" y="6"/>
              </a:cxn>
              <a:cxn ang="0">
                <a:pos x="36" y="21"/>
              </a:cxn>
              <a:cxn ang="0">
                <a:pos x="21" y="36"/>
              </a:cxn>
              <a:cxn ang="0">
                <a:pos x="6" y="21"/>
              </a:cxn>
              <a:cxn ang="0">
                <a:pos x="21" y="6"/>
              </a:cxn>
            </a:cxnLst>
            <a:rect l="0" t="0" r="r" b="b"/>
            <a:pathLst>
              <a:path w="41" h="41">
                <a:moveTo>
                  <a:pt x="21" y="41"/>
                </a:moveTo>
                <a:cubicBezTo>
                  <a:pt x="32" y="41"/>
                  <a:pt x="41" y="32"/>
                  <a:pt x="41" y="21"/>
                </a:cubicBezTo>
                <a:cubicBezTo>
                  <a:pt x="41" y="9"/>
                  <a:pt x="32" y="0"/>
                  <a:pt x="21" y="0"/>
                </a:cubicBezTo>
                <a:cubicBezTo>
                  <a:pt x="10" y="0"/>
                  <a:pt x="0" y="9"/>
                  <a:pt x="0" y="21"/>
                </a:cubicBezTo>
                <a:cubicBezTo>
                  <a:pt x="0" y="32"/>
                  <a:pt x="10" y="41"/>
                  <a:pt x="21" y="41"/>
                </a:cubicBezTo>
                <a:close/>
                <a:moveTo>
                  <a:pt x="21" y="6"/>
                </a:moveTo>
                <a:cubicBezTo>
                  <a:pt x="29" y="6"/>
                  <a:pt x="36" y="12"/>
                  <a:pt x="36" y="21"/>
                </a:cubicBezTo>
                <a:cubicBezTo>
                  <a:pt x="36" y="29"/>
                  <a:pt x="29" y="36"/>
                  <a:pt x="21" y="36"/>
                </a:cubicBezTo>
                <a:cubicBezTo>
                  <a:pt x="12" y="36"/>
                  <a:pt x="6" y="29"/>
                  <a:pt x="6" y="21"/>
                </a:cubicBezTo>
                <a:cubicBezTo>
                  <a:pt x="6" y="12"/>
                  <a:pt x="12" y="6"/>
                  <a:pt x="21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îSľíḑé"/>
          <p:cNvSpPr>
            <a:spLocks/>
          </p:cNvSpPr>
          <p:nvPr/>
        </p:nvSpPr>
        <p:spPr bwMode="auto">
          <a:xfrm>
            <a:off x="1728620" y="3084730"/>
            <a:ext cx="572716" cy="335729"/>
          </a:xfrm>
          <a:custGeom>
            <a:avLst/>
            <a:gdLst/>
            <a:ahLst/>
            <a:cxnLst>
              <a:cxn ang="0">
                <a:pos x="71" y="19"/>
              </a:cxn>
              <a:cxn ang="0">
                <a:pos x="48" y="0"/>
              </a:cxn>
              <a:cxn ang="0">
                <a:pos x="45" y="1"/>
              </a:cxn>
              <a:cxn ang="0">
                <a:pos x="36" y="12"/>
              </a:cxn>
              <a:cxn ang="0">
                <a:pos x="27" y="1"/>
              </a:cxn>
              <a:cxn ang="0">
                <a:pos x="24" y="0"/>
              </a:cxn>
              <a:cxn ang="0">
                <a:pos x="0" y="19"/>
              </a:cxn>
              <a:cxn ang="0">
                <a:pos x="0" y="21"/>
              </a:cxn>
              <a:cxn ang="0">
                <a:pos x="36" y="42"/>
              </a:cxn>
              <a:cxn ang="0">
                <a:pos x="71" y="21"/>
              </a:cxn>
              <a:cxn ang="0">
                <a:pos x="71" y="19"/>
              </a:cxn>
              <a:cxn ang="0">
                <a:pos x="49" y="6"/>
              </a:cxn>
              <a:cxn ang="0">
                <a:pos x="53" y="8"/>
              </a:cxn>
              <a:cxn ang="0">
                <a:pos x="44" y="20"/>
              </a:cxn>
              <a:cxn ang="0">
                <a:pos x="42" y="18"/>
              </a:cxn>
              <a:cxn ang="0">
                <a:pos x="39" y="16"/>
              </a:cxn>
              <a:cxn ang="0">
                <a:pos x="49" y="6"/>
              </a:cxn>
              <a:cxn ang="0">
                <a:pos x="32" y="16"/>
              </a:cxn>
              <a:cxn ang="0">
                <a:pos x="29" y="18"/>
              </a:cxn>
              <a:cxn ang="0">
                <a:pos x="28" y="20"/>
              </a:cxn>
              <a:cxn ang="0">
                <a:pos x="19" y="8"/>
              </a:cxn>
              <a:cxn ang="0">
                <a:pos x="23" y="6"/>
              </a:cxn>
              <a:cxn ang="0">
                <a:pos x="32" y="16"/>
              </a:cxn>
              <a:cxn ang="0">
                <a:pos x="38" y="36"/>
              </a:cxn>
              <a:cxn ang="0">
                <a:pos x="38" y="24"/>
              </a:cxn>
              <a:cxn ang="0">
                <a:pos x="36" y="23"/>
              </a:cxn>
              <a:cxn ang="0">
                <a:pos x="34" y="24"/>
              </a:cxn>
              <a:cxn ang="0">
                <a:pos x="34" y="36"/>
              </a:cxn>
              <a:cxn ang="0">
                <a:pos x="6" y="20"/>
              </a:cxn>
              <a:cxn ang="0">
                <a:pos x="16" y="10"/>
              </a:cxn>
              <a:cxn ang="0">
                <a:pos x="27" y="23"/>
              </a:cxn>
              <a:cxn ang="0">
                <a:pos x="29" y="23"/>
              </a:cxn>
              <a:cxn ang="0">
                <a:pos x="32" y="21"/>
              </a:cxn>
              <a:cxn ang="0">
                <a:pos x="36" y="18"/>
              </a:cxn>
              <a:cxn ang="0">
                <a:pos x="40" y="21"/>
              </a:cxn>
              <a:cxn ang="0">
                <a:pos x="43" y="23"/>
              </a:cxn>
              <a:cxn ang="0">
                <a:pos x="44" y="24"/>
              </a:cxn>
              <a:cxn ang="0">
                <a:pos x="45" y="23"/>
              </a:cxn>
              <a:cxn ang="0">
                <a:pos x="56" y="10"/>
              </a:cxn>
              <a:cxn ang="0">
                <a:pos x="66" y="20"/>
              </a:cxn>
              <a:cxn ang="0">
                <a:pos x="38" y="36"/>
              </a:cxn>
            </a:cxnLst>
            <a:rect l="0" t="0" r="r" b="b"/>
            <a:pathLst>
              <a:path w="72" h="42">
                <a:moveTo>
                  <a:pt x="71" y="19"/>
                </a:moveTo>
                <a:cubicBezTo>
                  <a:pt x="66" y="10"/>
                  <a:pt x="58" y="3"/>
                  <a:pt x="48" y="0"/>
                </a:cubicBezTo>
                <a:cubicBezTo>
                  <a:pt x="47" y="0"/>
                  <a:pt x="46" y="0"/>
                  <a:pt x="45" y="1"/>
                </a:cubicBezTo>
                <a:cubicBezTo>
                  <a:pt x="43" y="6"/>
                  <a:pt x="40" y="9"/>
                  <a:pt x="36" y="12"/>
                </a:cubicBezTo>
                <a:cubicBezTo>
                  <a:pt x="32" y="9"/>
                  <a:pt x="29" y="6"/>
                  <a:pt x="27" y="1"/>
                </a:cubicBezTo>
                <a:cubicBezTo>
                  <a:pt x="26" y="0"/>
                  <a:pt x="25" y="0"/>
                  <a:pt x="24" y="0"/>
                </a:cubicBezTo>
                <a:cubicBezTo>
                  <a:pt x="14" y="3"/>
                  <a:pt x="6" y="10"/>
                  <a:pt x="0" y="19"/>
                </a:cubicBezTo>
                <a:cubicBezTo>
                  <a:pt x="0" y="19"/>
                  <a:pt x="0" y="20"/>
                  <a:pt x="0" y="21"/>
                </a:cubicBezTo>
                <a:cubicBezTo>
                  <a:pt x="8" y="34"/>
                  <a:pt x="21" y="42"/>
                  <a:pt x="36" y="42"/>
                </a:cubicBezTo>
                <a:cubicBezTo>
                  <a:pt x="50" y="42"/>
                  <a:pt x="64" y="34"/>
                  <a:pt x="71" y="21"/>
                </a:cubicBezTo>
                <a:cubicBezTo>
                  <a:pt x="72" y="20"/>
                  <a:pt x="72" y="19"/>
                  <a:pt x="71" y="19"/>
                </a:cubicBezTo>
                <a:close/>
                <a:moveTo>
                  <a:pt x="49" y="6"/>
                </a:moveTo>
                <a:cubicBezTo>
                  <a:pt x="50" y="6"/>
                  <a:pt x="52" y="7"/>
                  <a:pt x="53" y="8"/>
                </a:cubicBezTo>
                <a:cubicBezTo>
                  <a:pt x="51" y="12"/>
                  <a:pt x="48" y="16"/>
                  <a:pt x="44" y="20"/>
                </a:cubicBezTo>
                <a:cubicBezTo>
                  <a:pt x="43" y="19"/>
                  <a:pt x="43" y="19"/>
                  <a:pt x="42" y="18"/>
                </a:cubicBezTo>
                <a:cubicBezTo>
                  <a:pt x="41" y="18"/>
                  <a:pt x="40" y="17"/>
                  <a:pt x="39" y="16"/>
                </a:cubicBezTo>
                <a:cubicBezTo>
                  <a:pt x="43" y="13"/>
                  <a:pt x="46" y="10"/>
                  <a:pt x="49" y="6"/>
                </a:cubicBezTo>
                <a:close/>
                <a:moveTo>
                  <a:pt x="32" y="16"/>
                </a:moveTo>
                <a:cubicBezTo>
                  <a:pt x="31" y="17"/>
                  <a:pt x="30" y="18"/>
                  <a:pt x="29" y="18"/>
                </a:cubicBezTo>
                <a:cubicBezTo>
                  <a:pt x="29" y="19"/>
                  <a:pt x="28" y="19"/>
                  <a:pt x="28" y="20"/>
                </a:cubicBezTo>
                <a:cubicBezTo>
                  <a:pt x="24" y="16"/>
                  <a:pt x="21" y="12"/>
                  <a:pt x="19" y="8"/>
                </a:cubicBezTo>
                <a:cubicBezTo>
                  <a:pt x="20" y="7"/>
                  <a:pt x="22" y="6"/>
                  <a:pt x="23" y="6"/>
                </a:cubicBezTo>
                <a:cubicBezTo>
                  <a:pt x="25" y="10"/>
                  <a:pt x="29" y="13"/>
                  <a:pt x="32" y="16"/>
                </a:cubicBezTo>
                <a:close/>
                <a:moveTo>
                  <a:pt x="38" y="36"/>
                </a:moveTo>
                <a:cubicBezTo>
                  <a:pt x="38" y="24"/>
                  <a:pt x="38" y="24"/>
                  <a:pt x="38" y="24"/>
                </a:cubicBezTo>
                <a:cubicBezTo>
                  <a:pt x="38" y="23"/>
                  <a:pt x="37" y="23"/>
                  <a:pt x="36" y="23"/>
                </a:cubicBezTo>
                <a:cubicBezTo>
                  <a:pt x="35" y="23"/>
                  <a:pt x="34" y="23"/>
                  <a:pt x="34" y="24"/>
                </a:cubicBezTo>
                <a:cubicBezTo>
                  <a:pt x="34" y="36"/>
                  <a:pt x="34" y="36"/>
                  <a:pt x="34" y="36"/>
                </a:cubicBezTo>
                <a:cubicBezTo>
                  <a:pt x="23" y="36"/>
                  <a:pt x="12" y="30"/>
                  <a:pt x="6" y="20"/>
                </a:cubicBezTo>
                <a:cubicBezTo>
                  <a:pt x="8" y="16"/>
                  <a:pt x="12" y="12"/>
                  <a:pt x="16" y="10"/>
                </a:cubicBezTo>
                <a:cubicBezTo>
                  <a:pt x="18" y="14"/>
                  <a:pt x="22" y="19"/>
                  <a:pt x="27" y="23"/>
                </a:cubicBezTo>
                <a:cubicBezTo>
                  <a:pt x="27" y="24"/>
                  <a:pt x="28" y="24"/>
                  <a:pt x="29" y="23"/>
                </a:cubicBezTo>
                <a:cubicBezTo>
                  <a:pt x="30" y="23"/>
                  <a:pt x="31" y="22"/>
                  <a:pt x="32" y="21"/>
                </a:cubicBezTo>
                <a:cubicBezTo>
                  <a:pt x="33" y="20"/>
                  <a:pt x="34" y="19"/>
                  <a:pt x="36" y="18"/>
                </a:cubicBezTo>
                <a:cubicBezTo>
                  <a:pt x="37" y="19"/>
                  <a:pt x="39" y="20"/>
                  <a:pt x="40" y="21"/>
                </a:cubicBezTo>
                <a:cubicBezTo>
                  <a:pt x="41" y="22"/>
                  <a:pt x="42" y="23"/>
                  <a:pt x="43" y="23"/>
                </a:cubicBezTo>
                <a:cubicBezTo>
                  <a:pt x="43" y="24"/>
                  <a:pt x="43" y="24"/>
                  <a:pt x="44" y="24"/>
                </a:cubicBezTo>
                <a:cubicBezTo>
                  <a:pt x="44" y="24"/>
                  <a:pt x="45" y="24"/>
                  <a:pt x="45" y="23"/>
                </a:cubicBezTo>
                <a:cubicBezTo>
                  <a:pt x="50" y="19"/>
                  <a:pt x="53" y="14"/>
                  <a:pt x="56" y="10"/>
                </a:cubicBezTo>
                <a:cubicBezTo>
                  <a:pt x="60" y="12"/>
                  <a:pt x="63" y="16"/>
                  <a:pt x="66" y="20"/>
                </a:cubicBezTo>
                <a:cubicBezTo>
                  <a:pt x="60" y="30"/>
                  <a:pt x="49" y="36"/>
                  <a:pt x="38" y="3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îsľîďe"/>
          <p:cNvSpPr/>
          <p:nvPr/>
        </p:nvSpPr>
        <p:spPr bwMode="auto">
          <a:xfrm>
            <a:off x="3472566" y="2602588"/>
            <a:ext cx="949536" cy="949536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ïṡlïḋè"/>
          <p:cNvSpPr>
            <a:spLocks/>
          </p:cNvSpPr>
          <p:nvPr/>
        </p:nvSpPr>
        <p:spPr bwMode="auto">
          <a:xfrm>
            <a:off x="3805252" y="2853693"/>
            <a:ext cx="18486" cy="221814"/>
          </a:xfrm>
          <a:custGeom>
            <a:avLst/>
            <a:gdLst/>
            <a:ahLst/>
            <a:cxnLst>
              <a:cxn ang="0">
                <a:pos x="1" y="37"/>
              </a:cxn>
              <a:cxn ang="0">
                <a:pos x="3" y="35"/>
              </a:cxn>
              <a:cxn ang="0">
                <a:pos x="3" y="1"/>
              </a:cxn>
              <a:cxn ang="0">
                <a:pos x="1" y="0"/>
              </a:cxn>
              <a:cxn ang="0">
                <a:pos x="0" y="1"/>
              </a:cxn>
              <a:cxn ang="0">
                <a:pos x="0" y="35"/>
              </a:cxn>
              <a:cxn ang="0">
                <a:pos x="1" y="37"/>
              </a:cxn>
            </a:cxnLst>
            <a:rect l="0" t="0" r="r" b="b"/>
            <a:pathLst>
              <a:path w="3" h="37">
                <a:moveTo>
                  <a:pt x="1" y="37"/>
                </a:moveTo>
                <a:cubicBezTo>
                  <a:pt x="2" y="37"/>
                  <a:pt x="3" y="36"/>
                  <a:pt x="3" y="35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0" y="37"/>
                  <a:pt x="1" y="3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íṩḻîďé"/>
          <p:cNvSpPr>
            <a:spLocks/>
          </p:cNvSpPr>
          <p:nvPr/>
        </p:nvSpPr>
        <p:spPr bwMode="auto">
          <a:xfrm>
            <a:off x="3868099" y="2853693"/>
            <a:ext cx="25880" cy="136787"/>
          </a:xfrm>
          <a:custGeom>
            <a:avLst/>
            <a:gdLst/>
            <a:ahLst/>
            <a:cxnLst>
              <a:cxn ang="0">
                <a:pos x="2" y="23"/>
              </a:cxn>
              <a:cxn ang="0">
                <a:pos x="4" y="21"/>
              </a:cxn>
              <a:cxn ang="0">
                <a:pos x="4" y="1"/>
              </a:cxn>
              <a:cxn ang="0">
                <a:pos x="2" y="0"/>
              </a:cxn>
              <a:cxn ang="0">
                <a:pos x="0" y="1"/>
              </a:cxn>
              <a:cxn ang="0">
                <a:pos x="0" y="21"/>
              </a:cxn>
              <a:cxn ang="0">
                <a:pos x="2" y="23"/>
              </a:cxn>
            </a:cxnLst>
            <a:rect l="0" t="0" r="r" b="b"/>
            <a:pathLst>
              <a:path w="4" h="23">
                <a:moveTo>
                  <a:pt x="2" y="23"/>
                </a:moveTo>
                <a:cubicBezTo>
                  <a:pt x="3" y="23"/>
                  <a:pt x="4" y="22"/>
                  <a:pt x="4" y="2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2"/>
                  <a:pt x="1" y="23"/>
                  <a:pt x="2" y="2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iṡḷiďè"/>
          <p:cNvSpPr>
            <a:spLocks/>
          </p:cNvSpPr>
          <p:nvPr/>
        </p:nvSpPr>
        <p:spPr bwMode="auto">
          <a:xfrm>
            <a:off x="3942039" y="2853693"/>
            <a:ext cx="18486" cy="177452"/>
          </a:xfrm>
          <a:custGeom>
            <a:avLst/>
            <a:gdLst/>
            <a:ahLst/>
            <a:cxnLst>
              <a:cxn ang="0">
                <a:pos x="2" y="30"/>
              </a:cxn>
              <a:cxn ang="0">
                <a:pos x="3" y="28"/>
              </a:cxn>
              <a:cxn ang="0">
                <a:pos x="3" y="1"/>
              </a:cxn>
              <a:cxn ang="0">
                <a:pos x="2" y="0"/>
              </a:cxn>
              <a:cxn ang="0">
                <a:pos x="0" y="1"/>
              </a:cxn>
              <a:cxn ang="0">
                <a:pos x="0" y="28"/>
              </a:cxn>
              <a:cxn ang="0">
                <a:pos x="2" y="30"/>
              </a:cxn>
            </a:cxnLst>
            <a:rect l="0" t="0" r="r" b="b"/>
            <a:pathLst>
              <a:path w="3" h="30">
                <a:moveTo>
                  <a:pt x="2" y="30"/>
                </a:moveTo>
                <a:cubicBezTo>
                  <a:pt x="3" y="30"/>
                  <a:pt x="3" y="29"/>
                  <a:pt x="3" y="2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9"/>
                  <a:pt x="1" y="30"/>
                  <a:pt x="2" y="3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îšḷïḋè"/>
          <p:cNvSpPr>
            <a:spLocks/>
          </p:cNvSpPr>
          <p:nvPr/>
        </p:nvSpPr>
        <p:spPr bwMode="auto">
          <a:xfrm>
            <a:off x="4012283" y="2853693"/>
            <a:ext cx="18486" cy="88726"/>
          </a:xfrm>
          <a:custGeom>
            <a:avLst/>
            <a:gdLst/>
            <a:ahLst/>
            <a:cxnLst>
              <a:cxn ang="0">
                <a:pos x="2" y="15"/>
              </a:cxn>
              <a:cxn ang="0">
                <a:pos x="3" y="14"/>
              </a:cxn>
              <a:cxn ang="0">
                <a:pos x="3" y="1"/>
              </a:cxn>
              <a:cxn ang="0">
                <a:pos x="2" y="0"/>
              </a:cxn>
              <a:cxn ang="0">
                <a:pos x="0" y="1"/>
              </a:cxn>
              <a:cxn ang="0">
                <a:pos x="0" y="14"/>
              </a:cxn>
              <a:cxn ang="0">
                <a:pos x="2" y="15"/>
              </a:cxn>
            </a:cxnLst>
            <a:rect l="0" t="0" r="r" b="b"/>
            <a:pathLst>
              <a:path w="3" h="15">
                <a:moveTo>
                  <a:pt x="2" y="15"/>
                </a:moveTo>
                <a:cubicBezTo>
                  <a:pt x="2" y="15"/>
                  <a:pt x="3" y="15"/>
                  <a:pt x="3" y="14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1" y="15"/>
                  <a:pt x="2" y="1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iṡḷíḋè"/>
          <p:cNvSpPr>
            <a:spLocks/>
          </p:cNvSpPr>
          <p:nvPr/>
        </p:nvSpPr>
        <p:spPr bwMode="auto">
          <a:xfrm>
            <a:off x="3720220" y="2853693"/>
            <a:ext cx="454730" cy="447327"/>
          </a:xfrm>
          <a:custGeom>
            <a:avLst/>
            <a:gdLst/>
            <a:ahLst/>
            <a:cxnLst>
              <a:cxn ang="0">
                <a:pos x="73" y="23"/>
              </a:cxn>
              <a:cxn ang="0">
                <a:pos x="64" y="70"/>
              </a:cxn>
              <a:cxn ang="0">
                <a:pos x="62" y="32"/>
              </a:cxn>
              <a:cxn ang="0">
                <a:pos x="61" y="70"/>
              </a:cxn>
              <a:cxn ang="0">
                <a:pos x="52" y="51"/>
              </a:cxn>
              <a:cxn ang="0">
                <a:pos x="49" y="51"/>
              </a:cxn>
              <a:cxn ang="0">
                <a:pos x="40" y="70"/>
              </a:cxn>
              <a:cxn ang="0">
                <a:pos x="39" y="57"/>
              </a:cxn>
              <a:cxn ang="0">
                <a:pos x="37" y="70"/>
              </a:cxn>
              <a:cxn ang="0">
                <a:pos x="29" y="56"/>
              </a:cxn>
              <a:cxn ang="0">
                <a:pos x="25" y="56"/>
              </a:cxn>
              <a:cxn ang="0">
                <a:pos x="17" y="70"/>
              </a:cxn>
              <a:cxn ang="0">
                <a:pos x="15" y="67"/>
              </a:cxn>
              <a:cxn ang="0">
                <a:pos x="14" y="70"/>
              </a:cxn>
              <a:cxn ang="0">
                <a:pos x="28" y="39"/>
              </a:cxn>
              <a:cxn ang="0">
                <a:pos x="43" y="46"/>
              </a:cxn>
              <a:cxn ang="0">
                <a:pos x="71" y="14"/>
              </a:cxn>
              <a:cxn ang="0">
                <a:pos x="74" y="16"/>
              </a:cxn>
              <a:cxn ang="0">
                <a:pos x="73" y="2"/>
              </a:cxn>
              <a:cxn ang="0">
                <a:pos x="71" y="0"/>
              </a:cxn>
              <a:cxn ang="0">
                <a:pos x="58" y="5"/>
              </a:cxn>
              <a:cxn ang="0">
                <a:pos x="66" y="6"/>
              </a:cxn>
              <a:cxn ang="0">
                <a:pos x="28" y="34"/>
              </a:cxn>
              <a:cxn ang="0">
                <a:pos x="5" y="65"/>
              </a:cxn>
              <a:cxn ang="0">
                <a:pos x="2" y="0"/>
              </a:cxn>
              <a:cxn ang="0">
                <a:pos x="0" y="72"/>
              </a:cxn>
              <a:cxn ang="0">
                <a:pos x="0" y="72"/>
              </a:cxn>
              <a:cxn ang="0">
                <a:pos x="0" y="73"/>
              </a:cxn>
              <a:cxn ang="0">
                <a:pos x="0" y="73"/>
              </a:cxn>
              <a:cxn ang="0">
                <a:pos x="0" y="74"/>
              </a:cxn>
              <a:cxn ang="0">
                <a:pos x="1" y="74"/>
              </a:cxn>
              <a:cxn ang="0">
                <a:pos x="1" y="74"/>
              </a:cxn>
              <a:cxn ang="0">
                <a:pos x="1" y="74"/>
              </a:cxn>
              <a:cxn ang="0">
                <a:pos x="1" y="75"/>
              </a:cxn>
              <a:cxn ang="0">
                <a:pos x="2" y="75"/>
              </a:cxn>
              <a:cxn ang="0">
                <a:pos x="2" y="75"/>
              </a:cxn>
              <a:cxn ang="0">
                <a:pos x="73" y="75"/>
              </a:cxn>
              <a:cxn ang="0">
                <a:pos x="76" y="72"/>
              </a:cxn>
              <a:cxn ang="0">
                <a:pos x="74" y="22"/>
              </a:cxn>
            </a:cxnLst>
            <a:rect l="0" t="0" r="r" b="b"/>
            <a:pathLst>
              <a:path w="76" h="75">
                <a:moveTo>
                  <a:pt x="74" y="22"/>
                </a:moveTo>
                <a:cubicBezTo>
                  <a:pt x="73" y="22"/>
                  <a:pt x="73" y="22"/>
                  <a:pt x="73" y="23"/>
                </a:cubicBezTo>
                <a:cubicBezTo>
                  <a:pt x="73" y="70"/>
                  <a:pt x="73" y="70"/>
                  <a:pt x="73" y="70"/>
                </a:cubicBezTo>
                <a:cubicBezTo>
                  <a:pt x="64" y="70"/>
                  <a:pt x="64" y="70"/>
                  <a:pt x="64" y="70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3"/>
                  <a:pt x="63" y="32"/>
                  <a:pt x="62" y="32"/>
                </a:cubicBezTo>
                <a:cubicBezTo>
                  <a:pt x="62" y="32"/>
                  <a:pt x="61" y="33"/>
                  <a:pt x="61" y="34"/>
                </a:cubicBezTo>
                <a:cubicBezTo>
                  <a:pt x="61" y="70"/>
                  <a:pt x="61" y="70"/>
                  <a:pt x="61" y="70"/>
                </a:cubicBezTo>
                <a:cubicBezTo>
                  <a:pt x="52" y="70"/>
                  <a:pt x="52" y="70"/>
                  <a:pt x="52" y="70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0"/>
                  <a:pt x="51" y="49"/>
                  <a:pt x="51" y="49"/>
                </a:cubicBezTo>
                <a:cubicBezTo>
                  <a:pt x="50" y="49"/>
                  <a:pt x="49" y="50"/>
                  <a:pt x="49" y="51"/>
                </a:cubicBezTo>
                <a:cubicBezTo>
                  <a:pt x="49" y="70"/>
                  <a:pt x="49" y="70"/>
                  <a:pt x="49" y="70"/>
                </a:cubicBezTo>
                <a:cubicBezTo>
                  <a:pt x="40" y="70"/>
                  <a:pt x="40" y="70"/>
                  <a:pt x="40" y="70"/>
                </a:cubicBezTo>
                <a:cubicBezTo>
                  <a:pt x="40" y="58"/>
                  <a:pt x="40" y="58"/>
                  <a:pt x="40" y="58"/>
                </a:cubicBezTo>
                <a:cubicBezTo>
                  <a:pt x="40" y="57"/>
                  <a:pt x="40" y="57"/>
                  <a:pt x="39" y="57"/>
                </a:cubicBezTo>
                <a:cubicBezTo>
                  <a:pt x="38" y="57"/>
                  <a:pt x="37" y="57"/>
                  <a:pt x="37" y="58"/>
                </a:cubicBezTo>
                <a:cubicBezTo>
                  <a:pt x="37" y="70"/>
                  <a:pt x="37" y="70"/>
                  <a:pt x="37" y="70"/>
                </a:cubicBezTo>
                <a:cubicBezTo>
                  <a:pt x="29" y="70"/>
                  <a:pt x="29" y="70"/>
                  <a:pt x="29" y="70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55"/>
                  <a:pt x="28" y="54"/>
                  <a:pt x="27" y="54"/>
                </a:cubicBezTo>
                <a:cubicBezTo>
                  <a:pt x="26" y="54"/>
                  <a:pt x="25" y="55"/>
                  <a:pt x="25" y="56"/>
                </a:cubicBezTo>
                <a:cubicBezTo>
                  <a:pt x="25" y="70"/>
                  <a:pt x="25" y="70"/>
                  <a:pt x="25" y="70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68"/>
                  <a:pt x="17" y="68"/>
                  <a:pt x="17" y="68"/>
                </a:cubicBezTo>
                <a:cubicBezTo>
                  <a:pt x="17" y="68"/>
                  <a:pt x="16" y="67"/>
                  <a:pt x="15" y="67"/>
                </a:cubicBezTo>
                <a:cubicBezTo>
                  <a:pt x="14" y="67"/>
                  <a:pt x="14" y="68"/>
                  <a:pt x="14" y="68"/>
                </a:cubicBezTo>
                <a:cubicBezTo>
                  <a:pt x="14" y="70"/>
                  <a:pt x="14" y="70"/>
                  <a:pt x="14" y="70"/>
                </a:cubicBezTo>
                <a:cubicBezTo>
                  <a:pt x="7" y="70"/>
                  <a:pt x="7" y="70"/>
                  <a:pt x="7" y="70"/>
                </a:cubicBezTo>
                <a:cubicBezTo>
                  <a:pt x="28" y="39"/>
                  <a:pt x="28" y="39"/>
                  <a:pt x="28" y="39"/>
                </a:cubicBezTo>
                <a:cubicBezTo>
                  <a:pt x="40" y="47"/>
                  <a:pt x="40" y="47"/>
                  <a:pt x="40" y="47"/>
                </a:cubicBezTo>
                <a:cubicBezTo>
                  <a:pt x="41" y="47"/>
                  <a:pt x="43" y="47"/>
                  <a:pt x="43" y="46"/>
                </a:cubicBezTo>
                <a:cubicBezTo>
                  <a:pt x="70" y="8"/>
                  <a:pt x="70" y="8"/>
                  <a:pt x="70" y="8"/>
                </a:cubicBezTo>
                <a:cubicBezTo>
                  <a:pt x="71" y="14"/>
                  <a:pt x="71" y="14"/>
                  <a:pt x="71" y="14"/>
                </a:cubicBezTo>
                <a:cubicBezTo>
                  <a:pt x="71" y="15"/>
                  <a:pt x="72" y="16"/>
                  <a:pt x="73" y="16"/>
                </a:cubicBezTo>
                <a:cubicBezTo>
                  <a:pt x="73" y="16"/>
                  <a:pt x="73" y="16"/>
                  <a:pt x="74" y="16"/>
                </a:cubicBezTo>
                <a:cubicBezTo>
                  <a:pt x="75" y="15"/>
                  <a:pt x="76" y="14"/>
                  <a:pt x="76" y="13"/>
                </a:cubicBezTo>
                <a:cubicBezTo>
                  <a:pt x="73" y="2"/>
                  <a:pt x="73" y="2"/>
                  <a:pt x="73" y="2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0"/>
                  <a:pt x="71" y="0"/>
                  <a:pt x="71" y="0"/>
                </a:cubicBezTo>
                <a:cubicBezTo>
                  <a:pt x="60" y="2"/>
                  <a:pt x="60" y="2"/>
                  <a:pt x="60" y="2"/>
                </a:cubicBezTo>
                <a:cubicBezTo>
                  <a:pt x="58" y="2"/>
                  <a:pt x="58" y="4"/>
                  <a:pt x="58" y="5"/>
                </a:cubicBezTo>
                <a:cubicBezTo>
                  <a:pt x="58" y="6"/>
                  <a:pt x="59" y="7"/>
                  <a:pt x="61" y="7"/>
                </a:cubicBezTo>
                <a:cubicBezTo>
                  <a:pt x="66" y="6"/>
                  <a:pt x="66" y="6"/>
                  <a:pt x="66" y="6"/>
                </a:cubicBezTo>
                <a:cubicBezTo>
                  <a:pt x="41" y="42"/>
                  <a:pt x="41" y="42"/>
                  <a:pt x="41" y="42"/>
                </a:cubicBezTo>
                <a:cubicBezTo>
                  <a:pt x="28" y="34"/>
                  <a:pt x="28" y="34"/>
                  <a:pt x="28" y="34"/>
                </a:cubicBezTo>
                <a:cubicBezTo>
                  <a:pt x="27" y="33"/>
                  <a:pt x="26" y="34"/>
                  <a:pt x="25" y="35"/>
                </a:cubicBezTo>
                <a:cubicBezTo>
                  <a:pt x="5" y="65"/>
                  <a:pt x="5" y="65"/>
                  <a:pt x="5" y="65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1" y="74"/>
                  <a:pt x="1" y="74"/>
                  <a:pt x="1" y="74"/>
                </a:cubicBezTo>
                <a:cubicBezTo>
                  <a:pt x="1" y="74"/>
                  <a:pt x="1" y="74"/>
                  <a:pt x="1" y="74"/>
                </a:cubicBezTo>
                <a:cubicBezTo>
                  <a:pt x="1" y="74"/>
                  <a:pt x="1" y="74"/>
                  <a:pt x="1" y="74"/>
                </a:cubicBezTo>
                <a:cubicBezTo>
                  <a:pt x="1" y="74"/>
                  <a:pt x="1" y="74"/>
                  <a:pt x="1" y="74"/>
                </a:cubicBezTo>
                <a:cubicBezTo>
                  <a:pt x="1" y="74"/>
                  <a:pt x="1" y="74"/>
                  <a:pt x="1" y="74"/>
                </a:cubicBezTo>
                <a:cubicBezTo>
                  <a:pt x="1" y="74"/>
                  <a:pt x="1" y="74"/>
                  <a:pt x="1" y="75"/>
                </a:cubicBezTo>
                <a:cubicBezTo>
                  <a:pt x="1" y="75"/>
                  <a:pt x="1" y="75"/>
                  <a:pt x="1" y="75"/>
                </a:cubicBezTo>
                <a:cubicBezTo>
                  <a:pt x="2" y="75"/>
                  <a:pt x="2" y="75"/>
                  <a:pt x="2" y="75"/>
                </a:cubicBezTo>
                <a:cubicBezTo>
                  <a:pt x="2" y="75"/>
                  <a:pt x="2" y="75"/>
                  <a:pt x="2" y="75"/>
                </a:cubicBezTo>
                <a:cubicBezTo>
                  <a:pt x="2" y="75"/>
                  <a:pt x="2" y="75"/>
                  <a:pt x="2" y="75"/>
                </a:cubicBezTo>
                <a:cubicBezTo>
                  <a:pt x="2" y="75"/>
                  <a:pt x="2" y="75"/>
                  <a:pt x="2" y="75"/>
                </a:cubicBezTo>
                <a:cubicBezTo>
                  <a:pt x="2" y="75"/>
                  <a:pt x="2" y="75"/>
                  <a:pt x="2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74" y="75"/>
                  <a:pt x="75" y="74"/>
                  <a:pt x="75" y="74"/>
                </a:cubicBezTo>
                <a:cubicBezTo>
                  <a:pt x="76" y="73"/>
                  <a:pt x="76" y="73"/>
                  <a:pt x="76" y="72"/>
                </a:cubicBezTo>
                <a:cubicBezTo>
                  <a:pt x="76" y="23"/>
                  <a:pt x="76" y="23"/>
                  <a:pt x="76" y="23"/>
                </a:cubicBezTo>
                <a:cubicBezTo>
                  <a:pt x="76" y="22"/>
                  <a:pt x="75" y="22"/>
                  <a:pt x="74" y="2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ï$ḻîdé"/>
          <p:cNvSpPr/>
          <p:nvPr/>
        </p:nvSpPr>
        <p:spPr bwMode="auto">
          <a:xfrm>
            <a:off x="5404923" y="2602588"/>
            <a:ext cx="949536" cy="949536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íşļiḑé"/>
          <p:cNvSpPr>
            <a:spLocks/>
          </p:cNvSpPr>
          <p:nvPr/>
        </p:nvSpPr>
        <p:spPr bwMode="auto">
          <a:xfrm>
            <a:off x="5785340" y="2884365"/>
            <a:ext cx="188703" cy="420292"/>
          </a:xfrm>
          <a:custGeom>
            <a:avLst/>
            <a:gdLst/>
            <a:ahLst/>
            <a:cxnLst>
              <a:cxn ang="0">
                <a:pos x="17" y="44"/>
              </a:cxn>
              <a:cxn ang="0">
                <a:pos x="16" y="47"/>
              </a:cxn>
              <a:cxn ang="0">
                <a:pos x="22" y="57"/>
              </a:cxn>
              <a:cxn ang="0">
                <a:pos x="5" y="57"/>
              </a:cxn>
              <a:cxn ang="0">
                <a:pos x="15" y="40"/>
              </a:cxn>
              <a:cxn ang="0">
                <a:pos x="15" y="39"/>
              </a:cxn>
              <a:cxn ang="0">
                <a:pos x="15" y="39"/>
              </a:cxn>
              <a:cxn ang="0">
                <a:pos x="15" y="16"/>
              </a:cxn>
              <a:cxn ang="0">
                <a:pos x="24" y="2"/>
              </a:cxn>
              <a:cxn ang="0">
                <a:pos x="24" y="1"/>
              </a:cxn>
              <a:cxn ang="0">
                <a:pos x="22" y="0"/>
              </a:cxn>
              <a:cxn ang="0">
                <a:pos x="5" y="0"/>
              </a:cxn>
              <a:cxn ang="0">
                <a:pos x="4" y="1"/>
              </a:cxn>
              <a:cxn ang="0">
                <a:pos x="4" y="2"/>
              </a:cxn>
              <a:cxn ang="0">
                <a:pos x="8" y="10"/>
              </a:cxn>
              <a:cxn ang="0">
                <a:pos x="11" y="11"/>
              </a:cxn>
              <a:cxn ang="0">
                <a:pos x="11" y="9"/>
              </a:cxn>
              <a:cxn ang="0">
                <a:pos x="8" y="3"/>
              </a:cxn>
              <a:cxn ang="0">
                <a:pos x="19" y="3"/>
              </a:cxn>
              <a:cxn ang="0">
                <a:pos x="12" y="15"/>
              </a:cxn>
              <a:cxn ang="0">
                <a:pos x="12" y="15"/>
              </a:cxn>
              <a:cxn ang="0">
                <a:pos x="12" y="15"/>
              </a:cxn>
              <a:cxn ang="0">
                <a:pos x="12" y="15"/>
              </a:cxn>
              <a:cxn ang="0">
                <a:pos x="12" y="16"/>
              </a:cxn>
              <a:cxn ang="0">
                <a:pos x="12" y="16"/>
              </a:cxn>
              <a:cxn ang="0">
                <a:pos x="12" y="16"/>
              </a:cxn>
              <a:cxn ang="0">
                <a:pos x="12" y="39"/>
              </a:cxn>
              <a:cxn ang="0">
                <a:pos x="12" y="39"/>
              </a:cxn>
              <a:cxn ang="0">
                <a:pos x="1" y="58"/>
              </a:cxn>
              <a:cxn ang="0">
                <a:pos x="1" y="60"/>
              </a:cxn>
              <a:cxn ang="0">
                <a:pos x="2" y="61"/>
              </a:cxn>
              <a:cxn ang="0">
                <a:pos x="25" y="61"/>
              </a:cxn>
              <a:cxn ang="0">
                <a:pos x="27" y="60"/>
              </a:cxn>
              <a:cxn ang="0">
                <a:pos x="27" y="58"/>
              </a:cxn>
              <a:cxn ang="0">
                <a:pos x="19" y="45"/>
              </a:cxn>
              <a:cxn ang="0">
                <a:pos x="17" y="44"/>
              </a:cxn>
            </a:cxnLst>
            <a:rect l="0" t="0" r="r" b="b"/>
            <a:pathLst>
              <a:path w="27" h="61">
                <a:moveTo>
                  <a:pt x="17" y="44"/>
                </a:moveTo>
                <a:cubicBezTo>
                  <a:pt x="16" y="45"/>
                  <a:pt x="16" y="46"/>
                  <a:pt x="16" y="47"/>
                </a:cubicBezTo>
                <a:cubicBezTo>
                  <a:pt x="22" y="57"/>
                  <a:pt x="22" y="57"/>
                  <a:pt x="22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40"/>
                  <a:pt x="15" y="40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16"/>
                  <a:pt x="15" y="16"/>
                  <a:pt x="15" y="16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1"/>
                  <a:pt x="24" y="1"/>
                </a:cubicBezTo>
                <a:cubicBezTo>
                  <a:pt x="23" y="0"/>
                  <a:pt x="23" y="0"/>
                  <a:pt x="22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1"/>
                </a:cubicBezTo>
                <a:cubicBezTo>
                  <a:pt x="3" y="1"/>
                  <a:pt x="3" y="2"/>
                  <a:pt x="4" y="2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1"/>
                  <a:pt x="10" y="12"/>
                  <a:pt x="11" y="11"/>
                </a:cubicBezTo>
                <a:cubicBezTo>
                  <a:pt x="12" y="11"/>
                  <a:pt x="12" y="9"/>
                  <a:pt x="11" y="9"/>
                </a:cubicBezTo>
                <a:cubicBezTo>
                  <a:pt x="8" y="3"/>
                  <a:pt x="8" y="3"/>
                  <a:pt x="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" y="58"/>
                  <a:pt x="1" y="58"/>
                  <a:pt x="1" y="58"/>
                </a:cubicBezTo>
                <a:cubicBezTo>
                  <a:pt x="0" y="59"/>
                  <a:pt x="0" y="60"/>
                  <a:pt x="1" y="60"/>
                </a:cubicBezTo>
                <a:cubicBezTo>
                  <a:pt x="1" y="61"/>
                  <a:pt x="1" y="61"/>
                  <a:pt x="2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6" y="61"/>
                  <a:pt x="26" y="61"/>
                  <a:pt x="27" y="60"/>
                </a:cubicBezTo>
                <a:cubicBezTo>
                  <a:pt x="27" y="60"/>
                  <a:pt x="27" y="59"/>
                  <a:pt x="27" y="58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4"/>
                  <a:pt x="18" y="44"/>
                  <a:pt x="17" y="4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iS1îḋe"/>
          <p:cNvSpPr>
            <a:spLocks/>
          </p:cNvSpPr>
          <p:nvPr/>
        </p:nvSpPr>
        <p:spPr bwMode="auto">
          <a:xfrm>
            <a:off x="5690989" y="2785724"/>
            <a:ext cx="377405" cy="583263"/>
          </a:xfrm>
          <a:custGeom>
            <a:avLst/>
            <a:gdLst/>
            <a:ahLst/>
            <a:cxnLst>
              <a:cxn ang="0">
                <a:pos x="43" y="58"/>
              </a:cxn>
              <a:cxn ang="0">
                <a:pos x="38" y="49"/>
              </a:cxn>
              <a:cxn ang="0">
                <a:pos x="38" y="35"/>
              </a:cxn>
              <a:cxn ang="0">
                <a:pos x="43" y="26"/>
              </a:cxn>
              <a:cxn ang="0">
                <a:pos x="54" y="8"/>
              </a:cxn>
              <a:cxn ang="0">
                <a:pos x="55" y="5"/>
              </a:cxn>
              <a:cxn ang="0">
                <a:pos x="49" y="0"/>
              </a:cxn>
              <a:cxn ang="0">
                <a:pos x="49" y="0"/>
              </a:cxn>
              <a:cxn ang="0">
                <a:pos x="39" y="0"/>
              </a:cxn>
              <a:cxn ang="0">
                <a:pos x="28" y="0"/>
              </a:cxn>
              <a:cxn ang="0">
                <a:pos x="6" y="0"/>
              </a:cxn>
              <a:cxn ang="0">
                <a:pos x="1" y="2"/>
              </a:cxn>
              <a:cxn ang="0">
                <a:pos x="1" y="8"/>
              </a:cxn>
              <a:cxn ang="0">
                <a:pos x="12" y="26"/>
              </a:cxn>
              <a:cxn ang="0">
                <a:pos x="17" y="35"/>
              </a:cxn>
              <a:cxn ang="0">
                <a:pos x="17" y="49"/>
              </a:cxn>
              <a:cxn ang="0">
                <a:pos x="12" y="58"/>
              </a:cxn>
              <a:cxn ang="0">
                <a:pos x="1" y="76"/>
              </a:cxn>
              <a:cxn ang="0">
                <a:pos x="1" y="82"/>
              </a:cxn>
              <a:cxn ang="0">
                <a:pos x="6" y="84"/>
              </a:cxn>
              <a:cxn ang="0">
                <a:pos x="16" y="84"/>
              </a:cxn>
              <a:cxn ang="0">
                <a:pos x="28" y="84"/>
              </a:cxn>
              <a:cxn ang="0">
                <a:pos x="49" y="84"/>
              </a:cxn>
              <a:cxn ang="0">
                <a:pos x="54" y="82"/>
              </a:cxn>
              <a:cxn ang="0">
                <a:pos x="54" y="76"/>
              </a:cxn>
              <a:cxn ang="0">
                <a:pos x="43" y="58"/>
              </a:cxn>
              <a:cxn ang="0">
                <a:pos x="28" y="79"/>
              </a:cxn>
              <a:cxn ang="0">
                <a:pos x="16" y="79"/>
              </a:cxn>
              <a:cxn ang="0">
                <a:pos x="6" y="79"/>
              </a:cxn>
              <a:cxn ang="0">
                <a:pos x="17" y="61"/>
              </a:cxn>
              <a:cxn ang="0">
                <a:pos x="23" y="50"/>
              </a:cxn>
              <a:cxn ang="0">
                <a:pos x="23" y="34"/>
              </a:cxn>
              <a:cxn ang="0">
                <a:pos x="17" y="24"/>
              </a:cxn>
              <a:cxn ang="0">
                <a:pos x="6" y="5"/>
              </a:cxn>
              <a:cxn ang="0">
                <a:pos x="28" y="5"/>
              </a:cxn>
              <a:cxn ang="0">
                <a:pos x="39" y="5"/>
              </a:cxn>
              <a:cxn ang="0">
                <a:pos x="49" y="5"/>
              </a:cxn>
              <a:cxn ang="0">
                <a:pos x="38" y="24"/>
              </a:cxn>
              <a:cxn ang="0">
                <a:pos x="33" y="34"/>
              </a:cxn>
              <a:cxn ang="0">
                <a:pos x="33" y="50"/>
              </a:cxn>
              <a:cxn ang="0">
                <a:pos x="38" y="61"/>
              </a:cxn>
              <a:cxn ang="0">
                <a:pos x="49" y="79"/>
              </a:cxn>
              <a:cxn ang="0">
                <a:pos x="28" y="79"/>
              </a:cxn>
            </a:cxnLst>
            <a:rect l="0" t="0" r="r" b="b"/>
            <a:pathLst>
              <a:path w="55" h="84">
                <a:moveTo>
                  <a:pt x="43" y="58"/>
                </a:moveTo>
                <a:cubicBezTo>
                  <a:pt x="38" y="49"/>
                  <a:pt x="38" y="49"/>
                  <a:pt x="38" y="49"/>
                </a:cubicBezTo>
                <a:cubicBezTo>
                  <a:pt x="38" y="35"/>
                  <a:pt x="38" y="35"/>
                  <a:pt x="38" y="35"/>
                </a:cubicBezTo>
                <a:cubicBezTo>
                  <a:pt x="43" y="26"/>
                  <a:pt x="43" y="26"/>
                  <a:pt x="43" y="26"/>
                </a:cubicBezTo>
                <a:cubicBezTo>
                  <a:pt x="54" y="8"/>
                  <a:pt x="54" y="8"/>
                  <a:pt x="54" y="8"/>
                </a:cubicBezTo>
                <a:cubicBezTo>
                  <a:pt x="54" y="7"/>
                  <a:pt x="55" y="6"/>
                  <a:pt x="55" y="5"/>
                </a:cubicBezTo>
                <a:cubicBezTo>
                  <a:pt x="55" y="2"/>
                  <a:pt x="52" y="0"/>
                  <a:pt x="4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0"/>
                  <a:pt x="2" y="1"/>
                  <a:pt x="1" y="2"/>
                </a:cubicBezTo>
                <a:cubicBezTo>
                  <a:pt x="0" y="4"/>
                  <a:pt x="0" y="6"/>
                  <a:pt x="1" y="8"/>
                </a:cubicBezTo>
                <a:cubicBezTo>
                  <a:pt x="12" y="26"/>
                  <a:pt x="12" y="26"/>
                  <a:pt x="12" y="26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9"/>
                  <a:pt x="17" y="49"/>
                  <a:pt x="17" y="49"/>
                </a:cubicBezTo>
                <a:cubicBezTo>
                  <a:pt x="12" y="58"/>
                  <a:pt x="12" y="58"/>
                  <a:pt x="12" y="58"/>
                </a:cubicBezTo>
                <a:cubicBezTo>
                  <a:pt x="1" y="76"/>
                  <a:pt x="1" y="76"/>
                  <a:pt x="1" y="76"/>
                </a:cubicBezTo>
                <a:cubicBezTo>
                  <a:pt x="0" y="78"/>
                  <a:pt x="0" y="80"/>
                  <a:pt x="1" y="82"/>
                </a:cubicBezTo>
                <a:cubicBezTo>
                  <a:pt x="2" y="83"/>
                  <a:pt x="4" y="84"/>
                  <a:pt x="6" y="84"/>
                </a:cubicBezTo>
                <a:cubicBezTo>
                  <a:pt x="16" y="84"/>
                  <a:pt x="16" y="84"/>
                  <a:pt x="16" y="84"/>
                </a:cubicBezTo>
                <a:cubicBezTo>
                  <a:pt x="28" y="84"/>
                  <a:pt x="28" y="84"/>
                  <a:pt x="28" y="84"/>
                </a:cubicBezTo>
                <a:cubicBezTo>
                  <a:pt x="49" y="84"/>
                  <a:pt x="49" y="84"/>
                  <a:pt x="49" y="84"/>
                </a:cubicBezTo>
                <a:cubicBezTo>
                  <a:pt x="51" y="84"/>
                  <a:pt x="53" y="83"/>
                  <a:pt x="54" y="82"/>
                </a:cubicBezTo>
                <a:cubicBezTo>
                  <a:pt x="55" y="80"/>
                  <a:pt x="55" y="78"/>
                  <a:pt x="54" y="76"/>
                </a:cubicBezTo>
                <a:lnTo>
                  <a:pt x="43" y="58"/>
                </a:lnTo>
                <a:close/>
                <a:moveTo>
                  <a:pt x="28" y="79"/>
                </a:moveTo>
                <a:cubicBezTo>
                  <a:pt x="16" y="79"/>
                  <a:pt x="16" y="79"/>
                  <a:pt x="1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17" y="61"/>
                  <a:pt x="17" y="61"/>
                  <a:pt x="17" y="61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34"/>
                  <a:pt x="23" y="34"/>
                  <a:pt x="23" y="34"/>
                </a:cubicBezTo>
                <a:cubicBezTo>
                  <a:pt x="17" y="24"/>
                  <a:pt x="17" y="24"/>
                  <a:pt x="17" y="24"/>
                </a:cubicBezTo>
                <a:cubicBezTo>
                  <a:pt x="6" y="5"/>
                  <a:pt x="6" y="5"/>
                  <a:pt x="6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9" y="5"/>
                  <a:pt x="49" y="5"/>
                  <a:pt x="49" y="5"/>
                </a:cubicBezTo>
                <a:cubicBezTo>
                  <a:pt x="38" y="24"/>
                  <a:pt x="38" y="24"/>
                  <a:pt x="38" y="2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50"/>
                  <a:pt x="33" y="50"/>
                  <a:pt x="33" y="50"/>
                </a:cubicBezTo>
                <a:cubicBezTo>
                  <a:pt x="38" y="61"/>
                  <a:pt x="38" y="61"/>
                  <a:pt x="38" y="61"/>
                </a:cubicBezTo>
                <a:cubicBezTo>
                  <a:pt x="49" y="79"/>
                  <a:pt x="49" y="79"/>
                  <a:pt x="49" y="79"/>
                </a:cubicBezTo>
                <a:lnTo>
                  <a:pt x="28" y="7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ïŝlïde"/>
          <p:cNvSpPr/>
          <p:nvPr/>
        </p:nvSpPr>
        <p:spPr bwMode="auto">
          <a:xfrm>
            <a:off x="7337280" y="2602588"/>
            <a:ext cx="949536" cy="949536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îS1ïḓê"/>
          <p:cNvSpPr>
            <a:spLocks/>
          </p:cNvSpPr>
          <p:nvPr/>
        </p:nvSpPr>
        <p:spPr bwMode="auto">
          <a:xfrm>
            <a:off x="7690157" y="2957720"/>
            <a:ext cx="248296" cy="248298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17" y="34"/>
              </a:cxn>
              <a:cxn ang="0">
                <a:pos x="34" y="17"/>
              </a:cxn>
              <a:cxn ang="0">
                <a:pos x="17" y="0"/>
              </a:cxn>
              <a:cxn ang="0">
                <a:pos x="0" y="17"/>
              </a:cxn>
              <a:cxn ang="0">
                <a:pos x="29" y="17"/>
              </a:cxn>
              <a:cxn ang="0">
                <a:pos x="17" y="29"/>
              </a:cxn>
              <a:cxn ang="0">
                <a:pos x="5" y="17"/>
              </a:cxn>
              <a:cxn ang="0">
                <a:pos x="17" y="6"/>
              </a:cxn>
              <a:cxn ang="0">
                <a:pos x="29" y="17"/>
              </a:cxn>
            </a:cxnLst>
            <a:rect l="0" t="0" r="r" b="b"/>
            <a:pathLst>
              <a:path w="34" h="34">
                <a:moveTo>
                  <a:pt x="0" y="17"/>
                </a:moveTo>
                <a:cubicBezTo>
                  <a:pt x="0" y="27"/>
                  <a:pt x="7" y="34"/>
                  <a:pt x="17" y="34"/>
                </a:cubicBezTo>
                <a:cubicBezTo>
                  <a:pt x="26" y="34"/>
                  <a:pt x="34" y="27"/>
                  <a:pt x="34" y="17"/>
                </a:cubicBezTo>
                <a:cubicBezTo>
                  <a:pt x="34" y="8"/>
                  <a:pt x="26" y="0"/>
                  <a:pt x="17" y="0"/>
                </a:cubicBezTo>
                <a:cubicBezTo>
                  <a:pt x="7" y="0"/>
                  <a:pt x="0" y="8"/>
                  <a:pt x="0" y="17"/>
                </a:cubicBezTo>
                <a:close/>
                <a:moveTo>
                  <a:pt x="29" y="17"/>
                </a:moveTo>
                <a:cubicBezTo>
                  <a:pt x="29" y="24"/>
                  <a:pt x="23" y="29"/>
                  <a:pt x="17" y="29"/>
                </a:cubicBezTo>
                <a:cubicBezTo>
                  <a:pt x="10" y="29"/>
                  <a:pt x="5" y="24"/>
                  <a:pt x="5" y="17"/>
                </a:cubicBezTo>
                <a:cubicBezTo>
                  <a:pt x="5" y="11"/>
                  <a:pt x="10" y="6"/>
                  <a:pt x="17" y="6"/>
                </a:cubicBezTo>
                <a:cubicBezTo>
                  <a:pt x="23" y="6"/>
                  <a:pt x="29" y="11"/>
                  <a:pt x="29" y="1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îslíḓê"/>
          <p:cNvSpPr>
            <a:spLocks/>
          </p:cNvSpPr>
          <p:nvPr/>
        </p:nvSpPr>
        <p:spPr bwMode="auto">
          <a:xfrm>
            <a:off x="7500550" y="2772629"/>
            <a:ext cx="622997" cy="609456"/>
          </a:xfrm>
          <a:custGeom>
            <a:avLst/>
            <a:gdLst/>
            <a:ahLst/>
            <a:cxnLst>
              <a:cxn ang="0">
                <a:pos x="77" y="39"/>
              </a:cxn>
              <a:cxn ang="0">
                <a:pos x="79" y="27"/>
              </a:cxn>
              <a:cxn ang="0">
                <a:pos x="73" y="12"/>
              </a:cxn>
              <a:cxn ang="0">
                <a:pos x="67" y="11"/>
              </a:cxn>
              <a:cxn ang="0">
                <a:pos x="54" y="10"/>
              </a:cxn>
              <a:cxn ang="0">
                <a:pos x="48" y="0"/>
              </a:cxn>
              <a:cxn ang="0">
                <a:pos x="38" y="0"/>
              </a:cxn>
              <a:cxn ang="0">
                <a:pos x="32" y="10"/>
              </a:cxn>
              <a:cxn ang="0">
                <a:pos x="18" y="11"/>
              </a:cxn>
              <a:cxn ang="0">
                <a:pos x="12" y="12"/>
              </a:cxn>
              <a:cxn ang="0">
                <a:pos x="6" y="27"/>
              </a:cxn>
              <a:cxn ang="0">
                <a:pos x="8" y="39"/>
              </a:cxn>
              <a:cxn ang="0">
                <a:pos x="0" y="47"/>
              </a:cxn>
              <a:cxn ang="0">
                <a:pos x="8" y="61"/>
              </a:cxn>
              <a:cxn ang="0">
                <a:pos x="19" y="67"/>
              </a:cxn>
              <a:cxn ang="0">
                <a:pos x="20" y="78"/>
              </a:cxn>
              <a:cxn ang="0">
                <a:pos x="31" y="83"/>
              </a:cxn>
              <a:cxn ang="0">
                <a:pos x="39" y="77"/>
              </a:cxn>
              <a:cxn ang="0">
                <a:pos x="46" y="77"/>
              </a:cxn>
              <a:cxn ang="0">
                <a:pos x="54" y="83"/>
              </a:cxn>
              <a:cxn ang="0">
                <a:pos x="66" y="78"/>
              </a:cxn>
              <a:cxn ang="0">
                <a:pos x="67" y="67"/>
              </a:cxn>
              <a:cxn ang="0">
                <a:pos x="78" y="61"/>
              </a:cxn>
              <a:cxn ang="0">
                <a:pos x="85" y="47"/>
              </a:cxn>
              <a:cxn ang="0">
                <a:pos x="61" y="20"/>
              </a:cxn>
              <a:cxn ang="0">
                <a:pos x="75" y="23"/>
              </a:cxn>
              <a:cxn ang="0">
                <a:pos x="71" y="26"/>
              </a:cxn>
              <a:cxn ang="0">
                <a:pos x="68" y="27"/>
              </a:cxn>
              <a:cxn ang="0">
                <a:pos x="46" y="71"/>
              </a:cxn>
              <a:cxn ang="0">
                <a:pos x="14" y="46"/>
              </a:cxn>
              <a:cxn ang="0">
                <a:pos x="25" y="19"/>
              </a:cxn>
              <a:cxn ang="0">
                <a:pos x="26" y="19"/>
              </a:cxn>
              <a:cxn ang="0">
                <a:pos x="36" y="14"/>
              </a:cxn>
              <a:cxn ang="0">
                <a:pos x="49" y="14"/>
              </a:cxn>
              <a:cxn ang="0">
                <a:pos x="61" y="20"/>
              </a:cxn>
              <a:cxn ang="0">
                <a:pos x="43" y="5"/>
              </a:cxn>
              <a:cxn ang="0">
                <a:pos x="48" y="10"/>
              </a:cxn>
              <a:cxn ang="0">
                <a:pos x="37" y="10"/>
              </a:cxn>
              <a:cxn ang="0">
                <a:pos x="16" y="16"/>
              </a:cxn>
              <a:cxn ang="0">
                <a:pos x="17" y="22"/>
              </a:cxn>
              <a:cxn ang="0">
                <a:pos x="11" y="23"/>
              </a:cxn>
              <a:cxn ang="0">
                <a:pos x="6" y="47"/>
              </a:cxn>
              <a:cxn ang="0">
                <a:pos x="11" y="46"/>
              </a:cxn>
              <a:cxn ang="0">
                <a:pos x="8" y="56"/>
              </a:cxn>
              <a:cxn ang="0">
                <a:pos x="23" y="74"/>
              </a:cxn>
              <a:cxn ang="0">
                <a:pos x="35" y="74"/>
              </a:cxn>
              <a:cxn ang="0">
                <a:pos x="23" y="74"/>
              </a:cxn>
              <a:cxn ang="0">
                <a:pos x="51" y="74"/>
              </a:cxn>
              <a:cxn ang="0">
                <a:pos x="63" y="74"/>
              </a:cxn>
              <a:cxn ang="0">
                <a:pos x="78" y="56"/>
              </a:cxn>
              <a:cxn ang="0">
                <a:pos x="75" y="44"/>
              </a:cxn>
              <a:cxn ang="0">
                <a:pos x="78" y="56"/>
              </a:cxn>
            </a:cxnLst>
            <a:rect l="0" t="0" r="r" b="b"/>
            <a:pathLst>
              <a:path w="85" h="83">
                <a:moveTo>
                  <a:pt x="82" y="42"/>
                </a:moveTo>
                <a:cubicBezTo>
                  <a:pt x="77" y="39"/>
                  <a:pt x="77" y="39"/>
                  <a:pt x="77" y="39"/>
                </a:cubicBezTo>
                <a:cubicBezTo>
                  <a:pt x="77" y="37"/>
                  <a:pt x="76" y="34"/>
                  <a:pt x="75" y="31"/>
                </a:cubicBezTo>
                <a:cubicBezTo>
                  <a:pt x="79" y="27"/>
                  <a:pt x="79" y="27"/>
                  <a:pt x="79" y="27"/>
                </a:cubicBezTo>
                <a:cubicBezTo>
                  <a:pt x="81" y="25"/>
                  <a:pt x="81" y="23"/>
                  <a:pt x="80" y="21"/>
                </a:cubicBezTo>
                <a:cubicBezTo>
                  <a:pt x="78" y="18"/>
                  <a:pt x="76" y="15"/>
                  <a:pt x="73" y="12"/>
                </a:cubicBezTo>
                <a:cubicBezTo>
                  <a:pt x="72" y="11"/>
                  <a:pt x="71" y="11"/>
                  <a:pt x="70" y="11"/>
                </a:cubicBezTo>
                <a:cubicBezTo>
                  <a:pt x="69" y="11"/>
                  <a:pt x="68" y="11"/>
                  <a:pt x="67" y="11"/>
                </a:cubicBezTo>
                <a:cubicBezTo>
                  <a:pt x="62" y="14"/>
                  <a:pt x="62" y="14"/>
                  <a:pt x="62" y="14"/>
                </a:cubicBezTo>
                <a:cubicBezTo>
                  <a:pt x="59" y="12"/>
                  <a:pt x="57" y="11"/>
                  <a:pt x="54" y="10"/>
                </a:cubicBezTo>
                <a:cubicBezTo>
                  <a:pt x="52" y="4"/>
                  <a:pt x="52" y="4"/>
                  <a:pt x="52" y="4"/>
                </a:cubicBezTo>
                <a:cubicBezTo>
                  <a:pt x="52" y="2"/>
                  <a:pt x="50" y="0"/>
                  <a:pt x="48" y="0"/>
                </a:cubicBezTo>
                <a:cubicBezTo>
                  <a:pt x="46" y="0"/>
                  <a:pt x="44" y="0"/>
                  <a:pt x="43" y="0"/>
                </a:cubicBezTo>
                <a:cubicBezTo>
                  <a:pt x="41" y="0"/>
                  <a:pt x="40" y="0"/>
                  <a:pt x="38" y="0"/>
                </a:cubicBezTo>
                <a:cubicBezTo>
                  <a:pt x="36" y="0"/>
                  <a:pt x="34" y="2"/>
                  <a:pt x="33" y="4"/>
                </a:cubicBezTo>
                <a:cubicBezTo>
                  <a:pt x="32" y="10"/>
                  <a:pt x="32" y="10"/>
                  <a:pt x="32" y="10"/>
                </a:cubicBezTo>
                <a:cubicBezTo>
                  <a:pt x="29" y="11"/>
                  <a:pt x="26" y="12"/>
                  <a:pt x="24" y="14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7" y="11"/>
                  <a:pt x="16" y="11"/>
                </a:cubicBezTo>
                <a:cubicBezTo>
                  <a:pt x="15" y="11"/>
                  <a:pt x="13" y="11"/>
                  <a:pt x="12" y="12"/>
                </a:cubicBezTo>
                <a:cubicBezTo>
                  <a:pt x="10" y="15"/>
                  <a:pt x="8" y="18"/>
                  <a:pt x="6" y="21"/>
                </a:cubicBezTo>
                <a:cubicBezTo>
                  <a:pt x="5" y="23"/>
                  <a:pt x="5" y="25"/>
                  <a:pt x="6" y="27"/>
                </a:cubicBezTo>
                <a:cubicBezTo>
                  <a:pt x="10" y="31"/>
                  <a:pt x="10" y="31"/>
                  <a:pt x="10" y="31"/>
                </a:cubicBezTo>
                <a:cubicBezTo>
                  <a:pt x="9" y="34"/>
                  <a:pt x="9" y="37"/>
                  <a:pt x="8" y="39"/>
                </a:cubicBezTo>
                <a:cubicBezTo>
                  <a:pt x="3" y="42"/>
                  <a:pt x="3" y="42"/>
                  <a:pt x="3" y="42"/>
                </a:cubicBezTo>
                <a:cubicBezTo>
                  <a:pt x="1" y="43"/>
                  <a:pt x="0" y="45"/>
                  <a:pt x="0" y="47"/>
                </a:cubicBezTo>
                <a:cubicBezTo>
                  <a:pt x="1" y="51"/>
                  <a:pt x="2" y="54"/>
                  <a:pt x="3" y="58"/>
                </a:cubicBezTo>
                <a:cubicBezTo>
                  <a:pt x="4" y="60"/>
                  <a:pt x="6" y="61"/>
                  <a:pt x="8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3"/>
                  <a:pt x="17" y="65"/>
                  <a:pt x="19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7" y="75"/>
                  <a:pt x="18" y="77"/>
                  <a:pt x="20" y="78"/>
                </a:cubicBezTo>
                <a:cubicBezTo>
                  <a:pt x="23" y="80"/>
                  <a:pt x="26" y="82"/>
                  <a:pt x="30" y="83"/>
                </a:cubicBezTo>
                <a:cubicBezTo>
                  <a:pt x="30" y="83"/>
                  <a:pt x="31" y="83"/>
                  <a:pt x="31" y="83"/>
                </a:cubicBezTo>
                <a:cubicBezTo>
                  <a:pt x="33" y="83"/>
                  <a:pt x="34" y="82"/>
                  <a:pt x="35" y="81"/>
                </a:cubicBezTo>
                <a:cubicBezTo>
                  <a:pt x="39" y="77"/>
                  <a:pt x="39" y="77"/>
                  <a:pt x="39" y="77"/>
                </a:cubicBezTo>
                <a:cubicBezTo>
                  <a:pt x="41" y="77"/>
                  <a:pt x="42" y="77"/>
                  <a:pt x="43" y="77"/>
                </a:cubicBezTo>
                <a:cubicBezTo>
                  <a:pt x="44" y="77"/>
                  <a:pt x="45" y="77"/>
                  <a:pt x="46" y="77"/>
                </a:cubicBezTo>
                <a:cubicBezTo>
                  <a:pt x="50" y="81"/>
                  <a:pt x="50" y="81"/>
                  <a:pt x="50" y="81"/>
                </a:cubicBezTo>
                <a:cubicBezTo>
                  <a:pt x="51" y="82"/>
                  <a:pt x="53" y="83"/>
                  <a:pt x="54" y="83"/>
                </a:cubicBezTo>
                <a:cubicBezTo>
                  <a:pt x="55" y="83"/>
                  <a:pt x="55" y="83"/>
                  <a:pt x="56" y="83"/>
                </a:cubicBezTo>
                <a:cubicBezTo>
                  <a:pt x="59" y="82"/>
                  <a:pt x="63" y="80"/>
                  <a:pt x="66" y="78"/>
                </a:cubicBezTo>
                <a:cubicBezTo>
                  <a:pt x="68" y="77"/>
                  <a:pt x="69" y="75"/>
                  <a:pt x="68" y="73"/>
                </a:cubicBezTo>
                <a:cubicBezTo>
                  <a:pt x="67" y="67"/>
                  <a:pt x="67" y="67"/>
                  <a:pt x="67" y="67"/>
                </a:cubicBezTo>
                <a:cubicBezTo>
                  <a:pt x="69" y="65"/>
                  <a:pt x="70" y="63"/>
                  <a:pt x="72" y="61"/>
                </a:cubicBezTo>
                <a:cubicBezTo>
                  <a:pt x="78" y="61"/>
                  <a:pt x="78" y="61"/>
                  <a:pt x="78" y="61"/>
                </a:cubicBezTo>
                <a:cubicBezTo>
                  <a:pt x="80" y="61"/>
                  <a:pt x="82" y="60"/>
                  <a:pt x="83" y="58"/>
                </a:cubicBezTo>
                <a:cubicBezTo>
                  <a:pt x="84" y="54"/>
                  <a:pt x="85" y="51"/>
                  <a:pt x="85" y="47"/>
                </a:cubicBezTo>
                <a:cubicBezTo>
                  <a:pt x="85" y="45"/>
                  <a:pt x="84" y="43"/>
                  <a:pt x="82" y="42"/>
                </a:cubicBezTo>
                <a:close/>
                <a:moveTo>
                  <a:pt x="61" y="20"/>
                </a:moveTo>
                <a:cubicBezTo>
                  <a:pt x="70" y="16"/>
                  <a:pt x="70" y="16"/>
                  <a:pt x="70" y="16"/>
                </a:cubicBezTo>
                <a:cubicBezTo>
                  <a:pt x="72" y="18"/>
                  <a:pt x="73" y="21"/>
                  <a:pt x="75" y="23"/>
                </a:cubicBezTo>
                <a:cubicBezTo>
                  <a:pt x="72" y="28"/>
                  <a:pt x="72" y="28"/>
                  <a:pt x="72" y="28"/>
                </a:cubicBezTo>
                <a:cubicBezTo>
                  <a:pt x="71" y="27"/>
                  <a:pt x="71" y="26"/>
                  <a:pt x="71" y="26"/>
                </a:cubicBezTo>
                <a:cubicBezTo>
                  <a:pt x="70" y="25"/>
                  <a:pt x="69" y="24"/>
                  <a:pt x="68" y="25"/>
                </a:cubicBezTo>
                <a:cubicBezTo>
                  <a:pt x="67" y="25"/>
                  <a:pt x="67" y="27"/>
                  <a:pt x="68" y="27"/>
                </a:cubicBezTo>
                <a:cubicBezTo>
                  <a:pt x="70" y="31"/>
                  <a:pt x="71" y="35"/>
                  <a:pt x="72" y="39"/>
                </a:cubicBezTo>
                <a:cubicBezTo>
                  <a:pt x="73" y="55"/>
                  <a:pt x="62" y="69"/>
                  <a:pt x="46" y="71"/>
                </a:cubicBezTo>
                <a:cubicBezTo>
                  <a:pt x="38" y="72"/>
                  <a:pt x="31" y="70"/>
                  <a:pt x="25" y="65"/>
                </a:cubicBezTo>
                <a:cubicBezTo>
                  <a:pt x="19" y="60"/>
                  <a:pt x="15" y="53"/>
                  <a:pt x="14" y="46"/>
                </a:cubicBezTo>
                <a:cubicBezTo>
                  <a:pt x="13" y="38"/>
                  <a:pt x="15" y="30"/>
                  <a:pt x="20" y="24"/>
                </a:cubicBezTo>
                <a:cubicBezTo>
                  <a:pt x="22" y="22"/>
                  <a:pt x="23" y="21"/>
                  <a:pt x="25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19"/>
                  <a:pt x="26" y="19"/>
                  <a:pt x="26" y="19"/>
                </a:cubicBezTo>
                <a:cubicBezTo>
                  <a:pt x="29" y="17"/>
                  <a:pt x="32" y="15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4"/>
                  <a:pt x="38" y="14"/>
                  <a:pt x="40" y="14"/>
                </a:cubicBezTo>
                <a:cubicBezTo>
                  <a:pt x="43" y="13"/>
                  <a:pt x="46" y="13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54" y="15"/>
                  <a:pt x="58" y="17"/>
                  <a:pt x="61" y="20"/>
                </a:cubicBezTo>
                <a:close/>
                <a:moveTo>
                  <a:pt x="38" y="5"/>
                </a:moveTo>
                <a:cubicBezTo>
                  <a:pt x="40" y="5"/>
                  <a:pt x="41" y="5"/>
                  <a:pt x="43" y="5"/>
                </a:cubicBezTo>
                <a:cubicBezTo>
                  <a:pt x="44" y="5"/>
                  <a:pt x="46" y="5"/>
                  <a:pt x="47" y="5"/>
                </a:cubicBezTo>
                <a:cubicBezTo>
                  <a:pt x="48" y="10"/>
                  <a:pt x="48" y="10"/>
                  <a:pt x="48" y="10"/>
                </a:cubicBezTo>
                <a:cubicBezTo>
                  <a:pt x="45" y="10"/>
                  <a:pt x="42" y="10"/>
                  <a:pt x="39" y="10"/>
                </a:cubicBezTo>
                <a:cubicBezTo>
                  <a:pt x="39" y="10"/>
                  <a:pt x="38" y="10"/>
                  <a:pt x="37" y="10"/>
                </a:cubicBezTo>
                <a:lnTo>
                  <a:pt x="38" y="5"/>
                </a:lnTo>
                <a:close/>
                <a:moveTo>
                  <a:pt x="16" y="16"/>
                </a:moveTo>
                <a:cubicBezTo>
                  <a:pt x="21" y="18"/>
                  <a:pt x="21" y="18"/>
                  <a:pt x="21" y="18"/>
                </a:cubicBezTo>
                <a:cubicBezTo>
                  <a:pt x="20" y="19"/>
                  <a:pt x="18" y="21"/>
                  <a:pt x="17" y="22"/>
                </a:cubicBezTo>
                <a:cubicBezTo>
                  <a:pt x="16" y="24"/>
                  <a:pt x="15" y="26"/>
                  <a:pt x="14" y="28"/>
                </a:cubicBezTo>
                <a:cubicBezTo>
                  <a:pt x="11" y="23"/>
                  <a:pt x="11" y="23"/>
                  <a:pt x="11" y="23"/>
                </a:cubicBezTo>
                <a:cubicBezTo>
                  <a:pt x="12" y="21"/>
                  <a:pt x="14" y="18"/>
                  <a:pt x="16" y="16"/>
                </a:cubicBezTo>
                <a:close/>
                <a:moveTo>
                  <a:pt x="6" y="47"/>
                </a:moveTo>
                <a:cubicBezTo>
                  <a:pt x="10" y="44"/>
                  <a:pt x="10" y="44"/>
                  <a:pt x="10" y="44"/>
                </a:cubicBezTo>
                <a:cubicBezTo>
                  <a:pt x="10" y="45"/>
                  <a:pt x="11" y="45"/>
                  <a:pt x="11" y="46"/>
                </a:cubicBezTo>
                <a:cubicBezTo>
                  <a:pt x="11" y="49"/>
                  <a:pt x="12" y="53"/>
                  <a:pt x="13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3"/>
                  <a:pt x="6" y="50"/>
                  <a:pt x="6" y="47"/>
                </a:cubicBezTo>
                <a:close/>
                <a:moveTo>
                  <a:pt x="23" y="74"/>
                </a:moveTo>
                <a:cubicBezTo>
                  <a:pt x="24" y="69"/>
                  <a:pt x="24" y="69"/>
                  <a:pt x="24" y="69"/>
                </a:cubicBezTo>
                <a:cubicBezTo>
                  <a:pt x="27" y="71"/>
                  <a:pt x="31" y="73"/>
                  <a:pt x="35" y="74"/>
                </a:cubicBezTo>
                <a:cubicBezTo>
                  <a:pt x="31" y="78"/>
                  <a:pt x="31" y="78"/>
                  <a:pt x="31" y="78"/>
                </a:cubicBezTo>
                <a:cubicBezTo>
                  <a:pt x="28" y="77"/>
                  <a:pt x="25" y="75"/>
                  <a:pt x="23" y="74"/>
                </a:cubicBezTo>
                <a:close/>
                <a:moveTo>
                  <a:pt x="54" y="78"/>
                </a:moveTo>
                <a:cubicBezTo>
                  <a:pt x="51" y="74"/>
                  <a:pt x="51" y="74"/>
                  <a:pt x="51" y="74"/>
                </a:cubicBezTo>
                <a:cubicBezTo>
                  <a:pt x="55" y="73"/>
                  <a:pt x="59" y="71"/>
                  <a:pt x="62" y="69"/>
                </a:cubicBezTo>
                <a:cubicBezTo>
                  <a:pt x="63" y="74"/>
                  <a:pt x="63" y="74"/>
                  <a:pt x="63" y="74"/>
                </a:cubicBezTo>
                <a:cubicBezTo>
                  <a:pt x="60" y="75"/>
                  <a:pt x="57" y="77"/>
                  <a:pt x="54" y="78"/>
                </a:cubicBezTo>
                <a:close/>
                <a:moveTo>
                  <a:pt x="78" y="56"/>
                </a:moveTo>
                <a:cubicBezTo>
                  <a:pt x="72" y="56"/>
                  <a:pt x="72" y="56"/>
                  <a:pt x="72" y="56"/>
                </a:cubicBezTo>
                <a:cubicBezTo>
                  <a:pt x="74" y="52"/>
                  <a:pt x="75" y="48"/>
                  <a:pt x="75" y="44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0"/>
                  <a:pt x="79" y="53"/>
                  <a:pt x="78" y="5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îṣliḑê"/>
          <p:cNvSpPr>
            <a:spLocks/>
          </p:cNvSpPr>
          <p:nvPr/>
        </p:nvSpPr>
        <p:spPr bwMode="auto">
          <a:xfrm>
            <a:off x="7631468" y="2908064"/>
            <a:ext cx="248296" cy="288927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5" y="40"/>
              </a:cxn>
              <a:cxn ang="0">
                <a:pos x="7" y="40"/>
              </a:cxn>
              <a:cxn ang="0">
                <a:pos x="8" y="40"/>
              </a:cxn>
              <a:cxn ang="0">
                <a:pos x="8" y="37"/>
              </a:cxn>
              <a:cxn ang="0">
                <a:pos x="4" y="24"/>
              </a:cxn>
              <a:cxn ang="0">
                <a:pos x="25" y="3"/>
              </a:cxn>
              <a:cxn ang="0">
                <a:pos x="31" y="4"/>
              </a:cxn>
              <a:cxn ang="0">
                <a:pos x="34" y="3"/>
              </a:cxn>
              <a:cxn ang="0">
                <a:pos x="33" y="1"/>
              </a:cxn>
              <a:cxn ang="0">
                <a:pos x="25" y="0"/>
              </a:cxn>
              <a:cxn ang="0">
                <a:pos x="0" y="24"/>
              </a:cxn>
            </a:cxnLst>
            <a:rect l="0" t="0" r="r" b="b"/>
            <a:pathLst>
              <a:path w="34" h="40">
                <a:moveTo>
                  <a:pt x="0" y="24"/>
                </a:moveTo>
                <a:cubicBezTo>
                  <a:pt x="0" y="30"/>
                  <a:pt x="2" y="35"/>
                  <a:pt x="5" y="40"/>
                </a:cubicBezTo>
                <a:cubicBezTo>
                  <a:pt x="6" y="40"/>
                  <a:pt x="6" y="40"/>
                  <a:pt x="7" y="40"/>
                </a:cubicBezTo>
                <a:cubicBezTo>
                  <a:pt x="7" y="40"/>
                  <a:pt x="8" y="40"/>
                  <a:pt x="8" y="40"/>
                </a:cubicBezTo>
                <a:cubicBezTo>
                  <a:pt x="9" y="39"/>
                  <a:pt x="9" y="38"/>
                  <a:pt x="8" y="37"/>
                </a:cubicBezTo>
                <a:cubicBezTo>
                  <a:pt x="5" y="34"/>
                  <a:pt x="4" y="29"/>
                  <a:pt x="4" y="24"/>
                </a:cubicBezTo>
                <a:cubicBezTo>
                  <a:pt x="4" y="13"/>
                  <a:pt x="13" y="3"/>
                  <a:pt x="25" y="3"/>
                </a:cubicBezTo>
                <a:cubicBezTo>
                  <a:pt x="27" y="3"/>
                  <a:pt x="29" y="3"/>
                  <a:pt x="31" y="4"/>
                </a:cubicBezTo>
                <a:cubicBezTo>
                  <a:pt x="32" y="4"/>
                  <a:pt x="33" y="4"/>
                  <a:pt x="34" y="3"/>
                </a:cubicBezTo>
                <a:cubicBezTo>
                  <a:pt x="34" y="2"/>
                  <a:pt x="33" y="1"/>
                  <a:pt x="33" y="1"/>
                </a:cubicBezTo>
                <a:cubicBezTo>
                  <a:pt x="30" y="0"/>
                  <a:pt x="27" y="0"/>
                  <a:pt x="25" y="0"/>
                </a:cubicBezTo>
                <a:cubicBezTo>
                  <a:pt x="11" y="0"/>
                  <a:pt x="0" y="11"/>
                  <a:pt x="0" y="2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ïṥlïḓè"/>
          <p:cNvSpPr>
            <a:spLocks/>
          </p:cNvSpPr>
          <p:nvPr/>
        </p:nvSpPr>
        <p:spPr bwMode="auto">
          <a:xfrm>
            <a:off x="7721759" y="2957720"/>
            <a:ext cx="275384" cy="306984"/>
          </a:xfrm>
          <a:custGeom>
            <a:avLst/>
            <a:gdLst/>
            <a:ahLst/>
            <a:cxnLst>
              <a:cxn ang="0">
                <a:pos x="34" y="17"/>
              </a:cxn>
              <a:cxn ang="0">
                <a:pos x="13" y="38"/>
              </a:cxn>
              <a:cxn ang="0">
                <a:pos x="3" y="36"/>
              </a:cxn>
              <a:cxn ang="0">
                <a:pos x="1" y="37"/>
              </a:cxn>
              <a:cxn ang="0">
                <a:pos x="2" y="39"/>
              </a:cxn>
              <a:cxn ang="0">
                <a:pos x="13" y="42"/>
              </a:cxn>
              <a:cxn ang="0">
                <a:pos x="38" y="17"/>
              </a:cxn>
              <a:cxn ang="0">
                <a:pos x="31" y="1"/>
              </a:cxn>
              <a:cxn ang="0">
                <a:pos x="29" y="1"/>
              </a:cxn>
              <a:cxn ang="0">
                <a:pos x="29" y="3"/>
              </a:cxn>
              <a:cxn ang="0">
                <a:pos x="34" y="17"/>
              </a:cxn>
            </a:cxnLst>
            <a:rect l="0" t="0" r="r" b="b"/>
            <a:pathLst>
              <a:path w="38" h="42">
                <a:moveTo>
                  <a:pt x="34" y="17"/>
                </a:moveTo>
                <a:cubicBezTo>
                  <a:pt x="34" y="29"/>
                  <a:pt x="25" y="38"/>
                  <a:pt x="13" y="38"/>
                </a:cubicBezTo>
                <a:cubicBezTo>
                  <a:pt x="9" y="38"/>
                  <a:pt x="6" y="38"/>
                  <a:pt x="3" y="36"/>
                </a:cubicBezTo>
                <a:cubicBezTo>
                  <a:pt x="2" y="36"/>
                  <a:pt x="1" y="36"/>
                  <a:pt x="1" y="37"/>
                </a:cubicBezTo>
                <a:cubicBezTo>
                  <a:pt x="0" y="38"/>
                  <a:pt x="1" y="39"/>
                  <a:pt x="2" y="39"/>
                </a:cubicBezTo>
                <a:cubicBezTo>
                  <a:pt x="5" y="41"/>
                  <a:pt x="9" y="42"/>
                  <a:pt x="13" y="42"/>
                </a:cubicBezTo>
                <a:cubicBezTo>
                  <a:pt x="26" y="42"/>
                  <a:pt x="38" y="31"/>
                  <a:pt x="38" y="17"/>
                </a:cubicBezTo>
                <a:cubicBezTo>
                  <a:pt x="38" y="11"/>
                  <a:pt x="35" y="5"/>
                  <a:pt x="31" y="1"/>
                </a:cubicBezTo>
                <a:cubicBezTo>
                  <a:pt x="31" y="0"/>
                  <a:pt x="30" y="0"/>
                  <a:pt x="29" y="1"/>
                </a:cubicBezTo>
                <a:cubicBezTo>
                  <a:pt x="28" y="1"/>
                  <a:pt x="28" y="3"/>
                  <a:pt x="29" y="3"/>
                </a:cubicBezTo>
                <a:cubicBezTo>
                  <a:pt x="32" y="7"/>
                  <a:pt x="34" y="12"/>
                  <a:pt x="34" y="1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íṩ1îḍé"/>
          <p:cNvSpPr/>
          <p:nvPr/>
        </p:nvSpPr>
        <p:spPr bwMode="auto">
          <a:xfrm>
            <a:off x="9269638" y="2602588"/>
            <a:ext cx="949536" cy="949536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şlïde"/>
          <p:cNvSpPr>
            <a:spLocks/>
          </p:cNvSpPr>
          <p:nvPr/>
        </p:nvSpPr>
        <p:spPr bwMode="auto">
          <a:xfrm>
            <a:off x="9557941" y="2789205"/>
            <a:ext cx="440735" cy="432260"/>
          </a:xfrm>
          <a:custGeom>
            <a:avLst/>
            <a:gdLst/>
            <a:ahLst/>
            <a:cxnLst>
              <a:cxn ang="0">
                <a:pos x="51" y="27"/>
              </a:cxn>
              <a:cxn ang="0">
                <a:pos x="63" y="9"/>
              </a:cxn>
              <a:cxn ang="0">
                <a:pos x="64" y="6"/>
              </a:cxn>
              <a:cxn ang="0">
                <a:pos x="58" y="0"/>
              </a:cxn>
              <a:cxn ang="0">
                <a:pos x="58" y="0"/>
              </a:cxn>
              <a:cxn ang="0">
                <a:pos x="28" y="0"/>
              </a:cxn>
              <a:cxn ang="0">
                <a:pos x="22" y="6"/>
              </a:cxn>
              <a:cxn ang="0">
                <a:pos x="22" y="9"/>
              </a:cxn>
              <a:cxn ang="0">
                <a:pos x="5" y="9"/>
              </a:cxn>
              <a:cxn ang="0">
                <a:pos x="0" y="15"/>
              </a:cxn>
              <a:cxn ang="0">
                <a:pos x="0" y="57"/>
              </a:cxn>
              <a:cxn ang="0">
                <a:pos x="5" y="63"/>
              </a:cxn>
              <a:cxn ang="0">
                <a:pos x="36" y="63"/>
              </a:cxn>
              <a:cxn ang="0">
                <a:pos x="41" y="57"/>
              </a:cxn>
              <a:cxn ang="0">
                <a:pos x="41" y="54"/>
              </a:cxn>
              <a:cxn ang="0">
                <a:pos x="58" y="54"/>
              </a:cxn>
              <a:cxn ang="0">
                <a:pos x="63" y="51"/>
              </a:cxn>
              <a:cxn ang="0">
                <a:pos x="63" y="46"/>
              </a:cxn>
              <a:cxn ang="0">
                <a:pos x="51" y="27"/>
              </a:cxn>
              <a:cxn ang="0">
                <a:pos x="5" y="15"/>
              </a:cxn>
              <a:cxn ang="0">
                <a:pos x="24" y="15"/>
              </a:cxn>
              <a:cxn ang="0">
                <a:pos x="24" y="17"/>
              </a:cxn>
              <a:cxn ang="0">
                <a:pos x="26" y="19"/>
              </a:cxn>
              <a:cxn ang="0">
                <a:pos x="28" y="17"/>
              </a:cxn>
              <a:cxn ang="0">
                <a:pos x="28" y="15"/>
              </a:cxn>
              <a:cxn ang="0">
                <a:pos x="28" y="15"/>
              </a:cxn>
              <a:cxn ang="0">
                <a:pos x="28" y="6"/>
              </a:cxn>
              <a:cxn ang="0">
                <a:pos x="58" y="6"/>
              </a:cxn>
              <a:cxn ang="0">
                <a:pos x="45" y="27"/>
              </a:cxn>
              <a:cxn ang="0">
                <a:pos x="58" y="48"/>
              </a:cxn>
              <a:cxn ang="0">
                <a:pos x="36" y="48"/>
              </a:cxn>
              <a:cxn ang="0">
                <a:pos x="36" y="48"/>
              </a:cxn>
              <a:cxn ang="0">
                <a:pos x="28" y="48"/>
              </a:cxn>
              <a:cxn ang="0">
                <a:pos x="28" y="25"/>
              </a:cxn>
              <a:cxn ang="0">
                <a:pos x="26" y="23"/>
              </a:cxn>
              <a:cxn ang="0">
                <a:pos x="24" y="25"/>
              </a:cxn>
              <a:cxn ang="0">
                <a:pos x="24" y="50"/>
              </a:cxn>
              <a:cxn ang="0">
                <a:pos x="24" y="50"/>
              </a:cxn>
              <a:cxn ang="0">
                <a:pos x="24" y="50"/>
              </a:cxn>
              <a:cxn ang="0">
                <a:pos x="24" y="50"/>
              </a:cxn>
              <a:cxn ang="0">
                <a:pos x="24" y="51"/>
              </a:cxn>
              <a:cxn ang="0">
                <a:pos x="24" y="51"/>
              </a:cxn>
              <a:cxn ang="0">
                <a:pos x="24" y="51"/>
              </a:cxn>
              <a:cxn ang="0">
                <a:pos x="24" y="51"/>
              </a:cxn>
              <a:cxn ang="0">
                <a:pos x="24" y="51"/>
              </a:cxn>
              <a:cxn ang="0">
                <a:pos x="24" y="51"/>
              </a:cxn>
              <a:cxn ang="0">
                <a:pos x="25" y="51"/>
              </a:cxn>
              <a:cxn ang="0">
                <a:pos x="25" y="52"/>
              </a:cxn>
              <a:cxn ang="0">
                <a:pos x="25" y="52"/>
              </a:cxn>
              <a:cxn ang="0">
                <a:pos x="25" y="52"/>
              </a:cxn>
              <a:cxn ang="0">
                <a:pos x="25" y="52"/>
              </a:cxn>
              <a:cxn ang="0">
                <a:pos x="33" y="57"/>
              </a:cxn>
              <a:cxn ang="0">
                <a:pos x="5" y="57"/>
              </a:cxn>
              <a:cxn ang="0">
                <a:pos x="5" y="15"/>
              </a:cxn>
              <a:cxn ang="0">
                <a:pos x="36" y="55"/>
              </a:cxn>
              <a:cxn ang="0">
                <a:pos x="32" y="52"/>
              </a:cxn>
              <a:cxn ang="0">
                <a:pos x="36" y="52"/>
              </a:cxn>
              <a:cxn ang="0">
                <a:pos x="36" y="55"/>
              </a:cxn>
            </a:cxnLst>
            <a:rect l="0" t="0" r="r" b="b"/>
            <a:pathLst>
              <a:path w="64" h="63">
                <a:moveTo>
                  <a:pt x="51" y="27"/>
                </a:moveTo>
                <a:cubicBezTo>
                  <a:pt x="63" y="9"/>
                  <a:pt x="63" y="9"/>
                  <a:pt x="63" y="9"/>
                </a:cubicBezTo>
                <a:cubicBezTo>
                  <a:pt x="63" y="8"/>
                  <a:pt x="64" y="7"/>
                  <a:pt x="64" y="6"/>
                </a:cubicBezTo>
                <a:cubicBezTo>
                  <a:pt x="64" y="3"/>
                  <a:pt x="61" y="0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5" y="0"/>
                  <a:pt x="22" y="3"/>
                  <a:pt x="22" y="6"/>
                </a:cubicBezTo>
                <a:cubicBezTo>
                  <a:pt x="22" y="9"/>
                  <a:pt x="22" y="9"/>
                  <a:pt x="22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9"/>
                  <a:pt x="0" y="12"/>
                  <a:pt x="0" y="15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60"/>
                  <a:pt x="2" y="63"/>
                  <a:pt x="5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9" y="63"/>
                  <a:pt x="41" y="60"/>
                  <a:pt x="41" y="57"/>
                </a:cubicBezTo>
                <a:cubicBezTo>
                  <a:pt x="41" y="54"/>
                  <a:pt x="41" y="54"/>
                  <a:pt x="41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60" y="54"/>
                  <a:pt x="62" y="53"/>
                  <a:pt x="63" y="51"/>
                </a:cubicBezTo>
                <a:cubicBezTo>
                  <a:pt x="64" y="49"/>
                  <a:pt x="64" y="47"/>
                  <a:pt x="63" y="46"/>
                </a:cubicBezTo>
                <a:lnTo>
                  <a:pt x="51" y="27"/>
                </a:lnTo>
                <a:close/>
                <a:moveTo>
                  <a:pt x="5" y="15"/>
                </a:moveTo>
                <a:cubicBezTo>
                  <a:pt x="24" y="15"/>
                  <a:pt x="24" y="15"/>
                  <a:pt x="24" y="15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8"/>
                  <a:pt x="25" y="19"/>
                  <a:pt x="26" y="19"/>
                </a:cubicBezTo>
                <a:cubicBezTo>
                  <a:pt x="27" y="19"/>
                  <a:pt x="28" y="18"/>
                  <a:pt x="28" y="17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6"/>
                  <a:pt x="28" y="6"/>
                  <a:pt x="28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45" y="27"/>
                  <a:pt x="45" y="27"/>
                  <a:pt x="45" y="27"/>
                </a:cubicBezTo>
                <a:cubicBezTo>
                  <a:pt x="58" y="48"/>
                  <a:pt x="58" y="48"/>
                  <a:pt x="58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4"/>
                  <a:pt x="27" y="23"/>
                  <a:pt x="26" y="23"/>
                </a:cubicBezTo>
                <a:cubicBezTo>
                  <a:pt x="25" y="23"/>
                  <a:pt x="24" y="24"/>
                  <a:pt x="24" y="25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51"/>
                  <a:pt x="25" y="51"/>
                  <a:pt x="25" y="51"/>
                </a:cubicBezTo>
                <a:cubicBezTo>
                  <a:pt x="25" y="51"/>
                  <a:pt x="25" y="52"/>
                  <a:pt x="25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33" y="57"/>
                  <a:pt x="33" y="57"/>
                  <a:pt x="33" y="57"/>
                </a:cubicBezTo>
                <a:cubicBezTo>
                  <a:pt x="5" y="57"/>
                  <a:pt x="5" y="57"/>
                  <a:pt x="5" y="57"/>
                </a:cubicBezTo>
                <a:lnTo>
                  <a:pt x="5" y="15"/>
                </a:lnTo>
                <a:close/>
                <a:moveTo>
                  <a:pt x="36" y="55"/>
                </a:moveTo>
                <a:cubicBezTo>
                  <a:pt x="32" y="52"/>
                  <a:pt x="32" y="52"/>
                  <a:pt x="32" y="52"/>
                </a:cubicBezTo>
                <a:cubicBezTo>
                  <a:pt x="36" y="52"/>
                  <a:pt x="36" y="52"/>
                  <a:pt x="36" y="52"/>
                </a:cubicBezTo>
                <a:lnTo>
                  <a:pt x="36" y="5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ṥlîḍé"/>
          <p:cNvSpPr>
            <a:spLocks/>
          </p:cNvSpPr>
          <p:nvPr/>
        </p:nvSpPr>
        <p:spPr bwMode="auto">
          <a:xfrm>
            <a:off x="9490136" y="2857011"/>
            <a:ext cx="42378" cy="508541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2"/>
              </a:cxn>
              <a:cxn ang="0">
                <a:pos x="0" y="72"/>
              </a:cxn>
              <a:cxn ang="0">
                <a:pos x="3" y="74"/>
              </a:cxn>
              <a:cxn ang="0">
                <a:pos x="6" y="72"/>
              </a:cxn>
              <a:cxn ang="0">
                <a:pos x="6" y="2"/>
              </a:cxn>
              <a:cxn ang="0">
                <a:pos x="3" y="0"/>
              </a:cxn>
            </a:cxnLst>
            <a:rect l="0" t="0" r="r" b="b"/>
            <a:pathLst>
              <a:path w="6" h="74">
                <a:moveTo>
                  <a:pt x="3" y="0"/>
                </a:moveTo>
                <a:cubicBezTo>
                  <a:pt x="1" y="0"/>
                  <a:pt x="0" y="1"/>
                  <a:pt x="0" y="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3"/>
                  <a:pt x="1" y="74"/>
                  <a:pt x="3" y="74"/>
                </a:cubicBezTo>
                <a:cubicBezTo>
                  <a:pt x="4" y="74"/>
                  <a:pt x="6" y="73"/>
                  <a:pt x="6" y="7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4" y="0"/>
                  <a:pt x="3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ŝlidé"/>
          <p:cNvSpPr>
            <a:spLocks/>
          </p:cNvSpPr>
          <p:nvPr/>
        </p:nvSpPr>
        <p:spPr bwMode="auto">
          <a:xfrm>
            <a:off x="9490136" y="2789205"/>
            <a:ext cx="42378" cy="3814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2" name="Straight Connector 117"/>
          <p:cNvCxnSpPr/>
          <p:nvPr/>
        </p:nvCxnSpPr>
        <p:spPr>
          <a:xfrm rot="5400000" flipH="1" flipV="1">
            <a:off x="1737543" y="4186539"/>
            <a:ext cx="576823" cy="240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9"/>
          <p:cNvCxnSpPr/>
          <p:nvPr/>
        </p:nvCxnSpPr>
        <p:spPr>
          <a:xfrm rot="5400000" flipH="1" flipV="1">
            <a:off x="3667457" y="4186539"/>
            <a:ext cx="576823" cy="240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5"/>
          <p:cNvCxnSpPr/>
          <p:nvPr/>
        </p:nvCxnSpPr>
        <p:spPr>
          <a:xfrm rot="5400000" flipH="1" flipV="1">
            <a:off x="5597371" y="4186539"/>
            <a:ext cx="576823" cy="240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39"/>
          <p:cNvCxnSpPr/>
          <p:nvPr/>
        </p:nvCxnSpPr>
        <p:spPr>
          <a:xfrm rot="5400000" flipH="1" flipV="1">
            <a:off x="7527284" y="4186539"/>
            <a:ext cx="576823" cy="240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3"/>
          <p:cNvCxnSpPr/>
          <p:nvPr/>
        </p:nvCxnSpPr>
        <p:spPr>
          <a:xfrm rot="5400000" flipH="1" flipV="1">
            <a:off x="9457197" y="4186539"/>
            <a:ext cx="576823" cy="240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ïš1íďé"/>
          <p:cNvSpPr txBox="1">
            <a:spLocks/>
          </p:cNvSpPr>
          <p:nvPr/>
        </p:nvSpPr>
        <p:spPr bwMode="auto">
          <a:xfrm>
            <a:off x="1058251" y="4188943"/>
            <a:ext cx="1933002" cy="662997"/>
          </a:xfrm>
          <a:prstGeom prst="rect">
            <a:avLst/>
          </a:prstGeom>
          <a:noFill/>
        </p:spPr>
        <p:txBody>
          <a:bodyPr wrap="none" lIns="0" tIns="0" rIns="0" bIns="0" anchor="b" anchorCtr="1">
            <a:normAutofit/>
          </a:bodyPr>
          <a:lstStyle/>
          <a:p>
            <a:pPr latinLnBrk="0"/>
            <a:r>
              <a:rPr lang="zh-CN" altLang="en-US" sz="1400">
                <a:solidFill>
                  <a:schemeClr val="accent1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31" name="îṥlïḑe"/>
          <p:cNvSpPr txBox="1">
            <a:spLocks/>
          </p:cNvSpPr>
          <p:nvPr/>
        </p:nvSpPr>
        <p:spPr bwMode="auto">
          <a:xfrm>
            <a:off x="1052402" y="4851940"/>
            <a:ext cx="1944699" cy="595317"/>
          </a:xfrm>
          <a:prstGeom prst="rect">
            <a:avLst/>
          </a:prstGeom>
          <a:noFill/>
        </p:spPr>
        <p:txBody>
          <a:bodyPr wrap="square" lIns="90000" tIns="46800" rIns="90000" bIns="46800">
            <a:normAutofit lnSpcReduction="10000"/>
          </a:bodyPr>
          <a:lstStyle/>
          <a:p>
            <a:pPr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28" name="î$ḷîḍê"/>
          <p:cNvSpPr txBox="1">
            <a:spLocks/>
          </p:cNvSpPr>
          <p:nvPr/>
        </p:nvSpPr>
        <p:spPr bwMode="auto">
          <a:xfrm>
            <a:off x="2973691" y="4188943"/>
            <a:ext cx="1933002" cy="662997"/>
          </a:xfrm>
          <a:prstGeom prst="rect">
            <a:avLst/>
          </a:prstGeom>
          <a:noFill/>
        </p:spPr>
        <p:txBody>
          <a:bodyPr wrap="none" lIns="0" tIns="0" rIns="0" bIns="0" anchor="b" anchorCtr="1">
            <a:normAutofit/>
          </a:bodyPr>
          <a:lstStyle/>
          <a:p>
            <a:pPr latinLnBrk="0"/>
            <a:r>
              <a:rPr lang="zh-CN" altLang="en-US" sz="1400">
                <a:solidFill>
                  <a:schemeClr val="accent2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9" name="îṧľiḍe"/>
          <p:cNvSpPr txBox="1">
            <a:spLocks/>
          </p:cNvSpPr>
          <p:nvPr/>
        </p:nvSpPr>
        <p:spPr bwMode="auto">
          <a:xfrm>
            <a:off x="2967842" y="4851940"/>
            <a:ext cx="1944699" cy="595317"/>
          </a:xfrm>
          <a:prstGeom prst="rect">
            <a:avLst/>
          </a:prstGeom>
          <a:noFill/>
        </p:spPr>
        <p:txBody>
          <a:bodyPr wrap="square" lIns="90000" tIns="46800" rIns="90000" bIns="46800">
            <a:normAutofit lnSpcReduction="10000"/>
          </a:bodyPr>
          <a:lstStyle/>
          <a:p>
            <a:pPr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26" name="î$1îḍê"/>
          <p:cNvSpPr txBox="1">
            <a:spLocks/>
          </p:cNvSpPr>
          <p:nvPr/>
        </p:nvSpPr>
        <p:spPr bwMode="auto">
          <a:xfrm>
            <a:off x="4911889" y="4188943"/>
            <a:ext cx="1933002" cy="662997"/>
          </a:xfrm>
          <a:prstGeom prst="rect">
            <a:avLst/>
          </a:prstGeom>
          <a:noFill/>
        </p:spPr>
        <p:txBody>
          <a:bodyPr wrap="none" lIns="0" tIns="0" rIns="0" bIns="0" anchor="b" anchorCtr="1">
            <a:normAutofit/>
          </a:bodyPr>
          <a:lstStyle/>
          <a:p>
            <a:pPr latinLnBrk="0"/>
            <a:r>
              <a:rPr lang="zh-CN" altLang="en-US" sz="1400">
                <a:solidFill>
                  <a:schemeClr val="accent3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7" name="ïSľíḓè"/>
          <p:cNvSpPr txBox="1">
            <a:spLocks/>
          </p:cNvSpPr>
          <p:nvPr/>
        </p:nvSpPr>
        <p:spPr bwMode="auto">
          <a:xfrm>
            <a:off x="4906040" y="4851940"/>
            <a:ext cx="1944699" cy="595317"/>
          </a:xfrm>
          <a:prstGeom prst="rect">
            <a:avLst/>
          </a:prstGeom>
          <a:noFill/>
        </p:spPr>
        <p:txBody>
          <a:bodyPr wrap="square" lIns="90000" tIns="46800" rIns="90000" bIns="46800">
            <a:normAutofit lnSpcReduction="10000"/>
          </a:bodyPr>
          <a:lstStyle/>
          <a:p>
            <a:pPr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24" name="îṣḻîḋé"/>
          <p:cNvSpPr txBox="1">
            <a:spLocks/>
          </p:cNvSpPr>
          <p:nvPr/>
        </p:nvSpPr>
        <p:spPr bwMode="auto">
          <a:xfrm>
            <a:off x="6850087" y="4188943"/>
            <a:ext cx="1933002" cy="662997"/>
          </a:xfrm>
          <a:prstGeom prst="rect">
            <a:avLst/>
          </a:prstGeom>
          <a:noFill/>
        </p:spPr>
        <p:txBody>
          <a:bodyPr wrap="none" lIns="0" tIns="0" rIns="0" bIns="0" anchor="b" anchorCtr="1">
            <a:normAutofit/>
          </a:bodyPr>
          <a:lstStyle/>
          <a:p>
            <a:pPr latinLnBrk="0"/>
            <a:r>
              <a:rPr lang="zh-CN" altLang="en-US" sz="1400">
                <a:solidFill>
                  <a:schemeClr val="accent4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5" name="ïṧḻide"/>
          <p:cNvSpPr txBox="1">
            <a:spLocks/>
          </p:cNvSpPr>
          <p:nvPr/>
        </p:nvSpPr>
        <p:spPr bwMode="auto">
          <a:xfrm>
            <a:off x="6844238" y="4851940"/>
            <a:ext cx="1944699" cy="595317"/>
          </a:xfrm>
          <a:prstGeom prst="rect">
            <a:avLst/>
          </a:prstGeom>
          <a:noFill/>
        </p:spPr>
        <p:txBody>
          <a:bodyPr wrap="square" lIns="90000" tIns="46800" rIns="90000" bIns="46800">
            <a:normAutofit lnSpcReduction="10000"/>
          </a:bodyPr>
          <a:lstStyle/>
          <a:p>
            <a:pPr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22" name="ïṧlîḑè"/>
          <p:cNvSpPr txBox="1">
            <a:spLocks/>
          </p:cNvSpPr>
          <p:nvPr/>
        </p:nvSpPr>
        <p:spPr bwMode="auto">
          <a:xfrm>
            <a:off x="8788285" y="4188943"/>
            <a:ext cx="1933002" cy="662997"/>
          </a:xfrm>
          <a:prstGeom prst="rect">
            <a:avLst/>
          </a:prstGeom>
          <a:noFill/>
        </p:spPr>
        <p:txBody>
          <a:bodyPr wrap="none" lIns="0" tIns="0" rIns="0" bIns="0" anchor="b" anchorCtr="1">
            <a:normAutofit/>
          </a:bodyPr>
          <a:lstStyle/>
          <a:p>
            <a:pPr latinLnBrk="0"/>
            <a:r>
              <a:rPr lang="zh-CN" altLang="en-US" sz="1400">
                <a:solidFill>
                  <a:schemeClr val="accent5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3" name="iṣļïďé"/>
          <p:cNvSpPr txBox="1">
            <a:spLocks/>
          </p:cNvSpPr>
          <p:nvPr/>
        </p:nvSpPr>
        <p:spPr bwMode="auto">
          <a:xfrm>
            <a:off x="8782436" y="4851940"/>
            <a:ext cx="1944699" cy="595317"/>
          </a:xfrm>
          <a:prstGeom prst="rect">
            <a:avLst/>
          </a:prstGeom>
          <a:noFill/>
        </p:spPr>
        <p:txBody>
          <a:bodyPr wrap="square" lIns="90000" tIns="46800" rIns="90000" bIns="46800">
            <a:normAutofit lnSpcReduction="10000"/>
          </a:bodyPr>
          <a:lstStyle/>
          <a:p>
            <a:pPr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41696807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5b694c13-3105-41b7-8efb-f6330500bfe5"/>
</p:tagLst>
</file>

<file path=ppt/theme/theme1.xml><?xml version="1.0" encoding="utf-8"?>
<a:theme xmlns:a="http://schemas.openxmlformats.org/drawingml/2006/main" name="主题5">
  <a:themeElements>
    <a:clrScheme name="自定义 11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337BC3"/>
      </a:accent1>
      <a:accent2>
        <a:srgbClr val="86B43E"/>
      </a:accent2>
      <a:accent3>
        <a:srgbClr val="DF942B"/>
      </a:accent3>
      <a:accent4>
        <a:srgbClr val="2F94C0"/>
      </a:accent4>
      <a:accent5>
        <a:srgbClr val="47398F"/>
      </a:accent5>
      <a:accent6>
        <a:srgbClr val="19254F"/>
      </a:accent6>
      <a:hlink>
        <a:srgbClr val="86BC25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1">
    <a:dk1>
      <a:srgbClr val="000000"/>
    </a:dk1>
    <a:lt1>
      <a:srgbClr val="FFFFFF"/>
    </a:lt1>
    <a:dk2>
      <a:srgbClr val="768394"/>
    </a:dk2>
    <a:lt2>
      <a:srgbClr val="F0F0F0"/>
    </a:lt2>
    <a:accent1>
      <a:srgbClr val="337BC3"/>
    </a:accent1>
    <a:accent2>
      <a:srgbClr val="86B43E"/>
    </a:accent2>
    <a:accent3>
      <a:srgbClr val="DF942B"/>
    </a:accent3>
    <a:accent4>
      <a:srgbClr val="2F94C0"/>
    </a:accent4>
    <a:accent5>
      <a:srgbClr val="47398F"/>
    </a:accent5>
    <a:accent6>
      <a:srgbClr val="19254F"/>
    </a:accent6>
    <a:hlink>
      <a:srgbClr val="86BC25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11">
    <a:dk1>
      <a:srgbClr val="000000"/>
    </a:dk1>
    <a:lt1>
      <a:srgbClr val="FFFFFF"/>
    </a:lt1>
    <a:dk2>
      <a:srgbClr val="768394"/>
    </a:dk2>
    <a:lt2>
      <a:srgbClr val="F0F0F0"/>
    </a:lt2>
    <a:accent1>
      <a:srgbClr val="337BC3"/>
    </a:accent1>
    <a:accent2>
      <a:srgbClr val="86B43E"/>
    </a:accent2>
    <a:accent3>
      <a:srgbClr val="DF942B"/>
    </a:accent3>
    <a:accent4>
      <a:srgbClr val="2F94C0"/>
    </a:accent4>
    <a:accent5>
      <a:srgbClr val="47398F"/>
    </a:accent5>
    <a:accent6>
      <a:srgbClr val="19254F"/>
    </a:accent6>
    <a:hlink>
      <a:srgbClr val="86BC25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11">
    <a:dk1>
      <a:srgbClr val="000000"/>
    </a:dk1>
    <a:lt1>
      <a:srgbClr val="FFFFFF"/>
    </a:lt1>
    <a:dk2>
      <a:srgbClr val="768394"/>
    </a:dk2>
    <a:lt2>
      <a:srgbClr val="F0F0F0"/>
    </a:lt2>
    <a:accent1>
      <a:srgbClr val="337BC3"/>
    </a:accent1>
    <a:accent2>
      <a:srgbClr val="86B43E"/>
    </a:accent2>
    <a:accent3>
      <a:srgbClr val="DF942B"/>
    </a:accent3>
    <a:accent4>
      <a:srgbClr val="2F94C0"/>
    </a:accent4>
    <a:accent5>
      <a:srgbClr val="47398F"/>
    </a:accent5>
    <a:accent6>
      <a:srgbClr val="19254F"/>
    </a:accent6>
    <a:hlink>
      <a:srgbClr val="86BC2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34</TotalTime>
  <Words>1690</Words>
  <Application>Microsoft Office PowerPoint</Application>
  <PresentationFormat>宽屏</PresentationFormat>
  <Paragraphs>271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Arial</vt:lpstr>
      <vt:lpstr>Calibri</vt:lpstr>
      <vt:lpstr>Impact</vt:lpstr>
      <vt:lpstr>主题5</vt:lpstr>
      <vt:lpstr>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Thanks And Your Slogan Here.</vt:lpstr>
    </vt:vector>
  </TitlesOfParts>
  <Manager>GUET-MBA</Manager>
  <Company>桂林电子科技大学MBA教育中心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18</cp:revision>
  <cp:lastPrinted>2018-02-05T16:00:00Z</cp:lastPrinted>
  <dcterms:created xsi:type="dcterms:W3CDTF">2018-02-05T16:00:00Z</dcterms:created>
  <dcterms:modified xsi:type="dcterms:W3CDTF">2023-09-02T08:39:45Z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