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58" r:id="rId4"/>
    <p:sldId id="267" r:id="rId5"/>
    <p:sldId id="270" r:id="rId6"/>
    <p:sldId id="269" r:id="rId7"/>
    <p:sldId id="268" r:id="rId8"/>
    <p:sldId id="272" r:id="rId9"/>
    <p:sldId id="271" r:id="rId10"/>
    <p:sldId id="273" r:id="rId11"/>
    <p:sldId id="276" r:id="rId12"/>
    <p:sldId id="274" r:id="rId13"/>
    <p:sldId id="278" r:id="rId14"/>
    <p:sldId id="279" r:id="rId15"/>
    <p:sldId id="281" r:id="rId16"/>
    <p:sldId id="282" r:id="rId17"/>
    <p:sldId id="283" r:id="rId18"/>
    <p:sldId id="284" r:id="rId19"/>
    <p:sldId id="277" r:id="rId20"/>
    <p:sldId id="285" r:id="rId21"/>
    <p:sldId id="26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945"/>
    <a:srgbClr val="EBF6FC"/>
    <a:srgbClr val="36A9AC"/>
    <a:srgbClr val="D61E42"/>
    <a:srgbClr val="A80C26"/>
    <a:srgbClr val="2261A6"/>
    <a:srgbClr val="DF2736"/>
    <a:srgbClr val="E6E6E6"/>
    <a:srgbClr val="495ADB"/>
    <a:srgbClr val="544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7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49B2-44E8-4EFD-A97B-B11A258AE913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3AF3-F35D-4318-B7D7-AB8D96882F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4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caf6d97e-b321-4dcd-8fe5-48492270784e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16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e5f465cd-da3f-433a-b9cb-e5f7288816ba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84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22276736-6bac-4a07-9cf6-7a7558bad7f2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031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e6c5a327-a4fe-4444-b229-f91e47dbadd6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319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e2ba9adf-0734-48cc-9d77-b6d7d9d38c02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522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f31d2b65-1ce0-4781-8f88-e89395a7a122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08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c89ce351-2b7e-422d-9fe4-f07412ef0962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569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3e3c290f-5137-48f0-aa5a-d1c7f893dfd8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509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ba506774-5cc4-45bf-bb38-4b369cbab334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253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d68e08b7-c4e3-481c-990b-c2b19fd3cc5f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897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07ee281c-1d54-4812-97aa-918c0eaa50f7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88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3ad1d5c0-49c0-4b77-b2e1-b6e63b7f0ae8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531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1fb9f7fd-fd29-45bb-915a-ba84a3e22c69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944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ca152df7-bde4-4d2d-97c2-10fe89526d8d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89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24352527-2459-4ca9-bd70-b174ec45442d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39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64930da9-61ea-4dd8-bb5b-ee45a6804488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33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c1013bf2-6555-4524-9509-374c8e337b66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26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b1d7f5df-3e9c-47ba-81fd-ed6651f29ecd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58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be93b84d-e03c-4377-80e1-aa6e0b1a2e81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79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06416dee-8f69-4136-bf3a-7882fe5c1757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570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970716a1-08db-425f-a966-22af2ae7caea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39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88825" cy="5422900"/>
          </a:xfrm>
          <a:prstGeom prst="rect">
            <a:avLst/>
          </a:prstGeom>
          <a:solidFill>
            <a:srgbClr val="2B5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588" y="6373813"/>
            <a:ext cx="12188825" cy="484188"/>
          </a:xfrm>
          <a:prstGeom prst="rect">
            <a:avLst/>
          </a:prstGeom>
          <a:solidFill>
            <a:srgbClr val="DD92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88" y="5881688"/>
            <a:ext cx="12188825" cy="492125"/>
          </a:xfrm>
          <a:prstGeom prst="rect">
            <a:avLst/>
          </a:prstGeom>
          <a:solidFill>
            <a:srgbClr val="CF8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88" y="5651500"/>
            <a:ext cx="12188825" cy="230188"/>
          </a:xfrm>
          <a:prstGeom prst="rect">
            <a:avLst/>
          </a:prstGeom>
          <a:solidFill>
            <a:srgbClr val="A056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588" y="5422900"/>
            <a:ext cx="12188825" cy="228600"/>
          </a:xfrm>
          <a:prstGeom prst="rect">
            <a:avLst/>
          </a:prstGeom>
          <a:solidFill>
            <a:srgbClr val="8849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9793288" y="4629150"/>
            <a:ext cx="1395413" cy="395288"/>
          </a:xfrm>
          <a:custGeom>
            <a:avLst/>
            <a:gdLst>
              <a:gd name="T0" fmla="*/ 796 w 879"/>
              <a:gd name="T1" fmla="*/ 249 h 249"/>
              <a:gd name="T2" fmla="*/ 83 w 879"/>
              <a:gd name="T3" fmla="*/ 249 h 249"/>
              <a:gd name="T4" fmla="*/ 0 w 879"/>
              <a:gd name="T5" fmla="*/ 166 h 249"/>
              <a:gd name="T6" fmla="*/ 0 w 879"/>
              <a:gd name="T7" fmla="*/ 83 h 249"/>
              <a:gd name="T8" fmla="*/ 83 w 879"/>
              <a:gd name="T9" fmla="*/ 0 h 249"/>
              <a:gd name="T10" fmla="*/ 796 w 879"/>
              <a:gd name="T11" fmla="*/ 0 h 249"/>
              <a:gd name="T12" fmla="*/ 879 w 879"/>
              <a:gd name="T13" fmla="*/ 83 h 249"/>
              <a:gd name="T14" fmla="*/ 879 w 879"/>
              <a:gd name="T15" fmla="*/ 166 h 249"/>
              <a:gd name="T16" fmla="*/ 796 w 879"/>
              <a:gd name="T17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9" h="249">
                <a:moveTo>
                  <a:pt x="796" y="249"/>
                </a:moveTo>
                <a:cubicBezTo>
                  <a:pt x="83" y="249"/>
                  <a:pt x="83" y="249"/>
                  <a:pt x="83" y="249"/>
                </a:cubicBezTo>
                <a:cubicBezTo>
                  <a:pt x="37" y="249"/>
                  <a:pt x="0" y="212"/>
                  <a:pt x="0" y="166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38"/>
                  <a:pt x="37" y="0"/>
                  <a:pt x="83" y="0"/>
                </a:cubicBezTo>
                <a:cubicBezTo>
                  <a:pt x="796" y="0"/>
                  <a:pt x="796" y="0"/>
                  <a:pt x="796" y="0"/>
                </a:cubicBezTo>
                <a:cubicBezTo>
                  <a:pt x="842" y="0"/>
                  <a:pt x="879" y="38"/>
                  <a:pt x="879" y="83"/>
                </a:cubicBezTo>
                <a:cubicBezTo>
                  <a:pt x="879" y="166"/>
                  <a:pt x="879" y="166"/>
                  <a:pt x="879" y="166"/>
                </a:cubicBezTo>
                <a:cubicBezTo>
                  <a:pt x="879" y="212"/>
                  <a:pt x="842" y="249"/>
                  <a:pt x="796" y="249"/>
                </a:cubicBezTo>
                <a:close/>
              </a:path>
            </a:pathLst>
          </a:custGeom>
          <a:solidFill>
            <a:srgbClr val="17D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9793288" y="4902200"/>
            <a:ext cx="1395413" cy="122238"/>
          </a:xfrm>
          <a:custGeom>
            <a:avLst/>
            <a:gdLst>
              <a:gd name="T0" fmla="*/ 0 w 879"/>
              <a:gd name="T1" fmla="*/ 0 h 77"/>
              <a:gd name="T2" fmla="*/ 0 w 879"/>
              <a:gd name="T3" fmla="*/ 7 h 77"/>
              <a:gd name="T4" fmla="*/ 70 w 879"/>
              <a:gd name="T5" fmla="*/ 77 h 77"/>
              <a:gd name="T6" fmla="*/ 809 w 879"/>
              <a:gd name="T7" fmla="*/ 77 h 77"/>
              <a:gd name="T8" fmla="*/ 879 w 879"/>
              <a:gd name="T9" fmla="*/ 7 h 77"/>
              <a:gd name="T10" fmla="*/ 879 w 879"/>
              <a:gd name="T11" fmla="*/ 0 h 77"/>
              <a:gd name="T12" fmla="*/ 0 w 879"/>
              <a:gd name="T1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9" h="77">
                <a:moveTo>
                  <a:pt x="0" y="0"/>
                </a:moveTo>
                <a:cubicBezTo>
                  <a:pt x="0" y="7"/>
                  <a:pt x="0" y="7"/>
                  <a:pt x="0" y="7"/>
                </a:cubicBezTo>
                <a:cubicBezTo>
                  <a:pt x="0" y="46"/>
                  <a:pt x="31" y="77"/>
                  <a:pt x="70" y="77"/>
                </a:cubicBezTo>
                <a:cubicBezTo>
                  <a:pt x="809" y="77"/>
                  <a:pt x="809" y="77"/>
                  <a:pt x="809" y="77"/>
                </a:cubicBezTo>
                <a:cubicBezTo>
                  <a:pt x="847" y="77"/>
                  <a:pt x="879" y="46"/>
                  <a:pt x="879" y="7"/>
                </a:cubicBezTo>
                <a:cubicBezTo>
                  <a:pt x="879" y="0"/>
                  <a:pt x="879" y="0"/>
                  <a:pt x="87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2A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2"/>
          <p:cNvSpPr>
            <a:spLocks/>
          </p:cNvSpPr>
          <p:nvPr userDrawn="1"/>
        </p:nvSpPr>
        <p:spPr bwMode="auto">
          <a:xfrm>
            <a:off x="9948863" y="4684713"/>
            <a:ext cx="711200" cy="284163"/>
          </a:xfrm>
          <a:custGeom>
            <a:avLst/>
            <a:gdLst>
              <a:gd name="T0" fmla="*/ 422 w 448"/>
              <a:gd name="T1" fmla="*/ 179 h 179"/>
              <a:gd name="T2" fmla="*/ 25 w 448"/>
              <a:gd name="T3" fmla="*/ 179 h 179"/>
              <a:gd name="T4" fmla="*/ 0 w 448"/>
              <a:gd name="T5" fmla="*/ 153 h 179"/>
              <a:gd name="T6" fmla="*/ 0 w 448"/>
              <a:gd name="T7" fmla="*/ 26 h 179"/>
              <a:gd name="T8" fmla="*/ 25 w 448"/>
              <a:gd name="T9" fmla="*/ 0 h 179"/>
              <a:gd name="T10" fmla="*/ 422 w 448"/>
              <a:gd name="T11" fmla="*/ 0 h 179"/>
              <a:gd name="T12" fmla="*/ 448 w 448"/>
              <a:gd name="T13" fmla="*/ 26 h 179"/>
              <a:gd name="T14" fmla="*/ 448 w 448"/>
              <a:gd name="T15" fmla="*/ 153 h 179"/>
              <a:gd name="T16" fmla="*/ 422 w 448"/>
              <a:gd name="T17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8" h="179">
                <a:moveTo>
                  <a:pt x="422" y="179"/>
                </a:moveTo>
                <a:cubicBezTo>
                  <a:pt x="25" y="179"/>
                  <a:pt x="25" y="179"/>
                  <a:pt x="25" y="179"/>
                </a:cubicBezTo>
                <a:cubicBezTo>
                  <a:pt x="11" y="179"/>
                  <a:pt x="0" y="167"/>
                  <a:pt x="0" y="15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36" y="0"/>
                  <a:pt x="448" y="12"/>
                  <a:pt x="448" y="26"/>
                </a:cubicBezTo>
                <a:cubicBezTo>
                  <a:pt x="448" y="153"/>
                  <a:pt x="448" y="153"/>
                  <a:pt x="448" y="153"/>
                </a:cubicBezTo>
                <a:cubicBezTo>
                  <a:pt x="448" y="167"/>
                  <a:pt x="436" y="179"/>
                  <a:pt x="422" y="179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9793288" y="5027613"/>
            <a:ext cx="1844675" cy="395288"/>
          </a:xfrm>
          <a:custGeom>
            <a:avLst/>
            <a:gdLst>
              <a:gd name="T0" fmla="*/ 1079 w 1162"/>
              <a:gd name="T1" fmla="*/ 249 h 249"/>
              <a:gd name="T2" fmla="*/ 83 w 1162"/>
              <a:gd name="T3" fmla="*/ 249 h 249"/>
              <a:gd name="T4" fmla="*/ 0 w 1162"/>
              <a:gd name="T5" fmla="*/ 166 h 249"/>
              <a:gd name="T6" fmla="*/ 0 w 1162"/>
              <a:gd name="T7" fmla="*/ 83 h 249"/>
              <a:gd name="T8" fmla="*/ 83 w 1162"/>
              <a:gd name="T9" fmla="*/ 0 h 249"/>
              <a:gd name="T10" fmla="*/ 1079 w 1162"/>
              <a:gd name="T11" fmla="*/ 0 h 249"/>
              <a:gd name="T12" fmla="*/ 1162 w 1162"/>
              <a:gd name="T13" fmla="*/ 83 h 249"/>
              <a:gd name="T14" fmla="*/ 1162 w 1162"/>
              <a:gd name="T15" fmla="*/ 166 h 249"/>
              <a:gd name="T16" fmla="*/ 1079 w 1162"/>
              <a:gd name="T17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2" h="249">
                <a:moveTo>
                  <a:pt x="1079" y="249"/>
                </a:moveTo>
                <a:cubicBezTo>
                  <a:pt x="83" y="249"/>
                  <a:pt x="83" y="249"/>
                  <a:pt x="83" y="249"/>
                </a:cubicBezTo>
                <a:cubicBezTo>
                  <a:pt x="37" y="249"/>
                  <a:pt x="0" y="211"/>
                  <a:pt x="0" y="166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37"/>
                  <a:pt x="37" y="0"/>
                  <a:pt x="83" y="0"/>
                </a:cubicBezTo>
                <a:cubicBezTo>
                  <a:pt x="1079" y="0"/>
                  <a:pt x="1079" y="0"/>
                  <a:pt x="1079" y="0"/>
                </a:cubicBezTo>
                <a:cubicBezTo>
                  <a:pt x="1124" y="0"/>
                  <a:pt x="1162" y="37"/>
                  <a:pt x="1162" y="83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162" y="211"/>
                  <a:pt x="1124" y="249"/>
                  <a:pt x="1079" y="249"/>
                </a:cubicBez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4"/>
          <p:cNvSpPr>
            <a:spLocks/>
          </p:cNvSpPr>
          <p:nvPr userDrawn="1"/>
        </p:nvSpPr>
        <p:spPr bwMode="auto">
          <a:xfrm>
            <a:off x="9793288" y="5300663"/>
            <a:ext cx="1844675" cy="122238"/>
          </a:xfrm>
          <a:custGeom>
            <a:avLst/>
            <a:gdLst>
              <a:gd name="T0" fmla="*/ 0 w 1162"/>
              <a:gd name="T1" fmla="*/ 0 h 77"/>
              <a:gd name="T2" fmla="*/ 0 w 1162"/>
              <a:gd name="T3" fmla="*/ 7 h 77"/>
              <a:gd name="T4" fmla="*/ 70 w 1162"/>
              <a:gd name="T5" fmla="*/ 77 h 77"/>
              <a:gd name="T6" fmla="*/ 1092 w 1162"/>
              <a:gd name="T7" fmla="*/ 77 h 77"/>
              <a:gd name="T8" fmla="*/ 1162 w 1162"/>
              <a:gd name="T9" fmla="*/ 7 h 77"/>
              <a:gd name="T10" fmla="*/ 1162 w 1162"/>
              <a:gd name="T11" fmla="*/ 0 h 77"/>
              <a:gd name="T12" fmla="*/ 0 w 1162"/>
              <a:gd name="T1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2" h="77">
                <a:moveTo>
                  <a:pt x="0" y="0"/>
                </a:moveTo>
                <a:cubicBezTo>
                  <a:pt x="0" y="7"/>
                  <a:pt x="0" y="7"/>
                  <a:pt x="0" y="7"/>
                </a:cubicBezTo>
                <a:cubicBezTo>
                  <a:pt x="0" y="45"/>
                  <a:pt x="31" y="77"/>
                  <a:pt x="70" y="77"/>
                </a:cubicBezTo>
                <a:cubicBezTo>
                  <a:pt x="1092" y="77"/>
                  <a:pt x="1092" y="77"/>
                  <a:pt x="1092" y="77"/>
                </a:cubicBezTo>
                <a:cubicBezTo>
                  <a:pt x="1130" y="77"/>
                  <a:pt x="1162" y="45"/>
                  <a:pt x="1162" y="7"/>
                </a:cubicBezTo>
                <a:cubicBezTo>
                  <a:pt x="1162" y="0"/>
                  <a:pt x="1162" y="0"/>
                  <a:pt x="11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5"/>
          <p:cNvSpPr>
            <a:spLocks/>
          </p:cNvSpPr>
          <p:nvPr userDrawn="1"/>
        </p:nvSpPr>
        <p:spPr bwMode="auto">
          <a:xfrm>
            <a:off x="9948863" y="5083175"/>
            <a:ext cx="711200" cy="284163"/>
          </a:xfrm>
          <a:custGeom>
            <a:avLst/>
            <a:gdLst>
              <a:gd name="T0" fmla="*/ 422 w 448"/>
              <a:gd name="T1" fmla="*/ 179 h 179"/>
              <a:gd name="T2" fmla="*/ 25 w 448"/>
              <a:gd name="T3" fmla="*/ 179 h 179"/>
              <a:gd name="T4" fmla="*/ 0 w 448"/>
              <a:gd name="T5" fmla="*/ 153 h 179"/>
              <a:gd name="T6" fmla="*/ 0 w 448"/>
              <a:gd name="T7" fmla="*/ 26 h 179"/>
              <a:gd name="T8" fmla="*/ 25 w 448"/>
              <a:gd name="T9" fmla="*/ 0 h 179"/>
              <a:gd name="T10" fmla="*/ 422 w 448"/>
              <a:gd name="T11" fmla="*/ 0 h 179"/>
              <a:gd name="T12" fmla="*/ 448 w 448"/>
              <a:gd name="T13" fmla="*/ 26 h 179"/>
              <a:gd name="T14" fmla="*/ 448 w 448"/>
              <a:gd name="T15" fmla="*/ 153 h 179"/>
              <a:gd name="T16" fmla="*/ 422 w 448"/>
              <a:gd name="T17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8" h="179">
                <a:moveTo>
                  <a:pt x="422" y="179"/>
                </a:moveTo>
                <a:cubicBezTo>
                  <a:pt x="25" y="179"/>
                  <a:pt x="25" y="179"/>
                  <a:pt x="25" y="179"/>
                </a:cubicBezTo>
                <a:cubicBezTo>
                  <a:pt x="11" y="179"/>
                  <a:pt x="0" y="167"/>
                  <a:pt x="0" y="15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36" y="0"/>
                  <a:pt x="448" y="12"/>
                  <a:pt x="448" y="26"/>
                </a:cubicBezTo>
                <a:cubicBezTo>
                  <a:pt x="448" y="153"/>
                  <a:pt x="448" y="153"/>
                  <a:pt x="448" y="153"/>
                </a:cubicBezTo>
                <a:cubicBezTo>
                  <a:pt x="448" y="167"/>
                  <a:pt x="436" y="179"/>
                  <a:pt x="422" y="179"/>
                </a:cubicBezTo>
                <a:close/>
              </a:path>
            </a:pathLst>
          </a:custGeom>
          <a:solidFill>
            <a:srgbClr val="EAD6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6"/>
          <p:cNvSpPr>
            <a:spLocks noChangeArrowheads="1"/>
          </p:cNvSpPr>
          <p:nvPr userDrawn="1"/>
        </p:nvSpPr>
        <p:spPr bwMode="auto">
          <a:xfrm>
            <a:off x="10718801" y="5106988"/>
            <a:ext cx="234950" cy="234950"/>
          </a:xfrm>
          <a:prstGeom prst="ellipse">
            <a:avLst/>
          </a:prstGeom>
          <a:solidFill>
            <a:srgbClr val="EAD6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"/>
          <p:cNvSpPr>
            <a:spLocks/>
          </p:cNvSpPr>
          <p:nvPr userDrawn="1"/>
        </p:nvSpPr>
        <p:spPr bwMode="auto">
          <a:xfrm>
            <a:off x="3251201" y="5270500"/>
            <a:ext cx="762000" cy="152400"/>
          </a:xfrm>
          <a:custGeom>
            <a:avLst/>
            <a:gdLst>
              <a:gd name="T0" fmla="*/ 432 w 480"/>
              <a:gd name="T1" fmla="*/ 96 h 96"/>
              <a:gd name="T2" fmla="*/ 48 w 480"/>
              <a:gd name="T3" fmla="*/ 96 h 96"/>
              <a:gd name="T4" fmla="*/ 0 w 480"/>
              <a:gd name="T5" fmla="*/ 48 h 96"/>
              <a:gd name="T6" fmla="*/ 0 w 480"/>
              <a:gd name="T7" fmla="*/ 48 h 96"/>
              <a:gd name="T8" fmla="*/ 48 w 480"/>
              <a:gd name="T9" fmla="*/ 0 h 96"/>
              <a:gd name="T10" fmla="*/ 432 w 480"/>
              <a:gd name="T11" fmla="*/ 0 h 96"/>
              <a:gd name="T12" fmla="*/ 480 w 480"/>
              <a:gd name="T13" fmla="*/ 48 h 96"/>
              <a:gd name="T14" fmla="*/ 480 w 480"/>
              <a:gd name="T15" fmla="*/ 48 h 96"/>
              <a:gd name="T16" fmla="*/ 432 w 480"/>
              <a:gd name="T1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96">
                <a:moveTo>
                  <a:pt x="432" y="96"/>
                </a:moveTo>
                <a:cubicBezTo>
                  <a:pt x="48" y="96"/>
                  <a:pt x="48" y="96"/>
                  <a:pt x="48" y="96"/>
                </a:cubicBezTo>
                <a:cubicBezTo>
                  <a:pt x="22" y="96"/>
                  <a:pt x="0" y="74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458" y="0"/>
                  <a:pt x="480" y="22"/>
                  <a:pt x="480" y="48"/>
                </a:cubicBezTo>
                <a:cubicBezTo>
                  <a:pt x="480" y="48"/>
                  <a:pt x="480" y="48"/>
                  <a:pt x="480" y="48"/>
                </a:cubicBezTo>
                <a:cubicBezTo>
                  <a:pt x="480" y="74"/>
                  <a:pt x="458" y="96"/>
                  <a:pt x="432" y="96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8"/>
          <p:cNvSpPr>
            <a:spLocks/>
          </p:cNvSpPr>
          <p:nvPr userDrawn="1"/>
        </p:nvSpPr>
        <p:spPr bwMode="auto">
          <a:xfrm>
            <a:off x="3251201" y="5270500"/>
            <a:ext cx="762000" cy="76200"/>
          </a:xfrm>
          <a:custGeom>
            <a:avLst/>
            <a:gdLst>
              <a:gd name="T0" fmla="*/ 432 w 480"/>
              <a:gd name="T1" fmla="*/ 0 h 48"/>
              <a:gd name="T2" fmla="*/ 48 w 480"/>
              <a:gd name="T3" fmla="*/ 0 h 48"/>
              <a:gd name="T4" fmla="*/ 0 w 480"/>
              <a:gd name="T5" fmla="*/ 48 h 48"/>
              <a:gd name="T6" fmla="*/ 0 w 480"/>
              <a:gd name="T7" fmla="*/ 48 h 48"/>
              <a:gd name="T8" fmla="*/ 480 w 480"/>
              <a:gd name="T9" fmla="*/ 48 h 48"/>
              <a:gd name="T10" fmla="*/ 480 w 480"/>
              <a:gd name="T11" fmla="*/ 48 h 48"/>
              <a:gd name="T12" fmla="*/ 432 w 480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0" h="48">
                <a:moveTo>
                  <a:pt x="432" y="0"/>
                </a:move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480" y="48"/>
                  <a:pt x="480" y="48"/>
                  <a:pt x="480" y="48"/>
                </a:cubicBezTo>
                <a:cubicBezTo>
                  <a:pt x="480" y="48"/>
                  <a:pt x="480" y="48"/>
                  <a:pt x="480" y="48"/>
                </a:cubicBezTo>
                <a:cubicBezTo>
                  <a:pt x="480" y="22"/>
                  <a:pt x="458" y="0"/>
                  <a:pt x="432" y="0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9"/>
          <p:cNvSpPr>
            <a:spLocks/>
          </p:cNvSpPr>
          <p:nvPr userDrawn="1"/>
        </p:nvSpPr>
        <p:spPr bwMode="auto">
          <a:xfrm>
            <a:off x="1809751" y="3800475"/>
            <a:ext cx="434975" cy="1622425"/>
          </a:xfrm>
          <a:custGeom>
            <a:avLst/>
            <a:gdLst>
              <a:gd name="T0" fmla="*/ 274 w 274"/>
              <a:gd name="T1" fmla="*/ 51 h 1022"/>
              <a:gd name="T2" fmla="*/ 274 w 274"/>
              <a:gd name="T3" fmla="*/ 971 h 1022"/>
              <a:gd name="T4" fmla="*/ 223 w 274"/>
              <a:gd name="T5" fmla="*/ 1022 h 1022"/>
              <a:gd name="T6" fmla="*/ 51 w 274"/>
              <a:gd name="T7" fmla="*/ 1022 h 1022"/>
              <a:gd name="T8" fmla="*/ 0 w 274"/>
              <a:gd name="T9" fmla="*/ 971 h 1022"/>
              <a:gd name="T10" fmla="*/ 0 w 274"/>
              <a:gd name="T11" fmla="*/ 51 h 1022"/>
              <a:gd name="T12" fmla="*/ 51 w 274"/>
              <a:gd name="T13" fmla="*/ 0 h 1022"/>
              <a:gd name="T14" fmla="*/ 223 w 274"/>
              <a:gd name="T15" fmla="*/ 0 h 1022"/>
              <a:gd name="T16" fmla="*/ 274 w 274"/>
              <a:gd name="T17" fmla="*/ 51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1022">
                <a:moveTo>
                  <a:pt x="274" y="51"/>
                </a:moveTo>
                <a:cubicBezTo>
                  <a:pt x="274" y="971"/>
                  <a:pt x="274" y="971"/>
                  <a:pt x="274" y="971"/>
                </a:cubicBezTo>
                <a:cubicBezTo>
                  <a:pt x="274" y="999"/>
                  <a:pt x="251" y="1022"/>
                  <a:pt x="223" y="1022"/>
                </a:cubicBezTo>
                <a:cubicBezTo>
                  <a:pt x="51" y="1022"/>
                  <a:pt x="51" y="1022"/>
                  <a:pt x="51" y="1022"/>
                </a:cubicBezTo>
                <a:cubicBezTo>
                  <a:pt x="23" y="1022"/>
                  <a:pt x="0" y="999"/>
                  <a:pt x="0" y="97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51" y="0"/>
                  <a:pt x="274" y="23"/>
                  <a:pt x="274" y="5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0"/>
          <p:cNvSpPr>
            <a:spLocks/>
          </p:cNvSpPr>
          <p:nvPr userDrawn="1"/>
        </p:nvSpPr>
        <p:spPr bwMode="auto">
          <a:xfrm>
            <a:off x="2082801" y="3800475"/>
            <a:ext cx="161925" cy="1622425"/>
          </a:xfrm>
          <a:custGeom>
            <a:avLst/>
            <a:gdLst>
              <a:gd name="T0" fmla="*/ 51 w 102"/>
              <a:gd name="T1" fmla="*/ 0 h 1022"/>
              <a:gd name="T2" fmla="*/ 0 w 102"/>
              <a:gd name="T3" fmla="*/ 0 h 1022"/>
              <a:gd name="T4" fmla="*/ 0 w 102"/>
              <a:gd name="T5" fmla="*/ 1022 h 1022"/>
              <a:gd name="T6" fmla="*/ 51 w 102"/>
              <a:gd name="T7" fmla="*/ 1022 h 1022"/>
              <a:gd name="T8" fmla="*/ 102 w 102"/>
              <a:gd name="T9" fmla="*/ 971 h 1022"/>
              <a:gd name="T10" fmla="*/ 102 w 102"/>
              <a:gd name="T11" fmla="*/ 51 h 1022"/>
              <a:gd name="T12" fmla="*/ 51 w 102"/>
              <a:gd name="T13" fmla="*/ 0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1022">
                <a:moveTo>
                  <a:pt x="5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51" y="1022"/>
                  <a:pt x="51" y="1022"/>
                  <a:pt x="51" y="1022"/>
                </a:cubicBezTo>
                <a:cubicBezTo>
                  <a:pt x="79" y="1022"/>
                  <a:pt x="102" y="999"/>
                  <a:pt x="102" y="97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23"/>
                  <a:pt x="79" y="0"/>
                  <a:pt x="51" y="0"/>
                </a:cubicBezTo>
                <a:close/>
              </a:path>
            </a:pathLst>
          </a:custGeom>
          <a:solidFill>
            <a:srgbClr val="414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 userDrawn="1"/>
        </p:nvSpPr>
        <p:spPr bwMode="auto">
          <a:xfrm>
            <a:off x="1871663" y="4568825"/>
            <a:ext cx="311150" cy="695325"/>
          </a:xfrm>
          <a:custGeom>
            <a:avLst/>
            <a:gdLst>
              <a:gd name="T0" fmla="*/ 196 w 196"/>
              <a:gd name="T1" fmla="*/ 26 h 438"/>
              <a:gd name="T2" fmla="*/ 196 w 196"/>
              <a:gd name="T3" fmla="*/ 412 h 438"/>
              <a:gd name="T4" fmla="*/ 170 w 196"/>
              <a:gd name="T5" fmla="*/ 438 h 438"/>
              <a:gd name="T6" fmla="*/ 26 w 196"/>
              <a:gd name="T7" fmla="*/ 438 h 438"/>
              <a:gd name="T8" fmla="*/ 0 w 196"/>
              <a:gd name="T9" fmla="*/ 412 h 438"/>
              <a:gd name="T10" fmla="*/ 0 w 196"/>
              <a:gd name="T11" fmla="*/ 26 h 438"/>
              <a:gd name="T12" fmla="*/ 26 w 196"/>
              <a:gd name="T13" fmla="*/ 0 h 438"/>
              <a:gd name="T14" fmla="*/ 170 w 196"/>
              <a:gd name="T15" fmla="*/ 0 h 438"/>
              <a:gd name="T16" fmla="*/ 196 w 196"/>
              <a:gd name="T17" fmla="*/ 26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438">
                <a:moveTo>
                  <a:pt x="196" y="26"/>
                </a:moveTo>
                <a:cubicBezTo>
                  <a:pt x="196" y="412"/>
                  <a:pt x="196" y="412"/>
                  <a:pt x="196" y="412"/>
                </a:cubicBezTo>
                <a:cubicBezTo>
                  <a:pt x="196" y="427"/>
                  <a:pt x="184" y="438"/>
                  <a:pt x="170" y="438"/>
                </a:cubicBezTo>
                <a:cubicBezTo>
                  <a:pt x="26" y="438"/>
                  <a:pt x="26" y="438"/>
                  <a:pt x="26" y="438"/>
                </a:cubicBezTo>
                <a:cubicBezTo>
                  <a:pt x="11" y="438"/>
                  <a:pt x="0" y="427"/>
                  <a:pt x="0" y="41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6" y="12"/>
                  <a:pt x="196" y="26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2"/>
          <p:cNvSpPr>
            <a:spLocks/>
          </p:cNvSpPr>
          <p:nvPr userDrawn="1"/>
        </p:nvSpPr>
        <p:spPr bwMode="auto">
          <a:xfrm>
            <a:off x="2312988" y="4022725"/>
            <a:ext cx="434975" cy="1400175"/>
          </a:xfrm>
          <a:custGeom>
            <a:avLst/>
            <a:gdLst>
              <a:gd name="T0" fmla="*/ 274 w 274"/>
              <a:gd name="T1" fmla="*/ 51 h 882"/>
              <a:gd name="T2" fmla="*/ 274 w 274"/>
              <a:gd name="T3" fmla="*/ 831 h 882"/>
              <a:gd name="T4" fmla="*/ 223 w 274"/>
              <a:gd name="T5" fmla="*/ 882 h 882"/>
              <a:gd name="T6" fmla="*/ 51 w 274"/>
              <a:gd name="T7" fmla="*/ 882 h 882"/>
              <a:gd name="T8" fmla="*/ 0 w 274"/>
              <a:gd name="T9" fmla="*/ 831 h 882"/>
              <a:gd name="T10" fmla="*/ 0 w 274"/>
              <a:gd name="T11" fmla="*/ 51 h 882"/>
              <a:gd name="T12" fmla="*/ 51 w 274"/>
              <a:gd name="T13" fmla="*/ 0 h 882"/>
              <a:gd name="T14" fmla="*/ 223 w 274"/>
              <a:gd name="T15" fmla="*/ 0 h 882"/>
              <a:gd name="T16" fmla="*/ 274 w 274"/>
              <a:gd name="T17" fmla="*/ 51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882">
                <a:moveTo>
                  <a:pt x="274" y="51"/>
                </a:moveTo>
                <a:cubicBezTo>
                  <a:pt x="274" y="831"/>
                  <a:pt x="274" y="831"/>
                  <a:pt x="274" y="831"/>
                </a:cubicBezTo>
                <a:cubicBezTo>
                  <a:pt x="274" y="859"/>
                  <a:pt x="251" y="882"/>
                  <a:pt x="223" y="882"/>
                </a:cubicBezTo>
                <a:cubicBezTo>
                  <a:pt x="51" y="882"/>
                  <a:pt x="51" y="882"/>
                  <a:pt x="51" y="882"/>
                </a:cubicBezTo>
                <a:cubicBezTo>
                  <a:pt x="23" y="882"/>
                  <a:pt x="0" y="859"/>
                  <a:pt x="0" y="83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51" y="0"/>
                  <a:pt x="274" y="23"/>
                  <a:pt x="274" y="51"/>
                </a:cubicBezTo>
                <a:close/>
              </a:path>
            </a:pathLst>
          </a:custGeom>
          <a:solidFill>
            <a:srgbClr val="7F5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"/>
          <p:cNvSpPr>
            <a:spLocks/>
          </p:cNvSpPr>
          <p:nvPr userDrawn="1"/>
        </p:nvSpPr>
        <p:spPr bwMode="auto">
          <a:xfrm>
            <a:off x="2586038" y="4022725"/>
            <a:ext cx="161925" cy="1400175"/>
          </a:xfrm>
          <a:custGeom>
            <a:avLst/>
            <a:gdLst>
              <a:gd name="T0" fmla="*/ 51 w 102"/>
              <a:gd name="T1" fmla="*/ 0 h 882"/>
              <a:gd name="T2" fmla="*/ 0 w 102"/>
              <a:gd name="T3" fmla="*/ 0 h 882"/>
              <a:gd name="T4" fmla="*/ 0 w 102"/>
              <a:gd name="T5" fmla="*/ 882 h 882"/>
              <a:gd name="T6" fmla="*/ 51 w 102"/>
              <a:gd name="T7" fmla="*/ 882 h 882"/>
              <a:gd name="T8" fmla="*/ 102 w 102"/>
              <a:gd name="T9" fmla="*/ 831 h 882"/>
              <a:gd name="T10" fmla="*/ 102 w 102"/>
              <a:gd name="T11" fmla="*/ 51 h 882"/>
              <a:gd name="T12" fmla="*/ 51 w 102"/>
              <a:gd name="T13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882">
                <a:moveTo>
                  <a:pt x="5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82"/>
                  <a:pt x="0" y="882"/>
                  <a:pt x="0" y="882"/>
                </a:cubicBezTo>
                <a:cubicBezTo>
                  <a:pt x="51" y="882"/>
                  <a:pt x="51" y="882"/>
                  <a:pt x="51" y="882"/>
                </a:cubicBezTo>
                <a:cubicBezTo>
                  <a:pt x="79" y="882"/>
                  <a:pt x="102" y="859"/>
                  <a:pt x="102" y="83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23"/>
                  <a:pt x="79" y="0"/>
                  <a:pt x="51" y="0"/>
                </a:cubicBezTo>
                <a:close/>
              </a:path>
            </a:pathLst>
          </a:custGeom>
          <a:solidFill>
            <a:srgbClr val="6B4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"/>
          <p:cNvSpPr>
            <a:spLocks/>
          </p:cNvSpPr>
          <p:nvPr userDrawn="1"/>
        </p:nvSpPr>
        <p:spPr bwMode="auto">
          <a:xfrm>
            <a:off x="2374901" y="4695825"/>
            <a:ext cx="311150" cy="568325"/>
          </a:xfrm>
          <a:custGeom>
            <a:avLst/>
            <a:gdLst>
              <a:gd name="T0" fmla="*/ 196 w 196"/>
              <a:gd name="T1" fmla="*/ 26 h 358"/>
              <a:gd name="T2" fmla="*/ 196 w 196"/>
              <a:gd name="T3" fmla="*/ 332 h 358"/>
              <a:gd name="T4" fmla="*/ 171 w 196"/>
              <a:gd name="T5" fmla="*/ 358 h 358"/>
              <a:gd name="T6" fmla="*/ 26 w 196"/>
              <a:gd name="T7" fmla="*/ 358 h 358"/>
              <a:gd name="T8" fmla="*/ 0 w 196"/>
              <a:gd name="T9" fmla="*/ 332 h 358"/>
              <a:gd name="T10" fmla="*/ 0 w 196"/>
              <a:gd name="T11" fmla="*/ 26 h 358"/>
              <a:gd name="T12" fmla="*/ 26 w 196"/>
              <a:gd name="T13" fmla="*/ 0 h 358"/>
              <a:gd name="T14" fmla="*/ 171 w 196"/>
              <a:gd name="T15" fmla="*/ 0 h 358"/>
              <a:gd name="T16" fmla="*/ 196 w 196"/>
              <a:gd name="T17" fmla="*/ 26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358">
                <a:moveTo>
                  <a:pt x="196" y="26"/>
                </a:moveTo>
                <a:cubicBezTo>
                  <a:pt x="196" y="332"/>
                  <a:pt x="196" y="332"/>
                  <a:pt x="196" y="332"/>
                </a:cubicBezTo>
                <a:cubicBezTo>
                  <a:pt x="196" y="347"/>
                  <a:pt x="185" y="358"/>
                  <a:pt x="171" y="358"/>
                </a:cubicBezTo>
                <a:cubicBezTo>
                  <a:pt x="26" y="358"/>
                  <a:pt x="26" y="358"/>
                  <a:pt x="26" y="358"/>
                </a:cubicBezTo>
                <a:cubicBezTo>
                  <a:pt x="12" y="358"/>
                  <a:pt x="0" y="347"/>
                  <a:pt x="0" y="33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85" y="0"/>
                  <a:pt x="196" y="12"/>
                  <a:pt x="196" y="26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5"/>
          <p:cNvSpPr>
            <a:spLocks/>
          </p:cNvSpPr>
          <p:nvPr userDrawn="1"/>
        </p:nvSpPr>
        <p:spPr bwMode="auto">
          <a:xfrm>
            <a:off x="1306513" y="3076575"/>
            <a:ext cx="434975" cy="2346325"/>
          </a:xfrm>
          <a:custGeom>
            <a:avLst/>
            <a:gdLst>
              <a:gd name="T0" fmla="*/ 274 w 274"/>
              <a:gd name="T1" fmla="*/ 51 h 1478"/>
              <a:gd name="T2" fmla="*/ 274 w 274"/>
              <a:gd name="T3" fmla="*/ 1427 h 1478"/>
              <a:gd name="T4" fmla="*/ 222 w 274"/>
              <a:gd name="T5" fmla="*/ 1478 h 1478"/>
              <a:gd name="T6" fmla="*/ 51 w 274"/>
              <a:gd name="T7" fmla="*/ 1478 h 1478"/>
              <a:gd name="T8" fmla="*/ 0 w 274"/>
              <a:gd name="T9" fmla="*/ 1427 h 1478"/>
              <a:gd name="T10" fmla="*/ 0 w 274"/>
              <a:gd name="T11" fmla="*/ 51 h 1478"/>
              <a:gd name="T12" fmla="*/ 51 w 274"/>
              <a:gd name="T13" fmla="*/ 0 h 1478"/>
              <a:gd name="T14" fmla="*/ 222 w 274"/>
              <a:gd name="T15" fmla="*/ 0 h 1478"/>
              <a:gd name="T16" fmla="*/ 274 w 274"/>
              <a:gd name="T17" fmla="*/ 51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1478">
                <a:moveTo>
                  <a:pt x="274" y="51"/>
                </a:moveTo>
                <a:cubicBezTo>
                  <a:pt x="274" y="1427"/>
                  <a:pt x="274" y="1427"/>
                  <a:pt x="274" y="1427"/>
                </a:cubicBezTo>
                <a:cubicBezTo>
                  <a:pt x="274" y="1455"/>
                  <a:pt x="251" y="1478"/>
                  <a:pt x="222" y="1478"/>
                </a:cubicBezTo>
                <a:cubicBezTo>
                  <a:pt x="51" y="1478"/>
                  <a:pt x="51" y="1478"/>
                  <a:pt x="51" y="1478"/>
                </a:cubicBezTo>
                <a:cubicBezTo>
                  <a:pt x="23" y="1478"/>
                  <a:pt x="0" y="1455"/>
                  <a:pt x="0" y="1427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51" y="0"/>
                  <a:pt x="274" y="23"/>
                  <a:pt x="274" y="51"/>
                </a:cubicBezTo>
                <a:close/>
              </a:path>
            </a:pathLst>
          </a:custGeom>
          <a:solidFill>
            <a:srgbClr val="02D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6"/>
          <p:cNvSpPr>
            <a:spLocks/>
          </p:cNvSpPr>
          <p:nvPr userDrawn="1"/>
        </p:nvSpPr>
        <p:spPr bwMode="auto">
          <a:xfrm>
            <a:off x="1579563" y="3076575"/>
            <a:ext cx="161925" cy="2346325"/>
          </a:xfrm>
          <a:custGeom>
            <a:avLst/>
            <a:gdLst>
              <a:gd name="T0" fmla="*/ 50 w 102"/>
              <a:gd name="T1" fmla="*/ 0 h 1478"/>
              <a:gd name="T2" fmla="*/ 0 w 102"/>
              <a:gd name="T3" fmla="*/ 0 h 1478"/>
              <a:gd name="T4" fmla="*/ 0 w 102"/>
              <a:gd name="T5" fmla="*/ 1478 h 1478"/>
              <a:gd name="T6" fmla="*/ 50 w 102"/>
              <a:gd name="T7" fmla="*/ 1478 h 1478"/>
              <a:gd name="T8" fmla="*/ 102 w 102"/>
              <a:gd name="T9" fmla="*/ 1427 h 1478"/>
              <a:gd name="T10" fmla="*/ 102 w 102"/>
              <a:gd name="T11" fmla="*/ 51 h 1478"/>
              <a:gd name="T12" fmla="*/ 50 w 102"/>
              <a:gd name="T13" fmla="*/ 0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1478">
                <a:moveTo>
                  <a:pt x="5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78"/>
                  <a:pt x="0" y="1478"/>
                  <a:pt x="0" y="1478"/>
                </a:cubicBezTo>
                <a:cubicBezTo>
                  <a:pt x="50" y="1478"/>
                  <a:pt x="50" y="1478"/>
                  <a:pt x="50" y="1478"/>
                </a:cubicBezTo>
                <a:cubicBezTo>
                  <a:pt x="79" y="1478"/>
                  <a:pt x="102" y="1455"/>
                  <a:pt x="102" y="1427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23"/>
                  <a:pt x="79" y="0"/>
                  <a:pt x="50" y="0"/>
                </a:cubicBezTo>
                <a:close/>
              </a:path>
            </a:pathLst>
          </a:custGeom>
          <a:solidFill>
            <a:srgbClr val="04B2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7"/>
          <p:cNvSpPr>
            <a:spLocks/>
          </p:cNvSpPr>
          <p:nvPr userDrawn="1"/>
        </p:nvSpPr>
        <p:spPr bwMode="auto">
          <a:xfrm>
            <a:off x="1366838" y="3800475"/>
            <a:ext cx="312738" cy="1463675"/>
          </a:xfrm>
          <a:custGeom>
            <a:avLst/>
            <a:gdLst>
              <a:gd name="T0" fmla="*/ 197 w 197"/>
              <a:gd name="T1" fmla="*/ 26 h 922"/>
              <a:gd name="T2" fmla="*/ 197 w 197"/>
              <a:gd name="T3" fmla="*/ 896 h 922"/>
              <a:gd name="T4" fmla="*/ 171 w 197"/>
              <a:gd name="T5" fmla="*/ 922 h 922"/>
              <a:gd name="T6" fmla="*/ 26 w 197"/>
              <a:gd name="T7" fmla="*/ 922 h 922"/>
              <a:gd name="T8" fmla="*/ 0 w 197"/>
              <a:gd name="T9" fmla="*/ 896 h 922"/>
              <a:gd name="T10" fmla="*/ 0 w 197"/>
              <a:gd name="T11" fmla="*/ 26 h 922"/>
              <a:gd name="T12" fmla="*/ 26 w 197"/>
              <a:gd name="T13" fmla="*/ 0 h 922"/>
              <a:gd name="T14" fmla="*/ 171 w 197"/>
              <a:gd name="T15" fmla="*/ 0 h 922"/>
              <a:gd name="T16" fmla="*/ 197 w 197"/>
              <a:gd name="T17" fmla="*/ 26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7" h="922">
                <a:moveTo>
                  <a:pt x="197" y="26"/>
                </a:moveTo>
                <a:cubicBezTo>
                  <a:pt x="197" y="896"/>
                  <a:pt x="197" y="896"/>
                  <a:pt x="197" y="896"/>
                </a:cubicBezTo>
                <a:cubicBezTo>
                  <a:pt x="197" y="911"/>
                  <a:pt x="185" y="922"/>
                  <a:pt x="171" y="922"/>
                </a:cubicBezTo>
                <a:cubicBezTo>
                  <a:pt x="26" y="922"/>
                  <a:pt x="26" y="922"/>
                  <a:pt x="26" y="922"/>
                </a:cubicBezTo>
                <a:cubicBezTo>
                  <a:pt x="12" y="922"/>
                  <a:pt x="0" y="911"/>
                  <a:pt x="0" y="89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85" y="0"/>
                  <a:pt x="197" y="12"/>
                  <a:pt x="197" y="26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8"/>
          <p:cNvSpPr>
            <a:spLocks/>
          </p:cNvSpPr>
          <p:nvPr userDrawn="1"/>
        </p:nvSpPr>
        <p:spPr bwMode="auto">
          <a:xfrm>
            <a:off x="801688" y="3521075"/>
            <a:ext cx="434975" cy="1901825"/>
          </a:xfrm>
          <a:custGeom>
            <a:avLst/>
            <a:gdLst>
              <a:gd name="T0" fmla="*/ 274 w 274"/>
              <a:gd name="T1" fmla="*/ 51 h 1198"/>
              <a:gd name="T2" fmla="*/ 274 w 274"/>
              <a:gd name="T3" fmla="*/ 1147 h 1198"/>
              <a:gd name="T4" fmla="*/ 223 w 274"/>
              <a:gd name="T5" fmla="*/ 1198 h 1198"/>
              <a:gd name="T6" fmla="*/ 51 w 274"/>
              <a:gd name="T7" fmla="*/ 1198 h 1198"/>
              <a:gd name="T8" fmla="*/ 0 w 274"/>
              <a:gd name="T9" fmla="*/ 1147 h 1198"/>
              <a:gd name="T10" fmla="*/ 0 w 274"/>
              <a:gd name="T11" fmla="*/ 51 h 1198"/>
              <a:gd name="T12" fmla="*/ 51 w 274"/>
              <a:gd name="T13" fmla="*/ 0 h 1198"/>
              <a:gd name="T14" fmla="*/ 223 w 274"/>
              <a:gd name="T15" fmla="*/ 0 h 1198"/>
              <a:gd name="T16" fmla="*/ 274 w 274"/>
              <a:gd name="T17" fmla="*/ 51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1198">
                <a:moveTo>
                  <a:pt x="274" y="51"/>
                </a:moveTo>
                <a:cubicBezTo>
                  <a:pt x="274" y="1147"/>
                  <a:pt x="274" y="1147"/>
                  <a:pt x="274" y="1147"/>
                </a:cubicBezTo>
                <a:cubicBezTo>
                  <a:pt x="274" y="1175"/>
                  <a:pt x="251" y="1198"/>
                  <a:pt x="223" y="1198"/>
                </a:cubicBezTo>
                <a:cubicBezTo>
                  <a:pt x="51" y="1198"/>
                  <a:pt x="51" y="1198"/>
                  <a:pt x="51" y="1198"/>
                </a:cubicBezTo>
                <a:cubicBezTo>
                  <a:pt x="23" y="1198"/>
                  <a:pt x="0" y="1175"/>
                  <a:pt x="0" y="1147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51" y="0"/>
                  <a:pt x="274" y="23"/>
                  <a:pt x="274" y="51"/>
                </a:cubicBezTo>
                <a:close/>
              </a:path>
            </a:pathLst>
          </a:custGeom>
          <a:solidFill>
            <a:srgbClr val="DD92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2" name="Freeform 29"/>
          <p:cNvSpPr>
            <a:spLocks/>
          </p:cNvSpPr>
          <p:nvPr userDrawn="1"/>
        </p:nvSpPr>
        <p:spPr bwMode="auto">
          <a:xfrm>
            <a:off x="1074738" y="3521075"/>
            <a:ext cx="161925" cy="1901825"/>
          </a:xfrm>
          <a:custGeom>
            <a:avLst/>
            <a:gdLst>
              <a:gd name="T0" fmla="*/ 51 w 102"/>
              <a:gd name="T1" fmla="*/ 0 h 1198"/>
              <a:gd name="T2" fmla="*/ 0 w 102"/>
              <a:gd name="T3" fmla="*/ 0 h 1198"/>
              <a:gd name="T4" fmla="*/ 0 w 102"/>
              <a:gd name="T5" fmla="*/ 1198 h 1198"/>
              <a:gd name="T6" fmla="*/ 51 w 102"/>
              <a:gd name="T7" fmla="*/ 1198 h 1198"/>
              <a:gd name="T8" fmla="*/ 102 w 102"/>
              <a:gd name="T9" fmla="*/ 1147 h 1198"/>
              <a:gd name="T10" fmla="*/ 102 w 102"/>
              <a:gd name="T11" fmla="*/ 51 h 1198"/>
              <a:gd name="T12" fmla="*/ 51 w 102"/>
              <a:gd name="T13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1198">
                <a:moveTo>
                  <a:pt x="5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198"/>
                  <a:pt x="0" y="1198"/>
                  <a:pt x="0" y="1198"/>
                </a:cubicBezTo>
                <a:cubicBezTo>
                  <a:pt x="51" y="1198"/>
                  <a:pt x="51" y="1198"/>
                  <a:pt x="51" y="1198"/>
                </a:cubicBezTo>
                <a:cubicBezTo>
                  <a:pt x="79" y="1198"/>
                  <a:pt x="102" y="1175"/>
                  <a:pt x="102" y="1147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23"/>
                  <a:pt x="79" y="0"/>
                  <a:pt x="51" y="0"/>
                </a:cubicBezTo>
                <a:close/>
              </a:path>
            </a:pathLst>
          </a:custGeom>
          <a:solidFill>
            <a:srgbClr val="CF8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3" name="Freeform 30"/>
          <p:cNvSpPr>
            <a:spLocks/>
          </p:cNvSpPr>
          <p:nvPr userDrawn="1"/>
        </p:nvSpPr>
        <p:spPr bwMode="auto">
          <a:xfrm>
            <a:off x="863601" y="4365625"/>
            <a:ext cx="311150" cy="898525"/>
          </a:xfrm>
          <a:custGeom>
            <a:avLst/>
            <a:gdLst>
              <a:gd name="T0" fmla="*/ 196 w 196"/>
              <a:gd name="T1" fmla="*/ 26 h 566"/>
              <a:gd name="T2" fmla="*/ 196 w 196"/>
              <a:gd name="T3" fmla="*/ 540 h 566"/>
              <a:gd name="T4" fmla="*/ 171 w 196"/>
              <a:gd name="T5" fmla="*/ 566 h 566"/>
              <a:gd name="T6" fmla="*/ 26 w 196"/>
              <a:gd name="T7" fmla="*/ 566 h 566"/>
              <a:gd name="T8" fmla="*/ 0 w 196"/>
              <a:gd name="T9" fmla="*/ 540 h 566"/>
              <a:gd name="T10" fmla="*/ 0 w 196"/>
              <a:gd name="T11" fmla="*/ 26 h 566"/>
              <a:gd name="T12" fmla="*/ 26 w 196"/>
              <a:gd name="T13" fmla="*/ 0 h 566"/>
              <a:gd name="T14" fmla="*/ 171 w 196"/>
              <a:gd name="T15" fmla="*/ 0 h 566"/>
              <a:gd name="T16" fmla="*/ 196 w 196"/>
              <a:gd name="T17" fmla="*/ 2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566">
                <a:moveTo>
                  <a:pt x="196" y="26"/>
                </a:moveTo>
                <a:cubicBezTo>
                  <a:pt x="196" y="540"/>
                  <a:pt x="196" y="540"/>
                  <a:pt x="196" y="540"/>
                </a:cubicBezTo>
                <a:cubicBezTo>
                  <a:pt x="196" y="555"/>
                  <a:pt x="185" y="566"/>
                  <a:pt x="171" y="566"/>
                </a:cubicBezTo>
                <a:cubicBezTo>
                  <a:pt x="26" y="566"/>
                  <a:pt x="26" y="566"/>
                  <a:pt x="26" y="566"/>
                </a:cubicBezTo>
                <a:cubicBezTo>
                  <a:pt x="12" y="566"/>
                  <a:pt x="0" y="555"/>
                  <a:pt x="0" y="54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85" y="0"/>
                  <a:pt x="196" y="12"/>
                  <a:pt x="196" y="26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副标题 2">
            <a:extLst>
              <a:ext uri="{FF2B5EF4-FFF2-40B4-BE49-F238E27FC236}">
                <a16:creationId xmlns:a16="http://schemas.microsoft.com/office/drawing/2014/main" id="{0397B6E2-4E98-4622-BD04-8DEDF81D7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2530704"/>
            <a:ext cx="1085056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98C71946-813F-4F5D-B704-FC5E10612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797505"/>
            <a:ext cx="10850564" cy="69859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5" name="文本占位符 13">
            <a:extLst>
              <a:ext uri="{FF2B5EF4-FFF2-40B4-BE49-F238E27FC236}">
                <a16:creationId xmlns:a16="http://schemas.microsoft.com/office/drawing/2014/main" id="{4E57C728-673F-4170-84CA-E596BFAB6A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7588" y="3687856"/>
            <a:ext cx="5426075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36" name="文本占位符 13">
            <a:extLst>
              <a:ext uri="{FF2B5EF4-FFF2-40B4-BE49-F238E27FC236}">
                <a16:creationId xmlns:a16="http://schemas.microsoft.com/office/drawing/2014/main" id="{4D7789C5-0B9D-49EF-93BD-64DA9331A9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7588" y="3967256"/>
            <a:ext cx="5426075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787910EA-2247-C331-D544-CC3471376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422" y="558593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39154E1-C51F-3AC4-F445-69E46553D9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7218" y="648907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2125663" y="1206500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2119890" y="1884408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588" y="6373813"/>
            <a:ext cx="12188825" cy="484188"/>
          </a:xfrm>
          <a:prstGeom prst="rect">
            <a:avLst/>
          </a:prstGeom>
          <a:solidFill>
            <a:srgbClr val="DD92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88" y="5881688"/>
            <a:ext cx="12188825" cy="492125"/>
          </a:xfrm>
          <a:prstGeom prst="rect">
            <a:avLst/>
          </a:prstGeom>
          <a:solidFill>
            <a:srgbClr val="CF8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88" y="5651500"/>
            <a:ext cx="12188825" cy="230188"/>
          </a:xfrm>
          <a:prstGeom prst="rect">
            <a:avLst/>
          </a:prstGeom>
          <a:solidFill>
            <a:srgbClr val="A056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588" y="5422900"/>
            <a:ext cx="12188825" cy="228600"/>
          </a:xfrm>
          <a:prstGeom prst="rect">
            <a:avLst/>
          </a:prstGeom>
          <a:solidFill>
            <a:srgbClr val="8849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712788" y="4814888"/>
            <a:ext cx="1068388" cy="303213"/>
          </a:xfrm>
          <a:custGeom>
            <a:avLst/>
            <a:gdLst>
              <a:gd name="T0" fmla="*/ 590 w 673"/>
              <a:gd name="T1" fmla="*/ 191 h 191"/>
              <a:gd name="T2" fmla="*/ 83 w 673"/>
              <a:gd name="T3" fmla="*/ 191 h 191"/>
              <a:gd name="T4" fmla="*/ 0 w 673"/>
              <a:gd name="T5" fmla="*/ 108 h 191"/>
              <a:gd name="T6" fmla="*/ 0 w 673"/>
              <a:gd name="T7" fmla="*/ 84 h 191"/>
              <a:gd name="T8" fmla="*/ 83 w 673"/>
              <a:gd name="T9" fmla="*/ 0 h 191"/>
              <a:gd name="T10" fmla="*/ 590 w 673"/>
              <a:gd name="T11" fmla="*/ 0 h 191"/>
              <a:gd name="T12" fmla="*/ 673 w 673"/>
              <a:gd name="T13" fmla="*/ 84 h 191"/>
              <a:gd name="T14" fmla="*/ 673 w 673"/>
              <a:gd name="T15" fmla="*/ 108 h 191"/>
              <a:gd name="T16" fmla="*/ 590 w 673"/>
              <a:gd name="T17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3" h="191">
                <a:moveTo>
                  <a:pt x="590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38" y="191"/>
                  <a:pt x="0" y="153"/>
                  <a:pt x="0" y="108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38"/>
                  <a:pt x="38" y="0"/>
                  <a:pt x="83" y="0"/>
                </a:cubicBezTo>
                <a:cubicBezTo>
                  <a:pt x="590" y="0"/>
                  <a:pt x="590" y="0"/>
                  <a:pt x="590" y="0"/>
                </a:cubicBezTo>
                <a:cubicBezTo>
                  <a:pt x="636" y="0"/>
                  <a:pt x="673" y="38"/>
                  <a:pt x="673" y="84"/>
                </a:cubicBezTo>
                <a:cubicBezTo>
                  <a:pt x="673" y="108"/>
                  <a:pt x="673" y="108"/>
                  <a:pt x="673" y="108"/>
                </a:cubicBezTo>
                <a:cubicBezTo>
                  <a:pt x="673" y="153"/>
                  <a:pt x="636" y="191"/>
                  <a:pt x="590" y="191"/>
                </a:cubicBezTo>
                <a:close/>
              </a:path>
            </a:pathLst>
          </a:custGeom>
          <a:solidFill>
            <a:srgbClr val="17D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12788" y="5024438"/>
            <a:ext cx="1068388" cy="93663"/>
          </a:xfrm>
          <a:custGeom>
            <a:avLst/>
            <a:gdLst>
              <a:gd name="T0" fmla="*/ 0 w 673"/>
              <a:gd name="T1" fmla="*/ 0 h 59"/>
              <a:gd name="T2" fmla="*/ 0 w 673"/>
              <a:gd name="T3" fmla="*/ 5 h 59"/>
              <a:gd name="T4" fmla="*/ 54 w 673"/>
              <a:gd name="T5" fmla="*/ 59 h 59"/>
              <a:gd name="T6" fmla="*/ 619 w 673"/>
              <a:gd name="T7" fmla="*/ 59 h 59"/>
              <a:gd name="T8" fmla="*/ 673 w 673"/>
              <a:gd name="T9" fmla="*/ 5 h 59"/>
              <a:gd name="T10" fmla="*/ 673 w 673"/>
              <a:gd name="T11" fmla="*/ 0 h 59"/>
              <a:gd name="T12" fmla="*/ 0 w 673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3" h="59">
                <a:moveTo>
                  <a:pt x="0" y="0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24" y="59"/>
                  <a:pt x="54" y="59"/>
                </a:cubicBezTo>
                <a:cubicBezTo>
                  <a:pt x="619" y="59"/>
                  <a:pt x="619" y="59"/>
                  <a:pt x="619" y="59"/>
                </a:cubicBezTo>
                <a:cubicBezTo>
                  <a:pt x="649" y="59"/>
                  <a:pt x="673" y="35"/>
                  <a:pt x="673" y="5"/>
                </a:cubicBezTo>
                <a:cubicBezTo>
                  <a:pt x="673" y="0"/>
                  <a:pt x="673" y="0"/>
                  <a:pt x="67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2A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31851" y="4857750"/>
            <a:ext cx="544513" cy="217488"/>
          </a:xfrm>
          <a:custGeom>
            <a:avLst/>
            <a:gdLst>
              <a:gd name="T0" fmla="*/ 317 w 343"/>
              <a:gd name="T1" fmla="*/ 137 h 137"/>
              <a:gd name="T2" fmla="*/ 26 w 343"/>
              <a:gd name="T3" fmla="*/ 137 h 137"/>
              <a:gd name="T4" fmla="*/ 0 w 343"/>
              <a:gd name="T5" fmla="*/ 111 h 137"/>
              <a:gd name="T6" fmla="*/ 0 w 343"/>
              <a:gd name="T7" fmla="*/ 26 h 137"/>
              <a:gd name="T8" fmla="*/ 26 w 343"/>
              <a:gd name="T9" fmla="*/ 0 h 137"/>
              <a:gd name="T10" fmla="*/ 317 w 343"/>
              <a:gd name="T11" fmla="*/ 0 h 137"/>
              <a:gd name="T12" fmla="*/ 343 w 343"/>
              <a:gd name="T13" fmla="*/ 26 h 137"/>
              <a:gd name="T14" fmla="*/ 343 w 343"/>
              <a:gd name="T15" fmla="*/ 111 h 137"/>
              <a:gd name="T16" fmla="*/ 317 w 343"/>
              <a:gd name="T17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" h="137">
                <a:moveTo>
                  <a:pt x="317" y="137"/>
                </a:moveTo>
                <a:cubicBezTo>
                  <a:pt x="26" y="137"/>
                  <a:pt x="26" y="137"/>
                  <a:pt x="26" y="137"/>
                </a:cubicBezTo>
                <a:cubicBezTo>
                  <a:pt x="11" y="137"/>
                  <a:pt x="0" y="125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6" y="0"/>
                </a:cubicBezTo>
                <a:cubicBezTo>
                  <a:pt x="317" y="0"/>
                  <a:pt x="317" y="0"/>
                  <a:pt x="317" y="0"/>
                </a:cubicBezTo>
                <a:cubicBezTo>
                  <a:pt x="331" y="0"/>
                  <a:pt x="343" y="12"/>
                  <a:pt x="343" y="26"/>
                </a:cubicBezTo>
                <a:cubicBezTo>
                  <a:pt x="343" y="111"/>
                  <a:pt x="343" y="111"/>
                  <a:pt x="343" y="111"/>
                </a:cubicBezTo>
                <a:cubicBezTo>
                  <a:pt x="343" y="125"/>
                  <a:pt x="331" y="137"/>
                  <a:pt x="317" y="137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712788" y="5119688"/>
            <a:ext cx="1412875" cy="303213"/>
          </a:xfrm>
          <a:custGeom>
            <a:avLst/>
            <a:gdLst>
              <a:gd name="T0" fmla="*/ 807 w 890"/>
              <a:gd name="T1" fmla="*/ 191 h 191"/>
              <a:gd name="T2" fmla="*/ 83 w 890"/>
              <a:gd name="T3" fmla="*/ 191 h 191"/>
              <a:gd name="T4" fmla="*/ 0 w 890"/>
              <a:gd name="T5" fmla="*/ 108 h 191"/>
              <a:gd name="T6" fmla="*/ 0 w 890"/>
              <a:gd name="T7" fmla="*/ 84 h 191"/>
              <a:gd name="T8" fmla="*/ 83 w 890"/>
              <a:gd name="T9" fmla="*/ 0 h 191"/>
              <a:gd name="T10" fmla="*/ 807 w 890"/>
              <a:gd name="T11" fmla="*/ 0 h 191"/>
              <a:gd name="T12" fmla="*/ 890 w 890"/>
              <a:gd name="T13" fmla="*/ 84 h 191"/>
              <a:gd name="T14" fmla="*/ 890 w 890"/>
              <a:gd name="T15" fmla="*/ 108 h 191"/>
              <a:gd name="T16" fmla="*/ 807 w 890"/>
              <a:gd name="T17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0" h="191">
                <a:moveTo>
                  <a:pt x="807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38" y="191"/>
                  <a:pt x="0" y="153"/>
                  <a:pt x="0" y="108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38"/>
                  <a:pt x="38" y="0"/>
                  <a:pt x="83" y="0"/>
                </a:cubicBezTo>
                <a:cubicBezTo>
                  <a:pt x="807" y="0"/>
                  <a:pt x="807" y="0"/>
                  <a:pt x="807" y="0"/>
                </a:cubicBezTo>
                <a:cubicBezTo>
                  <a:pt x="852" y="0"/>
                  <a:pt x="890" y="38"/>
                  <a:pt x="890" y="84"/>
                </a:cubicBezTo>
                <a:cubicBezTo>
                  <a:pt x="890" y="108"/>
                  <a:pt x="890" y="108"/>
                  <a:pt x="890" y="108"/>
                </a:cubicBezTo>
                <a:cubicBezTo>
                  <a:pt x="890" y="153"/>
                  <a:pt x="852" y="191"/>
                  <a:pt x="807" y="191"/>
                </a:cubicBez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712788" y="5329238"/>
            <a:ext cx="1412875" cy="93663"/>
          </a:xfrm>
          <a:custGeom>
            <a:avLst/>
            <a:gdLst>
              <a:gd name="T0" fmla="*/ 0 w 890"/>
              <a:gd name="T1" fmla="*/ 0 h 59"/>
              <a:gd name="T2" fmla="*/ 0 w 890"/>
              <a:gd name="T3" fmla="*/ 5 h 59"/>
              <a:gd name="T4" fmla="*/ 54 w 890"/>
              <a:gd name="T5" fmla="*/ 59 h 59"/>
              <a:gd name="T6" fmla="*/ 836 w 890"/>
              <a:gd name="T7" fmla="*/ 59 h 59"/>
              <a:gd name="T8" fmla="*/ 890 w 890"/>
              <a:gd name="T9" fmla="*/ 5 h 59"/>
              <a:gd name="T10" fmla="*/ 890 w 890"/>
              <a:gd name="T11" fmla="*/ 0 h 59"/>
              <a:gd name="T12" fmla="*/ 0 w 890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0" h="59">
                <a:moveTo>
                  <a:pt x="0" y="0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24" y="59"/>
                  <a:pt x="54" y="59"/>
                </a:cubicBezTo>
                <a:cubicBezTo>
                  <a:pt x="836" y="59"/>
                  <a:pt x="836" y="59"/>
                  <a:pt x="836" y="59"/>
                </a:cubicBezTo>
                <a:cubicBezTo>
                  <a:pt x="866" y="59"/>
                  <a:pt x="890" y="35"/>
                  <a:pt x="890" y="5"/>
                </a:cubicBezTo>
                <a:cubicBezTo>
                  <a:pt x="890" y="0"/>
                  <a:pt x="890" y="0"/>
                  <a:pt x="8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831851" y="5162550"/>
            <a:ext cx="544513" cy="217488"/>
          </a:xfrm>
          <a:custGeom>
            <a:avLst/>
            <a:gdLst>
              <a:gd name="T0" fmla="*/ 317 w 343"/>
              <a:gd name="T1" fmla="*/ 137 h 137"/>
              <a:gd name="T2" fmla="*/ 26 w 343"/>
              <a:gd name="T3" fmla="*/ 137 h 137"/>
              <a:gd name="T4" fmla="*/ 0 w 343"/>
              <a:gd name="T5" fmla="*/ 111 h 137"/>
              <a:gd name="T6" fmla="*/ 0 w 343"/>
              <a:gd name="T7" fmla="*/ 26 h 137"/>
              <a:gd name="T8" fmla="*/ 26 w 343"/>
              <a:gd name="T9" fmla="*/ 0 h 137"/>
              <a:gd name="T10" fmla="*/ 317 w 343"/>
              <a:gd name="T11" fmla="*/ 0 h 137"/>
              <a:gd name="T12" fmla="*/ 343 w 343"/>
              <a:gd name="T13" fmla="*/ 26 h 137"/>
              <a:gd name="T14" fmla="*/ 343 w 343"/>
              <a:gd name="T15" fmla="*/ 111 h 137"/>
              <a:gd name="T16" fmla="*/ 317 w 343"/>
              <a:gd name="T17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" h="137">
                <a:moveTo>
                  <a:pt x="317" y="137"/>
                </a:moveTo>
                <a:cubicBezTo>
                  <a:pt x="26" y="137"/>
                  <a:pt x="26" y="137"/>
                  <a:pt x="26" y="137"/>
                </a:cubicBezTo>
                <a:cubicBezTo>
                  <a:pt x="11" y="137"/>
                  <a:pt x="0" y="125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6" y="0"/>
                </a:cubicBezTo>
                <a:cubicBezTo>
                  <a:pt x="317" y="0"/>
                  <a:pt x="317" y="0"/>
                  <a:pt x="317" y="0"/>
                </a:cubicBezTo>
                <a:cubicBezTo>
                  <a:pt x="331" y="0"/>
                  <a:pt x="343" y="12"/>
                  <a:pt x="343" y="26"/>
                </a:cubicBezTo>
                <a:cubicBezTo>
                  <a:pt x="343" y="111"/>
                  <a:pt x="343" y="111"/>
                  <a:pt x="343" y="111"/>
                </a:cubicBezTo>
                <a:cubicBezTo>
                  <a:pt x="343" y="125"/>
                  <a:pt x="331" y="137"/>
                  <a:pt x="317" y="137"/>
                </a:cubicBezTo>
                <a:close/>
              </a:path>
            </a:pathLst>
          </a:custGeom>
          <a:solidFill>
            <a:srgbClr val="EAD6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6"/>
          <p:cNvSpPr>
            <a:spLocks noChangeArrowheads="1"/>
          </p:cNvSpPr>
          <p:nvPr userDrawn="1"/>
        </p:nvSpPr>
        <p:spPr bwMode="auto">
          <a:xfrm>
            <a:off x="1420813" y="5181600"/>
            <a:ext cx="180975" cy="179388"/>
          </a:xfrm>
          <a:prstGeom prst="ellipse">
            <a:avLst/>
          </a:prstGeom>
          <a:solidFill>
            <a:srgbClr val="EAD6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11058526" y="4572000"/>
            <a:ext cx="288925" cy="1079500"/>
          </a:xfrm>
          <a:custGeom>
            <a:avLst/>
            <a:gdLst>
              <a:gd name="T0" fmla="*/ 182 w 182"/>
              <a:gd name="T1" fmla="*/ 51 h 680"/>
              <a:gd name="T2" fmla="*/ 182 w 182"/>
              <a:gd name="T3" fmla="*/ 629 h 680"/>
              <a:gd name="T4" fmla="*/ 131 w 182"/>
              <a:gd name="T5" fmla="*/ 680 h 680"/>
              <a:gd name="T6" fmla="*/ 51 w 182"/>
              <a:gd name="T7" fmla="*/ 680 h 680"/>
              <a:gd name="T8" fmla="*/ 0 w 182"/>
              <a:gd name="T9" fmla="*/ 629 h 680"/>
              <a:gd name="T10" fmla="*/ 0 w 182"/>
              <a:gd name="T11" fmla="*/ 51 h 680"/>
              <a:gd name="T12" fmla="*/ 51 w 182"/>
              <a:gd name="T13" fmla="*/ 0 h 680"/>
              <a:gd name="T14" fmla="*/ 131 w 182"/>
              <a:gd name="T15" fmla="*/ 0 h 680"/>
              <a:gd name="T16" fmla="*/ 182 w 182"/>
              <a:gd name="T17" fmla="*/ 51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" h="680">
                <a:moveTo>
                  <a:pt x="182" y="51"/>
                </a:moveTo>
                <a:cubicBezTo>
                  <a:pt x="182" y="629"/>
                  <a:pt x="182" y="629"/>
                  <a:pt x="182" y="629"/>
                </a:cubicBezTo>
                <a:cubicBezTo>
                  <a:pt x="182" y="657"/>
                  <a:pt x="159" y="680"/>
                  <a:pt x="131" y="680"/>
                </a:cubicBezTo>
                <a:cubicBezTo>
                  <a:pt x="51" y="680"/>
                  <a:pt x="51" y="680"/>
                  <a:pt x="51" y="680"/>
                </a:cubicBezTo>
                <a:cubicBezTo>
                  <a:pt x="23" y="680"/>
                  <a:pt x="0" y="657"/>
                  <a:pt x="0" y="629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59" y="0"/>
                  <a:pt x="182" y="23"/>
                  <a:pt x="182" y="5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11239501" y="4572000"/>
            <a:ext cx="107950" cy="1079500"/>
          </a:xfrm>
          <a:custGeom>
            <a:avLst/>
            <a:gdLst>
              <a:gd name="T0" fmla="*/ 34 w 68"/>
              <a:gd name="T1" fmla="*/ 0 h 680"/>
              <a:gd name="T2" fmla="*/ 0 w 68"/>
              <a:gd name="T3" fmla="*/ 0 h 680"/>
              <a:gd name="T4" fmla="*/ 0 w 68"/>
              <a:gd name="T5" fmla="*/ 680 h 680"/>
              <a:gd name="T6" fmla="*/ 34 w 68"/>
              <a:gd name="T7" fmla="*/ 680 h 680"/>
              <a:gd name="T8" fmla="*/ 68 w 68"/>
              <a:gd name="T9" fmla="*/ 646 h 680"/>
              <a:gd name="T10" fmla="*/ 68 w 68"/>
              <a:gd name="T11" fmla="*/ 34 h 680"/>
              <a:gd name="T12" fmla="*/ 34 w 68"/>
              <a:gd name="T13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80">
                <a:moveTo>
                  <a:pt x="3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80"/>
                  <a:pt x="0" y="680"/>
                  <a:pt x="0" y="680"/>
                </a:cubicBezTo>
                <a:cubicBezTo>
                  <a:pt x="34" y="680"/>
                  <a:pt x="34" y="680"/>
                  <a:pt x="34" y="680"/>
                </a:cubicBezTo>
                <a:cubicBezTo>
                  <a:pt x="53" y="680"/>
                  <a:pt x="68" y="665"/>
                  <a:pt x="68" y="646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16"/>
                  <a:pt x="53" y="0"/>
                  <a:pt x="34" y="0"/>
                </a:cubicBezTo>
                <a:close/>
              </a:path>
            </a:pathLst>
          </a:custGeom>
          <a:solidFill>
            <a:srgbClr val="414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9"/>
          <p:cNvSpPr>
            <a:spLocks/>
          </p:cNvSpPr>
          <p:nvPr userDrawn="1"/>
        </p:nvSpPr>
        <p:spPr bwMode="auto">
          <a:xfrm>
            <a:off x="11099801" y="5083175"/>
            <a:ext cx="206375" cy="463550"/>
          </a:xfrm>
          <a:custGeom>
            <a:avLst/>
            <a:gdLst>
              <a:gd name="T0" fmla="*/ 130 w 130"/>
              <a:gd name="T1" fmla="*/ 26 h 292"/>
              <a:gd name="T2" fmla="*/ 130 w 130"/>
              <a:gd name="T3" fmla="*/ 266 h 292"/>
              <a:gd name="T4" fmla="*/ 104 w 130"/>
              <a:gd name="T5" fmla="*/ 292 h 292"/>
              <a:gd name="T6" fmla="*/ 25 w 130"/>
              <a:gd name="T7" fmla="*/ 292 h 292"/>
              <a:gd name="T8" fmla="*/ 0 w 130"/>
              <a:gd name="T9" fmla="*/ 266 h 292"/>
              <a:gd name="T10" fmla="*/ 0 w 130"/>
              <a:gd name="T11" fmla="*/ 26 h 292"/>
              <a:gd name="T12" fmla="*/ 25 w 130"/>
              <a:gd name="T13" fmla="*/ 0 h 292"/>
              <a:gd name="T14" fmla="*/ 104 w 130"/>
              <a:gd name="T15" fmla="*/ 0 h 292"/>
              <a:gd name="T16" fmla="*/ 130 w 130"/>
              <a:gd name="T17" fmla="*/ 26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292">
                <a:moveTo>
                  <a:pt x="130" y="26"/>
                </a:moveTo>
                <a:cubicBezTo>
                  <a:pt x="130" y="266"/>
                  <a:pt x="130" y="266"/>
                  <a:pt x="130" y="266"/>
                </a:cubicBezTo>
                <a:cubicBezTo>
                  <a:pt x="130" y="280"/>
                  <a:pt x="118" y="292"/>
                  <a:pt x="104" y="292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11" y="292"/>
                  <a:pt x="0" y="280"/>
                  <a:pt x="0" y="26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8" y="0"/>
                  <a:pt x="130" y="12"/>
                  <a:pt x="130" y="26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0"/>
          <p:cNvSpPr>
            <a:spLocks/>
          </p:cNvSpPr>
          <p:nvPr userDrawn="1"/>
        </p:nvSpPr>
        <p:spPr bwMode="auto">
          <a:xfrm>
            <a:off x="11393488" y="4719638"/>
            <a:ext cx="288925" cy="931863"/>
          </a:xfrm>
          <a:custGeom>
            <a:avLst/>
            <a:gdLst>
              <a:gd name="T0" fmla="*/ 182 w 182"/>
              <a:gd name="T1" fmla="*/ 52 h 587"/>
              <a:gd name="T2" fmla="*/ 182 w 182"/>
              <a:gd name="T3" fmla="*/ 536 h 587"/>
              <a:gd name="T4" fmla="*/ 131 w 182"/>
              <a:gd name="T5" fmla="*/ 587 h 587"/>
              <a:gd name="T6" fmla="*/ 51 w 182"/>
              <a:gd name="T7" fmla="*/ 587 h 587"/>
              <a:gd name="T8" fmla="*/ 0 w 182"/>
              <a:gd name="T9" fmla="*/ 536 h 587"/>
              <a:gd name="T10" fmla="*/ 0 w 182"/>
              <a:gd name="T11" fmla="*/ 52 h 587"/>
              <a:gd name="T12" fmla="*/ 51 w 182"/>
              <a:gd name="T13" fmla="*/ 0 h 587"/>
              <a:gd name="T14" fmla="*/ 131 w 182"/>
              <a:gd name="T15" fmla="*/ 0 h 587"/>
              <a:gd name="T16" fmla="*/ 182 w 182"/>
              <a:gd name="T17" fmla="*/ 52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" h="587">
                <a:moveTo>
                  <a:pt x="182" y="52"/>
                </a:moveTo>
                <a:cubicBezTo>
                  <a:pt x="182" y="536"/>
                  <a:pt x="182" y="536"/>
                  <a:pt x="182" y="536"/>
                </a:cubicBezTo>
                <a:cubicBezTo>
                  <a:pt x="182" y="564"/>
                  <a:pt x="159" y="587"/>
                  <a:pt x="131" y="587"/>
                </a:cubicBezTo>
                <a:cubicBezTo>
                  <a:pt x="51" y="587"/>
                  <a:pt x="51" y="587"/>
                  <a:pt x="51" y="587"/>
                </a:cubicBezTo>
                <a:cubicBezTo>
                  <a:pt x="23" y="587"/>
                  <a:pt x="0" y="564"/>
                  <a:pt x="0" y="53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4"/>
                  <a:pt x="23" y="0"/>
                  <a:pt x="5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59" y="0"/>
                  <a:pt x="182" y="24"/>
                  <a:pt x="182" y="52"/>
                </a:cubicBezTo>
                <a:close/>
              </a:path>
            </a:pathLst>
          </a:custGeom>
          <a:solidFill>
            <a:srgbClr val="7F5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 userDrawn="1"/>
        </p:nvSpPr>
        <p:spPr bwMode="auto">
          <a:xfrm>
            <a:off x="11574463" y="4719638"/>
            <a:ext cx="107950" cy="931863"/>
          </a:xfrm>
          <a:custGeom>
            <a:avLst/>
            <a:gdLst>
              <a:gd name="T0" fmla="*/ 34 w 68"/>
              <a:gd name="T1" fmla="*/ 0 h 587"/>
              <a:gd name="T2" fmla="*/ 0 w 68"/>
              <a:gd name="T3" fmla="*/ 0 h 587"/>
              <a:gd name="T4" fmla="*/ 0 w 68"/>
              <a:gd name="T5" fmla="*/ 587 h 587"/>
              <a:gd name="T6" fmla="*/ 34 w 68"/>
              <a:gd name="T7" fmla="*/ 587 h 587"/>
              <a:gd name="T8" fmla="*/ 68 w 68"/>
              <a:gd name="T9" fmla="*/ 553 h 587"/>
              <a:gd name="T10" fmla="*/ 68 w 68"/>
              <a:gd name="T11" fmla="*/ 35 h 587"/>
              <a:gd name="T12" fmla="*/ 34 w 68"/>
              <a:gd name="T13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587">
                <a:moveTo>
                  <a:pt x="3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7"/>
                  <a:pt x="0" y="587"/>
                  <a:pt x="0" y="587"/>
                </a:cubicBezTo>
                <a:cubicBezTo>
                  <a:pt x="34" y="587"/>
                  <a:pt x="34" y="587"/>
                  <a:pt x="34" y="587"/>
                </a:cubicBezTo>
                <a:cubicBezTo>
                  <a:pt x="53" y="587"/>
                  <a:pt x="68" y="572"/>
                  <a:pt x="68" y="553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16"/>
                  <a:pt x="53" y="0"/>
                  <a:pt x="34" y="0"/>
                </a:cubicBezTo>
                <a:close/>
              </a:path>
            </a:pathLst>
          </a:custGeom>
          <a:solidFill>
            <a:srgbClr val="6B4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2"/>
          <p:cNvSpPr>
            <a:spLocks/>
          </p:cNvSpPr>
          <p:nvPr userDrawn="1"/>
        </p:nvSpPr>
        <p:spPr bwMode="auto">
          <a:xfrm>
            <a:off x="11434763" y="5168900"/>
            <a:ext cx="206375" cy="377825"/>
          </a:xfrm>
          <a:custGeom>
            <a:avLst/>
            <a:gdLst>
              <a:gd name="T0" fmla="*/ 130 w 130"/>
              <a:gd name="T1" fmla="*/ 25 h 238"/>
              <a:gd name="T2" fmla="*/ 130 w 130"/>
              <a:gd name="T3" fmla="*/ 212 h 238"/>
              <a:gd name="T4" fmla="*/ 104 w 130"/>
              <a:gd name="T5" fmla="*/ 238 h 238"/>
              <a:gd name="T6" fmla="*/ 25 w 130"/>
              <a:gd name="T7" fmla="*/ 238 h 238"/>
              <a:gd name="T8" fmla="*/ 0 w 130"/>
              <a:gd name="T9" fmla="*/ 212 h 238"/>
              <a:gd name="T10" fmla="*/ 0 w 130"/>
              <a:gd name="T11" fmla="*/ 25 h 238"/>
              <a:gd name="T12" fmla="*/ 25 w 130"/>
              <a:gd name="T13" fmla="*/ 0 h 238"/>
              <a:gd name="T14" fmla="*/ 104 w 130"/>
              <a:gd name="T15" fmla="*/ 0 h 238"/>
              <a:gd name="T16" fmla="*/ 130 w 130"/>
              <a:gd name="T17" fmla="*/ 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238">
                <a:moveTo>
                  <a:pt x="130" y="25"/>
                </a:moveTo>
                <a:cubicBezTo>
                  <a:pt x="130" y="212"/>
                  <a:pt x="130" y="212"/>
                  <a:pt x="130" y="212"/>
                </a:cubicBezTo>
                <a:cubicBezTo>
                  <a:pt x="130" y="226"/>
                  <a:pt x="119" y="238"/>
                  <a:pt x="104" y="238"/>
                </a:cubicBezTo>
                <a:cubicBezTo>
                  <a:pt x="25" y="238"/>
                  <a:pt x="25" y="238"/>
                  <a:pt x="25" y="238"/>
                </a:cubicBezTo>
                <a:cubicBezTo>
                  <a:pt x="11" y="238"/>
                  <a:pt x="0" y="226"/>
                  <a:pt x="0" y="21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9" y="0"/>
                  <a:pt x="130" y="11"/>
                  <a:pt x="130" y="25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"/>
          <p:cNvSpPr>
            <a:spLocks/>
          </p:cNvSpPr>
          <p:nvPr userDrawn="1"/>
        </p:nvSpPr>
        <p:spPr bwMode="auto">
          <a:xfrm>
            <a:off x="10723563" y="4090988"/>
            <a:ext cx="288925" cy="1560513"/>
          </a:xfrm>
          <a:custGeom>
            <a:avLst/>
            <a:gdLst>
              <a:gd name="T0" fmla="*/ 182 w 182"/>
              <a:gd name="T1" fmla="*/ 51 h 983"/>
              <a:gd name="T2" fmla="*/ 182 w 182"/>
              <a:gd name="T3" fmla="*/ 932 h 983"/>
              <a:gd name="T4" fmla="*/ 131 w 182"/>
              <a:gd name="T5" fmla="*/ 983 h 983"/>
              <a:gd name="T6" fmla="*/ 51 w 182"/>
              <a:gd name="T7" fmla="*/ 983 h 983"/>
              <a:gd name="T8" fmla="*/ 0 w 182"/>
              <a:gd name="T9" fmla="*/ 932 h 983"/>
              <a:gd name="T10" fmla="*/ 0 w 182"/>
              <a:gd name="T11" fmla="*/ 51 h 983"/>
              <a:gd name="T12" fmla="*/ 51 w 182"/>
              <a:gd name="T13" fmla="*/ 0 h 983"/>
              <a:gd name="T14" fmla="*/ 131 w 182"/>
              <a:gd name="T15" fmla="*/ 0 h 983"/>
              <a:gd name="T16" fmla="*/ 182 w 182"/>
              <a:gd name="T17" fmla="*/ 51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" h="983">
                <a:moveTo>
                  <a:pt x="182" y="51"/>
                </a:moveTo>
                <a:cubicBezTo>
                  <a:pt x="182" y="932"/>
                  <a:pt x="182" y="932"/>
                  <a:pt x="182" y="932"/>
                </a:cubicBezTo>
                <a:cubicBezTo>
                  <a:pt x="182" y="960"/>
                  <a:pt x="159" y="983"/>
                  <a:pt x="131" y="983"/>
                </a:cubicBezTo>
                <a:cubicBezTo>
                  <a:pt x="51" y="983"/>
                  <a:pt x="51" y="983"/>
                  <a:pt x="51" y="983"/>
                </a:cubicBezTo>
                <a:cubicBezTo>
                  <a:pt x="23" y="983"/>
                  <a:pt x="0" y="960"/>
                  <a:pt x="0" y="93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59" y="0"/>
                  <a:pt x="182" y="23"/>
                  <a:pt x="182" y="51"/>
                </a:cubicBezTo>
                <a:close/>
              </a:path>
            </a:pathLst>
          </a:custGeom>
          <a:solidFill>
            <a:srgbClr val="02D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"/>
          <p:cNvSpPr>
            <a:spLocks/>
          </p:cNvSpPr>
          <p:nvPr userDrawn="1"/>
        </p:nvSpPr>
        <p:spPr bwMode="auto">
          <a:xfrm>
            <a:off x="10904538" y="4090988"/>
            <a:ext cx="107950" cy="1560513"/>
          </a:xfrm>
          <a:custGeom>
            <a:avLst/>
            <a:gdLst>
              <a:gd name="T0" fmla="*/ 34 w 68"/>
              <a:gd name="T1" fmla="*/ 0 h 983"/>
              <a:gd name="T2" fmla="*/ 0 w 68"/>
              <a:gd name="T3" fmla="*/ 0 h 983"/>
              <a:gd name="T4" fmla="*/ 0 w 68"/>
              <a:gd name="T5" fmla="*/ 983 h 983"/>
              <a:gd name="T6" fmla="*/ 34 w 68"/>
              <a:gd name="T7" fmla="*/ 983 h 983"/>
              <a:gd name="T8" fmla="*/ 68 w 68"/>
              <a:gd name="T9" fmla="*/ 949 h 983"/>
              <a:gd name="T10" fmla="*/ 68 w 68"/>
              <a:gd name="T11" fmla="*/ 34 h 983"/>
              <a:gd name="T12" fmla="*/ 34 w 68"/>
              <a:gd name="T13" fmla="*/ 0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983">
                <a:moveTo>
                  <a:pt x="3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83"/>
                  <a:pt x="0" y="983"/>
                  <a:pt x="0" y="983"/>
                </a:cubicBezTo>
                <a:cubicBezTo>
                  <a:pt x="34" y="983"/>
                  <a:pt x="34" y="983"/>
                  <a:pt x="34" y="983"/>
                </a:cubicBezTo>
                <a:cubicBezTo>
                  <a:pt x="53" y="983"/>
                  <a:pt x="68" y="968"/>
                  <a:pt x="68" y="949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15"/>
                  <a:pt x="53" y="0"/>
                  <a:pt x="34" y="0"/>
                </a:cubicBezTo>
                <a:close/>
              </a:path>
            </a:pathLst>
          </a:custGeom>
          <a:solidFill>
            <a:srgbClr val="04B2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5"/>
          <p:cNvSpPr>
            <a:spLocks/>
          </p:cNvSpPr>
          <p:nvPr userDrawn="1"/>
        </p:nvSpPr>
        <p:spPr bwMode="auto">
          <a:xfrm>
            <a:off x="10763251" y="4572000"/>
            <a:ext cx="207963" cy="974725"/>
          </a:xfrm>
          <a:custGeom>
            <a:avLst/>
            <a:gdLst>
              <a:gd name="T0" fmla="*/ 131 w 131"/>
              <a:gd name="T1" fmla="*/ 26 h 614"/>
              <a:gd name="T2" fmla="*/ 131 w 131"/>
              <a:gd name="T3" fmla="*/ 588 h 614"/>
              <a:gd name="T4" fmla="*/ 105 w 131"/>
              <a:gd name="T5" fmla="*/ 614 h 614"/>
              <a:gd name="T6" fmla="*/ 26 w 131"/>
              <a:gd name="T7" fmla="*/ 614 h 614"/>
              <a:gd name="T8" fmla="*/ 0 w 131"/>
              <a:gd name="T9" fmla="*/ 588 h 614"/>
              <a:gd name="T10" fmla="*/ 0 w 131"/>
              <a:gd name="T11" fmla="*/ 26 h 614"/>
              <a:gd name="T12" fmla="*/ 26 w 131"/>
              <a:gd name="T13" fmla="*/ 0 h 614"/>
              <a:gd name="T14" fmla="*/ 105 w 131"/>
              <a:gd name="T15" fmla="*/ 0 h 614"/>
              <a:gd name="T16" fmla="*/ 131 w 131"/>
              <a:gd name="T17" fmla="*/ 26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" h="614">
                <a:moveTo>
                  <a:pt x="131" y="26"/>
                </a:moveTo>
                <a:cubicBezTo>
                  <a:pt x="131" y="588"/>
                  <a:pt x="131" y="588"/>
                  <a:pt x="131" y="588"/>
                </a:cubicBezTo>
                <a:cubicBezTo>
                  <a:pt x="131" y="602"/>
                  <a:pt x="119" y="614"/>
                  <a:pt x="105" y="614"/>
                </a:cubicBezTo>
                <a:cubicBezTo>
                  <a:pt x="26" y="614"/>
                  <a:pt x="26" y="614"/>
                  <a:pt x="26" y="614"/>
                </a:cubicBezTo>
                <a:cubicBezTo>
                  <a:pt x="12" y="614"/>
                  <a:pt x="0" y="602"/>
                  <a:pt x="0" y="58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19" y="0"/>
                  <a:pt x="131" y="12"/>
                  <a:pt x="131" y="26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6"/>
          <p:cNvSpPr>
            <a:spLocks/>
          </p:cNvSpPr>
          <p:nvPr userDrawn="1"/>
        </p:nvSpPr>
        <p:spPr bwMode="auto">
          <a:xfrm>
            <a:off x="10387013" y="4386263"/>
            <a:ext cx="290513" cy="1265238"/>
          </a:xfrm>
          <a:custGeom>
            <a:avLst/>
            <a:gdLst>
              <a:gd name="T0" fmla="*/ 183 w 183"/>
              <a:gd name="T1" fmla="*/ 51 h 797"/>
              <a:gd name="T2" fmla="*/ 183 w 183"/>
              <a:gd name="T3" fmla="*/ 746 h 797"/>
              <a:gd name="T4" fmla="*/ 132 w 183"/>
              <a:gd name="T5" fmla="*/ 797 h 797"/>
              <a:gd name="T6" fmla="*/ 52 w 183"/>
              <a:gd name="T7" fmla="*/ 797 h 797"/>
              <a:gd name="T8" fmla="*/ 0 w 183"/>
              <a:gd name="T9" fmla="*/ 746 h 797"/>
              <a:gd name="T10" fmla="*/ 0 w 183"/>
              <a:gd name="T11" fmla="*/ 51 h 797"/>
              <a:gd name="T12" fmla="*/ 52 w 183"/>
              <a:gd name="T13" fmla="*/ 0 h 797"/>
              <a:gd name="T14" fmla="*/ 132 w 183"/>
              <a:gd name="T15" fmla="*/ 0 h 797"/>
              <a:gd name="T16" fmla="*/ 183 w 183"/>
              <a:gd name="T17" fmla="*/ 5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797">
                <a:moveTo>
                  <a:pt x="183" y="51"/>
                </a:moveTo>
                <a:cubicBezTo>
                  <a:pt x="183" y="746"/>
                  <a:pt x="183" y="746"/>
                  <a:pt x="183" y="746"/>
                </a:cubicBezTo>
                <a:cubicBezTo>
                  <a:pt x="183" y="774"/>
                  <a:pt x="160" y="797"/>
                  <a:pt x="132" y="797"/>
                </a:cubicBezTo>
                <a:cubicBezTo>
                  <a:pt x="52" y="797"/>
                  <a:pt x="52" y="797"/>
                  <a:pt x="52" y="797"/>
                </a:cubicBezTo>
                <a:cubicBezTo>
                  <a:pt x="23" y="797"/>
                  <a:pt x="0" y="774"/>
                  <a:pt x="0" y="74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60" y="0"/>
                  <a:pt x="183" y="23"/>
                  <a:pt x="183" y="51"/>
                </a:cubicBezTo>
                <a:close/>
              </a:path>
            </a:pathLst>
          </a:custGeom>
          <a:solidFill>
            <a:srgbClr val="DD92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7"/>
          <p:cNvSpPr>
            <a:spLocks/>
          </p:cNvSpPr>
          <p:nvPr userDrawn="1"/>
        </p:nvSpPr>
        <p:spPr bwMode="auto">
          <a:xfrm>
            <a:off x="10569576" y="4386263"/>
            <a:ext cx="107950" cy="1265238"/>
          </a:xfrm>
          <a:custGeom>
            <a:avLst/>
            <a:gdLst>
              <a:gd name="T0" fmla="*/ 34 w 68"/>
              <a:gd name="T1" fmla="*/ 0 h 797"/>
              <a:gd name="T2" fmla="*/ 0 w 68"/>
              <a:gd name="T3" fmla="*/ 0 h 797"/>
              <a:gd name="T4" fmla="*/ 0 w 68"/>
              <a:gd name="T5" fmla="*/ 797 h 797"/>
              <a:gd name="T6" fmla="*/ 34 w 68"/>
              <a:gd name="T7" fmla="*/ 797 h 797"/>
              <a:gd name="T8" fmla="*/ 68 w 68"/>
              <a:gd name="T9" fmla="*/ 763 h 797"/>
              <a:gd name="T10" fmla="*/ 68 w 68"/>
              <a:gd name="T11" fmla="*/ 34 h 797"/>
              <a:gd name="T12" fmla="*/ 34 w 68"/>
              <a:gd name="T13" fmla="*/ 0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797">
                <a:moveTo>
                  <a:pt x="3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97"/>
                  <a:pt x="0" y="797"/>
                  <a:pt x="0" y="797"/>
                </a:cubicBezTo>
                <a:cubicBezTo>
                  <a:pt x="34" y="797"/>
                  <a:pt x="34" y="797"/>
                  <a:pt x="34" y="797"/>
                </a:cubicBezTo>
                <a:cubicBezTo>
                  <a:pt x="52" y="797"/>
                  <a:pt x="68" y="782"/>
                  <a:pt x="68" y="763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16"/>
                  <a:pt x="52" y="0"/>
                  <a:pt x="34" y="0"/>
                </a:cubicBezTo>
                <a:close/>
              </a:path>
            </a:pathLst>
          </a:custGeom>
          <a:solidFill>
            <a:srgbClr val="CF8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8"/>
          <p:cNvSpPr>
            <a:spLocks/>
          </p:cNvSpPr>
          <p:nvPr userDrawn="1"/>
        </p:nvSpPr>
        <p:spPr bwMode="auto">
          <a:xfrm>
            <a:off x="10428288" y="4948238"/>
            <a:ext cx="207963" cy="598488"/>
          </a:xfrm>
          <a:custGeom>
            <a:avLst/>
            <a:gdLst>
              <a:gd name="T0" fmla="*/ 131 w 131"/>
              <a:gd name="T1" fmla="*/ 26 h 377"/>
              <a:gd name="T2" fmla="*/ 131 w 131"/>
              <a:gd name="T3" fmla="*/ 351 h 377"/>
              <a:gd name="T4" fmla="*/ 105 w 131"/>
              <a:gd name="T5" fmla="*/ 377 h 377"/>
              <a:gd name="T6" fmla="*/ 26 w 131"/>
              <a:gd name="T7" fmla="*/ 377 h 377"/>
              <a:gd name="T8" fmla="*/ 0 w 131"/>
              <a:gd name="T9" fmla="*/ 351 h 377"/>
              <a:gd name="T10" fmla="*/ 0 w 131"/>
              <a:gd name="T11" fmla="*/ 26 h 377"/>
              <a:gd name="T12" fmla="*/ 26 w 131"/>
              <a:gd name="T13" fmla="*/ 0 h 377"/>
              <a:gd name="T14" fmla="*/ 105 w 131"/>
              <a:gd name="T15" fmla="*/ 0 h 377"/>
              <a:gd name="T16" fmla="*/ 131 w 131"/>
              <a:gd name="T17" fmla="*/ 26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" h="377">
                <a:moveTo>
                  <a:pt x="131" y="26"/>
                </a:moveTo>
                <a:cubicBezTo>
                  <a:pt x="131" y="351"/>
                  <a:pt x="131" y="351"/>
                  <a:pt x="131" y="351"/>
                </a:cubicBezTo>
                <a:cubicBezTo>
                  <a:pt x="131" y="365"/>
                  <a:pt x="119" y="377"/>
                  <a:pt x="105" y="377"/>
                </a:cubicBezTo>
                <a:cubicBezTo>
                  <a:pt x="26" y="377"/>
                  <a:pt x="26" y="377"/>
                  <a:pt x="26" y="377"/>
                </a:cubicBezTo>
                <a:cubicBezTo>
                  <a:pt x="12" y="377"/>
                  <a:pt x="0" y="365"/>
                  <a:pt x="0" y="35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19" y="0"/>
                  <a:pt x="131" y="12"/>
                  <a:pt x="131" y="26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74DA2-A533-4EEF-80C1-D9CC1EEC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E18C6D-E176-464E-AB0A-749AB20A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303C55-2976-474B-A6C4-5341E9CA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289360E5-7DEB-B2FA-1AF5-8743AAE7B6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5046" y="4753151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DB118E2D-5494-AB17-F4FA-4C15C209E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9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DCB61B-CE4E-4C03-864A-E1264631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1E76E0-E044-4D9B-A778-A15CBAFB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1C5EF2-45A2-4D1B-9050-807C7A6E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B9477CB-6DA5-4D44-8994-017C0F5A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A06DEA32-96A2-484B-CA2C-6ACD523A1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6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12188825" cy="5422900"/>
          </a:xfrm>
          <a:prstGeom prst="rect">
            <a:avLst/>
          </a:prstGeom>
          <a:solidFill>
            <a:srgbClr val="2B5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6373813"/>
            <a:ext cx="12188825" cy="484188"/>
          </a:xfrm>
          <a:prstGeom prst="rect">
            <a:avLst/>
          </a:prstGeom>
          <a:solidFill>
            <a:srgbClr val="DD92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" y="5881688"/>
            <a:ext cx="12188825" cy="492125"/>
          </a:xfrm>
          <a:prstGeom prst="rect">
            <a:avLst/>
          </a:prstGeom>
          <a:solidFill>
            <a:srgbClr val="CF8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" y="5651500"/>
            <a:ext cx="12188825" cy="230188"/>
          </a:xfrm>
          <a:prstGeom prst="rect">
            <a:avLst/>
          </a:prstGeom>
          <a:solidFill>
            <a:srgbClr val="A056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" y="5422900"/>
            <a:ext cx="12188825" cy="228600"/>
          </a:xfrm>
          <a:prstGeom prst="rect">
            <a:avLst/>
          </a:prstGeom>
          <a:solidFill>
            <a:srgbClr val="8849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9791701" y="4629150"/>
            <a:ext cx="1395413" cy="395288"/>
          </a:xfrm>
          <a:custGeom>
            <a:avLst/>
            <a:gdLst>
              <a:gd name="T0" fmla="*/ 796 w 879"/>
              <a:gd name="T1" fmla="*/ 249 h 249"/>
              <a:gd name="T2" fmla="*/ 83 w 879"/>
              <a:gd name="T3" fmla="*/ 249 h 249"/>
              <a:gd name="T4" fmla="*/ 0 w 879"/>
              <a:gd name="T5" fmla="*/ 166 h 249"/>
              <a:gd name="T6" fmla="*/ 0 w 879"/>
              <a:gd name="T7" fmla="*/ 83 h 249"/>
              <a:gd name="T8" fmla="*/ 83 w 879"/>
              <a:gd name="T9" fmla="*/ 0 h 249"/>
              <a:gd name="T10" fmla="*/ 796 w 879"/>
              <a:gd name="T11" fmla="*/ 0 h 249"/>
              <a:gd name="T12" fmla="*/ 879 w 879"/>
              <a:gd name="T13" fmla="*/ 83 h 249"/>
              <a:gd name="T14" fmla="*/ 879 w 879"/>
              <a:gd name="T15" fmla="*/ 166 h 249"/>
              <a:gd name="T16" fmla="*/ 796 w 879"/>
              <a:gd name="T17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9" h="249">
                <a:moveTo>
                  <a:pt x="796" y="249"/>
                </a:moveTo>
                <a:cubicBezTo>
                  <a:pt x="83" y="249"/>
                  <a:pt x="83" y="249"/>
                  <a:pt x="83" y="249"/>
                </a:cubicBezTo>
                <a:cubicBezTo>
                  <a:pt x="37" y="249"/>
                  <a:pt x="0" y="212"/>
                  <a:pt x="0" y="166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38"/>
                  <a:pt x="37" y="0"/>
                  <a:pt x="83" y="0"/>
                </a:cubicBezTo>
                <a:cubicBezTo>
                  <a:pt x="796" y="0"/>
                  <a:pt x="796" y="0"/>
                  <a:pt x="796" y="0"/>
                </a:cubicBezTo>
                <a:cubicBezTo>
                  <a:pt x="842" y="0"/>
                  <a:pt x="879" y="38"/>
                  <a:pt x="879" y="83"/>
                </a:cubicBezTo>
                <a:cubicBezTo>
                  <a:pt x="879" y="166"/>
                  <a:pt x="879" y="166"/>
                  <a:pt x="879" y="166"/>
                </a:cubicBezTo>
                <a:cubicBezTo>
                  <a:pt x="879" y="212"/>
                  <a:pt x="842" y="249"/>
                  <a:pt x="796" y="249"/>
                </a:cubicBezTo>
                <a:close/>
              </a:path>
            </a:pathLst>
          </a:custGeom>
          <a:solidFill>
            <a:srgbClr val="17D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9791701" y="4902200"/>
            <a:ext cx="1395413" cy="122238"/>
          </a:xfrm>
          <a:custGeom>
            <a:avLst/>
            <a:gdLst>
              <a:gd name="T0" fmla="*/ 0 w 879"/>
              <a:gd name="T1" fmla="*/ 0 h 77"/>
              <a:gd name="T2" fmla="*/ 0 w 879"/>
              <a:gd name="T3" fmla="*/ 7 h 77"/>
              <a:gd name="T4" fmla="*/ 70 w 879"/>
              <a:gd name="T5" fmla="*/ 77 h 77"/>
              <a:gd name="T6" fmla="*/ 809 w 879"/>
              <a:gd name="T7" fmla="*/ 77 h 77"/>
              <a:gd name="T8" fmla="*/ 879 w 879"/>
              <a:gd name="T9" fmla="*/ 7 h 77"/>
              <a:gd name="T10" fmla="*/ 879 w 879"/>
              <a:gd name="T11" fmla="*/ 0 h 77"/>
              <a:gd name="T12" fmla="*/ 0 w 879"/>
              <a:gd name="T1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9" h="77">
                <a:moveTo>
                  <a:pt x="0" y="0"/>
                </a:moveTo>
                <a:cubicBezTo>
                  <a:pt x="0" y="7"/>
                  <a:pt x="0" y="7"/>
                  <a:pt x="0" y="7"/>
                </a:cubicBezTo>
                <a:cubicBezTo>
                  <a:pt x="0" y="46"/>
                  <a:pt x="31" y="77"/>
                  <a:pt x="70" y="77"/>
                </a:cubicBezTo>
                <a:cubicBezTo>
                  <a:pt x="809" y="77"/>
                  <a:pt x="809" y="77"/>
                  <a:pt x="809" y="77"/>
                </a:cubicBezTo>
                <a:cubicBezTo>
                  <a:pt x="847" y="77"/>
                  <a:pt x="879" y="46"/>
                  <a:pt x="879" y="7"/>
                </a:cubicBezTo>
                <a:cubicBezTo>
                  <a:pt x="879" y="0"/>
                  <a:pt x="879" y="0"/>
                  <a:pt x="87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2A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9947276" y="4684713"/>
            <a:ext cx="711200" cy="284163"/>
          </a:xfrm>
          <a:custGeom>
            <a:avLst/>
            <a:gdLst>
              <a:gd name="T0" fmla="*/ 422 w 448"/>
              <a:gd name="T1" fmla="*/ 179 h 179"/>
              <a:gd name="T2" fmla="*/ 25 w 448"/>
              <a:gd name="T3" fmla="*/ 179 h 179"/>
              <a:gd name="T4" fmla="*/ 0 w 448"/>
              <a:gd name="T5" fmla="*/ 153 h 179"/>
              <a:gd name="T6" fmla="*/ 0 w 448"/>
              <a:gd name="T7" fmla="*/ 26 h 179"/>
              <a:gd name="T8" fmla="*/ 25 w 448"/>
              <a:gd name="T9" fmla="*/ 0 h 179"/>
              <a:gd name="T10" fmla="*/ 422 w 448"/>
              <a:gd name="T11" fmla="*/ 0 h 179"/>
              <a:gd name="T12" fmla="*/ 448 w 448"/>
              <a:gd name="T13" fmla="*/ 26 h 179"/>
              <a:gd name="T14" fmla="*/ 448 w 448"/>
              <a:gd name="T15" fmla="*/ 153 h 179"/>
              <a:gd name="T16" fmla="*/ 422 w 448"/>
              <a:gd name="T17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8" h="179">
                <a:moveTo>
                  <a:pt x="422" y="179"/>
                </a:moveTo>
                <a:cubicBezTo>
                  <a:pt x="25" y="179"/>
                  <a:pt x="25" y="179"/>
                  <a:pt x="25" y="179"/>
                </a:cubicBezTo>
                <a:cubicBezTo>
                  <a:pt x="11" y="179"/>
                  <a:pt x="0" y="167"/>
                  <a:pt x="0" y="15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36" y="0"/>
                  <a:pt x="448" y="12"/>
                  <a:pt x="448" y="26"/>
                </a:cubicBezTo>
                <a:cubicBezTo>
                  <a:pt x="448" y="153"/>
                  <a:pt x="448" y="153"/>
                  <a:pt x="448" y="153"/>
                </a:cubicBezTo>
                <a:cubicBezTo>
                  <a:pt x="448" y="167"/>
                  <a:pt x="436" y="179"/>
                  <a:pt x="422" y="179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/>
          <p:cNvSpPr>
            <a:spLocks/>
          </p:cNvSpPr>
          <p:nvPr userDrawn="1"/>
        </p:nvSpPr>
        <p:spPr bwMode="auto">
          <a:xfrm>
            <a:off x="9791701" y="5027613"/>
            <a:ext cx="1844675" cy="395288"/>
          </a:xfrm>
          <a:custGeom>
            <a:avLst/>
            <a:gdLst>
              <a:gd name="T0" fmla="*/ 1079 w 1162"/>
              <a:gd name="T1" fmla="*/ 249 h 249"/>
              <a:gd name="T2" fmla="*/ 83 w 1162"/>
              <a:gd name="T3" fmla="*/ 249 h 249"/>
              <a:gd name="T4" fmla="*/ 0 w 1162"/>
              <a:gd name="T5" fmla="*/ 166 h 249"/>
              <a:gd name="T6" fmla="*/ 0 w 1162"/>
              <a:gd name="T7" fmla="*/ 83 h 249"/>
              <a:gd name="T8" fmla="*/ 83 w 1162"/>
              <a:gd name="T9" fmla="*/ 0 h 249"/>
              <a:gd name="T10" fmla="*/ 1079 w 1162"/>
              <a:gd name="T11" fmla="*/ 0 h 249"/>
              <a:gd name="T12" fmla="*/ 1162 w 1162"/>
              <a:gd name="T13" fmla="*/ 83 h 249"/>
              <a:gd name="T14" fmla="*/ 1162 w 1162"/>
              <a:gd name="T15" fmla="*/ 166 h 249"/>
              <a:gd name="T16" fmla="*/ 1079 w 1162"/>
              <a:gd name="T17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2" h="249">
                <a:moveTo>
                  <a:pt x="1079" y="249"/>
                </a:moveTo>
                <a:cubicBezTo>
                  <a:pt x="83" y="249"/>
                  <a:pt x="83" y="249"/>
                  <a:pt x="83" y="249"/>
                </a:cubicBezTo>
                <a:cubicBezTo>
                  <a:pt x="37" y="249"/>
                  <a:pt x="0" y="211"/>
                  <a:pt x="0" y="166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37"/>
                  <a:pt x="37" y="0"/>
                  <a:pt x="83" y="0"/>
                </a:cubicBezTo>
                <a:cubicBezTo>
                  <a:pt x="1079" y="0"/>
                  <a:pt x="1079" y="0"/>
                  <a:pt x="1079" y="0"/>
                </a:cubicBezTo>
                <a:cubicBezTo>
                  <a:pt x="1124" y="0"/>
                  <a:pt x="1162" y="37"/>
                  <a:pt x="1162" y="83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162" y="211"/>
                  <a:pt x="1124" y="249"/>
                  <a:pt x="1079" y="249"/>
                </a:cubicBez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4"/>
          <p:cNvSpPr>
            <a:spLocks/>
          </p:cNvSpPr>
          <p:nvPr userDrawn="1"/>
        </p:nvSpPr>
        <p:spPr bwMode="auto">
          <a:xfrm>
            <a:off x="9791701" y="5300663"/>
            <a:ext cx="1844675" cy="122238"/>
          </a:xfrm>
          <a:custGeom>
            <a:avLst/>
            <a:gdLst>
              <a:gd name="T0" fmla="*/ 0 w 1162"/>
              <a:gd name="T1" fmla="*/ 0 h 77"/>
              <a:gd name="T2" fmla="*/ 0 w 1162"/>
              <a:gd name="T3" fmla="*/ 7 h 77"/>
              <a:gd name="T4" fmla="*/ 70 w 1162"/>
              <a:gd name="T5" fmla="*/ 77 h 77"/>
              <a:gd name="T6" fmla="*/ 1092 w 1162"/>
              <a:gd name="T7" fmla="*/ 77 h 77"/>
              <a:gd name="T8" fmla="*/ 1162 w 1162"/>
              <a:gd name="T9" fmla="*/ 7 h 77"/>
              <a:gd name="T10" fmla="*/ 1162 w 1162"/>
              <a:gd name="T11" fmla="*/ 0 h 77"/>
              <a:gd name="T12" fmla="*/ 0 w 1162"/>
              <a:gd name="T1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2" h="77">
                <a:moveTo>
                  <a:pt x="0" y="0"/>
                </a:moveTo>
                <a:cubicBezTo>
                  <a:pt x="0" y="7"/>
                  <a:pt x="0" y="7"/>
                  <a:pt x="0" y="7"/>
                </a:cubicBezTo>
                <a:cubicBezTo>
                  <a:pt x="0" y="45"/>
                  <a:pt x="31" y="77"/>
                  <a:pt x="70" y="77"/>
                </a:cubicBezTo>
                <a:cubicBezTo>
                  <a:pt x="1092" y="77"/>
                  <a:pt x="1092" y="77"/>
                  <a:pt x="1092" y="77"/>
                </a:cubicBezTo>
                <a:cubicBezTo>
                  <a:pt x="1130" y="77"/>
                  <a:pt x="1162" y="45"/>
                  <a:pt x="1162" y="7"/>
                </a:cubicBezTo>
                <a:cubicBezTo>
                  <a:pt x="1162" y="0"/>
                  <a:pt x="1162" y="0"/>
                  <a:pt x="11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5"/>
          <p:cNvSpPr>
            <a:spLocks/>
          </p:cNvSpPr>
          <p:nvPr userDrawn="1"/>
        </p:nvSpPr>
        <p:spPr bwMode="auto">
          <a:xfrm>
            <a:off x="9947276" y="5083175"/>
            <a:ext cx="711200" cy="284163"/>
          </a:xfrm>
          <a:custGeom>
            <a:avLst/>
            <a:gdLst>
              <a:gd name="T0" fmla="*/ 422 w 448"/>
              <a:gd name="T1" fmla="*/ 179 h 179"/>
              <a:gd name="T2" fmla="*/ 25 w 448"/>
              <a:gd name="T3" fmla="*/ 179 h 179"/>
              <a:gd name="T4" fmla="*/ 0 w 448"/>
              <a:gd name="T5" fmla="*/ 153 h 179"/>
              <a:gd name="T6" fmla="*/ 0 w 448"/>
              <a:gd name="T7" fmla="*/ 26 h 179"/>
              <a:gd name="T8" fmla="*/ 25 w 448"/>
              <a:gd name="T9" fmla="*/ 0 h 179"/>
              <a:gd name="T10" fmla="*/ 422 w 448"/>
              <a:gd name="T11" fmla="*/ 0 h 179"/>
              <a:gd name="T12" fmla="*/ 448 w 448"/>
              <a:gd name="T13" fmla="*/ 26 h 179"/>
              <a:gd name="T14" fmla="*/ 448 w 448"/>
              <a:gd name="T15" fmla="*/ 153 h 179"/>
              <a:gd name="T16" fmla="*/ 422 w 448"/>
              <a:gd name="T17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8" h="179">
                <a:moveTo>
                  <a:pt x="422" y="179"/>
                </a:moveTo>
                <a:cubicBezTo>
                  <a:pt x="25" y="179"/>
                  <a:pt x="25" y="179"/>
                  <a:pt x="25" y="179"/>
                </a:cubicBezTo>
                <a:cubicBezTo>
                  <a:pt x="11" y="179"/>
                  <a:pt x="0" y="167"/>
                  <a:pt x="0" y="15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36" y="0"/>
                  <a:pt x="448" y="12"/>
                  <a:pt x="448" y="26"/>
                </a:cubicBezTo>
                <a:cubicBezTo>
                  <a:pt x="448" y="153"/>
                  <a:pt x="448" y="153"/>
                  <a:pt x="448" y="153"/>
                </a:cubicBezTo>
                <a:cubicBezTo>
                  <a:pt x="448" y="167"/>
                  <a:pt x="436" y="179"/>
                  <a:pt x="422" y="179"/>
                </a:cubicBezTo>
                <a:close/>
              </a:path>
            </a:pathLst>
          </a:custGeom>
          <a:solidFill>
            <a:srgbClr val="EAD6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16"/>
          <p:cNvSpPr>
            <a:spLocks noChangeArrowheads="1"/>
          </p:cNvSpPr>
          <p:nvPr userDrawn="1"/>
        </p:nvSpPr>
        <p:spPr bwMode="auto">
          <a:xfrm>
            <a:off x="10717213" y="5106988"/>
            <a:ext cx="234950" cy="234950"/>
          </a:xfrm>
          <a:prstGeom prst="ellipse">
            <a:avLst/>
          </a:prstGeom>
          <a:solidFill>
            <a:srgbClr val="EAD6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"/>
          <p:cNvSpPr>
            <a:spLocks/>
          </p:cNvSpPr>
          <p:nvPr userDrawn="1"/>
        </p:nvSpPr>
        <p:spPr bwMode="auto">
          <a:xfrm>
            <a:off x="1890713" y="3800475"/>
            <a:ext cx="434975" cy="1622425"/>
          </a:xfrm>
          <a:custGeom>
            <a:avLst/>
            <a:gdLst>
              <a:gd name="T0" fmla="*/ 274 w 274"/>
              <a:gd name="T1" fmla="*/ 51 h 1022"/>
              <a:gd name="T2" fmla="*/ 274 w 274"/>
              <a:gd name="T3" fmla="*/ 971 h 1022"/>
              <a:gd name="T4" fmla="*/ 223 w 274"/>
              <a:gd name="T5" fmla="*/ 1022 h 1022"/>
              <a:gd name="T6" fmla="*/ 51 w 274"/>
              <a:gd name="T7" fmla="*/ 1022 h 1022"/>
              <a:gd name="T8" fmla="*/ 0 w 274"/>
              <a:gd name="T9" fmla="*/ 971 h 1022"/>
              <a:gd name="T10" fmla="*/ 0 w 274"/>
              <a:gd name="T11" fmla="*/ 51 h 1022"/>
              <a:gd name="T12" fmla="*/ 51 w 274"/>
              <a:gd name="T13" fmla="*/ 0 h 1022"/>
              <a:gd name="T14" fmla="*/ 223 w 274"/>
              <a:gd name="T15" fmla="*/ 0 h 1022"/>
              <a:gd name="T16" fmla="*/ 274 w 274"/>
              <a:gd name="T17" fmla="*/ 51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1022">
                <a:moveTo>
                  <a:pt x="274" y="51"/>
                </a:moveTo>
                <a:cubicBezTo>
                  <a:pt x="274" y="971"/>
                  <a:pt x="274" y="971"/>
                  <a:pt x="274" y="971"/>
                </a:cubicBezTo>
                <a:cubicBezTo>
                  <a:pt x="274" y="999"/>
                  <a:pt x="251" y="1022"/>
                  <a:pt x="223" y="1022"/>
                </a:cubicBezTo>
                <a:cubicBezTo>
                  <a:pt x="51" y="1022"/>
                  <a:pt x="51" y="1022"/>
                  <a:pt x="51" y="1022"/>
                </a:cubicBezTo>
                <a:cubicBezTo>
                  <a:pt x="23" y="1022"/>
                  <a:pt x="0" y="999"/>
                  <a:pt x="0" y="97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51" y="0"/>
                  <a:pt x="274" y="23"/>
                  <a:pt x="274" y="5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8"/>
          <p:cNvSpPr>
            <a:spLocks/>
          </p:cNvSpPr>
          <p:nvPr userDrawn="1"/>
        </p:nvSpPr>
        <p:spPr bwMode="auto">
          <a:xfrm>
            <a:off x="2163763" y="3800475"/>
            <a:ext cx="161925" cy="1622425"/>
          </a:xfrm>
          <a:custGeom>
            <a:avLst/>
            <a:gdLst>
              <a:gd name="T0" fmla="*/ 51 w 102"/>
              <a:gd name="T1" fmla="*/ 0 h 1022"/>
              <a:gd name="T2" fmla="*/ 0 w 102"/>
              <a:gd name="T3" fmla="*/ 0 h 1022"/>
              <a:gd name="T4" fmla="*/ 0 w 102"/>
              <a:gd name="T5" fmla="*/ 1022 h 1022"/>
              <a:gd name="T6" fmla="*/ 51 w 102"/>
              <a:gd name="T7" fmla="*/ 1022 h 1022"/>
              <a:gd name="T8" fmla="*/ 102 w 102"/>
              <a:gd name="T9" fmla="*/ 971 h 1022"/>
              <a:gd name="T10" fmla="*/ 102 w 102"/>
              <a:gd name="T11" fmla="*/ 51 h 1022"/>
              <a:gd name="T12" fmla="*/ 51 w 102"/>
              <a:gd name="T13" fmla="*/ 0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1022">
                <a:moveTo>
                  <a:pt x="5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51" y="1022"/>
                  <a:pt x="51" y="1022"/>
                  <a:pt x="51" y="1022"/>
                </a:cubicBezTo>
                <a:cubicBezTo>
                  <a:pt x="79" y="1022"/>
                  <a:pt x="102" y="999"/>
                  <a:pt x="102" y="97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23"/>
                  <a:pt x="79" y="0"/>
                  <a:pt x="51" y="0"/>
                </a:cubicBezTo>
                <a:close/>
              </a:path>
            </a:pathLst>
          </a:custGeom>
          <a:solidFill>
            <a:srgbClr val="414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9"/>
          <p:cNvSpPr>
            <a:spLocks/>
          </p:cNvSpPr>
          <p:nvPr userDrawn="1"/>
        </p:nvSpPr>
        <p:spPr bwMode="auto">
          <a:xfrm>
            <a:off x="1952626" y="4568825"/>
            <a:ext cx="311150" cy="695325"/>
          </a:xfrm>
          <a:custGeom>
            <a:avLst/>
            <a:gdLst>
              <a:gd name="T0" fmla="*/ 196 w 196"/>
              <a:gd name="T1" fmla="*/ 26 h 438"/>
              <a:gd name="T2" fmla="*/ 196 w 196"/>
              <a:gd name="T3" fmla="*/ 412 h 438"/>
              <a:gd name="T4" fmla="*/ 170 w 196"/>
              <a:gd name="T5" fmla="*/ 438 h 438"/>
              <a:gd name="T6" fmla="*/ 25 w 196"/>
              <a:gd name="T7" fmla="*/ 438 h 438"/>
              <a:gd name="T8" fmla="*/ 0 w 196"/>
              <a:gd name="T9" fmla="*/ 412 h 438"/>
              <a:gd name="T10" fmla="*/ 0 w 196"/>
              <a:gd name="T11" fmla="*/ 26 h 438"/>
              <a:gd name="T12" fmla="*/ 25 w 196"/>
              <a:gd name="T13" fmla="*/ 0 h 438"/>
              <a:gd name="T14" fmla="*/ 170 w 196"/>
              <a:gd name="T15" fmla="*/ 0 h 438"/>
              <a:gd name="T16" fmla="*/ 196 w 196"/>
              <a:gd name="T17" fmla="*/ 26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438">
                <a:moveTo>
                  <a:pt x="196" y="26"/>
                </a:moveTo>
                <a:cubicBezTo>
                  <a:pt x="196" y="412"/>
                  <a:pt x="196" y="412"/>
                  <a:pt x="196" y="412"/>
                </a:cubicBezTo>
                <a:cubicBezTo>
                  <a:pt x="196" y="427"/>
                  <a:pt x="184" y="438"/>
                  <a:pt x="170" y="438"/>
                </a:cubicBezTo>
                <a:cubicBezTo>
                  <a:pt x="25" y="438"/>
                  <a:pt x="25" y="438"/>
                  <a:pt x="25" y="438"/>
                </a:cubicBezTo>
                <a:cubicBezTo>
                  <a:pt x="11" y="438"/>
                  <a:pt x="0" y="427"/>
                  <a:pt x="0" y="41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6" y="12"/>
                  <a:pt x="196" y="26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0"/>
          <p:cNvSpPr>
            <a:spLocks/>
          </p:cNvSpPr>
          <p:nvPr userDrawn="1"/>
        </p:nvSpPr>
        <p:spPr bwMode="auto">
          <a:xfrm>
            <a:off x="2393951" y="4022725"/>
            <a:ext cx="434975" cy="1400175"/>
          </a:xfrm>
          <a:custGeom>
            <a:avLst/>
            <a:gdLst>
              <a:gd name="T0" fmla="*/ 274 w 274"/>
              <a:gd name="T1" fmla="*/ 51 h 882"/>
              <a:gd name="T2" fmla="*/ 274 w 274"/>
              <a:gd name="T3" fmla="*/ 831 h 882"/>
              <a:gd name="T4" fmla="*/ 223 w 274"/>
              <a:gd name="T5" fmla="*/ 882 h 882"/>
              <a:gd name="T6" fmla="*/ 51 w 274"/>
              <a:gd name="T7" fmla="*/ 882 h 882"/>
              <a:gd name="T8" fmla="*/ 0 w 274"/>
              <a:gd name="T9" fmla="*/ 831 h 882"/>
              <a:gd name="T10" fmla="*/ 0 w 274"/>
              <a:gd name="T11" fmla="*/ 51 h 882"/>
              <a:gd name="T12" fmla="*/ 51 w 274"/>
              <a:gd name="T13" fmla="*/ 0 h 882"/>
              <a:gd name="T14" fmla="*/ 223 w 274"/>
              <a:gd name="T15" fmla="*/ 0 h 882"/>
              <a:gd name="T16" fmla="*/ 274 w 274"/>
              <a:gd name="T17" fmla="*/ 51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882">
                <a:moveTo>
                  <a:pt x="274" y="51"/>
                </a:moveTo>
                <a:cubicBezTo>
                  <a:pt x="274" y="831"/>
                  <a:pt x="274" y="831"/>
                  <a:pt x="274" y="831"/>
                </a:cubicBezTo>
                <a:cubicBezTo>
                  <a:pt x="274" y="859"/>
                  <a:pt x="251" y="882"/>
                  <a:pt x="223" y="882"/>
                </a:cubicBezTo>
                <a:cubicBezTo>
                  <a:pt x="51" y="882"/>
                  <a:pt x="51" y="882"/>
                  <a:pt x="51" y="882"/>
                </a:cubicBezTo>
                <a:cubicBezTo>
                  <a:pt x="23" y="882"/>
                  <a:pt x="0" y="859"/>
                  <a:pt x="0" y="83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51" y="0"/>
                  <a:pt x="274" y="23"/>
                  <a:pt x="274" y="51"/>
                </a:cubicBezTo>
                <a:close/>
              </a:path>
            </a:pathLst>
          </a:custGeom>
          <a:solidFill>
            <a:srgbClr val="7F5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1"/>
          <p:cNvSpPr>
            <a:spLocks/>
          </p:cNvSpPr>
          <p:nvPr userDrawn="1"/>
        </p:nvSpPr>
        <p:spPr bwMode="auto">
          <a:xfrm>
            <a:off x="2667001" y="4022725"/>
            <a:ext cx="161925" cy="1400175"/>
          </a:xfrm>
          <a:custGeom>
            <a:avLst/>
            <a:gdLst>
              <a:gd name="T0" fmla="*/ 51 w 102"/>
              <a:gd name="T1" fmla="*/ 0 h 882"/>
              <a:gd name="T2" fmla="*/ 0 w 102"/>
              <a:gd name="T3" fmla="*/ 0 h 882"/>
              <a:gd name="T4" fmla="*/ 0 w 102"/>
              <a:gd name="T5" fmla="*/ 882 h 882"/>
              <a:gd name="T6" fmla="*/ 51 w 102"/>
              <a:gd name="T7" fmla="*/ 882 h 882"/>
              <a:gd name="T8" fmla="*/ 102 w 102"/>
              <a:gd name="T9" fmla="*/ 831 h 882"/>
              <a:gd name="T10" fmla="*/ 102 w 102"/>
              <a:gd name="T11" fmla="*/ 51 h 882"/>
              <a:gd name="T12" fmla="*/ 51 w 102"/>
              <a:gd name="T13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882">
                <a:moveTo>
                  <a:pt x="5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82"/>
                  <a:pt x="0" y="882"/>
                  <a:pt x="0" y="882"/>
                </a:cubicBezTo>
                <a:cubicBezTo>
                  <a:pt x="51" y="882"/>
                  <a:pt x="51" y="882"/>
                  <a:pt x="51" y="882"/>
                </a:cubicBezTo>
                <a:cubicBezTo>
                  <a:pt x="79" y="882"/>
                  <a:pt x="102" y="859"/>
                  <a:pt x="102" y="83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23"/>
                  <a:pt x="79" y="0"/>
                  <a:pt x="51" y="0"/>
                </a:cubicBezTo>
                <a:close/>
              </a:path>
            </a:pathLst>
          </a:custGeom>
          <a:solidFill>
            <a:srgbClr val="6B4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2"/>
          <p:cNvSpPr>
            <a:spLocks/>
          </p:cNvSpPr>
          <p:nvPr userDrawn="1"/>
        </p:nvSpPr>
        <p:spPr bwMode="auto">
          <a:xfrm>
            <a:off x="2455863" y="4695825"/>
            <a:ext cx="311150" cy="568325"/>
          </a:xfrm>
          <a:custGeom>
            <a:avLst/>
            <a:gdLst>
              <a:gd name="T0" fmla="*/ 196 w 196"/>
              <a:gd name="T1" fmla="*/ 26 h 358"/>
              <a:gd name="T2" fmla="*/ 196 w 196"/>
              <a:gd name="T3" fmla="*/ 332 h 358"/>
              <a:gd name="T4" fmla="*/ 170 w 196"/>
              <a:gd name="T5" fmla="*/ 358 h 358"/>
              <a:gd name="T6" fmla="*/ 26 w 196"/>
              <a:gd name="T7" fmla="*/ 358 h 358"/>
              <a:gd name="T8" fmla="*/ 0 w 196"/>
              <a:gd name="T9" fmla="*/ 332 h 358"/>
              <a:gd name="T10" fmla="*/ 0 w 196"/>
              <a:gd name="T11" fmla="*/ 26 h 358"/>
              <a:gd name="T12" fmla="*/ 26 w 196"/>
              <a:gd name="T13" fmla="*/ 0 h 358"/>
              <a:gd name="T14" fmla="*/ 170 w 196"/>
              <a:gd name="T15" fmla="*/ 0 h 358"/>
              <a:gd name="T16" fmla="*/ 196 w 196"/>
              <a:gd name="T17" fmla="*/ 26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358">
                <a:moveTo>
                  <a:pt x="196" y="26"/>
                </a:moveTo>
                <a:cubicBezTo>
                  <a:pt x="196" y="332"/>
                  <a:pt x="196" y="332"/>
                  <a:pt x="196" y="332"/>
                </a:cubicBezTo>
                <a:cubicBezTo>
                  <a:pt x="196" y="347"/>
                  <a:pt x="185" y="358"/>
                  <a:pt x="170" y="358"/>
                </a:cubicBezTo>
                <a:cubicBezTo>
                  <a:pt x="26" y="358"/>
                  <a:pt x="26" y="358"/>
                  <a:pt x="26" y="358"/>
                </a:cubicBezTo>
                <a:cubicBezTo>
                  <a:pt x="11" y="358"/>
                  <a:pt x="0" y="347"/>
                  <a:pt x="0" y="33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5" y="0"/>
                  <a:pt x="196" y="12"/>
                  <a:pt x="196" y="26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3"/>
          <p:cNvSpPr>
            <a:spLocks/>
          </p:cNvSpPr>
          <p:nvPr userDrawn="1"/>
        </p:nvSpPr>
        <p:spPr bwMode="auto">
          <a:xfrm>
            <a:off x="1385888" y="3076575"/>
            <a:ext cx="434975" cy="2346325"/>
          </a:xfrm>
          <a:custGeom>
            <a:avLst/>
            <a:gdLst>
              <a:gd name="T0" fmla="*/ 274 w 274"/>
              <a:gd name="T1" fmla="*/ 51 h 1478"/>
              <a:gd name="T2" fmla="*/ 274 w 274"/>
              <a:gd name="T3" fmla="*/ 1427 h 1478"/>
              <a:gd name="T4" fmla="*/ 223 w 274"/>
              <a:gd name="T5" fmla="*/ 1478 h 1478"/>
              <a:gd name="T6" fmla="*/ 51 w 274"/>
              <a:gd name="T7" fmla="*/ 1478 h 1478"/>
              <a:gd name="T8" fmla="*/ 0 w 274"/>
              <a:gd name="T9" fmla="*/ 1427 h 1478"/>
              <a:gd name="T10" fmla="*/ 0 w 274"/>
              <a:gd name="T11" fmla="*/ 51 h 1478"/>
              <a:gd name="T12" fmla="*/ 51 w 274"/>
              <a:gd name="T13" fmla="*/ 0 h 1478"/>
              <a:gd name="T14" fmla="*/ 223 w 274"/>
              <a:gd name="T15" fmla="*/ 0 h 1478"/>
              <a:gd name="T16" fmla="*/ 274 w 274"/>
              <a:gd name="T17" fmla="*/ 51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1478">
                <a:moveTo>
                  <a:pt x="274" y="51"/>
                </a:moveTo>
                <a:cubicBezTo>
                  <a:pt x="274" y="1427"/>
                  <a:pt x="274" y="1427"/>
                  <a:pt x="274" y="1427"/>
                </a:cubicBezTo>
                <a:cubicBezTo>
                  <a:pt x="274" y="1455"/>
                  <a:pt x="251" y="1478"/>
                  <a:pt x="223" y="1478"/>
                </a:cubicBezTo>
                <a:cubicBezTo>
                  <a:pt x="51" y="1478"/>
                  <a:pt x="51" y="1478"/>
                  <a:pt x="51" y="1478"/>
                </a:cubicBezTo>
                <a:cubicBezTo>
                  <a:pt x="23" y="1478"/>
                  <a:pt x="0" y="1455"/>
                  <a:pt x="0" y="1427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51" y="0"/>
                  <a:pt x="274" y="23"/>
                  <a:pt x="274" y="51"/>
                </a:cubicBezTo>
                <a:close/>
              </a:path>
            </a:pathLst>
          </a:custGeom>
          <a:solidFill>
            <a:srgbClr val="02D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"/>
          <p:cNvSpPr>
            <a:spLocks/>
          </p:cNvSpPr>
          <p:nvPr userDrawn="1"/>
        </p:nvSpPr>
        <p:spPr bwMode="auto">
          <a:xfrm>
            <a:off x="1658938" y="3076575"/>
            <a:ext cx="161925" cy="2346325"/>
          </a:xfrm>
          <a:custGeom>
            <a:avLst/>
            <a:gdLst>
              <a:gd name="T0" fmla="*/ 51 w 102"/>
              <a:gd name="T1" fmla="*/ 0 h 1478"/>
              <a:gd name="T2" fmla="*/ 0 w 102"/>
              <a:gd name="T3" fmla="*/ 0 h 1478"/>
              <a:gd name="T4" fmla="*/ 0 w 102"/>
              <a:gd name="T5" fmla="*/ 1478 h 1478"/>
              <a:gd name="T6" fmla="*/ 51 w 102"/>
              <a:gd name="T7" fmla="*/ 1478 h 1478"/>
              <a:gd name="T8" fmla="*/ 102 w 102"/>
              <a:gd name="T9" fmla="*/ 1427 h 1478"/>
              <a:gd name="T10" fmla="*/ 102 w 102"/>
              <a:gd name="T11" fmla="*/ 51 h 1478"/>
              <a:gd name="T12" fmla="*/ 51 w 102"/>
              <a:gd name="T13" fmla="*/ 0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1478">
                <a:moveTo>
                  <a:pt x="5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78"/>
                  <a:pt x="0" y="1478"/>
                  <a:pt x="0" y="1478"/>
                </a:cubicBezTo>
                <a:cubicBezTo>
                  <a:pt x="51" y="1478"/>
                  <a:pt x="51" y="1478"/>
                  <a:pt x="51" y="1478"/>
                </a:cubicBezTo>
                <a:cubicBezTo>
                  <a:pt x="79" y="1478"/>
                  <a:pt x="102" y="1455"/>
                  <a:pt x="102" y="1427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23"/>
                  <a:pt x="79" y="0"/>
                  <a:pt x="51" y="0"/>
                </a:cubicBezTo>
                <a:close/>
              </a:path>
            </a:pathLst>
          </a:custGeom>
          <a:solidFill>
            <a:srgbClr val="04B2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"/>
          <p:cNvSpPr>
            <a:spLocks/>
          </p:cNvSpPr>
          <p:nvPr userDrawn="1"/>
        </p:nvSpPr>
        <p:spPr bwMode="auto">
          <a:xfrm>
            <a:off x="1447801" y="3800475"/>
            <a:ext cx="311150" cy="1463675"/>
          </a:xfrm>
          <a:custGeom>
            <a:avLst/>
            <a:gdLst>
              <a:gd name="T0" fmla="*/ 196 w 196"/>
              <a:gd name="T1" fmla="*/ 26 h 922"/>
              <a:gd name="T2" fmla="*/ 196 w 196"/>
              <a:gd name="T3" fmla="*/ 896 h 922"/>
              <a:gd name="T4" fmla="*/ 171 w 196"/>
              <a:gd name="T5" fmla="*/ 922 h 922"/>
              <a:gd name="T6" fmla="*/ 26 w 196"/>
              <a:gd name="T7" fmla="*/ 922 h 922"/>
              <a:gd name="T8" fmla="*/ 0 w 196"/>
              <a:gd name="T9" fmla="*/ 896 h 922"/>
              <a:gd name="T10" fmla="*/ 0 w 196"/>
              <a:gd name="T11" fmla="*/ 26 h 922"/>
              <a:gd name="T12" fmla="*/ 26 w 196"/>
              <a:gd name="T13" fmla="*/ 0 h 922"/>
              <a:gd name="T14" fmla="*/ 171 w 196"/>
              <a:gd name="T15" fmla="*/ 0 h 922"/>
              <a:gd name="T16" fmla="*/ 196 w 196"/>
              <a:gd name="T17" fmla="*/ 26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922">
                <a:moveTo>
                  <a:pt x="196" y="26"/>
                </a:moveTo>
                <a:cubicBezTo>
                  <a:pt x="196" y="896"/>
                  <a:pt x="196" y="896"/>
                  <a:pt x="196" y="896"/>
                </a:cubicBezTo>
                <a:cubicBezTo>
                  <a:pt x="196" y="911"/>
                  <a:pt x="185" y="922"/>
                  <a:pt x="171" y="922"/>
                </a:cubicBezTo>
                <a:cubicBezTo>
                  <a:pt x="26" y="922"/>
                  <a:pt x="26" y="922"/>
                  <a:pt x="26" y="922"/>
                </a:cubicBezTo>
                <a:cubicBezTo>
                  <a:pt x="12" y="922"/>
                  <a:pt x="0" y="911"/>
                  <a:pt x="0" y="89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85" y="0"/>
                  <a:pt x="196" y="12"/>
                  <a:pt x="196" y="26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6"/>
          <p:cNvSpPr>
            <a:spLocks/>
          </p:cNvSpPr>
          <p:nvPr userDrawn="1"/>
        </p:nvSpPr>
        <p:spPr bwMode="auto">
          <a:xfrm>
            <a:off x="882651" y="3521075"/>
            <a:ext cx="434975" cy="1901825"/>
          </a:xfrm>
          <a:custGeom>
            <a:avLst/>
            <a:gdLst>
              <a:gd name="T0" fmla="*/ 274 w 274"/>
              <a:gd name="T1" fmla="*/ 51 h 1198"/>
              <a:gd name="T2" fmla="*/ 274 w 274"/>
              <a:gd name="T3" fmla="*/ 1147 h 1198"/>
              <a:gd name="T4" fmla="*/ 223 w 274"/>
              <a:gd name="T5" fmla="*/ 1198 h 1198"/>
              <a:gd name="T6" fmla="*/ 51 w 274"/>
              <a:gd name="T7" fmla="*/ 1198 h 1198"/>
              <a:gd name="T8" fmla="*/ 0 w 274"/>
              <a:gd name="T9" fmla="*/ 1147 h 1198"/>
              <a:gd name="T10" fmla="*/ 0 w 274"/>
              <a:gd name="T11" fmla="*/ 51 h 1198"/>
              <a:gd name="T12" fmla="*/ 51 w 274"/>
              <a:gd name="T13" fmla="*/ 0 h 1198"/>
              <a:gd name="T14" fmla="*/ 223 w 274"/>
              <a:gd name="T15" fmla="*/ 0 h 1198"/>
              <a:gd name="T16" fmla="*/ 274 w 274"/>
              <a:gd name="T17" fmla="*/ 51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1198">
                <a:moveTo>
                  <a:pt x="274" y="51"/>
                </a:moveTo>
                <a:cubicBezTo>
                  <a:pt x="274" y="1147"/>
                  <a:pt x="274" y="1147"/>
                  <a:pt x="274" y="1147"/>
                </a:cubicBezTo>
                <a:cubicBezTo>
                  <a:pt x="274" y="1175"/>
                  <a:pt x="251" y="1198"/>
                  <a:pt x="223" y="1198"/>
                </a:cubicBezTo>
                <a:cubicBezTo>
                  <a:pt x="51" y="1198"/>
                  <a:pt x="51" y="1198"/>
                  <a:pt x="51" y="1198"/>
                </a:cubicBezTo>
                <a:cubicBezTo>
                  <a:pt x="23" y="1198"/>
                  <a:pt x="0" y="1175"/>
                  <a:pt x="0" y="1147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51" y="0"/>
                  <a:pt x="274" y="23"/>
                  <a:pt x="274" y="51"/>
                </a:cubicBezTo>
                <a:close/>
              </a:path>
            </a:pathLst>
          </a:custGeom>
          <a:solidFill>
            <a:srgbClr val="DD92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7"/>
          <p:cNvSpPr>
            <a:spLocks/>
          </p:cNvSpPr>
          <p:nvPr userDrawn="1"/>
        </p:nvSpPr>
        <p:spPr bwMode="auto">
          <a:xfrm>
            <a:off x="1155701" y="3521075"/>
            <a:ext cx="161925" cy="1901825"/>
          </a:xfrm>
          <a:custGeom>
            <a:avLst/>
            <a:gdLst>
              <a:gd name="T0" fmla="*/ 51 w 102"/>
              <a:gd name="T1" fmla="*/ 0 h 1198"/>
              <a:gd name="T2" fmla="*/ 0 w 102"/>
              <a:gd name="T3" fmla="*/ 0 h 1198"/>
              <a:gd name="T4" fmla="*/ 0 w 102"/>
              <a:gd name="T5" fmla="*/ 1198 h 1198"/>
              <a:gd name="T6" fmla="*/ 51 w 102"/>
              <a:gd name="T7" fmla="*/ 1198 h 1198"/>
              <a:gd name="T8" fmla="*/ 102 w 102"/>
              <a:gd name="T9" fmla="*/ 1147 h 1198"/>
              <a:gd name="T10" fmla="*/ 102 w 102"/>
              <a:gd name="T11" fmla="*/ 51 h 1198"/>
              <a:gd name="T12" fmla="*/ 51 w 102"/>
              <a:gd name="T13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1198">
                <a:moveTo>
                  <a:pt x="5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198"/>
                  <a:pt x="0" y="1198"/>
                  <a:pt x="0" y="1198"/>
                </a:cubicBezTo>
                <a:cubicBezTo>
                  <a:pt x="51" y="1198"/>
                  <a:pt x="51" y="1198"/>
                  <a:pt x="51" y="1198"/>
                </a:cubicBezTo>
                <a:cubicBezTo>
                  <a:pt x="79" y="1198"/>
                  <a:pt x="102" y="1175"/>
                  <a:pt x="102" y="1147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23"/>
                  <a:pt x="79" y="0"/>
                  <a:pt x="51" y="0"/>
                </a:cubicBezTo>
                <a:close/>
              </a:path>
            </a:pathLst>
          </a:custGeom>
          <a:solidFill>
            <a:srgbClr val="CF8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8"/>
          <p:cNvSpPr>
            <a:spLocks/>
          </p:cNvSpPr>
          <p:nvPr userDrawn="1"/>
        </p:nvSpPr>
        <p:spPr bwMode="auto">
          <a:xfrm>
            <a:off x="944563" y="4365625"/>
            <a:ext cx="311150" cy="898525"/>
          </a:xfrm>
          <a:custGeom>
            <a:avLst/>
            <a:gdLst>
              <a:gd name="T0" fmla="*/ 196 w 196"/>
              <a:gd name="T1" fmla="*/ 26 h 566"/>
              <a:gd name="T2" fmla="*/ 196 w 196"/>
              <a:gd name="T3" fmla="*/ 540 h 566"/>
              <a:gd name="T4" fmla="*/ 170 w 196"/>
              <a:gd name="T5" fmla="*/ 566 h 566"/>
              <a:gd name="T6" fmla="*/ 26 w 196"/>
              <a:gd name="T7" fmla="*/ 566 h 566"/>
              <a:gd name="T8" fmla="*/ 0 w 196"/>
              <a:gd name="T9" fmla="*/ 540 h 566"/>
              <a:gd name="T10" fmla="*/ 0 w 196"/>
              <a:gd name="T11" fmla="*/ 26 h 566"/>
              <a:gd name="T12" fmla="*/ 26 w 196"/>
              <a:gd name="T13" fmla="*/ 0 h 566"/>
              <a:gd name="T14" fmla="*/ 170 w 196"/>
              <a:gd name="T15" fmla="*/ 0 h 566"/>
              <a:gd name="T16" fmla="*/ 196 w 196"/>
              <a:gd name="T17" fmla="*/ 2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566">
                <a:moveTo>
                  <a:pt x="196" y="26"/>
                </a:moveTo>
                <a:cubicBezTo>
                  <a:pt x="196" y="540"/>
                  <a:pt x="196" y="540"/>
                  <a:pt x="196" y="540"/>
                </a:cubicBezTo>
                <a:cubicBezTo>
                  <a:pt x="196" y="555"/>
                  <a:pt x="185" y="566"/>
                  <a:pt x="170" y="566"/>
                </a:cubicBezTo>
                <a:cubicBezTo>
                  <a:pt x="26" y="566"/>
                  <a:pt x="26" y="566"/>
                  <a:pt x="26" y="566"/>
                </a:cubicBezTo>
                <a:cubicBezTo>
                  <a:pt x="11" y="566"/>
                  <a:pt x="0" y="555"/>
                  <a:pt x="0" y="54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5" y="0"/>
                  <a:pt x="196" y="12"/>
                  <a:pt x="196" y="26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9"/>
          <p:cNvSpPr>
            <a:spLocks/>
          </p:cNvSpPr>
          <p:nvPr userDrawn="1"/>
        </p:nvSpPr>
        <p:spPr bwMode="auto">
          <a:xfrm>
            <a:off x="3249613" y="5270500"/>
            <a:ext cx="762000" cy="152400"/>
          </a:xfrm>
          <a:custGeom>
            <a:avLst/>
            <a:gdLst>
              <a:gd name="T0" fmla="*/ 432 w 480"/>
              <a:gd name="T1" fmla="*/ 96 h 96"/>
              <a:gd name="T2" fmla="*/ 48 w 480"/>
              <a:gd name="T3" fmla="*/ 96 h 96"/>
              <a:gd name="T4" fmla="*/ 0 w 480"/>
              <a:gd name="T5" fmla="*/ 48 h 96"/>
              <a:gd name="T6" fmla="*/ 0 w 480"/>
              <a:gd name="T7" fmla="*/ 48 h 96"/>
              <a:gd name="T8" fmla="*/ 48 w 480"/>
              <a:gd name="T9" fmla="*/ 0 h 96"/>
              <a:gd name="T10" fmla="*/ 432 w 480"/>
              <a:gd name="T11" fmla="*/ 0 h 96"/>
              <a:gd name="T12" fmla="*/ 480 w 480"/>
              <a:gd name="T13" fmla="*/ 48 h 96"/>
              <a:gd name="T14" fmla="*/ 480 w 480"/>
              <a:gd name="T15" fmla="*/ 48 h 96"/>
              <a:gd name="T16" fmla="*/ 432 w 480"/>
              <a:gd name="T1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96">
                <a:moveTo>
                  <a:pt x="432" y="96"/>
                </a:moveTo>
                <a:cubicBezTo>
                  <a:pt x="48" y="96"/>
                  <a:pt x="48" y="96"/>
                  <a:pt x="48" y="96"/>
                </a:cubicBezTo>
                <a:cubicBezTo>
                  <a:pt x="22" y="96"/>
                  <a:pt x="0" y="74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458" y="0"/>
                  <a:pt x="480" y="22"/>
                  <a:pt x="480" y="48"/>
                </a:cubicBezTo>
                <a:cubicBezTo>
                  <a:pt x="480" y="48"/>
                  <a:pt x="480" y="48"/>
                  <a:pt x="480" y="48"/>
                </a:cubicBezTo>
                <a:cubicBezTo>
                  <a:pt x="480" y="74"/>
                  <a:pt x="458" y="96"/>
                  <a:pt x="432" y="96"/>
                </a:cubicBezTo>
                <a:close/>
              </a:path>
            </a:pathLst>
          </a:custGeom>
          <a:solidFill>
            <a:srgbClr val="ECD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0"/>
          <p:cNvSpPr>
            <a:spLocks/>
          </p:cNvSpPr>
          <p:nvPr userDrawn="1"/>
        </p:nvSpPr>
        <p:spPr bwMode="auto">
          <a:xfrm>
            <a:off x="3249613" y="5270500"/>
            <a:ext cx="762000" cy="76200"/>
          </a:xfrm>
          <a:custGeom>
            <a:avLst/>
            <a:gdLst>
              <a:gd name="T0" fmla="*/ 432 w 480"/>
              <a:gd name="T1" fmla="*/ 0 h 48"/>
              <a:gd name="T2" fmla="*/ 48 w 480"/>
              <a:gd name="T3" fmla="*/ 0 h 48"/>
              <a:gd name="T4" fmla="*/ 0 w 480"/>
              <a:gd name="T5" fmla="*/ 48 h 48"/>
              <a:gd name="T6" fmla="*/ 0 w 480"/>
              <a:gd name="T7" fmla="*/ 48 h 48"/>
              <a:gd name="T8" fmla="*/ 480 w 480"/>
              <a:gd name="T9" fmla="*/ 48 h 48"/>
              <a:gd name="T10" fmla="*/ 480 w 480"/>
              <a:gd name="T11" fmla="*/ 48 h 48"/>
              <a:gd name="T12" fmla="*/ 432 w 480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0" h="48">
                <a:moveTo>
                  <a:pt x="432" y="0"/>
                </a:move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480" y="48"/>
                  <a:pt x="480" y="48"/>
                  <a:pt x="480" y="48"/>
                </a:cubicBezTo>
                <a:cubicBezTo>
                  <a:pt x="480" y="48"/>
                  <a:pt x="480" y="48"/>
                  <a:pt x="480" y="48"/>
                </a:cubicBezTo>
                <a:cubicBezTo>
                  <a:pt x="480" y="22"/>
                  <a:pt x="458" y="0"/>
                  <a:pt x="432" y="0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标题 1">
            <a:extLst>
              <a:ext uri="{FF2B5EF4-FFF2-40B4-BE49-F238E27FC236}">
                <a16:creationId xmlns:a16="http://schemas.microsoft.com/office/drawing/2014/main" id="{E60A5E3A-82B0-4852-B221-8C076309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3088" y="1231900"/>
            <a:ext cx="6272212" cy="1621509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36" name="文本占位符 62">
            <a:extLst>
              <a:ext uri="{FF2B5EF4-FFF2-40B4-BE49-F238E27FC236}">
                <a16:creationId xmlns:a16="http://schemas.microsoft.com/office/drawing/2014/main" id="{8E7BB343-C4AF-41FE-89AA-6C9D0FCF0F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3088" y="3227265"/>
            <a:ext cx="627221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37" name="文本占位符 62">
            <a:extLst>
              <a:ext uri="{FF2B5EF4-FFF2-40B4-BE49-F238E27FC236}">
                <a16:creationId xmlns:a16="http://schemas.microsoft.com/office/drawing/2014/main" id="{46FCCB09-FDFB-4306-B218-007C271081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3088" y="3538136"/>
            <a:ext cx="627221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FDB7FA8F-D190-916E-8168-AC72BFA84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981" y="581950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DEB77258-1028-0F84-42F5-AC5FB3936A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3744" y="214492"/>
            <a:ext cx="1652140" cy="16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05" y="514350"/>
            <a:ext cx="3005888" cy="4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5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3" r:id="rId4"/>
    <p:sldLayoutId id="2147483664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69925" y="2496096"/>
            <a:ext cx="10850564" cy="558799"/>
          </a:xfrm>
        </p:spPr>
        <p:txBody>
          <a:bodyPr/>
          <a:lstStyle/>
          <a:p>
            <a:r>
              <a:rPr lang="en-US" altLang="zh-CN"/>
              <a:t>Subtitle here</a:t>
            </a:r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69925" y="1782968"/>
            <a:ext cx="10850564" cy="7932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3557588" y="3984127"/>
            <a:ext cx="5426075" cy="296271"/>
          </a:xfrm>
        </p:spPr>
        <p:txBody>
          <a:bodyPr/>
          <a:lstStyle/>
          <a:p>
            <a:r>
              <a:rPr lang="en-US" altLang="en-US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关键技术与</a:t>
            </a:r>
            <a:r>
              <a:rPr lang="zh-CN" altLang="en-US" dirty="0"/>
              <a:t>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1040607" y="1411036"/>
            <a:ext cx="788193" cy="104575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2B5945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rgbClr val="2B5945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772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ïSľiďè"/>
          <p:cNvSpPr/>
          <p:nvPr/>
        </p:nvSpPr>
        <p:spPr>
          <a:xfrm>
            <a:off x="4892752" y="2096852"/>
            <a:ext cx="2995755" cy="4779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ṡḻiďé"/>
          <p:cNvSpPr txBox="1"/>
          <p:nvPr/>
        </p:nvSpPr>
        <p:spPr>
          <a:xfrm>
            <a:off x="7108366" y="2228097"/>
            <a:ext cx="359073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1400" b="1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8" name="iṩľiḑe"/>
          <p:cNvSpPr/>
          <p:nvPr/>
        </p:nvSpPr>
        <p:spPr>
          <a:xfrm>
            <a:off x="4892752" y="2630862"/>
            <a:ext cx="2517822" cy="4779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şḷiḓé"/>
          <p:cNvSpPr txBox="1"/>
          <p:nvPr/>
        </p:nvSpPr>
        <p:spPr>
          <a:xfrm>
            <a:off x="6640620" y="2764931"/>
            <a:ext cx="359073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1400" b="1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10" name="iṩļiďé"/>
          <p:cNvSpPr/>
          <p:nvPr/>
        </p:nvSpPr>
        <p:spPr>
          <a:xfrm>
            <a:off x="4892752" y="3164871"/>
            <a:ext cx="2039889" cy="4779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íşľîdé"/>
          <p:cNvSpPr txBox="1"/>
          <p:nvPr/>
        </p:nvSpPr>
        <p:spPr>
          <a:xfrm>
            <a:off x="6297087" y="3301888"/>
            <a:ext cx="359073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1400" b="1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12" name="íşḻidè"/>
          <p:cNvSpPr/>
          <p:nvPr/>
        </p:nvSpPr>
        <p:spPr>
          <a:xfrm>
            <a:off x="4892752" y="3698879"/>
            <a:ext cx="1455747" cy="47793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s1iḍé"/>
          <p:cNvSpPr txBox="1"/>
          <p:nvPr/>
        </p:nvSpPr>
        <p:spPr>
          <a:xfrm>
            <a:off x="5737855" y="3820494"/>
            <a:ext cx="359073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1400" b="1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14" name="iŝļiḓe"/>
          <p:cNvSpPr>
            <a:spLocks/>
          </p:cNvSpPr>
          <p:nvPr/>
        </p:nvSpPr>
        <p:spPr bwMode="auto">
          <a:xfrm>
            <a:off x="1412411" y="2012750"/>
            <a:ext cx="3769934" cy="2540231"/>
          </a:xfrm>
          <a:custGeom>
            <a:avLst/>
            <a:gdLst/>
            <a:ahLst/>
            <a:cxnLst>
              <a:cxn ang="0">
                <a:pos x="1146" y="737"/>
              </a:cxn>
              <a:cxn ang="0">
                <a:pos x="1120" y="772"/>
              </a:cxn>
              <a:cxn ang="0">
                <a:pos x="26" y="772"/>
              </a:cxn>
              <a:cxn ang="0">
                <a:pos x="0" y="737"/>
              </a:cxn>
              <a:cxn ang="0">
                <a:pos x="0" y="35"/>
              </a:cxn>
              <a:cxn ang="0">
                <a:pos x="26" y="0"/>
              </a:cxn>
              <a:cxn ang="0">
                <a:pos x="1120" y="0"/>
              </a:cxn>
              <a:cxn ang="0">
                <a:pos x="1146" y="35"/>
              </a:cxn>
              <a:cxn ang="0">
                <a:pos x="1146" y="737"/>
              </a:cxn>
            </a:cxnLst>
            <a:rect l="0" t="0" r="r" b="b"/>
            <a:pathLst>
              <a:path w="1146" h="772">
                <a:moveTo>
                  <a:pt x="1146" y="737"/>
                </a:moveTo>
                <a:cubicBezTo>
                  <a:pt x="1146" y="756"/>
                  <a:pt x="1134" y="772"/>
                  <a:pt x="1120" y="772"/>
                </a:cubicBezTo>
                <a:cubicBezTo>
                  <a:pt x="26" y="772"/>
                  <a:pt x="26" y="772"/>
                  <a:pt x="26" y="772"/>
                </a:cubicBezTo>
                <a:cubicBezTo>
                  <a:pt x="12" y="772"/>
                  <a:pt x="0" y="756"/>
                  <a:pt x="0" y="73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2" y="0"/>
                  <a:pt x="26" y="0"/>
                </a:cubicBezTo>
                <a:cubicBezTo>
                  <a:pt x="1120" y="0"/>
                  <a:pt x="1120" y="0"/>
                  <a:pt x="1120" y="0"/>
                </a:cubicBezTo>
                <a:cubicBezTo>
                  <a:pt x="1134" y="0"/>
                  <a:pt x="1146" y="16"/>
                  <a:pt x="1146" y="35"/>
                </a:cubicBezTo>
                <a:cubicBezTo>
                  <a:pt x="1146" y="737"/>
                  <a:pt x="1146" y="737"/>
                  <a:pt x="1146" y="737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ṣlïdè"/>
          <p:cNvSpPr>
            <a:spLocks/>
          </p:cNvSpPr>
          <p:nvPr/>
        </p:nvSpPr>
        <p:spPr bwMode="auto">
          <a:xfrm>
            <a:off x="1581325" y="2151308"/>
            <a:ext cx="3458178" cy="1980226"/>
          </a:xfrm>
          <a:custGeom>
            <a:avLst/>
            <a:gdLst/>
            <a:ahLst/>
            <a:cxnLst>
              <a:cxn ang="0">
                <a:pos x="1198" y="0"/>
              </a:cxn>
              <a:cxn ang="0">
                <a:pos x="0" y="0"/>
              </a:cxn>
              <a:cxn ang="0">
                <a:pos x="1198" y="686"/>
              </a:cxn>
              <a:cxn ang="0">
                <a:pos x="1198" y="0"/>
              </a:cxn>
            </a:cxnLst>
            <a:rect l="0" t="0" r="r" b="b"/>
            <a:pathLst>
              <a:path w="1198" h="686">
                <a:moveTo>
                  <a:pt x="1198" y="0"/>
                </a:moveTo>
                <a:lnTo>
                  <a:pt x="0" y="0"/>
                </a:lnTo>
                <a:lnTo>
                  <a:pt x="1198" y="686"/>
                </a:lnTo>
                <a:lnTo>
                  <a:pt x="1198" y="0"/>
                </a:lnTo>
                <a:close/>
              </a:path>
            </a:pathLst>
          </a:custGeom>
          <a:solidFill>
            <a:schemeClr val="bg1">
              <a:alpha val="23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sľiḑê"/>
          <p:cNvSpPr>
            <a:spLocks/>
          </p:cNvSpPr>
          <p:nvPr/>
        </p:nvSpPr>
        <p:spPr bwMode="auto">
          <a:xfrm>
            <a:off x="748487" y="4557664"/>
            <a:ext cx="5092009" cy="121238"/>
          </a:xfrm>
          <a:custGeom>
            <a:avLst/>
            <a:gdLst/>
            <a:ahLst/>
            <a:cxnLst>
              <a:cxn ang="0">
                <a:pos x="10" y="5"/>
              </a:cxn>
              <a:cxn ang="0">
                <a:pos x="68" y="37"/>
              </a:cxn>
              <a:cxn ang="0">
                <a:pos x="1487" y="37"/>
              </a:cxn>
              <a:cxn ang="0">
                <a:pos x="1546" y="12"/>
              </a:cxn>
              <a:cxn ang="0">
                <a:pos x="1547" y="0"/>
              </a:cxn>
              <a:cxn ang="0">
                <a:pos x="10" y="5"/>
              </a:cxn>
            </a:cxnLst>
            <a:rect l="0" t="0" r="r" b="b"/>
            <a:pathLst>
              <a:path w="1547" h="37">
                <a:moveTo>
                  <a:pt x="10" y="5"/>
                </a:moveTo>
                <a:cubicBezTo>
                  <a:pt x="10" y="5"/>
                  <a:pt x="0" y="23"/>
                  <a:pt x="68" y="37"/>
                </a:cubicBezTo>
                <a:cubicBezTo>
                  <a:pt x="1487" y="37"/>
                  <a:pt x="1487" y="37"/>
                  <a:pt x="1487" y="37"/>
                </a:cubicBezTo>
                <a:cubicBezTo>
                  <a:pt x="1487" y="37"/>
                  <a:pt x="1534" y="34"/>
                  <a:pt x="1546" y="12"/>
                </a:cubicBezTo>
                <a:cubicBezTo>
                  <a:pt x="1547" y="0"/>
                  <a:pt x="1547" y="0"/>
                  <a:pt x="1547" y="0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ŝľïḓé"/>
          <p:cNvSpPr>
            <a:spLocks/>
          </p:cNvSpPr>
          <p:nvPr/>
        </p:nvSpPr>
        <p:spPr bwMode="auto">
          <a:xfrm>
            <a:off x="777353" y="4456633"/>
            <a:ext cx="5068916" cy="15299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38"/>
              </a:cxn>
              <a:cxn ang="0">
                <a:pos x="16" y="43"/>
              </a:cxn>
              <a:cxn ang="0">
                <a:pos x="1522" y="43"/>
              </a:cxn>
              <a:cxn ang="0">
                <a:pos x="1538" y="40"/>
              </a:cxn>
              <a:cxn ang="0">
                <a:pos x="1538" y="0"/>
              </a:cxn>
              <a:cxn ang="0">
                <a:pos x="1" y="0"/>
              </a:cxn>
            </a:cxnLst>
            <a:rect l="0" t="0" r="r" b="b"/>
            <a:pathLst>
              <a:path w="1540" h="47">
                <a:moveTo>
                  <a:pt x="1" y="0"/>
                </a:moveTo>
                <a:cubicBezTo>
                  <a:pt x="0" y="38"/>
                  <a:pt x="0" y="38"/>
                  <a:pt x="0" y="38"/>
                </a:cubicBezTo>
                <a:cubicBezTo>
                  <a:pt x="1" y="47"/>
                  <a:pt x="16" y="43"/>
                  <a:pt x="16" y="43"/>
                </a:cubicBezTo>
                <a:cubicBezTo>
                  <a:pt x="1522" y="43"/>
                  <a:pt x="1522" y="43"/>
                  <a:pt x="1522" y="43"/>
                </a:cubicBezTo>
                <a:cubicBezTo>
                  <a:pt x="1540" y="45"/>
                  <a:pt x="1538" y="40"/>
                  <a:pt x="1538" y="40"/>
                </a:cubicBezTo>
                <a:cubicBezTo>
                  <a:pt x="1538" y="0"/>
                  <a:pt x="1538" y="0"/>
                  <a:pt x="1538" y="0"/>
                </a:cubicBezTo>
                <a:lnTo>
                  <a:pt x="1" y="0"/>
                </a:lnTo>
                <a:close/>
              </a:path>
            </a:pathLst>
          </a:custGeom>
          <a:gradFill>
            <a:gsLst>
              <a:gs pos="42000">
                <a:schemeClr val="bg1">
                  <a:lumMod val="75000"/>
                </a:schemeClr>
              </a:gs>
              <a:gs pos="6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sḷíḋé"/>
          <p:cNvSpPr>
            <a:spLocks/>
          </p:cNvSpPr>
          <p:nvPr/>
        </p:nvSpPr>
        <p:spPr bwMode="auto">
          <a:xfrm>
            <a:off x="2948096" y="4456633"/>
            <a:ext cx="712998" cy="80825"/>
          </a:xfrm>
          <a:custGeom>
            <a:avLst/>
            <a:gdLst/>
            <a:ahLst/>
            <a:cxnLst>
              <a:cxn ang="0">
                <a:pos x="20" y="22"/>
              </a:cxn>
              <a:cxn ang="0">
                <a:pos x="198" y="22"/>
              </a:cxn>
              <a:cxn ang="0">
                <a:pos x="215" y="1"/>
              </a:cxn>
              <a:cxn ang="0">
                <a:pos x="6" y="0"/>
              </a:cxn>
              <a:cxn ang="0">
                <a:pos x="20" y="22"/>
              </a:cxn>
            </a:cxnLst>
            <a:rect l="0" t="0" r="r" b="b"/>
            <a:pathLst>
              <a:path w="217" h="25">
                <a:moveTo>
                  <a:pt x="20" y="22"/>
                </a:moveTo>
                <a:cubicBezTo>
                  <a:pt x="198" y="22"/>
                  <a:pt x="198" y="22"/>
                  <a:pt x="198" y="22"/>
                </a:cubicBezTo>
                <a:cubicBezTo>
                  <a:pt x="198" y="22"/>
                  <a:pt x="217" y="25"/>
                  <a:pt x="21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0" y="20"/>
                  <a:pt x="20" y="2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šḻiďè"/>
          <p:cNvSpPr txBox="1">
            <a:spLocks/>
          </p:cNvSpPr>
          <p:nvPr/>
        </p:nvSpPr>
        <p:spPr>
          <a:xfrm>
            <a:off x="9255099" y="2189940"/>
            <a:ext cx="2027069" cy="37092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lvl="0" algn="l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20" name="iṡliḋè"/>
          <p:cNvSpPr txBox="1">
            <a:spLocks/>
          </p:cNvSpPr>
          <p:nvPr/>
        </p:nvSpPr>
        <p:spPr>
          <a:xfrm>
            <a:off x="8773912" y="2763369"/>
            <a:ext cx="2027069" cy="37092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lvl="0" algn="l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21" name="íṡḻîḍe"/>
          <p:cNvSpPr txBox="1">
            <a:spLocks/>
          </p:cNvSpPr>
          <p:nvPr/>
        </p:nvSpPr>
        <p:spPr>
          <a:xfrm>
            <a:off x="8320081" y="3296673"/>
            <a:ext cx="2027069" cy="37092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lvl="0" algn="l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22" name="ïšļidê"/>
          <p:cNvSpPr txBox="1">
            <a:spLocks/>
          </p:cNvSpPr>
          <p:nvPr/>
        </p:nvSpPr>
        <p:spPr>
          <a:xfrm>
            <a:off x="7723911" y="3805882"/>
            <a:ext cx="2027069" cy="37092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lvl="0" algn="l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23" name="iśḻïďé"/>
          <p:cNvSpPr>
            <a:spLocks noChangeAspect="1"/>
          </p:cNvSpPr>
          <p:nvPr/>
        </p:nvSpPr>
        <p:spPr>
          <a:xfrm>
            <a:off x="8072468" y="2587258"/>
            <a:ext cx="582278" cy="5822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íṧľîḍe"/>
          <p:cNvSpPr>
            <a:spLocks/>
          </p:cNvSpPr>
          <p:nvPr/>
        </p:nvSpPr>
        <p:spPr bwMode="auto">
          <a:xfrm>
            <a:off x="8219783" y="2763757"/>
            <a:ext cx="287647" cy="229284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ṥ1iďe"/>
          <p:cNvSpPr>
            <a:spLocks noChangeAspect="1"/>
          </p:cNvSpPr>
          <p:nvPr/>
        </p:nvSpPr>
        <p:spPr>
          <a:xfrm>
            <a:off x="8553483" y="2044678"/>
            <a:ext cx="582278" cy="582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îşľïḓè"/>
          <p:cNvSpPr>
            <a:spLocks/>
          </p:cNvSpPr>
          <p:nvPr/>
        </p:nvSpPr>
        <p:spPr bwMode="auto">
          <a:xfrm>
            <a:off x="8765414" y="2184699"/>
            <a:ext cx="158414" cy="302239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ŝḷïḍè"/>
          <p:cNvSpPr>
            <a:spLocks noChangeAspect="1"/>
          </p:cNvSpPr>
          <p:nvPr/>
        </p:nvSpPr>
        <p:spPr>
          <a:xfrm>
            <a:off x="7017885" y="3672417"/>
            <a:ext cx="582278" cy="5822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ṥḻiďé"/>
          <p:cNvSpPr>
            <a:spLocks/>
          </p:cNvSpPr>
          <p:nvPr/>
        </p:nvSpPr>
        <p:spPr bwMode="auto">
          <a:xfrm>
            <a:off x="7155820" y="3853084"/>
            <a:ext cx="306407" cy="220947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$ľîḓé"/>
          <p:cNvSpPr>
            <a:spLocks noChangeAspect="1"/>
          </p:cNvSpPr>
          <p:nvPr/>
        </p:nvSpPr>
        <p:spPr>
          <a:xfrm>
            <a:off x="7605920" y="3144011"/>
            <a:ext cx="582278" cy="582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iṣ1îdê"/>
          <p:cNvSpPr>
            <a:spLocks/>
          </p:cNvSpPr>
          <p:nvPr/>
        </p:nvSpPr>
        <p:spPr bwMode="auto">
          <a:xfrm>
            <a:off x="7773037" y="3315298"/>
            <a:ext cx="248044" cy="239707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šḻíḋe"/>
          <p:cNvSpPr/>
          <p:nvPr/>
        </p:nvSpPr>
        <p:spPr>
          <a:xfrm>
            <a:off x="1556759" y="2149536"/>
            <a:ext cx="3488316" cy="2149421"/>
          </a:xfrm>
          <a:prstGeom prst="rect">
            <a:avLst/>
          </a:prstGeom>
          <a:blipFill>
            <a:blip r:embed="rId3"/>
            <a:srcRect/>
            <a:stretch>
              <a:fillRect l="162" t="-1918" r="-162" b="-307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8109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7" name="ïšḷîḋè"/>
          <p:cNvSpPr>
            <a:spLocks/>
          </p:cNvSpPr>
          <p:nvPr/>
        </p:nvSpPr>
        <p:spPr bwMode="auto">
          <a:xfrm rot="21347263">
            <a:off x="9218362" y="2815953"/>
            <a:ext cx="1052040" cy="3183855"/>
          </a:xfrm>
          <a:custGeom>
            <a:avLst/>
            <a:gdLst/>
            <a:ahLst/>
            <a:cxnLst>
              <a:cxn ang="0">
                <a:pos x="400" y="149"/>
              </a:cxn>
              <a:cxn ang="0">
                <a:pos x="400" y="921"/>
              </a:cxn>
              <a:cxn ang="0">
                <a:pos x="200" y="1121"/>
              </a:cxn>
              <a:cxn ang="0">
                <a:pos x="0" y="921"/>
              </a:cxn>
              <a:cxn ang="0">
                <a:pos x="2" y="889"/>
              </a:cxn>
              <a:cxn ang="0">
                <a:pos x="126" y="127"/>
              </a:cxn>
              <a:cxn ang="0">
                <a:pos x="284" y="13"/>
              </a:cxn>
              <a:cxn ang="0">
                <a:pos x="400" y="149"/>
              </a:cxn>
            </a:cxnLst>
            <a:rect l="0" t="0" r="r" b="b"/>
            <a:pathLst>
              <a:path w="400" h="1121">
                <a:moveTo>
                  <a:pt x="400" y="149"/>
                </a:moveTo>
                <a:cubicBezTo>
                  <a:pt x="400" y="921"/>
                  <a:pt x="400" y="921"/>
                  <a:pt x="400" y="921"/>
                </a:cubicBezTo>
                <a:cubicBezTo>
                  <a:pt x="400" y="1031"/>
                  <a:pt x="310" y="1121"/>
                  <a:pt x="200" y="1121"/>
                </a:cubicBezTo>
                <a:cubicBezTo>
                  <a:pt x="89" y="1121"/>
                  <a:pt x="0" y="1031"/>
                  <a:pt x="0" y="921"/>
                </a:cubicBezTo>
                <a:cubicBezTo>
                  <a:pt x="0" y="910"/>
                  <a:pt x="1" y="899"/>
                  <a:pt x="2" y="889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38" y="51"/>
                  <a:pt x="209" y="0"/>
                  <a:pt x="284" y="13"/>
                </a:cubicBezTo>
                <a:cubicBezTo>
                  <a:pt x="352" y="24"/>
                  <a:pt x="400" y="82"/>
                  <a:pt x="400" y="1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sḻíḑê"/>
          <p:cNvSpPr>
            <a:spLocks/>
          </p:cNvSpPr>
          <p:nvPr/>
        </p:nvSpPr>
        <p:spPr bwMode="auto">
          <a:xfrm rot="21347263">
            <a:off x="8501495" y="1881218"/>
            <a:ext cx="2573444" cy="1836844"/>
          </a:xfrm>
          <a:custGeom>
            <a:avLst/>
            <a:gdLst/>
            <a:ahLst/>
            <a:cxnLst>
              <a:cxn ang="0">
                <a:pos x="823" y="643"/>
              </a:cxn>
              <a:cxn ang="0">
                <a:pos x="668" y="488"/>
              </a:cxn>
              <a:cxn ang="0">
                <a:pos x="489" y="309"/>
              </a:cxn>
              <a:cxn ang="0">
                <a:pos x="310" y="488"/>
              </a:cxn>
              <a:cxn ang="0">
                <a:pos x="155" y="643"/>
              </a:cxn>
              <a:cxn ang="0">
                <a:pos x="0" y="488"/>
              </a:cxn>
              <a:cxn ang="0">
                <a:pos x="489" y="0"/>
              </a:cxn>
              <a:cxn ang="0">
                <a:pos x="978" y="488"/>
              </a:cxn>
              <a:cxn ang="0">
                <a:pos x="823" y="643"/>
              </a:cxn>
            </a:cxnLst>
            <a:rect l="0" t="0" r="r" b="b"/>
            <a:pathLst>
              <a:path w="978" h="643">
                <a:moveTo>
                  <a:pt x="823" y="643"/>
                </a:moveTo>
                <a:cubicBezTo>
                  <a:pt x="737" y="643"/>
                  <a:pt x="668" y="574"/>
                  <a:pt x="668" y="488"/>
                </a:cubicBezTo>
                <a:cubicBezTo>
                  <a:pt x="668" y="390"/>
                  <a:pt x="588" y="309"/>
                  <a:pt x="489" y="309"/>
                </a:cubicBezTo>
                <a:cubicBezTo>
                  <a:pt x="390" y="309"/>
                  <a:pt x="310" y="390"/>
                  <a:pt x="310" y="488"/>
                </a:cubicBezTo>
                <a:cubicBezTo>
                  <a:pt x="310" y="574"/>
                  <a:pt x="240" y="643"/>
                  <a:pt x="155" y="643"/>
                </a:cubicBezTo>
                <a:cubicBezTo>
                  <a:pt x="69" y="643"/>
                  <a:pt x="0" y="574"/>
                  <a:pt x="0" y="488"/>
                </a:cubicBezTo>
                <a:cubicBezTo>
                  <a:pt x="0" y="219"/>
                  <a:pt x="219" y="0"/>
                  <a:pt x="489" y="0"/>
                </a:cubicBezTo>
                <a:cubicBezTo>
                  <a:pt x="759" y="0"/>
                  <a:pt x="978" y="219"/>
                  <a:pt x="978" y="488"/>
                </a:cubicBezTo>
                <a:cubicBezTo>
                  <a:pt x="978" y="574"/>
                  <a:pt x="909" y="643"/>
                  <a:pt x="823" y="64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ŝ1îḍé"/>
          <p:cNvSpPr>
            <a:spLocks/>
          </p:cNvSpPr>
          <p:nvPr/>
        </p:nvSpPr>
        <p:spPr bwMode="auto">
          <a:xfrm rot="20391580">
            <a:off x="8010688" y="4654959"/>
            <a:ext cx="339355" cy="1027012"/>
          </a:xfrm>
          <a:custGeom>
            <a:avLst/>
            <a:gdLst/>
            <a:ahLst/>
            <a:cxnLst>
              <a:cxn ang="0">
                <a:pos x="400" y="149"/>
              </a:cxn>
              <a:cxn ang="0">
                <a:pos x="400" y="921"/>
              </a:cxn>
              <a:cxn ang="0">
                <a:pos x="200" y="1121"/>
              </a:cxn>
              <a:cxn ang="0">
                <a:pos x="0" y="921"/>
              </a:cxn>
              <a:cxn ang="0">
                <a:pos x="2" y="889"/>
              </a:cxn>
              <a:cxn ang="0">
                <a:pos x="126" y="127"/>
              </a:cxn>
              <a:cxn ang="0">
                <a:pos x="284" y="13"/>
              </a:cxn>
              <a:cxn ang="0">
                <a:pos x="400" y="149"/>
              </a:cxn>
            </a:cxnLst>
            <a:rect l="0" t="0" r="r" b="b"/>
            <a:pathLst>
              <a:path w="400" h="1121">
                <a:moveTo>
                  <a:pt x="400" y="149"/>
                </a:moveTo>
                <a:cubicBezTo>
                  <a:pt x="400" y="921"/>
                  <a:pt x="400" y="921"/>
                  <a:pt x="400" y="921"/>
                </a:cubicBezTo>
                <a:cubicBezTo>
                  <a:pt x="400" y="1031"/>
                  <a:pt x="310" y="1121"/>
                  <a:pt x="200" y="1121"/>
                </a:cubicBezTo>
                <a:cubicBezTo>
                  <a:pt x="89" y="1121"/>
                  <a:pt x="0" y="1031"/>
                  <a:pt x="0" y="921"/>
                </a:cubicBezTo>
                <a:cubicBezTo>
                  <a:pt x="0" y="910"/>
                  <a:pt x="1" y="899"/>
                  <a:pt x="2" y="889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38" y="51"/>
                  <a:pt x="209" y="0"/>
                  <a:pt x="284" y="13"/>
                </a:cubicBezTo>
                <a:cubicBezTo>
                  <a:pt x="352" y="24"/>
                  <a:pt x="400" y="82"/>
                  <a:pt x="400" y="1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$1îḍê"/>
          <p:cNvSpPr>
            <a:spLocks/>
          </p:cNvSpPr>
          <p:nvPr/>
        </p:nvSpPr>
        <p:spPr bwMode="auto">
          <a:xfrm rot="20391580">
            <a:off x="7636541" y="4369479"/>
            <a:ext cx="830112" cy="592508"/>
          </a:xfrm>
          <a:custGeom>
            <a:avLst/>
            <a:gdLst/>
            <a:ahLst/>
            <a:cxnLst>
              <a:cxn ang="0">
                <a:pos x="823" y="643"/>
              </a:cxn>
              <a:cxn ang="0">
                <a:pos x="668" y="488"/>
              </a:cxn>
              <a:cxn ang="0">
                <a:pos x="489" y="309"/>
              </a:cxn>
              <a:cxn ang="0">
                <a:pos x="310" y="488"/>
              </a:cxn>
              <a:cxn ang="0">
                <a:pos x="155" y="643"/>
              </a:cxn>
              <a:cxn ang="0">
                <a:pos x="0" y="488"/>
              </a:cxn>
              <a:cxn ang="0">
                <a:pos x="489" y="0"/>
              </a:cxn>
              <a:cxn ang="0">
                <a:pos x="978" y="488"/>
              </a:cxn>
              <a:cxn ang="0">
                <a:pos x="823" y="643"/>
              </a:cxn>
            </a:cxnLst>
            <a:rect l="0" t="0" r="r" b="b"/>
            <a:pathLst>
              <a:path w="978" h="643">
                <a:moveTo>
                  <a:pt x="823" y="643"/>
                </a:moveTo>
                <a:cubicBezTo>
                  <a:pt x="737" y="643"/>
                  <a:pt x="668" y="574"/>
                  <a:pt x="668" y="488"/>
                </a:cubicBezTo>
                <a:cubicBezTo>
                  <a:pt x="668" y="390"/>
                  <a:pt x="588" y="309"/>
                  <a:pt x="489" y="309"/>
                </a:cubicBezTo>
                <a:cubicBezTo>
                  <a:pt x="390" y="309"/>
                  <a:pt x="310" y="390"/>
                  <a:pt x="310" y="488"/>
                </a:cubicBezTo>
                <a:cubicBezTo>
                  <a:pt x="310" y="574"/>
                  <a:pt x="240" y="643"/>
                  <a:pt x="155" y="643"/>
                </a:cubicBezTo>
                <a:cubicBezTo>
                  <a:pt x="69" y="643"/>
                  <a:pt x="0" y="574"/>
                  <a:pt x="0" y="488"/>
                </a:cubicBezTo>
                <a:cubicBezTo>
                  <a:pt x="0" y="219"/>
                  <a:pt x="219" y="0"/>
                  <a:pt x="489" y="0"/>
                </a:cubicBezTo>
                <a:cubicBezTo>
                  <a:pt x="759" y="0"/>
                  <a:pt x="978" y="219"/>
                  <a:pt x="978" y="488"/>
                </a:cubicBezTo>
                <a:cubicBezTo>
                  <a:pt x="978" y="574"/>
                  <a:pt x="909" y="643"/>
                  <a:pt x="823" y="64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í$ḷíḍe"/>
          <p:cNvSpPr txBox="1"/>
          <p:nvPr/>
        </p:nvSpPr>
        <p:spPr>
          <a:xfrm>
            <a:off x="779032" y="6513339"/>
            <a:ext cx="439544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1200" b="1">
                <a:solidFill>
                  <a:schemeClr val="bg1">
                    <a:lumMod val="50000"/>
                  </a:schemeClr>
                </a:solidFill>
              </a:rPr>
              <a:t>216</a:t>
            </a:r>
          </a:p>
        </p:txBody>
      </p:sp>
      <p:sp>
        <p:nvSpPr>
          <p:cNvPr id="63" name="iṣḻïḓe"/>
          <p:cNvSpPr>
            <a:spLocks/>
          </p:cNvSpPr>
          <p:nvPr/>
        </p:nvSpPr>
        <p:spPr bwMode="auto">
          <a:xfrm>
            <a:off x="8316804" y="3457266"/>
            <a:ext cx="1184170" cy="2411069"/>
          </a:xfrm>
          <a:custGeom>
            <a:avLst/>
            <a:gdLst/>
            <a:ahLst/>
            <a:cxnLst>
              <a:cxn ang="0">
                <a:pos x="601" y="225"/>
              </a:cxn>
              <a:cxn ang="0">
                <a:pos x="1116" y="1807"/>
              </a:cxn>
              <a:cxn ang="0">
                <a:pos x="840" y="2351"/>
              </a:cxn>
              <a:cxn ang="0">
                <a:pos x="296" y="2074"/>
              </a:cxn>
              <a:cxn ang="0">
                <a:pos x="280" y="2007"/>
              </a:cxn>
              <a:cxn ang="0">
                <a:pos x="25" y="362"/>
              </a:cxn>
              <a:cxn ang="0">
                <a:pos x="273" y="23"/>
              </a:cxn>
              <a:cxn ang="0">
                <a:pos x="601" y="225"/>
              </a:cxn>
            </a:cxnLst>
            <a:rect l="0" t="0" r="r" b="b"/>
            <a:pathLst>
              <a:path w="1190" h="2424">
                <a:moveTo>
                  <a:pt x="601" y="225"/>
                </a:moveTo>
                <a:cubicBezTo>
                  <a:pt x="1116" y="1807"/>
                  <a:pt x="1116" y="1807"/>
                  <a:pt x="1116" y="1807"/>
                </a:cubicBezTo>
                <a:cubicBezTo>
                  <a:pt x="1190" y="2033"/>
                  <a:pt x="1066" y="2277"/>
                  <a:pt x="840" y="2351"/>
                </a:cubicBezTo>
                <a:cubicBezTo>
                  <a:pt x="613" y="2424"/>
                  <a:pt x="370" y="2300"/>
                  <a:pt x="296" y="2074"/>
                </a:cubicBezTo>
                <a:cubicBezTo>
                  <a:pt x="289" y="2052"/>
                  <a:pt x="283" y="2028"/>
                  <a:pt x="280" y="2007"/>
                </a:cubicBezTo>
                <a:cubicBezTo>
                  <a:pt x="25" y="362"/>
                  <a:pt x="25" y="362"/>
                  <a:pt x="25" y="362"/>
                </a:cubicBezTo>
                <a:cubicBezTo>
                  <a:pt x="0" y="200"/>
                  <a:pt x="111" y="48"/>
                  <a:pt x="273" y="23"/>
                </a:cubicBezTo>
                <a:cubicBezTo>
                  <a:pt x="419" y="0"/>
                  <a:pt x="557" y="88"/>
                  <a:pt x="601" y="22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śḷïďe"/>
          <p:cNvSpPr>
            <a:spLocks/>
          </p:cNvSpPr>
          <p:nvPr/>
        </p:nvSpPr>
        <p:spPr bwMode="auto">
          <a:xfrm>
            <a:off x="7559912" y="2724790"/>
            <a:ext cx="2142494" cy="1519890"/>
          </a:xfrm>
          <a:custGeom>
            <a:avLst/>
            <a:gdLst/>
            <a:ahLst/>
            <a:cxnLst>
              <a:cxn ang="0">
                <a:pos x="372" y="1528"/>
              </a:cxn>
              <a:cxn ang="0">
                <a:pos x="43" y="1246"/>
              </a:cxn>
              <a:cxn ang="0">
                <a:pos x="234" y="462"/>
              </a:cxn>
              <a:cxn ang="0">
                <a:pos x="923" y="43"/>
              </a:cxn>
              <a:cxn ang="0">
                <a:pos x="1706" y="234"/>
              </a:cxn>
              <a:cxn ang="0">
                <a:pos x="2125" y="923"/>
              </a:cxn>
              <a:cxn ang="0">
                <a:pos x="1847" y="1304"/>
              </a:cxn>
              <a:cxn ang="0">
                <a:pos x="1466" y="1025"/>
              </a:cxn>
              <a:cxn ang="0">
                <a:pos x="1312" y="772"/>
              </a:cxn>
              <a:cxn ang="0">
                <a:pos x="1025" y="702"/>
              </a:cxn>
              <a:cxn ang="0">
                <a:pos x="702" y="1143"/>
              </a:cxn>
              <a:cxn ang="0">
                <a:pos x="424" y="1524"/>
              </a:cxn>
              <a:cxn ang="0">
                <a:pos x="372" y="1528"/>
              </a:cxn>
            </a:cxnLst>
            <a:rect l="0" t="0" r="r" b="b"/>
            <a:pathLst>
              <a:path w="2154" h="1528">
                <a:moveTo>
                  <a:pt x="372" y="1528"/>
                </a:moveTo>
                <a:cubicBezTo>
                  <a:pt x="210" y="1528"/>
                  <a:pt x="68" y="1410"/>
                  <a:pt x="43" y="1246"/>
                </a:cubicBezTo>
                <a:cubicBezTo>
                  <a:pt x="0" y="967"/>
                  <a:pt x="67" y="689"/>
                  <a:pt x="234" y="462"/>
                </a:cubicBezTo>
                <a:cubicBezTo>
                  <a:pt x="400" y="235"/>
                  <a:pt x="645" y="86"/>
                  <a:pt x="923" y="43"/>
                </a:cubicBezTo>
                <a:cubicBezTo>
                  <a:pt x="1201" y="0"/>
                  <a:pt x="1479" y="67"/>
                  <a:pt x="1706" y="234"/>
                </a:cubicBezTo>
                <a:cubicBezTo>
                  <a:pt x="1933" y="400"/>
                  <a:pt x="2082" y="645"/>
                  <a:pt x="2125" y="923"/>
                </a:cubicBezTo>
                <a:cubicBezTo>
                  <a:pt x="2154" y="1105"/>
                  <a:pt x="2029" y="1275"/>
                  <a:pt x="1847" y="1304"/>
                </a:cubicBezTo>
                <a:cubicBezTo>
                  <a:pt x="1665" y="1332"/>
                  <a:pt x="1494" y="1207"/>
                  <a:pt x="1466" y="1025"/>
                </a:cubicBezTo>
                <a:cubicBezTo>
                  <a:pt x="1450" y="923"/>
                  <a:pt x="1395" y="833"/>
                  <a:pt x="1312" y="772"/>
                </a:cubicBezTo>
                <a:cubicBezTo>
                  <a:pt x="1229" y="711"/>
                  <a:pt x="1127" y="687"/>
                  <a:pt x="1025" y="702"/>
                </a:cubicBezTo>
                <a:cubicBezTo>
                  <a:pt x="814" y="735"/>
                  <a:pt x="670" y="933"/>
                  <a:pt x="702" y="1143"/>
                </a:cubicBezTo>
                <a:cubicBezTo>
                  <a:pt x="731" y="1325"/>
                  <a:pt x="606" y="1496"/>
                  <a:pt x="424" y="1524"/>
                </a:cubicBezTo>
                <a:cubicBezTo>
                  <a:pt x="406" y="1527"/>
                  <a:pt x="389" y="1528"/>
                  <a:pt x="372" y="152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$ľïďê"/>
          <p:cNvSpPr>
            <a:spLocks/>
          </p:cNvSpPr>
          <p:nvPr/>
        </p:nvSpPr>
        <p:spPr bwMode="auto">
          <a:xfrm>
            <a:off x="9471087" y="4153045"/>
            <a:ext cx="487833" cy="1365926"/>
          </a:xfrm>
          <a:custGeom>
            <a:avLst/>
            <a:gdLst/>
            <a:ahLst/>
            <a:cxnLst>
              <a:cxn ang="0">
                <a:pos x="400" y="149"/>
              </a:cxn>
              <a:cxn ang="0">
                <a:pos x="400" y="921"/>
              </a:cxn>
              <a:cxn ang="0">
                <a:pos x="200" y="1121"/>
              </a:cxn>
              <a:cxn ang="0">
                <a:pos x="0" y="921"/>
              </a:cxn>
              <a:cxn ang="0">
                <a:pos x="2" y="889"/>
              </a:cxn>
              <a:cxn ang="0">
                <a:pos x="126" y="127"/>
              </a:cxn>
              <a:cxn ang="0">
                <a:pos x="284" y="13"/>
              </a:cxn>
              <a:cxn ang="0">
                <a:pos x="400" y="149"/>
              </a:cxn>
            </a:cxnLst>
            <a:rect l="0" t="0" r="r" b="b"/>
            <a:pathLst>
              <a:path w="400" h="1121">
                <a:moveTo>
                  <a:pt x="400" y="149"/>
                </a:moveTo>
                <a:cubicBezTo>
                  <a:pt x="400" y="921"/>
                  <a:pt x="400" y="921"/>
                  <a:pt x="400" y="921"/>
                </a:cubicBezTo>
                <a:cubicBezTo>
                  <a:pt x="400" y="1031"/>
                  <a:pt x="310" y="1121"/>
                  <a:pt x="200" y="1121"/>
                </a:cubicBezTo>
                <a:cubicBezTo>
                  <a:pt x="89" y="1121"/>
                  <a:pt x="0" y="1031"/>
                  <a:pt x="0" y="921"/>
                </a:cubicBezTo>
                <a:cubicBezTo>
                  <a:pt x="0" y="910"/>
                  <a:pt x="1" y="899"/>
                  <a:pt x="2" y="889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38" y="51"/>
                  <a:pt x="209" y="0"/>
                  <a:pt x="284" y="13"/>
                </a:cubicBezTo>
                <a:cubicBezTo>
                  <a:pt x="352" y="24"/>
                  <a:pt x="400" y="82"/>
                  <a:pt x="400" y="14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šļîďé"/>
          <p:cNvSpPr>
            <a:spLocks/>
          </p:cNvSpPr>
          <p:nvPr/>
        </p:nvSpPr>
        <p:spPr bwMode="auto">
          <a:xfrm>
            <a:off x="9193396" y="3755273"/>
            <a:ext cx="1193311" cy="788036"/>
          </a:xfrm>
          <a:custGeom>
            <a:avLst/>
            <a:gdLst/>
            <a:ahLst/>
            <a:cxnLst>
              <a:cxn ang="0">
                <a:pos x="823" y="643"/>
              </a:cxn>
              <a:cxn ang="0">
                <a:pos x="668" y="488"/>
              </a:cxn>
              <a:cxn ang="0">
                <a:pos x="489" y="309"/>
              </a:cxn>
              <a:cxn ang="0">
                <a:pos x="310" y="488"/>
              </a:cxn>
              <a:cxn ang="0">
                <a:pos x="155" y="643"/>
              </a:cxn>
              <a:cxn ang="0">
                <a:pos x="0" y="488"/>
              </a:cxn>
              <a:cxn ang="0">
                <a:pos x="489" y="0"/>
              </a:cxn>
              <a:cxn ang="0">
                <a:pos x="978" y="488"/>
              </a:cxn>
              <a:cxn ang="0">
                <a:pos x="823" y="643"/>
              </a:cxn>
            </a:cxnLst>
            <a:rect l="0" t="0" r="r" b="b"/>
            <a:pathLst>
              <a:path w="978" h="643">
                <a:moveTo>
                  <a:pt x="823" y="643"/>
                </a:moveTo>
                <a:cubicBezTo>
                  <a:pt x="737" y="643"/>
                  <a:pt x="668" y="574"/>
                  <a:pt x="668" y="488"/>
                </a:cubicBezTo>
                <a:cubicBezTo>
                  <a:pt x="668" y="390"/>
                  <a:pt x="588" y="309"/>
                  <a:pt x="489" y="309"/>
                </a:cubicBezTo>
                <a:cubicBezTo>
                  <a:pt x="390" y="309"/>
                  <a:pt x="310" y="390"/>
                  <a:pt x="310" y="488"/>
                </a:cubicBezTo>
                <a:cubicBezTo>
                  <a:pt x="310" y="574"/>
                  <a:pt x="240" y="643"/>
                  <a:pt x="155" y="643"/>
                </a:cubicBezTo>
                <a:cubicBezTo>
                  <a:pt x="69" y="643"/>
                  <a:pt x="0" y="574"/>
                  <a:pt x="0" y="488"/>
                </a:cubicBezTo>
                <a:cubicBezTo>
                  <a:pt x="0" y="219"/>
                  <a:pt x="219" y="0"/>
                  <a:pt x="489" y="0"/>
                </a:cubicBezTo>
                <a:cubicBezTo>
                  <a:pt x="759" y="0"/>
                  <a:pt x="978" y="219"/>
                  <a:pt x="978" y="488"/>
                </a:cubicBezTo>
                <a:cubicBezTo>
                  <a:pt x="978" y="574"/>
                  <a:pt x="909" y="643"/>
                  <a:pt x="823" y="64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śľïḋê"/>
          <p:cNvSpPr>
            <a:spLocks/>
          </p:cNvSpPr>
          <p:nvPr/>
        </p:nvSpPr>
        <p:spPr bwMode="auto">
          <a:xfrm>
            <a:off x="10132167" y="3738726"/>
            <a:ext cx="1001051" cy="2105871"/>
          </a:xfrm>
          <a:custGeom>
            <a:avLst/>
            <a:gdLst/>
            <a:ahLst/>
            <a:cxnLst>
              <a:cxn ang="0">
                <a:pos x="991" y="330"/>
              </a:cxn>
              <a:cxn ang="0">
                <a:pos x="777" y="1770"/>
              </a:cxn>
              <a:cxn ang="0">
                <a:pos x="348" y="2088"/>
              </a:cxn>
              <a:cxn ang="0">
                <a:pos x="30" y="1659"/>
              </a:cxn>
              <a:cxn ang="0">
                <a:pos x="44" y="1600"/>
              </a:cxn>
              <a:cxn ang="0">
                <a:pos x="486" y="213"/>
              </a:cxn>
              <a:cxn ang="0">
                <a:pos x="813" y="44"/>
              </a:cxn>
              <a:cxn ang="0">
                <a:pos x="991" y="330"/>
              </a:cxn>
            </a:cxnLst>
            <a:rect l="0" t="0" r="r" b="b"/>
            <a:pathLst>
              <a:path w="1010" h="2119">
                <a:moveTo>
                  <a:pt x="991" y="330"/>
                </a:moveTo>
                <a:cubicBezTo>
                  <a:pt x="777" y="1770"/>
                  <a:pt x="777" y="1770"/>
                  <a:pt x="777" y="1770"/>
                </a:cubicBezTo>
                <a:cubicBezTo>
                  <a:pt x="746" y="1977"/>
                  <a:pt x="554" y="2119"/>
                  <a:pt x="348" y="2088"/>
                </a:cubicBezTo>
                <a:cubicBezTo>
                  <a:pt x="142" y="2057"/>
                  <a:pt x="0" y="1865"/>
                  <a:pt x="30" y="1659"/>
                </a:cubicBezTo>
                <a:cubicBezTo>
                  <a:pt x="33" y="1640"/>
                  <a:pt x="38" y="1619"/>
                  <a:pt x="44" y="1600"/>
                </a:cubicBezTo>
                <a:cubicBezTo>
                  <a:pt x="486" y="213"/>
                  <a:pt x="486" y="213"/>
                  <a:pt x="486" y="213"/>
                </a:cubicBezTo>
                <a:cubicBezTo>
                  <a:pt x="530" y="76"/>
                  <a:pt x="676" y="0"/>
                  <a:pt x="813" y="44"/>
                </a:cubicBezTo>
                <a:cubicBezTo>
                  <a:pt x="936" y="83"/>
                  <a:pt x="1010" y="206"/>
                  <a:pt x="991" y="3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ṧḷïdê"/>
          <p:cNvSpPr>
            <a:spLocks/>
          </p:cNvSpPr>
          <p:nvPr/>
        </p:nvSpPr>
        <p:spPr bwMode="auto">
          <a:xfrm>
            <a:off x="9930734" y="3103913"/>
            <a:ext cx="1867814" cy="1428328"/>
          </a:xfrm>
          <a:custGeom>
            <a:avLst/>
            <a:gdLst/>
            <a:ahLst/>
            <a:cxnLst>
              <a:cxn ang="0">
                <a:pos x="1528" y="1437"/>
              </a:cxn>
              <a:cxn ang="0">
                <a:pos x="1439" y="1423"/>
              </a:cxn>
              <a:cxn ang="0">
                <a:pos x="1250" y="1056"/>
              </a:cxn>
              <a:cxn ang="0">
                <a:pos x="1030" y="631"/>
              </a:cxn>
              <a:cxn ang="0">
                <a:pos x="606" y="850"/>
              </a:cxn>
              <a:cxn ang="0">
                <a:pos x="239" y="1040"/>
              </a:cxn>
              <a:cxn ang="0">
                <a:pos x="49" y="673"/>
              </a:cxn>
              <a:cxn ang="0">
                <a:pos x="505" y="134"/>
              </a:cxn>
              <a:cxn ang="0">
                <a:pos x="1208" y="75"/>
              </a:cxn>
              <a:cxn ang="0">
                <a:pos x="1747" y="530"/>
              </a:cxn>
              <a:cxn ang="0">
                <a:pos x="1806" y="1233"/>
              </a:cxn>
              <a:cxn ang="0">
                <a:pos x="1528" y="1437"/>
              </a:cxn>
            </a:cxnLst>
            <a:rect l="0" t="0" r="r" b="b"/>
            <a:pathLst>
              <a:path w="1881" h="1437">
                <a:moveTo>
                  <a:pt x="1528" y="1437"/>
                </a:moveTo>
                <a:cubicBezTo>
                  <a:pt x="1499" y="1437"/>
                  <a:pt x="1469" y="1432"/>
                  <a:pt x="1439" y="1423"/>
                </a:cubicBezTo>
                <a:cubicBezTo>
                  <a:pt x="1285" y="1374"/>
                  <a:pt x="1201" y="1209"/>
                  <a:pt x="1250" y="1056"/>
                </a:cubicBezTo>
                <a:cubicBezTo>
                  <a:pt x="1306" y="878"/>
                  <a:pt x="1208" y="688"/>
                  <a:pt x="1030" y="631"/>
                </a:cubicBezTo>
                <a:cubicBezTo>
                  <a:pt x="853" y="574"/>
                  <a:pt x="662" y="673"/>
                  <a:pt x="606" y="850"/>
                </a:cubicBezTo>
                <a:cubicBezTo>
                  <a:pt x="557" y="1004"/>
                  <a:pt x="392" y="1089"/>
                  <a:pt x="239" y="1040"/>
                </a:cubicBezTo>
                <a:cubicBezTo>
                  <a:pt x="85" y="991"/>
                  <a:pt x="0" y="827"/>
                  <a:pt x="49" y="673"/>
                </a:cubicBezTo>
                <a:cubicBezTo>
                  <a:pt x="124" y="438"/>
                  <a:pt x="286" y="247"/>
                  <a:pt x="505" y="134"/>
                </a:cubicBezTo>
                <a:cubicBezTo>
                  <a:pt x="723" y="21"/>
                  <a:pt x="973" y="0"/>
                  <a:pt x="1208" y="75"/>
                </a:cubicBezTo>
                <a:cubicBezTo>
                  <a:pt x="1442" y="149"/>
                  <a:pt x="1634" y="311"/>
                  <a:pt x="1747" y="530"/>
                </a:cubicBezTo>
                <a:cubicBezTo>
                  <a:pt x="1860" y="749"/>
                  <a:pt x="1881" y="998"/>
                  <a:pt x="1806" y="1233"/>
                </a:cubicBezTo>
                <a:cubicBezTo>
                  <a:pt x="1767" y="1357"/>
                  <a:pt x="1652" y="1437"/>
                  <a:pt x="1528" y="1437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ŝ1iḋe"/>
          <p:cNvSpPr>
            <a:spLocks noChangeAspect="1"/>
          </p:cNvSpPr>
          <p:nvPr/>
        </p:nvSpPr>
        <p:spPr bwMode="auto">
          <a:xfrm rot="957862">
            <a:off x="11075593" y="4393933"/>
            <a:ext cx="237548" cy="718908"/>
          </a:xfrm>
          <a:custGeom>
            <a:avLst/>
            <a:gdLst/>
            <a:ahLst/>
            <a:cxnLst>
              <a:cxn ang="0">
                <a:pos x="400" y="149"/>
              </a:cxn>
              <a:cxn ang="0">
                <a:pos x="400" y="921"/>
              </a:cxn>
              <a:cxn ang="0">
                <a:pos x="200" y="1121"/>
              </a:cxn>
              <a:cxn ang="0">
                <a:pos x="0" y="921"/>
              </a:cxn>
              <a:cxn ang="0">
                <a:pos x="2" y="889"/>
              </a:cxn>
              <a:cxn ang="0">
                <a:pos x="126" y="127"/>
              </a:cxn>
              <a:cxn ang="0">
                <a:pos x="284" y="13"/>
              </a:cxn>
              <a:cxn ang="0">
                <a:pos x="400" y="149"/>
              </a:cxn>
            </a:cxnLst>
            <a:rect l="0" t="0" r="r" b="b"/>
            <a:pathLst>
              <a:path w="400" h="1121">
                <a:moveTo>
                  <a:pt x="400" y="149"/>
                </a:moveTo>
                <a:cubicBezTo>
                  <a:pt x="400" y="921"/>
                  <a:pt x="400" y="921"/>
                  <a:pt x="400" y="921"/>
                </a:cubicBezTo>
                <a:cubicBezTo>
                  <a:pt x="400" y="1031"/>
                  <a:pt x="310" y="1121"/>
                  <a:pt x="200" y="1121"/>
                </a:cubicBezTo>
                <a:cubicBezTo>
                  <a:pt x="89" y="1121"/>
                  <a:pt x="0" y="1031"/>
                  <a:pt x="0" y="921"/>
                </a:cubicBezTo>
                <a:cubicBezTo>
                  <a:pt x="0" y="910"/>
                  <a:pt x="1" y="899"/>
                  <a:pt x="2" y="889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38" y="51"/>
                  <a:pt x="209" y="0"/>
                  <a:pt x="284" y="13"/>
                </a:cubicBezTo>
                <a:cubicBezTo>
                  <a:pt x="352" y="24"/>
                  <a:pt x="400" y="82"/>
                  <a:pt x="400" y="14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şlide"/>
          <p:cNvSpPr>
            <a:spLocks/>
          </p:cNvSpPr>
          <p:nvPr/>
        </p:nvSpPr>
        <p:spPr bwMode="auto">
          <a:xfrm rot="957862">
            <a:off x="11038371" y="4208569"/>
            <a:ext cx="581077" cy="414755"/>
          </a:xfrm>
          <a:custGeom>
            <a:avLst/>
            <a:gdLst/>
            <a:ahLst/>
            <a:cxnLst>
              <a:cxn ang="0">
                <a:pos x="823" y="643"/>
              </a:cxn>
              <a:cxn ang="0">
                <a:pos x="668" y="488"/>
              </a:cxn>
              <a:cxn ang="0">
                <a:pos x="489" y="309"/>
              </a:cxn>
              <a:cxn ang="0">
                <a:pos x="310" y="488"/>
              </a:cxn>
              <a:cxn ang="0">
                <a:pos x="155" y="643"/>
              </a:cxn>
              <a:cxn ang="0">
                <a:pos x="0" y="488"/>
              </a:cxn>
              <a:cxn ang="0">
                <a:pos x="489" y="0"/>
              </a:cxn>
              <a:cxn ang="0">
                <a:pos x="978" y="488"/>
              </a:cxn>
              <a:cxn ang="0">
                <a:pos x="823" y="643"/>
              </a:cxn>
            </a:cxnLst>
            <a:rect l="0" t="0" r="r" b="b"/>
            <a:pathLst>
              <a:path w="978" h="643">
                <a:moveTo>
                  <a:pt x="823" y="643"/>
                </a:moveTo>
                <a:cubicBezTo>
                  <a:pt x="737" y="643"/>
                  <a:pt x="668" y="574"/>
                  <a:pt x="668" y="488"/>
                </a:cubicBezTo>
                <a:cubicBezTo>
                  <a:pt x="668" y="390"/>
                  <a:pt x="588" y="309"/>
                  <a:pt x="489" y="309"/>
                </a:cubicBezTo>
                <a:cubicBezTo>
                  <a:pt x="390" y="309"/>
                  <a:pt x="310" y="390"/>
                  <a:pt x="310" y="488"/>
                </a:cubicBezTo>
                <a:cubicBezTo>
                  <a:pt x="310" y="574"/>
                  <a:pt x="240" y="643"/>
                  <a:pt x="155" y="643"/>
                </a:cubicBezTo>
                <a:cubicBezTo>
                  <a:pt x="69" y="643"/>
                  <a:pt x="0" y="574"/>
                  <a:pt x="0" y="488"/>
                </a:cubicBezTo>
                <a:cubicBezTo>
                  <a:pt x="0" y="219"/>
                  <a:pt x="219" y="0"/>
                  <a:pt x="489" y="0"/>
                </a:cubicBezTo>
                <a:cubicBezTo>
                  <a:pt x="759" y="0"/>
                  <a:pt x="978" y="219"/>
                  <a:pt x="978" y="488"/>
                </a:cubicBezTo>
                <a:cubicBezTo>
                  <a:pt x="978" y="574"/>
                  <a:pt x="909" y="643"/>
                  <a:pt x="823" y="643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îṩlïḋé"/>
          <p:cNvSpPr>
            <a:spLocks/>
          </p:cNvSpPr>
          <p:nvPr/>
        </p:nvSpPr>
        <p:spPr bwMode="auto">
          <a:xfrm>
            <a:off x="8011600" y="4630684"/>
            <a:ext cx="4918075" cy="1258888"/>
          </a:xfrm>
          <a:custGeom>
            <a:avLst/>
            <a:gdLst>
              <a:gd name="T0" fmla="*/ 2171 w 2171"/>
              <a:gd name="T1" fmla="*/ 556 h 556"/>
              <a:gd name="T2" fmla="*/ 0 w 2171"/>
              <a:gd name="T3" fmla="*/ 556 h 556"/>
              <a:gd name="T4" fmla="*/ 1113 w 2171"/>
              <a:gd name="T5" fmla="*/ 0 h 556"/>
              <a:gd name="T6" fmla="*/ 2171 w 2171"/>
              <a:gd name="T7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556">
                <a:moveTo>
                  <a:pt x="2171" y="556"/>
                </a:move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514" y="0"/>
                  <a:pt x="1113" y="0"/>
                </a:cubicBezTo>
                <a:cubicBezTo>
                  <a:pt x="1712" y="0"/>
                  <a:pt x="2171" y="556"/>
                  <a:pt x="2171" y="556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ṥļíḋè"/>
          <p:cNvSpPr>
            <a:spLocks/>
          </p:cNvSpPr>
          <p:nvPr/>
        </p:nvSpPr>
        <p:spPr bwMode="auto">
          <a:xfrm>
            <a:off x="7830625" y="5124397"/>
            <a:ext cx="2176463" cy="876300"/>
          </a:xfrm>
          <a:custGeom>
            <a:avLst/>
            <a:gdLst>
              <a:gd name="T0" fmla="*/ 961 w 961"/>
              <a:gd name="T1" fmla="*/ 157 h 387"/>
              <a:gd name="T2" fmla="*/ 355 w 961"/>
              <a:gd name="T3" fmla="*/ 0 h 387"/>
              <a:gd name="T4" fmla="*/ 313 w 961"/>
              <a:gd name="T5" fmla="*/ 1 h 387"/>
              <a:gd name="T6" fmla="*/ 90 w 961"/>
              <a:gd name="T7" fmla="*/ 224 h 387"/>
              <a:gd name="T8" fmla="*/ 0 w 961"/>
              <a:gd name="T9" fmla="*/ 387 h 387"/>
              <a:gd name="T10" fmla="*/ 805 w 961"/>
              <a:gd name="T11" fmla="*/ 387 h 387"/>
              <a:gd name="T12" fmla="*/ 961 w 961"/>
              <a:gd name="T13" fmla="*/ 15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1" h="387">
                <a:moveTo>
                  <a:pt x="961" y="157"/>
                </a:moveTo>
                <a:cubicBezTo>
                  <a:pt x="796" y="73"/>
                  <a:pt x="585" y="0"/>
                  <a:pt x="355" y="0"/>
                </a:cubicBezTo>
                <a:cubicBezTo>
                  <a:pt x="341" y="0"/>
                  <a:pt x="327" y="0"/>
                  <a:pt x="313" y="1"/>
                </a:cubicBezTo>
                <a:cubicBezTo>
                  <a:pt x="227" y="61"/>
                  <a:pt x="152" y="134"/>
                  <a:pt x="90" y="224"/>
                </a:cubicBezTo>
                <a:cubicBezTo>
                  <a:pt x="55" y="277"/>
                  <a:pt x="25" y="331"/>
                  <a:pt x="0" y="387"/>
                </a:cubicBezTo>
                <a:cubicBezTo>
                  <a:pt x="805" y="387"/>
                  <a:pt x="805" y="387"/>
                  <a:pt x="805" y="387"/>
                </a:cubicBezTo>
                <a:cubicBezTo>
                  <a:pt x="838" y="296"/>
                  <a:pt x="880" y="209"/>
                  <a:pt x="961" y="157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ṣḻîḋe"/>
          <p:cNvSpPr>
            <a:spLocks/>
          </p:cNvSpPr>
          <p:nvPr/>
        </p:nvSpPr>
        <p:spPr bwMode="auto">
          <a:xfrm>
            <a:off x="6503783" y="5125984"/>
            <a:ext cx="2062163" cy="874713"/>
          </a:xfrm>
          <a:custGeom>
            <a:avLst/>
            <a:gdLst>
              <a:gd name="T0" fmla="*/ 911 w 911"/>
              <a:gd name="T1" fmla="*/ 0 h 386"/>
              <a:gd name="T2" fmla="*/ 0 w 911"/>
              <a:gd name="T3" fmla="*/ 386 h 386"/>
              <a:gd name="T4" fmla="*/ 598 w 911"/>
              <a:gd name="T5" fmla="*/ 386 h 386"/>
              <a:gd name="T6" fmla="*/ 688 w 911"/>
              <a:gd name="T7" fmla="*/ 223 h 386"/>
              <a:gd name="T8" fmla="*/ 911 w 911"/>
              <a:gd name="T9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1" h="386">
                <a:moveTo>
                  <a:pt x="911" y="0"/>
                </a:moveTo>
                <a:cubicBezTo>
                  <a:pt x="404" y="19"/>
                  <a:pt x="0" y="386"/>
                  <a:pt x="0" y="386"/>
                </a:cubicBezTo>
                <a:cubicBezTo>
                  <a:pt x="598" y="386"/>
                  <a:pt x="598" y="386"/>
                  <a:pt x="598" y="386"/>
                </a:cubicBezTo>
                <a:cubicBezTo>
                  <a:pt x="623" y="330"/>
                  <a:pt x="653" y="276"/>
                  <a:pt x="688" y="223"/>
                </a:cubicBezTo>
                <a:cubicBezTo>
                  <a:pt x="750" y="133"/>
                  <a:pt x="825" y="60"/>
                  <a:pt x="911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ṧ1íďe"/>
          <p:cNvSpPr>
            <a:spLocks/>
          </p:cNvSpPr>
          <p:nvPr/>
        </p:nvSpPr>
        <p:spPr bwMode="auto">
          <a:xfrm>
            <a:off x="9653075" y="5479997"/>
            <a:ext cx="1139825" cy="520700"/>
          </a:xfrm>
          <a:custGeom>
            <a:avLst/>
            <a:gdLst>
              <a:gd name="T0" fmla="*/ 156 w 503"/>
              <a:gd name="T1" fmla="*/ 0 h 230"/>
              <a:gd name="T2" fmla="*/ 0 w 503"/>
              <a:gd name="T3" fmla="*/ 230 h 230"/>
              <a:gd name="T4" fmla="*/ 503 w 503"/>
              <a:gd name="T5" fmla="*/ 230 h 230"/>
              <a:gd name="T6" fmla="*/ 156 w 503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" h="230">
                <a:moveTo>
                  <a:pt x="156" y="0"/>
                </a:moveTo>
                <a:cubicBezTo>
                  <a:pt x="75" y="52"/>
                  <a:pt x="33" y="139"/>
                  <a:pt x="0" y="230"/>
                </a:cubicBezTo>
                <a:cubicBezTo>
                  <a:pt x="503" y="230"/>
                  <a:pt x="503" y="230"/>
                  <a:pt x="503" y="230"/>
                </a:cubicBezTo>
                <a:cubicBezTo>
                  <a:pt x="503" y="230"/>
                  <a:pt x="368" y="107"/>
                  <a:pt x="15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sļíḓê"/>
          <p:cNvSpPr>
            <a:spLocks/>
          </p:cNvSpPr>
          <p:nvPr/>
        </p:nvSpPr>
        <p:spPr bwMode="auto">
          <a:xfrm>
            <a:off x="0" y="4310854"/>
            <a:ext cx="12191999" cy="2558699"/>
          </a:xfrm>
          <a:custGeom>
            <a:avLst/>
            <a:gdLst>
              <a:gd name="T0" fmla="*/ 0 w 3200"/>
              <a:gd name="T1" fmla="*/ 120 h 1100"/>
              <a:gd name="T2" fmla="*/ 1504 w 3200"/>
              <a:gd name="T3" fmla="*/ 471 h 1100"/>
              <a:gd name="T4" fmla="*/ 3200 w 3200"/>
              <a:gd name="T5" fmla="*/ 811 h 1100"/>
              <a:gd name="T6" fmla="*/ 3200 w 3200"/>
              <a:gd name="T7" fmla="*/ 1100 h 1100"/>
              <a:gd name="T8" fmla="*/ 0 w 3200"/>
              <a:gd name="T9" fmla="*/ 1100 h 1100"/>
              <a:gd name="T10" fmla="*/ 0 w 3200"/>
              <a:gd name="T11" fmla="*/ 12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1100">
                <a:moveTo>
                  <a:pt x="0" y="120"/>
                </a:moveTo>
                <a:cubicBezTo>
                  <a:pt x="0" y="120"/>
                  <a:pt x="753" y="0"/>
                  <a:pt x="1504" y="471"/>
                </a:cubicBezTo>
                <a:cubicBezTo>
                  <a:pt x="2255" y="942"/>
                  <a:pt x="3200" y="811"/>
                  <a:pt x="3200" y="811"/>
                </a:cubicBezTo>
                <a:cubicBezTo>
                  <a:pt x="3200" y="1100"/>
                  <a:pt x="3200" y="1100"/>
                  <a:pt x="3200" y="1100"/>
                </a:cubicBezTo>
                <a:cubicBezTo>
                  <a:pt x="0" y="1100"/>
                  <a:pt x="0" y="1100"/>
                  <a:pt x="0" y="1100"/>
                </a:cubicBezTo>
                <a:cubicBezTo>
                  <a:pt x="0" y="120"/>
                  <a:pt x="0" y="120"/>
                  <a:pt x="0" y="120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ṥlíḋê"/>
          <p:cNvSpPr>
            <a:spLocks/>
          </p:cNvSpPr>
          <p:nvPr/>
        </p:nvSpPr>
        <p:spPr bwMode="auto">
          <a:xfrm>
            <a:off x="-133351" y="5249742"/>
            <a:ext cx="12458702" cy="1696011"/>
          </a:xfrm>
          <a:custGeom>
            <a:avLst/>
            <a:gdLst>
              <a:gd name="T0" fmla="*/ 3200 w 3200"/>
              <a:gd name="T1" fmla="*/ 90 h 576"/>
              <a:gd name="T2" fmla="*/ 1743 w 3200"/>
              <a:gd name="T3" fmla="*/ 288 h 576"/>
              <a:gd name="T4" fmla="*/ 0 w 3200"/>
              <a:gd name="T5" fmla="*/ 238 h 576"/>
              <a:gd name="T6" fmla="*/ 0 w 3200"/>
              <a:gd name="T7" fmla="*/ 550 h 576"/>
              <a:gd name="T8" fmla="*/ 3200 w 3200"/>
              <a:gd name="T9" fmla="*/ 550 h 576"/>
              <a:gd name="T10" fmla="*/ 3200 w 3200"/>
              <a:gd name="T11" fmla="*/ 9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576">
                <a:moveTo>
                  <a:pt x="3200" y="90"/>
                </a:moveTo>
                <a:cubicBezTo>
                  <a:pt x="3200" y="90"/>
                  <a:pt x="2831" y="0"/>
                  <a:pt x="1743" y="288"/>
                </a:cubicBezTo>
                <a:cubicBezTo>
                  <a:pt x="654" y="576"/>
                  <a:pt x="0" y="238"/>
                  <a:pt x="0" y="238"/>
                </a:cubicBezTo>
                <a:cubicBezTo>
                  <a:pt x="0" y="550"/>
                  <a:pt x="0" y="550"/>
                  <a:pt x="0" y="550"/>
                </a:cubicBezTo>
                <a:cubicBezTo>
                  <a:pt x="3200" y="550"/>
                  <a:pt x="3200" y="550"/>
                  <a:pt x="3200" y="550"/>
                </a:cubicBezTo>
                <a:cubicBezTo>
                  <a:pt x="3200" y="90"/>
                  <a:pt x="3200" y="90"/>
                  <a:pt x="3200" y="90"/>
                </a:cubicBezTo>
              </a:path>
            </a:pathLst>
          </a:cu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ṣļiḋé"/>
          <p:cNvSpPr>
            <a:spLocks/>
          </p:cNvSpPr>
          <p:nvPr/>
        </p:nvSpPr>
        <p:spPr bwMode="auto">
          <a:xfrm rot="21347263">
            <a:off x="3680444" y="1742409"/>
            <a:ext cx="136109" cy="311059"/>
          </a:xfrm>
          <a:custGeom>
            <a:avLst/>
            <a:gdLst/>
            <a:ahLst/>
            <a:cxnLst>
              <a:cxn ang="0">
                <a:pos x="400" y="149"/>
              </a:cxn>
              <a:cxn ang="0">
                <a:pos x="400" y="921"/>
              </a:cxn>
              <a:cxn ang="0">
                <a:pos x="200" y="1121"/>
              </a:cxn>
              <a:cxn ang="0">
                <a:pos x="0" y="921"/>
              </a:cxn>
              <a:cxn ang="0">
                <a:pos x="2" y="889"/>
              </a:cxn>
              <a:cxn ang="0">
                <a:pos x="126" y="127"/>
              </a:cxn>
              <a:cxn ang="0">
                <a:pos x="284" y="13"/>
              </a:cxn>
              <a:cxn ang="0">
                <a:pos x="400" y="149"/>
              </a:cxn>
            </a:cxnLst>
            <a:rect l="0" t="0" r="r" b="b"/>
            <a:pathLst>
              <a:path w="400" h="1121">
                <a:moveTo>
                  <a:pt x="400" y="149"/>
                </a:moveTo>
                <a:cubicBezTo>
                  <a:pt x="400" y="921"/>
                  <a:pt x="400" y="921"/>
                  <a:pt x="400" y="921"/>
                </a:cubicBezTo>
                <a:cubicBezTo>
                  <a:pt x="400" y="1031"/>
                  <a:pt x="310" y="1121"/>
                  <a:pt x="200" y="1121"/>
                </a:cubicBezTo>
                <a:cubicBezTo>
                  <a:pt x="89" y="1121"/>
                  <a:pt x="0" y="1031"/>
                  <a:pt x="0" y="921"/>
                </a:cubicBezTo>
                <a:cubicBezTo>
                  <a:pt x="0" y="910"/>
                  <a:pt x="1" y="899"/>
                  <a:pt x="2" y="889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38" y="51"/>
                  <a:pt x="209" y="0"/>
                  <a:pt x="284" y="13"/>
                </a:cubicBezTo>
                <a:cubicBezTo>
                  <a:pt x="352" y="24"/>
                  <a:pt x="400" y="82"/>
                  <a:pt x="400" y="1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ŝľîḍé"/>
          <p:cNvSpPr>
            <a:spLocks/>
          </p:cNvSpPr>
          <p:nvPr/>
        </p:nvSpPr>
        <p:spPr bwMode="auto">
          <a:xfrm>
            <a:off x="3590763" y="1606652"/>
            <a:ext cx="335680" cy="239598"/>
          </a:xfrm>
          <a:custGeom>
            <a:avLst/>
            <a:gdLst/>
            <a:ahLst/>
            <a:cxnLst>
              <a:cxn ang="0">
                <a:pos x="823" y="643"/>
              </a:cxn>
              <a:cxn ang="0">
                <a:pos x="668" y="488"/>
              </a:cxn>
              <a:cxn ang="0">
                <a:pos x="489" y="309"/>
              </a:cxn>
              <a:cxn ang="0">
                <a:pos x="310" y="488"/>
              </a:cxn>
              <a:cxn ang="0">
                <a:pos x="155" y="643"/>
              </a:cxn>
              <a:cxn ang="0">
                <a:pos x="0" y="488"/>
              </a:cxn>
              <a:cxn ang="0">
                <a:pos x="489" y="0"/>
              </a:cxn>
              <a:cxn ang="0">
                <a:pos x="978" y="488"/>
              </a:cxn>
              <a:cxn ang="0">
                <a:pos x="823" y="643"/>
              </a:cxn>
            </a:cxnLst>
            <a:rect l="0" t="0" r="r" b="b"/>
            <a:pathLst>
              <a:path w="978" h="643">
                <a:moveTo>
                  <a:pt x="823" y="643"/>
                </a:moveTo>
                <a:cubicBezTo>
                  <a:pt x="737" y="643"/>
                  <a:pt x="668" y="574"/>
                  <a:pt x="668" y="488"/>
                </a:cubicBezTo>
                <a:cubicBezTo>
                  <a:pt x="668" y="390"/>
                  <a:pt x="588" y="309"/>
                  <a:pt x="489" y="309"/>
                </a:cubicBezTo>
                <a:cubicBezTo>
                  <a:pt x="390" y="309"/>
                  <a:pt x="310" y="390"/>
                  <a:pt x="310" y="488"/>
                </a:cubicBezTo>
                <a:cubicBezTo>
                  <a:pt x="310" y="574"/>
                  <a:pt x="240" y="643"/>
                  <a:pt x="155" y="643"/>
                </a:cubicBezTo>
                <a:cubicBezTo>
                  <a:pt x="69" y="643"/>
                  <a:pt x="0" y="574"/>
                  <a:pt x="0" y="488"/>
                </a:cubicBezTo>
                <a:cubicBezTo>
                  <a:pt x="0" y="219"/>
                  <a:pt x="219" y="0"/>
                  <a:pt x="489" y="0"/>
                </a:cubicBezTo>
                <a:cubicBezTo>
                  <a:pt x="759" y="0"/>
                  <a:pt x="978" y="219"/>
                  <a:pt x="978" y="488"/>
                </a:cubicBezTo>
                <a:cubicBezTo>
                  <a:pt x="978" y="574"/>
                  <a:pt x="909" y="643"/>
                  <a:pt x="823" y="64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sḷiḓe"/>
          <p:cNvSpPr>
            <a:spLocks/>
          </p:cNvSpPr>
          <p:nvPr/>
        </p:nvSpPr>
        <p:spPr bwMode="auto">
          <a:xfrm rot="21347263">
            <a:off x="3651011" y="2812949"/>
            <a:ext cx="136109" cy="311059"/>
          </a:xfrm>
          <a:custGeom>
            <a:avLst/>
            <a:gdLst/>
            <a:ahLst/>
            <a:cxnLst>
              <a:cxn ang="0">
                <a:pos x="400" y="149"/>
              </a:cxn>
              <a:cxn ang="0">
                <a:pos x="400" y="921"/>
              </a:cxn>
              <a:cxn ang="0">
                <a:pos x="200" y="1121"/>
              </a:cxn>
              <a:cxn ang="0">
                <a:pos x="0" y="921"/>
              </a:cxn>
              <a:cxn ang="0">
                <a:pos x="2" y="889"/>
              </a:cxn>
              <a:cxn ang="0">
                <a:pos x="126" y="127"/>
              </a:cxn>
              <a:cxn ang="0">
                <a:pos x="284" y="13"/>
              </a:cxn>
              <a:cxn ang="0">
                <a:pos x="400" y="149"/>
              </a:cxn>
            </a:cxnLst>
            <a:rect l="0" t="0" r="r" b="b"/>
            <a:pathLst>
              <a:path w="400" h="1121">
                <a:moveTo>
                  <a:pt x="400" y="149"/>
                </a:moveTo>
                <a:cubicBezTo>
                  <a:pt x="400" y="921"/>
                  <a:pt x="400" y="921"/>
                  <a:pt x="400" y="921"/>
                </a:cubicBezTo>
                <a:cubicBezTo>
                  <a:pt x="400" y="1031"/>
                  <a:pt x="310" y="1121"/>
                  <a:pt x="200" y="1121"/>
                </a:cubicBezTo>
                <a:cubicBezTo>
                  <a:pt x="89" y="1121"/>
                  <a:pt x="0" y="1031"/>
                  <a:pt x="0" y="921"/>
                </a:cubicBezTo>
                <a:cubicBezTo>
                  <a:pt x="0" y="910"/>
                  <a:pt x="1" y="899"/>
                  <a:pt x="2" y="889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38" y="51"/>
                  <a:pt x="209" y="0"/>
                  <a:pt x="284" y="13"/>
                </a:cubicBezTo>
                <a:cubicBezTo>
                  <a:pt x="352" y="24"/>
                  <a:pt x="400" y="82"/>
                  <a:pt x="400" y="14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$ļide"/>
          <p:cNvSpPr>
            <a:spLocks/>
          </p:cNvSpPr>
          <p:nvPr/>
        </p:nvSpPr>
        <p:spPr bwMode="auto">
          <a:xfrm>
            <a:off x="3561330" y="2677192"/>
            <a:ext cx="335680" cy="239598"/>
          </a:xfrm>
          <a:custGeom>
            <a:avLst/>
            <a:gdLst/>
            <a:ahLst/>
            <a:cxnLst>
              <a:cxn ang="0">
                <a:pos x="823" y="643"/>
              </a:cxn>
              <a:cxn ang="0">
                <a:pos x="668" y="488"/>
              </a:cxn>
              <a:cxn ang="0">
                <a:pos x="489" y="309"/>
              </a:cxn>
              <a:cxn ang="0">
                <a:pos x="310" y="488"/>
              </a:cxn>
              <a:cxn ang="0">
                <a:pos x="155" y="643"/>
              </a:cxn>
              <a:cxn ang="0">
                <a:pos x="0" y="488"/>
              </a:cxn>
              <a:cxn ang="0">
                <a:pos x="489" y="0"/>
              </a:cxn>
              <a:cxn ang="0">
                <a:pos x="978" y="488"/>
              </a:cxn>
              <a:cxn ang="0">
                <a:pos x="823" y="643"/>
              </a:cxn>
            </a:cxnLst>
            <a:rect l="0" t="0" r="r" b="b"/>
            <a:pathLst>
              <a:path w="978" h="643">
                <a:moveTo>
                  <a:pt x="823" y="643"/>
                </a:moveTo>
                <a:cubicBezTo>
                  <a:pt x="737" y="643"/>
                  <a:pt x="668" y="574"/>
                  <a:pt x="668" y="488"/>
                </a:cubicBezTo>
                <a:cubicBezTo>
                  <a:pt x="668" y="390"/>
                  <a:pt x="588" y="309"/>
                  <a:pt x="489" y="309"/>
                </a:cubicBezTo>
                <a:cubicBezTo>
                  <a:pt x="390" y="309"/>
                  <a:pt x="310" y="390"/>
                  <a:pt x="310" y="488"/>
                </a:cubicBezTo>
                <a:cubicBezTo>
                  <a:pt x="310" y="574"/>
                  <a:pt x="240" y="643"/>
                  <a:pt x="155" y="643"/>
                </a:cubicBezTo>
                <a:cubicBezTo>
                  <a:pt x="69" y="643"/>
                  <a:pt x="0" y="574"/>
                  <a:pt x="0" y="488"/>
                </a:cubicBezTo>
                <a:cubicBezTo>
                  <a:pt x="0" y="219"/>
                  <a:pt x="219" y="0"/>
                  <a:pt x="489" y="0"/>
                </a:cubicBezTo>
                <a:cubicBezTo>
                  <a:pt x="759" y="0"/>
                  <a:pt x="978" y="219"/>
                  <a:pt x="978" y="488"/>
                </a:cubicBezTo>
                <a:cubicBezTo>
                  <a:pt x="978" y="574"/>
                  <a:pt x="909" y="643"/>
                  <a:pt x="823" y="64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sḷîďé"/>
          <p:cNvSpPr>
            <a:spLocks/>
          </p:cNvSpPr>
          <p:nvPr/>
        </p:nvSpPr>
        <p:spPr bwMode="auto">
          <a:xfrm rot="21347263">
            <a:off x="6915339" y="1749574"/>
            <a:ext cx="136109" cy="311059"/>
          </a:xfrm>
          <a:custGeom>
            <a:avLst/>
            <a:gdLst/>
            <a:ahLst/>
            <a:cxnLst>
              <a:cxn ang="0">
                <a:pos x="400" y="149"/>
              </a:cxn>
              <a:cxn ang="0">
                <a:pos x="400" y="921"/>
              </a:cxn>
              <a:cxn ang="0">
                <a:pos x="200" y="1121"/>
              </a:cxn>
              <a:cxn ang="0">
                <a:pos x="0" y="921"/>
              </a:cxn>
              <a:cxn ang="0">
                <a:pos x="2" y="889"/>
              </a:cxn>
              <a:cxn ang="0">
                <a:pos x="126" y="127"/>
              </a:cxn>
              <a:cxn ang="0">
                <a:pos x="284" y="13"/>
              </a:cxn>
              <a:cxn ang="0">
                <a:pos x="400" y="149"/>
              </a:cxn>
            </a:cxnLst>
            <a:rect l="0" t="0" r="r" b="b"/>
            <a:pathLst>
              <a:path w="400" h="1121">
                <a:moveTo>
                  <a:pt x="400" y="149"/>
                </a:moveTo>
                <a:cubicBezTo>
                  <a:pt x="400" y="921"/>
                  <a:pt x="400" y="921"/>
                  <a:pt x="400" y="921"/>
                </a:cubicBezTo>
                <a:cubicBezTo>
                  <a:pt x="400" y="1031"/>
                  <a:pt x="310" y="1121"/>
                  <a:pt x="200" y="1121"/>
                </a:cubicBezTo>
                <a:cubicBezTo>
                  <a:pt x="89" y="1121"/>
                  <a:pt x="0" y="1031"/>
                  <a:pt x="0" y="921"/>
                </a:cubicBezTo>
                <a:cubicBezTo>
                  <a:pt x="0" y="910"/>
                  <a:pt x="1" y="899"/>
                  <a:pt x="2" y="889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38" y="51"/>
                  <a:pt x="209" y="0"/>
                  <a:pt x="284" y="13"/>
                </a:cubicBezTo>
                <a:cubicBezTo>
                  <a:pt x="352" y="24"/>
                  <a:pt x="400" y="82"/>
                  <a:pt x="400" y="14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ṡľiďé"/>
          <p:cNvSpPr>
            <a:spLocks/>
          </p:cNvSpPr>
          <p:nvPr/>
        </p:nvSpPr>
        <p:spPr bwMode="auto">
          <a:xfrm>
            <a:off x="6825658" y="1613817"/>
            <a:ext cx="335680" cy="239598"/>
          </a:xfrm>
          <a:custGeom>
            <a:avLst/>
            <a:gdLst/>
            <a:ahLst/>
            <a:cxnLst>
              <a:cxn ang="0">
                <a:pos x="823" y="643"/>
              </a:cxn>
              <a:cxn ang="0">
                <a:pos x="668" y="488"/>
              </a:cxn>
              <a:cxn ang="0">
                <a:pos x="489" y="309"/>
              </a:cxn>
              <a:cxn ang="0">
                <a:pos x="310" y="488"/>
              </a:cxn>
              <a:cxn ang="0">
                <a:pos x="155" y="643"/>
              </a:cxn>
              <a:cxn ang="0">
                <a:pos x="0" y="488"/>
              </a:cxn>
              <a:cxn ang="0">
                <a:pos x="489" y="0"/>
              </a:cxn>
              <a:cxn ang="0">
                <a:pos x="978" y="488"/>
              </a:cxn>
              <a:cxn ang="0">
                <a:pos x="823" y="643"/>
              </a:cxn>
            </a:cxnLst>
            <a:rect l="0" t="0" r="r" b="b"/>
            <a:pathLst>
              <a:path w="978" h="643">
                <a:moveTo>
                  <a:pt x="823" y="643"/>
                </a:moveTo>
                <a:cubicBezTo>
                  <a:pt x="737" y="643"/>
                  <a:pt x="668" y="574"/>
                  <a:pt x="668" y="488"/>
                </a:cubicBezTo>
                <a:cubicBezTo>
                  <a:pt x="668" y="390"/>
                  <a:pt x="588" y="309"/>
                  <a:pt x="489" y="309"/>
                </a:cubicBezTo>
                <a:cubicBezTo>
                  <a:pt x="390" y="309"/>
                  <a:pt x="310" y="390"/>
                  <a:pt x="310" y="488"/>
                </a:cubicBezTo>
                <a:cubicBezTo>
                  <a:pt x="310" y="574"/>
                  <a:pt x="240" y="643"/>
                  <a:pt x="155" y="643"/>
                </a:cubicBezTo>
                <a:cubicBezTo>
                  <a:pt x="69" y="643"/>
                  <a:pt x="0" y="574"/>
                  <a:pt x="0" y="488"/>
                </a:cubicBezTo>
                <a:cubicBezTo>
                  <a:pt x="0" y="219"/>
                  <a:pt x="219" y="0"/>
                  <a:pt x="489" y="0"/>
                </a:cubicBezTo>
                <a:cubicBezTo>
                  <a:pt x="759" y="0"/>
                  <a:pt x="978" y="219"/>
                  <a:pt x="978" y="488"/>
                </a:cubicBezTo>
                <a:cubicBezTo>
                  <a:pt x="978" y="574"/>
                  <a:pt x="909" y="643"/>
                  <a:pt x="823" y="643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śļíḋe"/>
          <p:cNvSpPr>
            <a:spLocks/>
          </p:cNvSpPr>
          <p:nvPr/>
        </p:nvSpPr>
        <p:spPr bwMode="auto">
          <a:xfrm rot="21347263">
            <a:off x="6885906" y="2820114"/>
            <a:ext cx="136109" cy="311059"/>
          </a:xfrm>
          <a:custGeom>
            <a:avLst/>
            <a:gdLst/>
            <a:ahLst/>
            <a:cxnLst>
              <a:cxn ang="0">
                <a:pos x="400" y="149"/>
              </a:cxn>
              <a:cxn ang="0">
                <a:pos x="400" y="921"/>
              </a:cxn>
              <a:cxn ang="0">
                <a:pos x="200" y="1121"/>
              </a:cxn>
              <a:cxn ang="0">
                <a:pos x="0" y="921"/>
              </a:cxn>
              <a:cxn ang="0">
                <a:pos x="2" y="889"/>
              </a:cxn>
              <a:cxn ang="0">
                <a:pos x="126" y="127"/>
              </a:cxn>
              <a:cxn ang="0">
                <a:pos x="284" y="13"/>
              </a:cxn>
              <a:cxn ang="0">
                <a:pos x="400" y="149"/>
              </a:cxn>
            </a:cxnLst>
            <a:rect l="0" t="0" r="r" b="b"/>
            <a:pathLst>
              <a:path w="400" h="1121">
                <a:moveTo>
                  <a:pt x="400" y="149"/>
                </a:moveTo>
                <a:cubicBezTo>
                  <a:pt x="400" y="921"/>
                  <a:pt x="400" y="921"/>
                  <a:pt x="400" y="921"/>
                </a:cubicBezTo>
                <a:cubicBezTo>
                  <a:pt x="400" y="1031"/>
                  <a:pt x="310" y="1121"/>
                  <a:pt x="200" y="1121"/>
                </a:cubicBezTo>
                <a:cubicBezTo>
                  <a:pt x="89" y="1121"/>
                  <a:pt x="0" y="1031"/>
                  <a:pt x="0" y="921"/>
                </a:cubicBezTo>
                <a:cubicBezTo>
                  <a:pt x="0" y="910"/>
                  <a:pt x="1" y="899"/>
                  <a:pt x="2" y="889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38" y="51"/>
                  <a:pt x="209" y="0"/>
                  <a:pt x="284" y="13"/>
                </a:cubicBezTo>
                <a:cubicBezTo>
                  <a:pt x="352" y="24"/>
                  <a:pt x="400" y="82"/>
                  <a:pt x="400" y="1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$ḷïḋé"/>
          <p:cNvSpPr>
            <a:spLocks/>
          </p:cNvSpPr>
          <p:nvPr/>
        </p:nvSpPr>
        <p:spPr bwMode="auto">
          <a:xfrm>
            <a:off x="6796225" y="2684357"/>
            <a:ext cx="335680" cy="239598"/>
          </a:xfrm>
          <a:custGeom>
            <a:avLst/>
            <a:gdLst/>
            <a:ahLst/>
            <a:cxnLst>
              <a:cxn ang="0">
                <a:pos x="823" y="643"/>
              </a:cxn>
              <a:cxn ang="0">
                <a:pos x="668" y="488"/>
              </a:cxn>
              <a:cxn ang="0">
                <a:pos x="489" y="309"/>
              </a:cxn>
              <a:cxn ang="0">
                <a:pos x="310" y="488"/>
              </a:cxn>
              <a:cxn ang="0">
                <a:pos x="155" y="643"/>
              </a:cxn>
              <a:cxn ang="0">
                <a:pos x="0" y="488"/>
              </a:cxn>
              <a:cxn ang="0">
                <a:pos x="489" y="0"/>
              </a:cxn>
              <a:cxn ang="0">
                <a:pos x="978" y="488"/>
              </a:cxn>
              <a:cxn ang="0">
                <a:pos x="823" y="643"/>
              </a:cxn>
            </a:cxnLst>
            <a:rect l="0" t="0" r="r" b="b"/>
            <a:pathLst>
              <a:path w="978" h="643">
                <a:moveTo>
                  <a:pt x="823" y="643"/>
                </a:moveTo>
                <a:cubicBezTo>
                  <a:pt x="737" y="643"/>
                  <a:pt x="668" y="574"/>
                  <a:pt x="668" y="488"/>
                </a:cubicBezTo>
                <a:cubicBezTo>
                  <a:pt x="668" y="390"/>
                  <a:pt x="588" y="309"/>
                  <a:pt x="489" y="309"/>
                </a:cubicBezTo>
                <a:cubicBezTo>
                  <a:pt x="390" y="309"/>
                  <a:pt x="310" y="390"/>
                  <a:pt x="310" y="488"/>
                </a:cubicBezTo>
                <a:cubicBezTo>
                  <a:pt x="310" y="574"/>
                  <a:pt x="240" y="643"/>
                  <a:pt x="155" y="643"/>
                </a:cubicBezTo>
                <a:cubicBezTo>
                  <a:pt x="69" y="643"/>
                  <a:pt x="0" y="574"/>
                  <a:pt x="0" y="488"/>
                </a:cubicBezTo>
                <a:cubicBezTo>
                  <a:pt x="0" y="219"/>
                  <a:pt x="219" y="0"/>
                  <a:pt x="489" y="0"/>
                </a:cubicBezTo>
                <a:cubicBezTo>
                  <a:pt x="759" y="0"/>
                  <a:pt x="978" y="219"/>
                  <a:pt x="978" y="488"/>
                </a:cubicBezTo>
                <a:cubicBezTo>
                  <a:pt x="978" y="574"/>
                  <a:pt x="909" y="643"/>
                  <a:pt x="823" y="64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ṡḻide"/>
          <p:cNvSpPr>
            <a:spLocks/>
          </p:cNvSpPr>
          <p:nvPr/>
        </p:nvSpPr>
        <p:spPr bwMode="auto">
          <a:xfrm rot="21347263">
            <a:off x="3656965" y="3858415"/>
            <a:ext cx="136109" cy="311059"/>
          </a:xfrm>
          <a:custGeom>
            <a:avLst/>
            <a:gdLst/>
            <a:ahLst/>
            <a:cxnLst>
              <a:cxn ang="0">
                <a:pos x="400" y="149"/>
              </a:cxn>
              <a:cxn ang="0">
                <a:pos x="400" y="921"/>
              </a:cxn>
              <a:cxn ang="0">
                <a:pos x="200" y="1121"/>
              </a:cxn>
              <a:cxn ang="0">
                <a:pos x="0" y="921"/>
              </a:cxn>
              <a:cxn ang="0">
                <a:pos x="2" y="889"/>
              </a:cxn>
              <a:cxn ang="0">
                <a:pos x="126" y="127"/>
              </a:cxn>
              <a:cxn ang="0">
                <a:pos x="284" y="13"/>
              </a:cxn>
              <a:cxn ang="0">
                <a:pos x="400" y="149"/>
              </a:cxn>
            </a:cxnLst>
            <a:rect l="0" t="0" r="r" b="b"/>
            <a:pathLst>
              <a:path w="400" h="1121">
                <a:moveTo>
                  <a:pt x="400" y="149"/>
                </a:moveTo>
                <a:cubicBezTo>
                  <a:pt x="400" y="921"/>
                  <a:pt x="400" y="921"/>
                  <a:pt x="400" y="921"/>
                </a:cubicBezTo>
                <a:cubicBezTo>
                  <a:pt x="400" y="1031"/>
                  <a:pt x="310" y="1121"/>
                  <a:pt x="200" y="1121"/>
                </a:cubicBezTo>
                <a:cubicBezTo>
                  <a:pt x="89" y="1121"/>
                  <a:pt x="0" y="1031"/>
                  <a:pt x="0" y="921"/>
                </a:cubicBezTo>
                <a:cubicBezTo>
                  <a:pt x="0" y="910"/>
                  <a:pt x="1" y="899"/>
                  <a:pt x="2" y="889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38" y="51"/>
                  <a:pt x="209" y="0"/>
                  <a:pt x="284" y="13"/>
                </a:cubicBezTo>
                <a:cubicBezTo>
                  <a:pt x="352" y="24"/>
                  <a:pt x="400" y="82"/>
                  <a:pt x="400" y="14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ŝļíde"/>
          <p:cNvSpPr>
            <a:spLocks/>
          </p:cNvSpPr>
          <p:nvPr/>
        </p:nvSpPr>
        <p:spPr bwMode="auto">
          <a:xfrm>
            <a:off x="3567284" y="3722658"/>
            <a:ext cx="335680" cy="239598"/>
          </a:xfrm>
          <a:custGeom>
            <a:avLst/>
            <a:gdLst/>
            <a:ahLst/>
            <a:cxnLst>
              <a:cxn ang="0">
                <a:pos x="823" y="643"/>
              </a:cxn>
              <a:cxn ang="0">
                <a:pos x="668" y="488"/>
              </a:cxn>
              <a:cxn ang="0">
                <a:pos x="489" y="309"/>
              </a:cxn>
              <a:cxn ang="0">
                <a:pos x="310" y="488"/>
              </a:cxn>
              <a:cxn ang="0">
                <a:pos x="155" y="643"/>
              </a:cxn>
              <a:cxn ang="0">
                <a:pos x="0" y="488"/>
              </a:cxn>
              <a:cxn ang="0">
                <a:pos x="489" y="0"/>
              </a:cxn>
              <a:cxn ang="0">
                <a:pos x="978" y="488"/>
              </a:cxn>
              <a:cxn ang="0">
                <a:pos x="823" y="643"/>
              </a:cxn>
            </a:cxnLst>
            <a:rect l="0" t="0" r="r" b="b"/>
            <a:pathLst>
              <a:path w="978" h="643">
                <a:moveTo>
                  <a:pt x="823" y="643"/>
                </a:moveTo>
                <a:cubicBezTo>
                  <a:pt x="737" y="643"/>
                  <a:pt x="668" y="574"/>
                  <a:pt x="668" y="488"/>
                </a:cubicBezTo>
                <a:cubicBezTo>
                  <a:pt x="668" y="390"/>
                  <a:pt x="588" y="309"/>
                  <a:pt x="489" y="309"/>
                </a:cubicBezTo>
                <a:cubicBezTo>
                  <a:pt x="390" y="309"/>
                  <a:pt x="310" y="390"/>
                  <a:pt x="310" y="488"/>
                </a:cubicBezTo>
                <a:cubicBezTo>
                  <a:pt x="310" y="574"/>
                  <a:pt x="240" y="643"/>
                  <a:pt x="155" y="643"/>
                </a:cubicBezTo>
                <a:cubicBezTo>
                  <a:pt x="69" y="643"/>
                  <a:pt x="0" y="574"/>
                  <a:pt x="0" y="488"/>
                </a:cubicBezTo>
                <a:cubicBezTo>
                  <a:pt x="0" y="219"/>
                  <a:pt x="219" y="0"/>
                  <a:pt x="489" y="0"/>
                </a:cubicBezTo>
                <a:cubicBezTo>
                  <a:pt x="759" y="0"/>
                  <a:pt x="978" y="219"/>
                  <a:pt x="978" y="488"/>
                </a:cubicBezTo>
                <a:cubicBezTo>
                  <a:pt x="978" y="574"/>
                  <a:pt x="909" y="643"/>
                  <a:pt x="823" y="64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ṥḷïḍe"/>
          <p:cNvSpPr>
            <a:spLocks/>
          </p:cNvSpPr>
          <p:nvPr/>
        </p:nvSpPr>
        <p:spPr bwMode="auto">
          <a:xfrm rot="21347263">
            <a:off x="6891860" y="3865580"/>
            <a:ext cx="136109" cy="311059"/>
          </a:xfrm>
          <a:custGeom>
            <a:avLst/>
            <a:gdLst/>
            <a:ahLst/>
            <a:cxnLst>
              <a:cxn ang="0">
                <a:pos x="400" y="149"/>
              </a:cxn>
              <a:cxn ang="0">
                <a:pos x="400" y="921"/>
              </a:cxn>
              <a:cxn ang="0">
                <a:pos x="200" y="1121"/>
              </a:cxn>
              <a:cxn ang="0">
                <a:pos x="0" y="921"/>
              </a:cxn>
              <a:cxn ang="0">
                <a:pos x="2" y="889"/>
              </a:cxn>
              <a:cxn ang="0">
                <a:pos x="126" y="127"/>
              </a:cxn>
              <a:cxn ang="0">
                <a:pos x="284" y="13"/>
              </a:cxn>
              <a:cxn ang="0">
                <a:pos x="400" y="149"/>
              </a:cxn>
            </a:cxnLst>
            <a:rect l="0" t="0" r="r" b="b"/>
            <a:pathLst>
              <a:path w="400" h="1121">
                <a:moveTo>
                  <a:pt x="400" y="149"/>
                </a:moveTo>
                <a:cubicBezTo>
                  <a:pt x="400" y="921"/>
                  <a:pt x="400" y="921"/>
                  <a:pt x="400" y="921"/>
                </a:cubicBezTo>
                <a:cubicBezTo>
                  <a:pt x="400" y="1031"/>
                  <a:pt x="310" y="1121"/>
                  <a:pt x="200" y="1121"/>
                </a:cubicBezTo>
                <a:cubicBezTo>
                  <a:pt x="89" y="1121"/>
                  <a:pt x="0" y="1031"/>
                  <a:pt x="0" y="921"/>
                </a:cubicBezTo>
                <a:cubicBezTo>
                  <a:pt x="0" y="910"/>
                  <a:pt x="1" y="899"/>
                  <a:pt x="2" y="889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38" y="51"/>
                  <a:pt x="209" y="0"/>
                  <a:pt x="284" y="13"/>
                </a:cubicBezTo>
                <a:cubicBezTo>
                  <a:pt x="352" y="24"/>
                  <a:pt x="400" y="82"/>
                  <a:pt x="400" y="14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S1ïḍè"/>
          <p:cNvSpPr>
            <a:spLocks/>
          </p:cNvSpPr>
          <p:nvPr/>
        </p:nvSpPr>
        <p:spPr bwMode="auto">
          <a:xfrm>
            <a:off x="6802179" y="3729823"/>
            <a:ext cx="335680" cy="239598"/>
          </a:xfrm>
          <a:custGeom>
            <a:avLst/>
            <a:gdLst/>
            <a:ahLst/>
            <a:cxnLst>
              <a:cxn ang="0">
                <a:pos x="823" y="643"/>
              </a:cxn>
              <a:cxn ang="0">
                <a:pos x="668" y="488"/>
              </a:cxn>
              <a:cxn ang="0">
                <a:pos x="489" y="309"/>
              </a:cxn>
              <a:cxn ang="0">
                <a:pos x="310" y="488"/>
              </a:cxn>
              <a:cxn ang="0">
                <a:pos x="155" y="643"/>
              </a:cxn>
              <a:cxn ang="0">
                <a:pos x="0" y="488"/>
              </a:cxn>
              <a:cxn ang="0">
                <a:pos x="489" y="0"/>
              </a:cxn>
              <a:cxn ang="0">
                <a:pos x="978" y="488"/>
              </a:cxn>
              <a:cxn ang="0">
                <a:pos x="823" y="643"/>
              </a:cxn>
            </a:cxnLst>
            <a:rect l="0" t="0" r="r" b="b"/>
            <a:pathLst>
              <a:path w="978" h="643">
                <a:moveTo>
                  <a:pt x="823" y="643"/>
                </a:moveTo>
                <a:cubicBezTo>
                  <a:pt x="737" y="643"/>
                  <a:pt x="668" y="574"/>
                  <a:pt x="668" y="488"/>
                </a:cubicBezTo>
                <a:cubicBezTo>
                  <a:pt x="668" y="390"/>
                  <a:pt x="588" y="309"/>
                  <a:pt x="489" y="309"/>
                </a:cubicBezTo>
                <a:cubicBezTo>
                  <a:pt x="390" y="309"/>
                  <a:pt x="310" y="390"/>
                  <a:pt x="310" y="488"/>
                </a:cubicBezTo>
                <a:cubicBezTo>
                  <a:pt x="310" y="574"/>
                  <a:pt x="240" y="643"/>
                  <a:pt x="155" y="643"/>
                </a:cubicBezTo>
                <a:cubicBezTo>
                  <a:pt x="69" y="643"/>
                  <a:pt x="0" y="574"/>
                  <a:pt x="0" y="488"/>
                </a:cubicBezTo>
                <a:cubicBezTo>
                  <a:pt x="0" y="219"/>
                  <a:pt x="219" y="0"/>
                  <a:pt x="489" y="0"/>
                </a:cubicBezTo>
                <a:cubicBezTo>
                  <a:pt x="759" y="0"/>
                  <a:pt x="978" y="219"/>
                  <a:pt x="978" y="488"/>
                </a:cubicBezTo>
                <a:cubicBezTo>
                  <a:pt x="978" y="574"/>
                  <a:pt x="909" y="643"/>
                  <a:pt x="823" y="643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ṧḻíḋê"/>
          <p:cNvSpPr txBox="1">
            <a:spLocks/>
          </p:cNvSpPr>
          <p:nvPr/>
        </p:nvSpPr>
        <p:spPr bwMode="auto">
          <a:xfrm>
            <a:off x="4333904" y="3687165"/>
            <a:ext cx="2475841" cy="270493"/>
          </a:xfrm>
          <a:prstGeom prst="rect">
            <a:avLst/>
          </a:prstGeom>
          <a:noFill/>
        </p:spPr>
        <p:txBody>
          <a:bodyPr wrap="none" lIns="0" tIns="0" rIns="288000" bIns="0" anchor="b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6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40" name="íSḷiḍè"/>
          <p:cNvSpPr txBox="1">
            <a:spLocks/>
          </p:cNvSpPr>
          <p:nvPr/>
        </p:nvSpPr>
        <p:spPr bwMode="auto">
          <a:xfrm>
            <a:off x="4333904" y="3957658"/>
            <a:ext cx="2475841" cy="712979"/>
          </a:xfrm>
          <a:prstGeom prst="rect">
            <a:avLst/>
          </a:prstGeom>
          <a:noFill/>
        </p:spPr>
        <p:txBody>
          <a:bodyPr wrap="square" lIns="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37" name="ïslíďè"/>
          <p:cNvSpPr txBox="1">
            <a:spLocks/>
          </p:cNvSpPr>
          <p:nvPr/>
        </p:nvSpPr>
        <p:spPr bwMode="auto">
          <a:xfrm>
            <a:off x="4327950" y="2630103"/>
            <a:ext cx="2475841" cy="270493"/>
          </a:xfrm>
          <a:prstGeom prst="rect">
            <a:avLst/>
          </a:prstGeom>
          <a:noFill/>
        </p:spPr>
        <p:txBody>
          <a:bodyPr wrap="none" lIns="0" tIns="0" rIns="288000" bIns="0" anchor="b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5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8" name="iślíḑé"/>
          <p:cNvSpPr txBox="1">
            <a:spLocks/>
          </p:cNvSpPr>
          <p:nvPr/>
        </p:nvSpPr>
        <p:spPr bwMode="auto">
          <a:xfrm>
            <a:off x="4327950" y="2900596"/>
            <a:ext cx="2475841" cy="712979"/>
          </a:xfrm>
          <a:prstGeom prst="rect">
            <a:avLst/>
          </a:prstGeom>
          <a:noFill/>
        </p:spPr>
        <p:txBody>
          <a:bodyPr wrap="square" lIns="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35" name="íšḷîḓè"/>
          <p:cNvSpPr txBox="1">
            <a:spLocks/>
          </p:cNvSpPr>
          <p:nvPr/>
        </p:nvSpPr>
        <p:spPr bwMode="auto">
          <a:xfrm>
            <a:off x="4327950" y="1563223"/>
            <a:ext cx="2475841" cy="270493"/>
          </a:xfrm>
          <a:prstGeom prst="rect">
            <a:avLst/>
          </a:prstGeom>
          <a:noFill/>
        </p:spPr>
        <p:txBody>
          <a:bodyPr wrap="none" lIns="0" tIns="0" rIns="288000" bIns="0" anchor="b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6" name="íś1íḍè"/>
          <p:cNvSpPr txBox="1">
            <a:spLocks/>
          </p:cNvSpPr>
          <p:nvPr/>
        </p:nvSpPr>
        <p:spPr bwMode="auto">
          <a:xfrm>
            <a:off x="4327950" y="1833716"/>
            <a:ext cx="2475841" cy="712979"/>
          </a:xfrm>
          <a:prstGeom prst="rect">
            <a:avLst/>
          </a:prstGeom>
          <a:noFill/>
        </p:spPr>
        <p:txBody>
          <a:bodyPr wrap="square" lIns="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33" name="išľîde"/>
          <p:cNvSpPr txBox="1">
            <a:spLocks/>
          </p:cNvSpPr>
          <p:nvPr/>
        </p:nvSpPr>
        <p:spPr bwMode="auto">
          <a:xfrm>
            <a:off x="1099009" y="3687165"/>
            <a:ext cx="2475841" cy="270493"/>
          </a:xfrm>
          <a:prstGeom prst="rect">
            <a:avLst/>
          </a:prstGeom>
          <a:noFill/>
        </p:spPr>
        <p:txBody>
          <a:bodyPr wrap="none" lIns="0" tIns="0" rIns="288000" bIns="0" anchor="b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4" name="íṣ1ídè"/>
          <p:cNvSpPr txBox="1">
            <a:spLocks/>
          </p:cNvSpPr>
          <p:nvPr/>
        </p:nvSpPr>
        <p:spPr bwMode="auto">
          <a:xfrm>
            <a:off x="1099009" y="3957658"/>
            <a:ext cx="2475841" cy="712979"/>
          </a:xfrm>
          <a:prstGeom prst="rect">
            <a:avLst/>
          </a:prstGeom>
          <a:noFill/>
        </p:spPr>
        <p:txBody>
          <a:bodyPr wrap="square" lIns="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31" name="ïṧ1ïḓe"/>
          <p:cNvSpPr txBox="1">
            <a:spLocks/>
          </p:cNvSpPr>
          <p:nvPr/>
        </p:nvSpPr>
        <p:spPr bwMode="auto">
          <a:xfrm>
            <a:off x="1093055" y="2630103"/>
            <a:ext cx="2475841" cy="270493"/>
          </a:xfrm>
          <a:prstGeom prst="rect">
            <a:avLst/>
          </a:prstGeom>
          <a:noFill/>
        </p:spPr>
        <p:txBody>
          <a:bodyPr wrap="none" lIns="0" tIns="0" rIns="288000" bIns="0" anchor="b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2" name="is1iďè"/>
          <p:cNvSpPr txBox="1">
            <a:spLocks/>
          </p:cNvSpPr>
          <p:nvPr/>
        </p:nvSpPr>
        <p:spPr bwMode="auto">
          <a:xfrm>
            <a:off x="1093055" y="2900596"/>
            <a:ext cx="2475841" cy="712979"/>
          </a:xfrm>
          <a:prstGeom prst="rect">
            <a:avLst/>
          </a:prstGeom>
          <a:noFill/>
        </p:spPr>
        <p:txBody>
          <a:bodyPr wrap="square" lIns="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9" name="iŝlîḓe"/>
          <p:cNvSpPr txBox="1">
            <a:spLocks/>
          </p:cNvSpPr>
          <p:nvPr/>
        </p:nvSpPr>
        <p:spPr bwMode="auto">
          <a:xfrm>
            <a:off x="1122488" y="1563223"/>
            <a:ext cx="2475841" cy="270493"/>
          </a:xfrm>
          <a:prstGeom prst="rect">
            <a:avLst/>
          </a:prstGeom>
          <a:noFill/>
        </p:spPr>
        <p:txBody>
          <a:bodyPr wrap="none" lIns="0" tIns="0" rIns="288000" bIns="0" anchor="b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0" name="íṡļiḋe"/>
          <p:cNvSpPr txBox="1">
            <a:spLocks/>
          </p:cNvSpPr>
          <p:nvPr/>
        </p:nvSpPr>
        <p:spPr bwMode="auto">
          <a:xfrm>
            <a:off x="1122488" y="1833716"/>
            <a:ext cx="2475841" cy="712979"/>
          </a:xfrm>
          <a:prstGeom prst="rect">
            <a:avLst/>
          </a:prstGeom>
          <a:noFill/>
        </p:spPr>
        <p:txBody>
          <a:bodyPr wrap="square" lIns="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410711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2" name="îṡlïḋè"/>
          <p:cNvSpPr>
            <a:spLocks/>
          </p:cNvSpPr>
          <p:nvPr/>
        </p:nvSpPr>
        <p:spPr bwMode="auto">
          <a:xfrm>
            <a:off x="822270" y="1422925"/>
            <a:ext cx="6302653" cy="2231457"/>
          </a:xfrm>
          <a:custGeom>
            <a:avLst/>
            <a:gdLst/>
            <a:ahLst/>
            <a:cxnLst>
              <a:cxn ang="0">
                <a:pos x="1599" y="0"/>
              </a:cxn>
              <a:cxn ang="0">
                <a:pos x="1434" y="28"/>
              </a:cxn>
              <a:cxn ang="0">
                <a:pos x="1470" y="71"/>
              </a:cxn>
              <a:cxn ang="0">
                <a:pos x="1202" y="291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0" y="163"/>
              </a:cxn>
              <a:cxn ang="0">
                <a:pos x="839" y="163"/>
              </a:cxn>
              <a:cxn ang="0">
                <a:pos x="837" y="163"/>
              </a:cxn>
              <a:cxn ang="0">
                <a:pos x="836" y="163"/>
              </a:cxn>
              <a:cxn ang="0">
                <a:pos x="834" y="163"/>
              </a:cxn>
              <a:cxn ang="0">
                <a:pos x="834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1" y="163"/>
              </a:cxn>
              <a:cxn ang="0">
                <a:pos x="830" y="163"/>
              </a:cxn>
              <a:cxn ang="0">
                <a:pos x="829" y="163"/>
              </a:cxn>
              <a:cxn ang="0">
                <a:pos x="828" y="163"/>
              </a:cxn>
              <a:cxn ang="0">
                <a:pos x="826" y="163"/>
              </a:cxn>
              <a:cxn ang="0">
                <a:pos x="825" y="164"/>
              </a:cxn>
              <a:cxn ang="0">
                <a:pos x="823" y="164"/>
              </a:cxn>
              <a:cxn ang="0">
                <a:pos x="822" y="165"/>
              </a:cxn>
              <a:cxn ang="0">
                <a:pos x="821" y="165"/>
              </a:cxn>
              <a:cxn ang="0">
                <a:pos x="20" y="541"/>
              </a:cxn>
              <a:cxn ang="0">
                <a:pos x="7" y="579"/>
              </a:cxn>
              <a:cxn ang="0">
                <a:pos x="32" y="595"/>
              </a:cxn>
              <a:cxn ang="0">
                <a:pos x="44" y="592"/>
              </a:cxn>
              <a:cxn ang="0">
                <a:pos x="834" y="221"/>
              </a:cxn>
              <a:cxn ang="0">
                <a:pos x="1199" y="349"/>
              </a:cxn>
              <a:cxn ang="0">
                <a:pos x="1199" y="349"/>
              </a:cxn>
              <a:cxn ang="0">
                <a:pos x="1203" y="350"/>
              </a:cxn>
              <a:cxn ang="0">
                <a:pos x="1204" y="350"/>
              </a:cxn>
              <a:cxn ang="0">
                <a:pos x="1208" y="350"/>
              </a:cxn>
              <a:cxn ang="0">
                <a:pos x="1208" y="350"/>
              </a:cxn>
              <a:cxn ang="0">
                <a:pos x="1213" y="350"/>
              </a:cxn>
              <a:cxn ang="0">
                <a:pos x="1214" y="350"/>
              </a:cxn>
              <a:cxn ang="0">
                <a:pos x="1217" y="349"/>
              </a:cxn>
              <a:cxn ang="0">
                <a:pos x="1219" y="348"/>
              </a:cxn>
              <a:cxn ang="0">
                <a:pos x="1221" y="347"/>
              </a:cxn>
              <a:cxn ang="0">
                <a:pos x="1223" y="346"/>
              </a:cxn>
              <a:cxn ang="0">
                <a:pos x="1225" y="345"/>
              </a:cxn>
              <a:cxn ang="0">
                <a:pos x="1226" y="344"/>
              </a:cxn>
              <a:cxn ang="0">
                <a:pos x="1505" y="114"/>
              </a:cxn>
              <a:cxn ang="0">
                <a:pos x="1540" y="157"/>
              </a:cxn>
              <a:cxn ang="0">
                <a:pos x="1599" y="0"/>
              </a:cxn>
            </a:cxnLst>
            <a:rect l="0" t="0" r="r" b="b"/>
            <a:pathLst>
              <a:path w="1599" h="595">
                <a:moveTo>
                  <a:pt x="1599" y="0"/>
                </a:moveTo>
                <a:cubicBezTo>
                  <a:pt x="1434" y="28"/>
                  <a:pt x="1434" y="28"/>
                  <a:pt x="1434" y="28"/>
                </a:cubicBezTo>
                <a:cubicBezTo>
                  <a:pt x="1470" y="71"/>
                  <a:pt x="1470" y="71"/>
                  <a:pt x="1470" y="71"/>
                </a:cubicBezTo>
                <a:cubicBezTo>
                  <a:pt x="1202" y="291"/>
                  <a:pt x="1202" y="291"/>
                  <a:pt x="1202" y="291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1" y="164"/>
                  <a:pt x="840" y="164"/>
                  <a:pt x="840" y="163"/>
                </a:cubicBezTo>
                <a:cubicBezTo>
                  <a:pt x="839" y="163"/>
                  <a:pt x="839" y="163"/>
                  <a:pt x="839" y="163"/>
                </a:cubicBezTo>
                <a:cubicBezTo>
                  <a:pt x="838" y="163"/>
                  <a:pt x="837" y="163"/>
                  <a:pt x="837" y="163"/>
                </a:cubicBezTo>
                <a:cubicBezTo>
                  <a:pt x="837" y="163"/>
                  <a:pt x="836" y="163"/>
                  <a:pt x="836" y="163"/>
                </a:cubicBezTo>
                <a:cubicBezTo>
                  <a:pt x="835" y="163"/>
                  <a:pt x="835" y="163"/>
                  <a:pt x="834" y="163"/>
                </a:cubicBezTo>
                <a:cubicBezTo>
                  <a:pt x="834" y="163"/>
                  <a:pt x="834" y="163"/>
                  <a:pt x="834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2" y="163"/>
                  <a:pt x="832" y="163"/>
                  <a:pt x="831" y="163"/>
                </a:cubicBezTo>
                <a:cubicBezTo>
                  <a:pt x="831" y="163"/>
                  <a:pt x="831" y="163"/>
                  <a:pt x="830" y="163"/>
                </a:cubicBezTo>
                <a:cubicBezTo>
                  <a:pt x="830" y="163"/>
                  <a:pt x="829" y="163"/>
                  <a:pt x="829" y="163"/>
                </a:cubicBezTo>
                <a:cubicBezTo>
                  <a:pt x="828" y="163"/>
                  <a:pt x="828" y="163"/>
                  <a:pt x="828" y="163"/>
                </a:cubicBezTo>
                <a:cubicBezTo>
                  <a:pt x="827" y="163"/>
                  <a:pt x="827" y="163"/>
                  <a:pt x="826" y="163"/>
                </a:cubicBezTo>
                <a:cubicBezTo>
                  <a:pt x="825" y="164"/>
                  <a:pt x="825" y="164"/>
                  <a:pt x="825" y="164"/>
                </a:cubicBezTo>
                <a:cubicBezTo>
                  <a:pt x="824" y="164"/>
                  <a:pt x="824" y="164"/>
                  <a:pt x="823" y="164"/>
                </a:cubicBezTo>
                <a:cubicBezTo>
                  <a:pt x="823" y="164"/>
                  <a:pt x="823" y="165"/>
                  <a:pt x="822" y="165"/>
                </a:cubicBezTo>
                <a:cubicBezTo>
                  <a:pt x="822" y="165"/>
                  <a:pt x="821" y="165"/>
                  <a:pt x="821" y="165"/>
                </a:cubicBezTo>
                <a:cubicBezTo>
                  <a:pt x="20" y="541"/>
                  <a:pt x="20" y="541"/>
                  <a:pt x="20" y="541"/>
                </a:cubicBezTo>
                <a:cubicBezTo>
                  <a:pt x="6" y="548"/>
                  <a:pt x="0" y="565"/>
                  <a:pt x="7" y="579"/>
                </a:cubicBezTo>
                <a:cubicBezTo>
                  <a:pt x="11" y="589"/>
                  <a:pt x="22" y="595"/>
                  <a:pt x="32" y="595"/>
                </a:cubicBezTo>
                <a:cubicBezTo>
                  <a:pt x="36" y="595"/>
                  <a:pt x="40" y="594"/>
                  <a:pt x="44" y="592"/>
                </a:cubicBezTo>
                <a:cubicBezTo>
                  <a:pt x="834" y="221"/>
                  <a:pt x="834" y="221"/>
                  <a:pt x="834" y="221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200" y="349"/>
                  <a:pt x="1202" y="350"/>
                  <a:pt x="1203" y="350"/>
                </a:cubicBezTo>
                <a:cubicBezTo>
                  <a:pt x="1204" y="350"/>
                  <a:pt x="1204" y="350"/>
                  <a:pt x="1204" y="350"/>
                </a:cubicBezTo>
                <a:cubicBezTo>
                  <a:pt x="1205" y="350"/>
                  <a:pt x="1206" y="350"/>
                  <a:pt x="1208" y="350"/>
                </a:cubicBezTo>
                <a:cubicBezTo>
                  <a:pt x="1208" y="350"/>
                  <a:pt x="1208" y="350"/>
                  <a:pt x="1208" y="350"/>
                </a:cubicBezTo>
                <a:cubicBezTo>
                  <a:pt x="1210" y="350"/>
                  <a:pt x="1211" y="350"/>
                  <a:pt x="1213" y="350"/>
                </a:cubicBezTo>
                <a:cubicBezTo>
                  <a:pt x="1213" y="350"/>
                  <a:pt x="1213" y="350"/>
                  <a:pt x="1214" y="350"/>
                </a:cubicBezTo>
                <a:cubicBezTo>
                  <a:pt x="1215" y="350"/>
                  <a:pt x="1216" y="349"/>
                  <a:pt x="1217" y="349"/>
                </a:cubicBezTo>
                <a:cubicBezTo>
                  <a:pt x="1217" y="349"/>
                  <a:pt x="1218" y="349"/>
                  <a:pt x="1219" y="348"/>
                </a:cubicBezTo>
                <a:cubicBezTo>
                  <a:pt x="1219" y="348"/>
                  <a:pt x="1220" y="348"/>
                  <a:pt x="1221" y="347"/>
                </a:cubicBezTo>
                <a:cubicBezTo>
                  <a:pt x="1222" y="347"/>
                  <a:pt x="1222" y="347"/>
                  <a:pt x="1223" y="346"/>
                </a:cubicBezTo>
                <a:cubicBezTo>
                  <a:pt x="1223" y="346"/>
                  <a:pt x="1224" y="345"/>
                  <a:pt x="1225" y="345"/>
                </a:cubicBezTo>
                <a:cubicBezTo>
                  <a:pt x="1226" y="344"/>
                  <a:pt x="1226" y="344"/>
                  <a:pt x="1226" y="344"/>
                </a:cubicBezTo>
                <a:cubicBezTo>
                  <a:pt x="1505" y="114"/>
                  <a:pt x="1505" y="114"/>
                  <a:pt x="1505" y="114"/>
                </a:cubicBezTo>
                <a:cubicBezTo>
                  <a:pt x="1540" y="157"/>
                  <a:pt x="1540" y="157"/>
                  <a:pt x="1540" y="157"/>
                </a:cubicBezTo>
                <a:cubicBezTo>
                  <a:pt x="1599" y="0"/>
                  <a:pt x="1599" y="0"/>
                  <a:pt x="1599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ṧlíḍè"/>
          <p:cNvSpPr>
            <a:spLocks/>
          </p:cNvSpPr>
          <p:nvPr/>
        </p:nvSpPr>
        <p:spPr bwMode="auto">
          <a:xfrm>
            <a:off x="1398895" y="3384483"/>
            <a:ext cx="831414" cy="2463104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0" y="1159"/>
              </a:cxn>
              <a:cxn ang="0">
                <a:pos x="372" y="1159"/>
              </a:cxn>
              <a:cxn ang="0">
                <a:pos x="372" y="0"/>
              </a:cxn>
              <a:cxn ang="0">
                <a:pos x="0" y="174"/>
              </a:cxn>
            </a:cxnLst>
            <a:rect l="0" t="0" r="r" b="b"/>
            <a:pathLst>
              <a:path w="372" h="1159">
                <a:moveTo>
                  <a:pt x="0" y="174"/>
                </a:moveTo>
                <a:lnTo>
                  <a:pt x="0" y="1159"/>
                </a:lnTo>
                <a:lnTo>
                  <a:pt x="372" y="1159"/>
                </a:lnTo>
                <a:lnTo>
                  <a:pt x="372" y="0"/>
                </a:lnTo>
                <a:lnTo>
                  <a:pt x="0" y="17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s1iḑe"/>
          <p:cNvSpPr>
            <a:spLocks/>
          </p:cNvSpPr>
          <p:nvPr/>
        </p:nvSpPr>
        <p:spPr bwMode="auto">
          <a:xfrm>
            <a:off x="2453807" y="2910563"/>
            <a:ext cx="831414" cy="2937023"/>
          </a:xfrm>
          <a:custGeom>
            <a:avLst/>
            <a:gdLst/>
            <a:ahLst/>
            <a:cxnLst>
              <a:cxn ang="0">
                <a:pos x="0" y="175"/>
              </a:cxn>
              <a:cxn ang="0">
                <a:pos x="0" y="1382"/>
              </a:cxn>
              <a:cxn ang="0">
                <a:pos x="372" y="1382"/>
              </a:cxn>
              <a:cxn ang="0">
                <a:pos x="372" y="0"/>
              </a:cxn>
              <a:cxn ang="0">
                <a:pos x="0" y="175"/>
              </a:cxn>
            </a:cxnLst>
            <a:rect l="0" t="0" r="r" b="b"/>
            <a:pathLst>
              <a:path w="372" h="1382">
                <a:moveTo>
                  <a:pt x="0" y="175"/>
                </a:moveTo>
                <a:lnTo>
                  <a:pt x="0" y="1382"/>
                </a:lnTo>
                <a:lnTo>
                  <a:pt x="372" y="1382"/>
                </a:lnTo>
                <a:lnTo>
                  <a:pt x="372" y="0"/>
                </a:lnTo>
                <a:lnTo>
                  <a:pt x="0" y="17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ṥḷîḍê"/>
          <p:cNvSpPr>
            <a:spLocks/>
          </p:cNvSpPr>
          <p:nvPr/>
        </p:nvSpPr>
        <p:spPr bwMode="auto">
          <a:xfrm>
            <a:off x="2453807" y="2910563"/>
            <a:ext cx="831414" cy="2937023"/>
          </a:xfrm>
          <a:custGeom>
            <a:avLst/>
            <a:gdLst/>
            <a:ahLst/>
            <a:cxnLst>
              <a:cxn ang="0">
                <a:pos x="0" y="175"/>
              </a:cxn>
              <a:cxn ang="0">
                <a:pos x="0" y="1382"/>
              </a:cxn>
              <a:cxn ang="0">
                <a:pos x="372" y="1382"/>
              </a:cxn>
              <a:cxn ang="0">
                <a:pos x="372" y="0"/>
              </a:cxn>
              <a:cxn ang="0">
                <a:pos x="0" y="175"/>
              </a:cxn>
            </a:cxnLst>
            <a:rect l="0" t="0" r="r" b="b"/>
            <a:pathLst>
              <a:path w="372" h="1382">
                <a:moveTo>
                  <a:pt x="0" y="175"/>
                </a:moveTo>
                <a:lnTo>
                  <a:pt x="0" y="1382"/>
                </a:lnTo>
                <a:lnTo>
                  <a:pt x="372" y="1382"/>
                </a:lnTo>
                <a:lnTo>
                  <a:pt x="372" y="0"/>
                </a:lnTo>
                <a:lnTo>
                  <a:pt x="0" y="175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ŝlîḑé"/>
          <p:cNvSpPr>
            <a:spLocks/>
          </p:cNvSpPr>
          <p:nvPr/>
        </p:nvSpPr>
        <p:spPr bwMode="auto">
          <a:xfrm>
            <a:off x="3510956" y="2536528"/>
            <a:ext cx="831414" cy="3311057"/>
          </a:xfrm>
          <a:custGeom>
            <a:avLst/>
            <a:gdLst/>
            <a:ahLst/>
            <a:cxnLst>
              <a:cxn ang="0">
                <a:pos x="275" y="0"/>
              </a:cxn>
              <a:cxn ang="0">
                <a:pos x="0" y="129"/>
              </a:cxn>
              <a:cxn ang="0">
                <a:pos x="0" y="1558"/>
              </a:cxn>
              <a:cxn ang="0">
                <a:pos x="372" y="1558"/>
              </a:cxn>
              <a:cxn ang="0">
                <a:pos x="372" y="33"/>
              </a:cxn>
              <a:cxn ang="0">
                <a:pos x="275" y="0"/>
              </a:cxn>
            </a:cxnLst>
            <a:rect l="0" t="0" r="r" b="b"/>
            <a:pathLst>
              <a:path w="372" h="1558">
                <a:moveTo>
                  <a:pt x="275" y="0"/>
                </a:moveTo>
                <a:lnTo>
                  <a:pt x="0" y="129"/>
                </a:lnTo>
                <a:lnTo>
                  <a:pt x="0" y="1558"/>
                </a:lnTo>
                <a:lnTo>
                  <a:pt x="372" y="1558"/>
                </a:lnTo>
                <a:lnTo>
                  <a:pt x="372" y="33"/>
                </a:lnTo>
                <a:lnTo>
                  <a:pt x="275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ṣḻîḓê"/>
          <p:cNvSpPr>
            <a:spLocks/>
          </p:cNvSpPr>
          <p:nvPr/>
        </p:nvSpPr>
        <p:spPr bwMode="auto">
          <a:xfrm>
            <a:off x="3510956" y="2536528"/>
            <a:ext cx="831414" cy="3311057"/>
          </a:xfrm>
          <a:custGeom>
            <a:avLst/>
            <a:gdLst/>
            <a:ahLst/>
            <a:cxnLst>
              <a:cxn ang="0">
                <a:pos x="275" y="0"/>
              </a:cxn>
              <a:cxn ang="0">
                <a:pos x="0" y="129"/>
              </a:cxn>
              <a:cxn ang="0">
                <a:pos x="0" y="1558"/>
              </a:cxn>
              <a:cxn ang="0">
                <a:pos x="372" y="1558"/>
              </a:cxn>
              <a:cxn ang="0">
                <a:pos x="372" y="33"/>
              </a:cxn>
              <a:cxn ang="0">
                <a:pos x="275" y="0"/>
              </a:cxn>
            </a:cxnLst>
            <a:rect l="0" t="0" r="r" b="b"/>
            <a:pathLst>
              <a:path w="372" h="1558">
                <a:moveTo>
                  <a:pt x="275" y="0"/>
                </a:moveTo>
                <a:lnTo>
                  <a:pt x="0" y="129"/>
                </a:lnTo>
                <a:lnTo>
                  <a:pt x="0" y="1558"/>
                </a:lnTo>
                <a:lnTo>
                  <a:pt x="372" y="1558"/>
                </a:lnTo>
                <a:lnTo>
                  <a:pt x="372" y="33"/>
                </a:lnTo>
                <a:lnTo>
                  <a:pt x="275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$liḋe"/>
          <p:cNvSpPr>
            <a:spLocks/>
          </p:cNvSpPr>
          <p:nvPr/>
        </p:nvSpPr>
        <p:spPr bwMode="auto">
          <a:xfrm>
            <a:off x="4563632" y="2683168"/>
            <a:ext cx="831414" cy="31644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9"/>
              </a:cxn>
              <a:cxn ang="0">
                <a:pos x="372" y="1489"/>
              </a:cxn>
              <a:cxn ang="0">
                <a:pos x="372" y="130"/>
              </a:cxn>
              <a:cxn ang="0">
                <a:pos x="0" y="0"/>
              </a:cxn>
            </a:cxnLst>
            <a:rect l="0" t="0" r="r" b="b"/>
            <a:pathLst>
              <a:path w="372" h="1489">
                <a:moveTo>
                  <a:pt x="0" y="0"/>
                </a:moveTo>
                <a:lnTo>
                  <a:pt x="0" y="1489"/>
                </a:lnTo>
                <a:lnTo>
                  <a:pt x="372" y="1489"/>
                </a:lnTo>
                <a:lnTo>
                  <a:pt x="372" y="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sḻidè"/>
          <p:cNvSpPr>
            <a:spLocks/>
          </p:cNvSpPr>
          <p:nvPr/>
        </p:nvSpPr>
        <p:spPr bwMode="auto">
          <a:xfrm>
            <a:off x="4563632" y="2683168"/>
            <a:ext cx="831414" cy="31644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9"/>
              </a:cxn>
              <a:cxn ang="0">
                <a:pos x="372" y="1489"/>
              </a:cxn>
              <a:cxn ang="0">
                <a:pos x="372" y="130"/>
              </a:cxn>
              <a:cxn ang="0">
                <a:pos x="0" y="0"/>
              </a:cxn>
            </a:cxnLst>
            <a:rect l="0" t="0" r="r" b="b"/>
            <a:pathLst>
              <a:path w="372" h="1489">
                <a:moveTo>
                  <a:pt x="0" y="0"/>
                </a:moveTo>
                <a:lnTo>
                  <a:pt x="0" y="1489"/>
                </a:lnTo>
                <a:lnTo>
                  <a:pt x="372" y="1489"/>
                </a:lnTo>
                <a:lnTo>
                  <a:pt x="372" y="13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$1îďè"/>
          <p:cNvSpPr>
            <a:spLocks/>
          </p:cNvSpPr>
          <p:nvPr/>
        </p:nvSpPr>
        <p:spPr bwMode="auto">
          <a:xfrm>
            <a:off x="5618545" y="2385640"/>
            <a:ext cx="831414" cy="3461946"/>
          </a:xfrm>
          <a:custGeom>
            <a:avLst/>
            <a:gdLst/>
            <a:ahLst/>
            <a:cxnLst>
              <a:cxn ang="0">
                <a:pos x="13" y="163"/>
              </a:cxn>
              <a:cxn ang="0">
                <a:pos x="12" y="164"/>
              </a:cxn>
              <a:cxn ang="0">
                <a:pos x="10" y="165"/>
              </a:cxn>
              <a:cxn ang="0">
                <a:pos x="8" y="166"/>
              </a:cxn>
              <a:cxn ang="0">
                <a:pos x="6" y="167"/>
              </a:cxn>
              <a:cxn ang="0">
                <a:pos x="4" y="168"/>
              </a:cxn>
              <a:cxn ang="0">
                <a:pos x="1" y="169"/>
              </a:cxn>
              <a:cxn ang="0">
                <a:pos x="0" y="169"/>
              </a:cxn>
              <a:cxn ang="0">
                <a:pos x="0" y="923"/>
              </a:cxn>
              <a:cxn ang="0">
                <a:pos x="211" y="923"/>
              </a:cxn>
              <a:cxn ang="0">
                <a:pos x="211" y="0"/>
              </a:cxn>
              <a:cxn ang="0">
                <a:pos x="13" y="163"/>
              </a:cxn>
            </a:cxnLst>
            <a:rect l="0" t="0" r="r" b="b"/>
            <a:pathLst>
              <a:path w="211" h="923">
                <a:moveTo>
                  <a:pt x="13" y="163"/>
                </a:moveTo>
                <a:cubicBezTo>
                  <a:pt x="12" y="164"/>
                  <a:pt x="12" y="164"/>
                  <a:pt x="12" y="164"/>
                </a:cubicBezTo>
                <a:cubicBezTo>
                  <a:pt x="11" y="164"/>
                  <a:pt x="10" y="165"/>
                  <a:pt x="10" y="165"/>
                </a:cubicBezTo>
                <a:cubicBezTo>
                  <a:pt x="9" y="166"/>
                  <a:pt x="9" y="166"/>
                  <a:pt x="8" y="166"/>
                </a:cubicBezTo>
                <a:cubicBezTo>
                  <a:pt x="7" y="167"/>
                  <a:pt x="6" y="167"/>
                  <a:pt x="6" y="167"/>
                </a:cubicBezTo>
                <a:cubicBezTo>
                  <a:pt x="5" y="168"/>
                  <a:pt x="4" y="168"/>
                  <a:pt x="4" y="168"/>
                </a:cubicBezTo>
                <a:cubicBezTo>
                  <a:pt x="3" y="168"/>
                  <a:pt x="2" y="169"/>
                  <a:pt x="1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923"/>
                  <a:pt x="0" y="923"/>
                  <a:pt x="0" y="923"/>
                </a:cubicBezTo>
                <a:cubicBezTo>
                  <a:pt x="211" y="923"/>
                  <a:pt x="211" y="923"/>
                  <a:pt x="211" y="923"/>
                </a:cubicBezTo>
                <a:cubicBezTo>
                  <a:pt x="211" y="0"/>
                  <a:pt x="211" y="0"/>
                  <a:pt x="211" y="0"/>
                </a:cubicBezTo>
                <a:cubicBezTo>
                  <a:pt x="13" y="163"/>
                  <a:pt x="13" y="163"/>
                  <a:pt x="13" y="16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Sḻíḍé"/>
          <p:cNvSpPr>
            <a:spLocks/>
          </p:cNvSpPr>
          <p:nvPr/>
        </p:nvSpPr>
        <p:spPr bwMode="auto">
          <a:xfrm>
            <a:off x="6012789" y="3296254"/>
            <a:ext cx="37939" cy="2134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0"/>
              </a:cxn>
              <a:cxn ang="0">
                <a:pos x="0" y="2"/>
              </a:cxn>
              <a:cxn ang="0">
                <a:pos x="0" y="2"/>
              </a:cxn>
              <a:cxn ang="0">
                <a:pos x="3" y="5"/>
              </a:cxn>
              <a:cxn ang="0">
                <a:pos x="7" y="5"/>
              </a:cxn>
              <a:cxn ang="0">
                <a:pos x="9" y="2"/>
              </a:cxn>
              <a:cxn ang="0">
                <a:pos x="9" y="2"/>
              </a:cxn>
              <a:cxn ang="0">
                <a:pos x="7" y="0"/>
              </a:cxn>
            </a:cxnLst>
            <a:rect l="0" t="0" r="r" b="b"/>
            <a:pathLst>
              <a:path w="9" h="5">
                <a:moveTo>
                  <a:pt x="7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9" y="4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8" y="0"/>
                  <a:pt x="7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slîḓé"/>
          <p:cNvSpPr>
            <a:spLocks/>
          </p:cNvSpPr>
          <p:nvPr/>
        </p:nvSpPr>
        <p:spPr bwMode="auto">
          <a:xfrm>
            <a:off x="6000933" y="3270171"/>
            <a:ext cx="66393" cy="21342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" y="0"/>
              </a:cxn>
              <a:cxn ang="0">
                <a:pos x="0" y="3"/>
              </a:cxn>
              <a:cxn ang="0">
                <a:pos x="0" y="3"/>
              </a:cxn>
              <a:cxn ang="0">
                <a:pos x="2" y="5"/>
              </a:cxn>
              <a:cxn ang="0">
                <a:pos x="13" y="5"/>
              </a:cxn>
              <a:cxn ang="0">
                <a:pos x="16" y="3"/>
              </a:cxn>
              <a:cxn ang="0">
                <a:pos x="16" y="3"/>
              </a:cxn>
              <a:cxn ang="0">
                <a:pos x="13" y="0"/>
              </a:cxn>
            </a:cxnLst>
            <a:rect l="0" t="0" r="r" b="b"/>
            <a:pathLst>
              <a:path w="16" h="5">
                <a:moveTo>
                  <a:pt x="1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5" y="5"/>
                  <a:pt x="16" y="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1"/>
                  <a:pt x="15" y="0"/>
                  <a:pt x="13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ṡliḓè"/>
          <p:cNvSpPr>
            <a:spLocks/>
          </p:cNvSpPr>
          <p:nvPr/>
        </p:nvSpPr>
        <p:spPr bwMode="auto">
          <a:xfrm>
            <a:off x="5989077" y="3241716"/>
            <a:ext cx="87734" cy="2845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4" y="0"/>
              </a:cxn>
              <a:cxn ang="0">
                <a:pos x="0" y="3"/>
              </a:cxn>
              <a:cxn ang="0">
                <a:pos x="0" y="3"/>
              </a:cxn>
              <a:cxn ang="0">
                <a:pos x="4" y="7"/>
              </a:cxn>
              <a:cxn ang="0">
                <a:pos x="18" y="7"/>
              </a:cxn>
              <a:cxn ang="0">
                <a:pos x="21" y="3"/>
              </a:cxn>
              <a:cxn ang="0">
                <a:pos x="21" y="3"/>
              </a:cxn>
              <a:cxn ang="0">
                <a:pos x="18" y="0"/>
              </a:cxn>
            </a:cxnLst>
            <a:rect l="0" t="0" r="r" b="b"/>
            <a:pathLst>
              <a:path w="21" h="7">
                <a:moveTo>
                  <a:pt x="18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5"/>
                  <a:pt x="2" y="7"/>
                  <a:pt x="4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7"/>
                  <a:pt x="21" y="5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1"/>
                  <a:pt x="20" y="0"/>
                  <a:pt x="18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ṧlîďè"/>
          <p:cNvSpPr>
            <a:spLocks/>
          </p:cNvSpPr>
          <p:nvPr/>
        </p:nvSpPr>
        <p:spPr bwMode="auto">
          <a:xfrm>
            <a:off x="6027016" y="2931082"/>
            <a:ext cx="16599" cy="379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ṡļïḓè"/>
          <p:cNvSpPr>
            <a:spLocks/>
          </p:cNvSpPr>
          <p:nvPr/>
        </p:nvSpPr>
        <p:spPr bwMode="auto">
          <a:xfrm>
            <a:off x="6027016" y="2931082"/>
            <a:ext cx="16599" cy="379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$ḷîḑê"/>
          <p:cNvSpPr>
            <a:spLocks/>
          </p:cNvSpPr>
          <p:nvPr/>
        </p:nvSpPr>
        <p:spPr bwMode="auto">
          <a:xfrm>
            <a:off x="6110007" y="2969022"/>
            <a:ext cx="37939" cy="3794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1"/>
              </a:cxn>
              <a:cxn ang="0">
                <a:pos x="5" y="16"/>
              </a:cxn>
              <a:cxn ang="0">
                <a:pos x="16" y="4"/>
              </a:cxn>
              <a:cxn ang="0">
                <a:pos x="10" y="0"/>
              </a:cxn>
            </a:cxnLst>
            <a:rect l="0" t="0" r="r" b="b"/>
            <a:pathLst>
              <a:path w="16" h="16">
                <a:moveTo>
                  <a:pt x="10" y="0"/>
                </a:moveTo>
                <a:lnTo>
                  <a:pt x="0" y="11"/>
                </a:lnTo>
                <a:lnTo>
                  <a:pt x="5" y="16"/>
                </a:lnTo>
                <a:lnTo>
                  <a:pt x="16" y="4"/>
                </a:lnTo>
                <a:lnTo>
                  <a:pt x="1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Sḻîde"/>
          <p:cNvSpPr>
            <a:spLocks/>
          </p:cNvSpPr>
          <p:nvPr/>
        </p:nvSpPr>
        <p:spPr bwMode="auto">
          <a:xfrm>
            <a:off x="6110007" y="2969022"/>
            <a:ext cx="37939" cy="3794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1"/>
              </a:cxn>
              <a:cxn ang="0">
                <a:pos x="5" y="16"/>
              </a:cxn>
              <a:cxn ang="0">
                <a:pos x="16" y="4"/>
              </a:cxn>
              <a:cxn ang="0">
                <a:pos x="10" y="0"/>
              </a:cxn>
            </a:cxnLst>
            <a:rect l="0" t="0" r="r" b="b"/>
            <a:pathLst>
              <a:path w="16" h="16">
                <a:moveTo>
                  <a:pt x="10" y="0"/>
                </a:moveTo>
                <a:lnTo>
                  <a:pt x="0" y="11"/>
                </a:lnTo>
                <a:lnTo>
                  <a:pt x="5" y="16"/>
                </a:lnTo>
                <a:lnTo>
                  <a:pt x="16" y="4"/>
                </a:lnTo>
                <a:lnTo>
                  <a:pt x="1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Sľiḑê"/>
          <p:cNvSpPr>
            <a:spLocks/>
          </p:cNvSpPr>
          <p:nvPr/>
        </p:nvSpPr>
        <p:spPr bwMode="auto">
          <a:xfrm>
            <a:off x="6150316" y="3070986"/>
            <a:ext cx="42681" cy="2134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"/>
              </a:cxn>
              <a:cxn ang="0">
                <a:pos x="2" y="9"/>
              </a:cxn>
              <a:cxn ang="0">
                <a:pos x="18" y="7"/>
              </a:cxn>
              <a:cxn ang="0">
                <a:pos x="16" y="0"/>
              </a:cxn>
            </a:cxnLst>
            <a:rect l="0" t="0" r="r" b="b"/>
            <a:pathLst>
              <a:path w="18" h="9">
                <a:moveTo>
                  <a:pt x="16" y="0"/>
                </a:moveTo>
                <a:lnTo>
                  <a:pt x="0" y="1"/>
                </a:lnTo>
                <a:lnTo>
                  <a:pt x="2" y="9"/>
                </a:lnTo>
                <a:lnTo>
                  <a:pt x="18" y="7"/>
                </a:lnTo>
                <a:lnTo>
                  <a:pt x="1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ŝļïḑe"/>
          <p:cNvSpPr>
            <a:spLocks/>
          </p:cNvSpPr>
          <p:nvPr/>
        </p:nvSpPr>
        <p:spPr bwMode="auto">
          <a:xfrm>
            <a:off x="6150316" y="3070986"/>
            <a:ext cx="42681" cy="2134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"/>
              </a:cxn>
              <a:cxn ang="0">
                <a:pos x="2" y="9"/>
              </a:cxn>
              <a:cxn ang="0">
                <a:pos x="18" y="7"/>
              </a:cxn>
              <a:cxn ang="0">
                <a:pos x="16" y="0"/>
              </a:cxn>
            </a:cxnLst>
            <a:rect l="0" t="0" r="r" b="b"/>
            <a:pathLst>
              <a:path w="18" h="9">
                <a:moveTo>
                  <a:pt x="16" y="0"/>
                </a:moveTo>
                <a:lnTo>
                  <a:pt x="0" y="1"/>
                </a:lnTo>
                <a:lnTo>
                  <a:pt x="2" y="9"/>
                </a:lnTo>
                <a:lnTo>
                  <a:pt x="18" y="7"/>
                </a:lnTo>
                <a:lnTo>
                  <a:pt x="16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ṥ1ídê"/>
          <p:cNvSpPr>
            <a:spLocks/>
          </p:cNvSpPr>
          <p:nvPr/>
        </p:nvSpPr>
        <p:spPr bwMode="auto">
          <a:xfrm>
            <a:off x="6121862" y="3163464"/>
            <a:ext cx="37939" cy="3319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5"/>
              </a:cxn>
              <a:cxn ang="0">
                <a:pos x="12" y="14"/>
              </a:cxn>
              <a:cxn ang="0">
                <a:pos x="16" y="8"/>
              </a:cxn>
              <a:cxn ang="0">
                <a:pos x="4" y="0"/>
              </a:cxn>
            </a:cxnLst>
            <a:rect l="0" t="0" r="r" b="b"/>
            <a:pathLst>
              <a:path w="16" h="14">
                <a:moveTo>
                  <a:pt x="4" y="0"/>
                </a:moveTo>
                <a:lnTo>
                  <a:pt x="0" y="5"/>
                </a:lnTo>
                <a:lnTo>
                  <a:pt x="12" y="14"/>
                </a:lnTo>
                <a:lnTo>
                  <a:pt x="16" y="8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$ľïdé"/>
          <p:cNvSpPr>
            <a:spLocks/>
          </p:cNvSpPr>
          <p:nvPr/>
        </p:nvSpPr>
        <p:spPr bwMode="auto">
          <a:xfrm>
            <a:off x="6121862" y="3163464"/>
            <a:ext cx="37939" cy="3319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5"/>
              </a:cxn>
              <a:cxn ang="0">
                <a:pos x="12" y="14"/>
              </a:cxn>
              <a:cxn ang="0">
                <a:pos x="16" y="8"/>
              </a:cxn>
              <a:cxn ang="0">
                <a:pos x="4" y="0"/>
              </a:cxn>
            </a:cxnLst>
            <a:rect l="0" t="0" r="r" b="b"/>
            <a:pathLst>
              <a:path w="16" h="14">
                <a:moveTo>
                  <a:pt x="4" y="0"/>
                </a:moveTo>
                <a:lnTo>
                  <a:pt x="0" y="5"/>
                </a:lnTo>
                <a:lnTo>
                  <a:pt x="12" y="14"/>
                </a:lnTo>
                <a:lnTo>
                  <a:pt x="16" y="8"/>
                </a:lnTo>
                <a:lnTo>
                  <a:pt x="4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şḷîḋé"/>
          <p:cNvSpPr>
            <a:spLocks/>
          </p:cNvSpPr>
          <p:nvPr/>
        </p:nvSpPr>
        <p:spPr bwMode="auto">
          <a:xfrm>
            <a:off x="5917942" y="2966651"/>
            <a:ext cx="37939" cy="35569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5"/>
              </a:cxn>
              <a:cxn ang="0">
                <a:pos x="12" y="15"/>
              </a:cxn>
              <a:cxn ang="0">
                <a:pos x="16" y="12"/>
              </a:cxn>
              <a:cxn ang="0">
                <a:pos x="5" y="0"/>
              </a:cxn>
            </a:cxnLst>
            <a:rect l="0" t="0" r="r" b="b"/>
            <a:pathLst>
              <a:path w="16" h="15">
                <a:moveTo>
                  <a:pt x="5" y="0"/>
                </a:moveTo>
                <a:lnTo>
                  <a:pt x="0" y="5"/>
                </a:lnTo>
                <a:lnTo>
                  <a:pt x="12" y="15"/>
                </a:lnTo>
                <a:lnTo>
                  <a:pt x="16" y="12"/>
                </a:lnTo>
                <a:lnTo>
                  <a:pt x="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ṡḷiḓê"/>
          <p:cNvSpPr>
            <a:spLocks/>
          </p:cNvSpPr>
          <p:nvPr/>
        </p:nvSpPr>
        <p:spPr bwMode="auto">
          <a:xfrm>
            <a:off x="5917942" y="2966651"/>
            <a:ext cx="37939" cy="35569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5"/>
              </a:cxn>
              <a:cxn ang="0">
                <a:pos x="12" y="15"/>
              </a:cxn>
              <a:cxn ang="0">
                <a:pos x="16" y="12"/>
              </a:cxn>
              <a:cxn ang="0">
                <a:pos x="5" y="0"/>
              </a:cxn>
            </a:cxnLst>
            <a:rect l="0" t="0" r="r" b="b"/>
            <a:pathLst>
              <a:path w="16" h="15">
                <a:moveTo>
                  <a:pt x="5" y="0"/>
                </a:moveTo>
                <a:lnTo>
                  <a:pt x="0" y="5"/>
                </a:lnTo>
                <a:lnTo>
                  <a:pt x="12" y="15"/>
                </a:lnTo>
                <a:lnTo>
                  <a:pt x="16" y="12"/>
                </a:lnTo>
                <a:lnTo>
                  <a:pt x="5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şḷïḓê"/>
          <p:cNvSpPr>
            <a:spLocks/>
          </p:cNvSpPr>
          <p:nvPr/>
        </p:nvSpPr>
        <p:spPr bwMode="auto">
          <a:xfrm>
            <a:off x="5875261" y="3070986"/>
            <a:ext cx="37939" cy="165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16" y="7"/>
              </a:cxn>
              <a:cxn ang="0">
                <a:pos x="16" y="1"/>
              </a:cxn>
              <a:cxn ang="0">
                <a:pos x="0" y="0"/>
              </a:cxn>
            </a:cxnLst>
            <a:rect l="0" t="0" r="r" b="b"/>
            <a:pathLst>
              <a:path w="16" h="7">
                <a:moveTo>
                  <a:pt x="0" y="0"/>
                </a:moveTo>
                <a:lnTo>
                  <a:pt x="0" y="7"/>
                </a:lnTo>
                <a:lnTo>
                  <a:pt x="16" y="7"/>
                </a:lnTo>
                <a:lnTo>
                  <a:pt x="16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ṧļîḍe"/>
          <p:cNvSpPr>
            <a:spLocks/>
          </p:cNvSpPr>
          <p:nvPr/>
        </p:nvSpPr>
        <p:spPr bwMode="auto">
          <a:xfrm>
            <a:off x="5875261" y="3070986"/>
            <a:ext cx="37939" cy="165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16" y="7"/>
              </a:cxn>
              <a:cxn ang="0">
                <a:pos x="16" y="1"/>
              </a:cxn>
              <a:cxn ang="0">
                <a:pos x="0" y="0"/>
              </a:cxn>
            </a:cxnLst>
            <a:rect l="0" t="0" r="r" b="b"/>
            <a:pathLst>
              <a:path w="16" h="7">
                <a:moveTo>
                  <a:pt x="0" y="0"/>
                </a:moveTo>
                <a:lnTo>
                  <a:pt x="0" y="7"/>
                </a:lnTo>
                <a:lnTo>
                  <a:pt x="16" y="7"/>
                </a:lnTo>
                <a:lnTo>
                  <a:pt x="16" y="1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ṩḻïḍê"/>
          <p:cNvSpPr>
            <a:spLocks/>
          </p:cNvSpPr>
          <p:nvPr/>
        </p:nvSpPr>
        <p:spPr bwMode="auto">
          <a:xfrm>
            <a:off x="5903715" y="3158722"/>
            <a:ext cx="42681" cy="3794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0"/>
              </a:cxn>
              <a:cxn ang="0">
                <a:pos x="4" y="16"/>
              </a:cxn>
              <a:cxn ang="0">
                <a:pos x="18" y="5"/>
              </a:cxn>
              <a:cxn ang="0">
                <a:pos x="13" y="0"/>
              </a:cxn>
            </a:cxnLst>
            <a:rect l="0" t="0" r="r" b="b"/>
            <a:pathLst>
              <a:path w="18" h="16">
                <a:moveTo>
                  <a:pt x="13" y="0"/>
                </a:moveTo>
                <a:lnTo>
                  <a:pt x="0" y="10"/>
                </a:lnTo>
                <a:lnTo>
                  <a:pt x="4" y="16"/>
                </a:lnTo>
                <a:lnTo>
                  <a:pt x="18" y="5"/>
                </a:ln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ş1ïdé"/>
          <p:cNvSpPr>
            <a:spLocks/>
          </p:cNvSpPr>
          <p:nvPr/>
        </p:nvSpPr>
        <p:spPr bwMode="auto">
          <a:xfrm>
            <a:off x="5903715" y="3158722"/>
            <a:ext cx="42681" cy="3794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0"/>
              </a:cxn>
              <a:cxn ang="0">
                <a:pos x="4" y="16"/>
              </a:cxn>
              <a:cxn ang="0">
                <a:pos x="18" y="5"/>
              </a:cxn>
              <a:cxn ang="0">
                <a:pos x="13" y="0"/>
              </a:cxn>
            </a:cxnLst>
            <a:rect l="0" t="0" r="r" b="b"/>
            <a:pathLst>
              <a:path w="18" h="16">
                <a:moveTo>
                  <a:pt x="13" y="0"/>
                </a:moveTo>
                <a:lnTo>
                  <a:pt x="0" y="10"/>
                </a:lnTo>
                <a:lnTo>
                  <a:pt x="4" y="16"/>
                </a:lnTo>
                <a:lnTo>
                  <a:pt x="18" y="5"/>
                </a:lnTo>
                <a:lnTo>
                  <a:pt x="13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ṥľïḋè"/>
          <p:cNvSpPr>
            <a:spLocks/>
          </p:cNvSpPr>
          <p:nvPr/>
        </p:nvSpPr>
        <p:spPr bwMode="auto">
          <a:xfrm>
            <a:off x="6038872" y="3125524"/>
            <a:ext cx="16599" cy="23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6"/>
              </a:cxn>
              <a:cxn ang="0">
                <a:pos x="4" y="3"/>
              </a:cxn>
              <a:cxn ang="0">
                <a:pos x="4" y="3"/>
              </a:cxn>
              <a:cxn ang="0">
                <a:pos x="2" y="1"/>
              </a:cxn>
              <a:cxn ang="0">
                <a:pos x="0" y="0"/>
              </a:cxn>
            </a:cxnLst>
            <a:rect l="0" t="0" r="r" b="b"/>
            <a:pathLst>
              <a:path w="4" h="6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4" y="5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3" y="1"/>
                  <a:pt x="2" y="1"/>
                </a:cubicBezTo>
                <a:cubicBezTo>
                  <a:pt x="2" y="1"/>
                  <a:pt x="1" y="1"/>
                  <a:pt x="0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sḻíḍe"/>
          <p:cNvSpPr>
            <a:spLocks/>
          </p:cNvSpPr>
          <p:nvPr/>
        </p:nvSpPr>
        <p:spPr bwMode="auto">
          <a:xfrm>
            <a:off x="6017531" y="3082842"/>
            <a:ext cx="9485" cy="2134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3"/>
              </a:cxn>
              <a:cxn ang="0">
                <a:pos x="0" y="3"/>
              </a:cxn>
              <a:cxn ang="0">
                <a:pos x="2" y="5"/>
              </a:cxn>
              <a:cxn ang="0">
                <a:pos x="2" y="5"/>
              </a:cxn>
              <a:cxn ang="0">
                <a:pos x="2" y="0"/>
              </a:cxn>
            </a:cxnLst>
            <a:rect l="0" t="0" r="r" b="b"/>
            <a:pathLst>
              <a:path w="2" h="5">
                <a:moveTo>
                  <a:pt x="2" y="0"/>
                </a:moveTo>
                <a:cubicBezTo>
                  <a:pt x="0" y="1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ṡľíde"/>
          <p:cNvSpPr>
            <a:spLocks/>
          </p:cNvSpPr>
          <p:nvPr/>
        </p:nvSpPr>
        <p:spPr bwMode="auto">
          <a:xfrm>
            <a:off x="5934541" y="2985621"/>
            <a:ext cx="196807" cy="234754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22" y="14"/>
              </a:cxn>
              <a:cxn ang="0">
                <a:pos x="25" y="14"/>
              </a:cxn>
              <a:cxn ang="0">
                <a:pos x="25" y="20"/>
              </a:cxn>
              <a:cxn ang="0">
                <a:pos x="30" y="22"/>
              </a:cxn>
              <a:cxn ang="0">
                <a:pos x="32" y="27"/>
              </a:cxn>
              <a:cxn ang="0">
                <a:pos x="32" y="27"/>
              </a:cxn>
              <a:cxn ang="0">
                <a:pos x="28" y="27"/>
              </a:cxn>
              <a:cxn ang="0">
                <a:pos x="25" y="23"/>
              </a:cxn>
              <a:cxn ang="0">
                <a:pos x="25" y="23"/>
              </a:cxn>
              <a:cxn ang="0">
                <a:pos x="25" y="29"/>
              </a:cxn>
              <a:cxn ang="0">
                <a:pos x="28" y="30"/>
              </a:cxn>
              <a:cxn ang="0">
                <a:pos x="32" y="32"/>
              </a:cxn>
              <a:cxn ang="0">
                <a:pos x="33" y="36"/>
              </a:cxn>
              <a:cxn ang="0">
                <a:pos x="33" y="36"/>
              </a:cxn>
              <a:cxn ang="0">
                <a:pos x="30" y="41"/>
              </a:cxn>
              <a:cxn ang="0">
                <a:pos x="25" y="43"/>
              </a:cxn>
              <a:cxn ang="0">
                <a:pos x="25" y="43"/>
              </a:cxn>
              <a:cxn ang="0">
                <a:pos x="25" y="48"/>
              </a:cxn>
              <a:cxn ang="0">
                <a:pos x="22" y="48"/>
              </a:cxn>
              <a:cxn ang="0">
                <a:pos x="22" y="43"/>
              </a:cxn>
              <a:cxn ang="0">
                <a:pos x="17" y="41"/>
              </a:cxn>
              <a:cxn ang="0">
                <a:pos x="15" y="35"/>
              </a:cxn>
              <a:cxn ang="0">
                <a:pos x="15" y="35"/>
              </a:cxn>
              <a:cxn ang="0">
                <a:pos x="19" y="35"/>
              </a:cxn>
              <a:cxn ang="0">
                <a:pos x="22" y="39"/>
              </a:cxn>
              <a:cxn ang="0">
                <a:pos x="22" y="39"/>
              </a:cxn>
              <a:cxn ang="0">
                <a:pos x="22" y="32"/>
              </a:cxn>
              <a:cxn ang="0">
                <a:pos x="20" y="32"/>
              </a:cxn>
              <a:cxn ang="0">
                <a:pos x="15" y="26"/>
              </a:cxn>
              <a:cxn ang="0">
                <a:pos x="15" y="26"/>
              </a:cxn>
              <a:cxn ang="0">
                <a:pos x="18" y="21"/>
              </a:cxn>
              <a:cxn ang="0">
                <a:pos x="22" y="20"/>
              </a:cxn>
              <a:cxn ang="0">
                <a:pos x="22" y="20"/>
              </a:cxn>
              <a:cxn ang="0">
                <a:pos x="22" y="14"/>
              </a:cxn>
              <a:cxn ang="0">
                <a:pos x="7" y="10"/>
              </a:cxn>
              <a:cxn ang="0">
                <a:pos x="24" y="2"/>
              </a:cxn>
              <a:cxn ang="0">
                <a:pos x="40" y="10"/>
              </a:cxn>
              <a:cxn ang="0">
                <a:pos x="40" y="10"/>
              </a:cxn>
              <a:cxn ang="0">
                <a:pos x="24" y="8"/>
              </a:cxn>
              <a:cxn ang="0">
                <a:pos x="7" y="10"/>
              </a:cxn>
              <a:cxn ang="0">
                <a:pos x="7" y="10"/>
              </a:cxn>
              <a:cxn ang="0">
                <a:pos x="24" y="0"/>
              </a:cxn>
              <a:cxn ang="0">
                <a:pos x="0" y="23"/>
              </a:cxn>
              <a:cxn ang="0">
                <a:pos x="0" y="23"/>
              </a:cxn>
              <a:cxn ang="0">
                <a:pos x="5" y="38"/>
              </a:cxn>
              <a:cxn ang="0">
                <a:pos x="14" y="56"/>
              </a:cxn>
              <a:cxn ang="0">
                <a:pos x="15" y="56"/>
              </a:cxn>
              <a:cxn ang="0">
                <a:pos x="18" y="56"/>
              </a:cxn>
              <a:cxn ang="0">
                <a:pos x="28" y="56"/>
              </a:cxn>
              <a:cxn ang="0">
                <a:pos x="33" y="56"/>
              </a:cxn>
              <a:cxn ang="0">
                <a:pos x="33" y="56"/>
              </a:cxn>
              <a:cxn ang="0">
                <a:pos x="42" y="38"/>
              </a:cxn>
              <a:cxn ang="0">
                <a:pos x="47" y="23"/>
              </a:cxn>
              <a:cxn ang="0">
                <a:pos x="47" y="23"/>
              </a:cxn>
              <a:cxn ang="0">
                <a:pos x="24" y="0"/>
              </a:cxn>
            </a:cxnLst>
            <a:rect l="0" t="0" r="r" b="b"/>
            <a:pathLst>
              <a:path w="47" h="56">
                <a:moveTo>
                  <a:pt x="22" y="14"/>
                </a:move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7" y="20"/>
                  <a:pt x="28" y="21"/>
                  <a:pt x="30" y="22"/>
                </a:cubicBezTo>
                <a:cubicBezTo>
                  <a:pt x="31" y="23"/>
                  <a:pt x="32" y="25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5"/>
                  <a:pt x="27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30"/>
                  <a:pt x="27" y="30"/>
                  <a:pt x="28" y="30"/>
                </a:cubicBezTo>
                <a:cubicBezTo>
                  <a:pt x="30" y="30"/>
                  <a:pt x="31" y="31"/>
                  <a:pt x="32" y="32"/>
                </a:cubicBezTo>
                <a:cubicBezTo>
                  <a:pt x="32" y="33"/>
                  <a:pt x="33" y="35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8"/>
                  <a:pt x="32" y="40"/>
                  <a:pt x="30" y="41"/>
                </a:cubicBezTo>
                <a:cubicBezTo>
                  <a:pt x="29" y="42"/>
                  <a:pt x="27" y="42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8"/>
                  <a:pt x="25" y="48"/>
                  <a:pt x="25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2"/>
                  <a:pt x="19" y="42"/>
                  <a:pt x="17" y="41"/>
                </a:cubicBezTo>
                <a:cubicBezTo>
                  <a:pt x="15" y="39"/>
                  <a:pt x="15" y="37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7"/>
                  <a:pt x="20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2"/>
                  <a:pt x="22" y="32"/>
                  <a:pt x="22" y="32"/>
                </a:cubicBezTo>
                <a:cubicBezTo>
                  <a:pt x="21" y="32"/>
                  <a:pt x="21" y="32"/>
                  <a:pt x="20" y="32"/>
                </a:cubicBezTo>
                <a:cubicBezTo>
                  <a:pt x="17" y="31"/>
                  <a:pt x="15" y="29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4"/>
                  <a:pt x="16" y="23"/>
                  <a:pt x="18" y="21"/>
                </a:cubicBezTo>
                <a:cubicBezTo>
                  <a:pt x="19" y="21"/>
                  <a:pt x="20" y="20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14"/>
                  <a:pt x="22" y="14"/>
                  <a:pt x="22" y="14"/>
                </a:cubicBezTo>
                <a:moveTo>
                  <a:pt x="7" y="10"/>
                </a:moveTo>
                <a:cubicBezTo>
                  <a:pt x="11" y="5"/>
                  <a:pt x="17" y="2"/>
                  <a:pt x="24" y="2"/>
                </a:cubicBezTo>
                <a:cubicBezTo>
                  <a:pt x="31" y="2"/>
                  <a:pt x="37" y="5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5" y="9"/>
                  <a:pt x="30" y="8"/>
                  <a:pt x="24" y="8"/>
                </a:cubicBezTo>
                <a:cubicBezTo>
                  <a:pt x="18" y="8"/>
                  <a:pt x="12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moveTo>
                  <a:pt x="24" y="0"/>
                </a:moveTo>
                <a:cubicBezTo>
                  <a:pt x="11" y="0"/>
                  <a:pt x="0" y="10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9"/>
                  <a:pt x="2" y="34"/>
                  <a:pt x="5" y="38"/>
                </a:cubicBezTo>
                <a:cubicBezTo>
                  <a:pt x="7" y="40"/>
                  <a:pt x="13" y="50"/>
                  <a:pt x="14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4" y="50"/>
                  <a:pt x="40" y="40"/>
                  <a:pt x="42" y="38"/>
                </a:cubicBezTo>
                <a:cubicBezTo>
                  <a:pt x="45" y="34"/>
                  <a:pt x="47" y="29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10"/>
                  <a:pt x="37" y="0"/>
                  <a:pt x="24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śļîďé"/>
          <p:cNvSpPr>
            <a:spLocks/>
          </p:cNvSpPr>
          <p:nvPr/>
        </p:nvSpPr>
        <p:spPr bwMode="auto">
          <a:xfrm>
            <a:off x="5058275" y="3308112"/>
            <a:ext cx="4742" cy="1185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"/>
              </a:cxn>
              <a:cxn ang="0">
                <a:pos x="0" y="1"/>
              </a:cxn>
              <a:cxn ang="0">
                <a:pos x="1" y="3"/>
              </a:cxn>
              <a:cxn ang="0">
                <a:pos x="1" y="3"/>
              </a:cxn>
              <a:cxn ang="0">
                <a:pos x="1" y="0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ṣḻiḍé"/>
          <p:cNvSpPr>
            <a:spLocks/>
          </p:cNvSpPr>
          <p:nvPr/>
        </p:nvSpPr>
        <p:spPr bwMode="auto">
          <a:xfrm>
            <a:off x="5070131" y="3331825"/>
            <a:ext cx="9484" cy="16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4"/>
              </a:cxn>
              <a:cxn ang="0">
                <a:pos x="2" y="2"/>
              </a:cxn>
              <a:cxn ang="0">
                <a:pos x="2" y="2"/>
              </a:cxn>
              <a:cxn ang="0">
                <a:pos x="1" y="0"/>
              </a:cxn>
              <a:cxn ang="0">
                <a:pos x="0" y="0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2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$ḷiḓè"/>
          <p:cNvSpPr>
            <a:spLocks/>
          </p:cNvSpPr>
          <p:nvPr/>
        </p:nvSpPr>
        <p:spPr bwMode="auto">
          <a:xfrm>
            <a:off x="5003742" y="3260687"/>
            <a:ext cx="130407" cy="130420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4" y="5"/>
              </a:cxn>
              <a:cxn ang="0">
                <a:pos x="16" y="5"/>
              </a:cxn>
              <a:cxn ang="0">
                <a:pos x="16" y="9"/>
              </a:cxn>
              <a:cxn ang="0">
                <a:pos x="19" y="10"/>
              </a:cxn>
              <a:cxn ang="0">
                <a:pos x="21" y="13"/>
              </a:cxn>
              <a:cxn ang="0">
                <a:pos x="21" y="13"/>
              </a:cxn>
              <a:cxn ang="0">
                <a:pos x="18" y="13"/>
              </a:cxn>
              <a:cxn ang="0">
                <a:pos x="16" y="11"/>
              </a:cxn>
              <a:cxn ang="0">
                <a:pos x="16" y="11"/>
              </a:cxn>
              <a:cxn ang="0">
                <a:pos x="16" y="15"/>
              </a:cxn>
              <a:cxn ang="0">
                <a:pos x="18" y="15"/>
              </a:cxn>
              <a:cxn ang="0">
                <a:pos x="20" y="17"/>
              </a:cxn>
              <a:cxn ang="0">
                <a:pos x="21" y="19"/>
              </a:cxn>
              <a:cxn ang="0">
                <a:pos x="21" y="19"/>
              </a:cxn>
              <a:cxn ang="0">
                <a:pos x="19" y="22"/>
              </a:cxn>
              <a:cxn ang="0">
                <a:pos x="16" y="23"/>
              </a:cxn>
              <a:cxn ang="0">
                <a:pos x="16" y="23"/>
              </a:cxn>
              <a:cxn ang="0">
                <a:pos x="16" y="26"/>
              </a:cxn>
              <a:cxn ang="0">
                <a:pos x="14" y="26"/>
              </a:cxn>
              <a:cxn ang="0">
                <a:pos x="14" y="23"/>
              </a:cxn>
              <a:cxn ang="0">
                <a:pos x="11" y="22"/>
              </a:cxn>
              <a:cxn ang="0">
                <a:pos x="10" y="18"/>
              </a:cxn>
              <a:cxn ang="0">
                <a:pos x="10" y="18"/>
              </a:cxn>
              <a:cxn ang="0">
                <a:pos x="12" y="18"/>
              </a:cxn>
              <a:cxn ang="0">
                <a:pos x="14" y="21"/>
              </a:cxn>
              <a:cxn ang="0">
                <a:pos x="14" y="21"/>
              </a:cxn>
              <a:cxn ang="0">
                <a:pos x="14" y="17"/>
              </a:cxn>
              <a:cxn ang="0">
                <a:pos x="13" y="16"/>
              </a:cxn>
              <a:cxn ang="0">
                <a:pos x="10" y="13"/>
              </a:cxn>
              <a:cxn ang="0">
                <a:pos x="10" y="13"/>
              </a:cxn>
              <a:cxn ang="0">
                <a:pos x="12" y="10"/>
              </a:cxn>
              <a:cxn ang="0">
                <a:pos x="14" y="9"/>
              </a:cxn>
              <a:cxn ang="0">
                <a:pos x="14" y="9"/>
              </a:cxn>
              <a:cxn ang="0">
                <a:pos x="14" y="5"/>
              </a:cxn>
              <a:cxn ang="0">
                <a:pos x="15" y="0"/>
              </a:cxn>
              <a:cxn ang="0">
                <a:pos x="0" y="16"/>
              </a:cxn>
              <a:cxn ang="0">
                <a:pos x="0" y="16"/>
              </a:cxn>
              <a:cxn ang="0">
                <a:pos x="15" y="31"/>
              </a:cxn>
              <a:cxn ang="0">
                <a:pos x="31" y="16"/>
              </a:cxn>
              <a:cxn ang="0">
                <a:pos x="31" y="16"/>
              </a:cxn>
              <a:cxn ang="0">
                <a:pos x="15" y="0"/>
              </a:cxn>
            </a:cxnLst>
            <a:rect l="0" t="0" r="r" b="b"/>
            <a:pathLst>
              <a:path w="31" h="31">
                <a:moveTo>
                  <a:pt x="14" y="5"/>
                </a:moveTo>
                <a:cubicBezTo>
                  <a:pt x="14" y="5"/>
                  <a:pt x="14" y="5"/>
                  <a:pt x="14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8" y="9"/>
                  <a:pt x="19" y="10"/>
                </a:cubicBezTo>
                <a:cubicBezTo>
                  <a:pt x="20" y="11"/>
                  <a:pt x="21" y="12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2"/>
                  <a:pt x="17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5"/>
                  <a:pt x="16" y="15"/>
                  <a:pt x="16" y="15"/>
                </a:cubicBezTo>
                <a:cubicBezTo>
                  <a:pt x="17" y="15"/>
                  <a:pt x="17" y="15"/>
                  <a:pt x="18" y="15"/>
                </a:cubicBezTo>
                <a:cubicBezTo>
                  <a:pt x="19" y="15"/>
                  <a:pt x="20" y="16"/>
                  <a:pt x="20" y="17"/>
                </a:cubicBezTo>
                <a:cubicBezTo>
                  <a:pt x="21" y="17"/>
                  <a:pt x="21" y="18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0"/>
                  <a:pt x="20" y="21"/>
                  <a:pt x="19" y="22"/>
                </a:cubicBezTo>
                <a:cubicBezTo>
                  <a:pt x="18" y="22"/>
                  <a:pt x="17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2" y="22"/>
                  <a:pt x="11" y="22"/>
                </a:cubicBezTo>
                <a:cubicBezTo>
                  <a:pt x="10" y="21"/>
                  <a:pt x="10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9"/>
                  <a:pt x="13" y="20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1" y="16"/>
                  <a:pt x="10" y="15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1"/>
                  <a:pt x="11" y="10"/>
                  <a:pt x="12" y="10"/>
                </a:cubicBezTo>
                <a:cubicBezTo>
                  <a:pt x="12" y="9"/>
                  <a:pt x="13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5"/>
                  <a:pt x="14" y="5"/>
                  <a:pt x="14" y="5"/>
                </a:cubicBezTo>
                <a:moveTo>
                  <a:pt x="15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7"/>
                  <a:pt x="24" y="0"/>
                  <a:pt x="15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şļíḍe"/>
          <p:cNvSpPr>
            <a:spLocks/>
          </p:cNvSpPr>
          <p:nvPr/>
        </p:nvSpPr>
        <p:spPr bwMode="auto">
          <a:xfrm>
            <a:off x="4823544" y="3073357"/>
            <a:ext cx="294007" cy="291665"/>
          </a:xfrm>
          <a:custGeom>
            <a:avLst/>
            <a:gdLst/>
            <a:ahLst/>
            <a:cxnLst>
              <a:cxn ang="0">
                <a:pos x="14" y="59"/>
              </a:cxn>
              <a:cxn ang="0">
                <a:pos x="24" y="65"/>
              </a:cxn>
              <a:cxn ang="0">
                <a:pos x="14" y="59"/>
              </a:cxn>
              <a:cxn ang="0">
                <a:pos x="20" y="52"/>
              </a:cxn>
              <a:cxn ang="0">
                <a:pos x="33" y="66"/>
              </a:cxn>
              <a:cxn ang="0">
                <a:pos x="20" y="52"/>
              </a:cxn>
              <a:cxn ang="0">
                <a:pos x="3" y="37"/>
              </a:cxn>
              <a:cxn ang="0">
                <a:pos x="16" y="51"/>
              </a:cxn>
              <a:cxn ang="0">
                <a:pos x="11" y="56"/>
              </a:cxn>
              <a:cxn ang="0">
                <a:pos x="18" y="37"/>
              </a:cxn>
              <a:cxn ang="0">
                <a:pos x="33" y="37"/>
              </a:cxn>
              <a:cxn ang="0">
                <a:pos x="33" y="46"/>
              </a:cxn>
              <a:cxn ang="0">
                <a:pos x="18" y="37"/>
              </a:cxn>
              <a:cxn ang="0">
                <a:pos x="37" y="23"/>
              </a:cxn>
              <a:cxn ang="0">
                <a:pos x="52" y="34"/>
              </a:cxn>
              <a:cxn ang="0">
                <a:pos x="37" y="34"/>
              </a:cxn>
              <a:cxn ang="0">
                <a:pos x="18" y="34"/>
              </a:cxn>
              <a:cxn ang="0">
                <a:pos x="33" y="23"/>
              </a:cxn>
              <a:cxn ang="0">
                <a:pos x="18" y="34"/>
              </a:cxn>
              <a:cxn ang="0">
                <a:pos x="53" y="20"/>
              </a:cxn>
              <a:cxn ang="0">
                <a:pos x="67" y="34"/>
              </a:cxn>
              <a:cxn ang="0">
                <a:pos x="55" y="34"/>
              </a:cxn>
              <a:cxn ang="0">
                <a:pos x="3" y="34"/>
              </a:cxn>
              <a:cxn ang="0">
                <a:pos x="16" y="19"/>
              </a:cxn>
              <a:cxn ang="0">
                <a:pos x="14" y="34"/>
              </a:cxn>
              <a:cxn ang="0">
                <a:pos x="14" y="11"/>
              </a:cxn>
              <a:cxn ang="0">
                <a:pos x="24" y="5"/>
              </a:cxn>
              <a:cxn ang="0">
                <a:pos x="17" y="16"/>
              </a:cxn>
              <a:cxn ang="0">
                <a:pos x="37" y="5"/>
              </a:cxn>
              <a:cxn ang="0">
                <a:pos x="49" y="18"/>
              </a:cxn>
              <a:cxn ang="0">
                <a:pos x="37" y="20"/>
              </a:cxn>
              <a:cxn ang="0">
                <a:pos x="44" y="4"/>
              </a:cxn>
              <a:cxn ang="0">
                <a:pos x="56" y="11"/>
              </a:cxn>
              <a:cxn ang="0">
                <a:pos x="52" y="16"/>
              </a:cxn>
              <a:cxn ang="0">
                <a:pos x="20" y="17"/>
              </a:cxn>
              <a:cxn ang="0">
                <a:pos x="33" y="4"/>
              </a:cxn>
              <a:cxn ang="0">
                <a:pos x="33" y="20"/>
              </a:cxn>
              <a:cxn ang="0">
                <a:pos x="37" y="0"/>
              </a:cxn>
              <a:cxn ang="0">
                <a:pos x="33" y="0"/>
              </a:cxn>
              <a:cxn ang="0">
                <a:pos x="0" y="35"/>
              </a:cxn>
              <a:cxn ang="0">
                <a:pos x="35" y="70"/>
              </a:cxn>
              <a:cxn ang="0">
                <a:pos x="44" y="69"/>
              </a:cxn>
              <a:cxn ang="0">
                <a:pos x="37" y="66"/>
              </a:cxn>
              <a:cxn ang="0">
                <a:pos x="45" y="51"/>
              </a:cxn>
              <a:cxn ang="0">
                <a:pos x="47" y="48"/>
              </a:cxn>
              <a:cxn ang="0">
                <a:pos x="37" y="37"/>
              </a:cxn>
              <a:cxn ang="0">
                <a:pos x="52" y="37"/>
              </a:cxn>
              <a:cxn ang="0">
                <a:pos x="51" y="46"/>
              </a:cxn>
              <a:cxn ang="0">
                <a:pos x="55" y="37"/>
              </a:cxn>
              <a:cxn ang="0">
                <a:pos x="67" y="37"/>
              </a:cxn>
              <a:cxn ang="0">
                <a:pos x="65" y="46"/>
              </a:cxn>
              <a:cxn ang="0">
                <a:pos x="70" y="35"/>
              </a:cxn>
              <a:cxn ang="0">
                <a:pos x="37" y="0"/>
              </a:cxn>
            </a:cxnLst>
            <a:rect l="0" t="0" r="r" b="b"/>
            <a:pathLst>
              <a:path w="70" h="70">
                <a:moveTo>
                  <a:pt x="14" y="59"/>
                </a:moveTo>
                <a:cubicBezTo>
                  <a:pt x="14" y="59"/>
                  <a:pt x="14" y="59"/>
                  <a:pt x="14" y="59"/>
                </a:cubicBezTo>
                <a:cubicBezTo>
                  <a:pt x="14" y="57"/>
                  <a:pt x="16" y="55"/>
                  <a:pt x="18" y="54"/>
                </a:cubicBezTo>
                <a:cubicBezTo>
                  <a:pt x="19" y="58"/>
                  <a:pt x="21" y="62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0" y="63"/>
                  <a:pt x="17" y="61"/>
                  <a:pt x="14" y="59"/>
                </a:cubicBezTo>
                <a:moveTo>
                  <a:pt x="20" y="52"/>
                </a:moveTo>
                <a:cubicBezTo>
                  <a:pt x="20" y="52"/>
                  <a:pt x="20" y="52"/>
                  <a:pt x="20" y="52"/>
                </a:cubicBezTo>
                <a:cubicBezTo>
                  <a:pt x="24" y="51"/>
                  <a:pt x="29" y="50"/>
                  <a:pt x="33" y="50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27" y="65"/>
                  <a:pt x="23" y="59"/>
                  <a:pt x="20" y="52"/>
                </a:cubicBezTo>
                <a:moveTo>
                  <a:pt x="3" y="37"/>
                </a:moveTo>
                <a:cubicBezTo>
                  <a:pt x="3" y="37"/>
                  <a:pt x="3" y="37"/>
                  <a:pt x="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41"/>
                  <a:pt x="15" y="46"/>
                  <a:pt x="16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4" y="52"/>
                  <a:pt x="12" y="54"/>
                  <a:pt x="11" y="56"/>
                </a:cubicBezTo>
                <a:cubicBezTo>
                  <a:pt x="7" y="51"/>
                  <a:pt x="4" y="44"/>
                  <a:pt x="3" y="37"/>
                </a:cubicBezTo>
                <a:moveTo>
                  <a:pt x="18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9" y="47"/>
                  <a:pt x="24" y="47"/>
                  <a:pt x="19" y="49"/>
                </a:cubicBezTo>
                <a:cubicBezTo>
                  <a:pt x="18" y="45"/>
                  <a:pt x="18" y="41"/>
                  <a:pt x="18" y="37"/>
                </a:cubicBezTo>
                <a:moveTo>
                  <a:pt x="37" y="23"/>
                </a:moveTo>
                <a:cubicBezTo>
                  <a:pt x="37" y="23"/>
                  <a:pt x="37" y="23"/>
                  <a:pt x="37" y="23"/>
                </a:cubicBezTo>
                <a:cubicBezTo>
                  <a:pt x="41" y="23"/>
                  <a:pt x="46" y="23"/>
                  <a:pt x="50" y="21"/>
                </a:cubicBezTo>
                <a:cubicBezTo>
                  <a:pt x="51" y="25"/>
                  <a:pt x="52" y="30"/>
                  <a:pt x="52" y="34"/>
                </a:cubicBezTo>
                <a:cubicBezTo>
                  <a:pt x="52" y="34"/>
                  <a:pt x="52" y="34"/>
                  <a:pt x="52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23"/>
                  <a:pt x="37" y="23"/>
                  <a:pt x="37" y="23"/>
                </a:cubicBezTo>
                <a:moveTo>
                  <a:pt x="18" y="34"/>
                </a:moveTo>
                <a:cubicBezTo>
                  <a:pt x="18" y="29"/>
                  <a:pt x="18" y="25"/>
                  <a:pt x="19" y="21"/>
                </a:cubicBezTo>
                <a:cubicBezTo>
                  <a:pt x="23" y="22"/>
                  <a:pt x="29" y="23"/>
                  <a:pt x="33" y="23"/>
                </a:cubicBezTo>
                <a:cubicBezTo>
                  <a:pt x="33" y="34"/>
                  <a:pt x="33" y="34"/>
                  <a:pt x="33" y="34"/>
                </a:cubicBezTo>
                <a:cubicBezTo>
                  <a:pt x="18" y="34"/>
                  <a:pt x="18" y="34"/>
                  <a:pt x="18" y="34"/>
                </a:cubicBezTo>
                <a:moveTo>
                  <a:pt x="53" y="20"/>
                </a:moveTo>
                <a:cubicBezTo>
                  <a:pt x="53" y="20"/>
                  <a:pt x="53" y="20"/>
                  <a:pt x="53" y="20"/>
                </a:cubicBezTo>
                <a:cubicBezTo>
                  <a:pt x="56" y="18"/>
                  <a:pt x="58" y="16"/>
                  <a:pt x="59" y="14"/>
                </a:cubicBezTo>
                <a:cubicBezTo>
                  <a:pt x="64" y="19"/>
                  <a:pt x="67" y="2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9"/>
                  <a:pt x="55" y="24"/>
                  <a:pt x="53" y="20"/>
                </a:cubicBezTo>
                <a:moveTo>
                  <a:pt x="3" y="34"/>
                </a:moveTo>
                <a:cubicBezTo>
                  <a:pt x="4" y="26"/>
                  <a:pt x="7" y="19"/>
                  <a:pt x="12" y="14"/>
                </a:cubicBezTo>
                <a:cubicBezTo>
                  <a:pt x="12" y="16"/>
                  <a:pt x="14" y="18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24"/>
                  <a:pt x="14" y="29"/>
                  <a:pt x="14" y="34"/>
                </a:cubicBezTo>
                <a:cubicBezTo>
                  <a:pt x="3" y="34"/>
                  <a:pt x="3" y="34"/>
                  <a:pt x="3" y="34"/>
                </a:cubicBezTo>
                <a:moveTo>
                  <a:pt x="14" y="11"/>
                </a:moveTo>
                <a:cubicBezTo>
                  <a:pt x="14" y="11"/>
                  <a:pt x="14" y="11"/>
                  <a:pt x="14" y="11"/>
                </a:cubicBezTo>
                <a:cubicBezTo>
                  <a:pt x="17" y="8"/>
                  <a:pt x="20" y="6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1" y="8"/>
                  <a:pt x="19" y="11"/>
                  <a:pt x="17" y="16"/>
                </a:cubicBezTo>
                <a:cubicBezTo>
                  <a:pt x="16" y="14"/>
                  <a:pt x="14" y="13"/>
                  <a:pt x="14" y="11"/>
                </a:cubicBezTo>
                <a:moveTo>
                  <a:pt x="37" y="5"/>
                </a:moveTo>
                <a:cubicBezTo>
                  <a:pt x="37" y="5"/>
                  <a:pt x="37" y="5"/>
                  <a:pt x="37" y="5"/>
                </a:cubicBezTo>
                <a:cubicBezTo>
                  <a:pt x="43" y="5"/>
                  <a:pt x="47" y="11"/>
                  <a:pt x="49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5" y="19"/>
                  <a:pt x="41" y="20"/>
                  <a:pt x="37" y="20"/>
                </a:cubicBezTo>
                <a:cubicBezTo>
                  <a:pt x="37" y="5"/>
                  <a:pt x="37" y="5"/>
                  <a:pt x="37" y="5"/>
                </a:cubicBezTo>
                <a:moveTo>
                  <a:pt x="44" y="4"/>
                </a:moveTo>
                <a:cubicBezTo>
                  <a:pt x="44" y="4"/>
                  <a:pt x="44" y="4"/>
                  <a:pt x="44" y="4"/>
                </a:cubicBezTo>
                <a:cubicBezTo>
                  <a:pt x="49" y="6"/>
                  <a:pt x="53" y="8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3"/>
                  <a:pt x="55" y="15"/>
                  <a:pt x="52" y="16"/>
                </a:cubicBezTo>
                <a:cubicBezTo>
                  <a:pt x="50" y="11"/>
                  <a:pt x="48" y="7"/>
                  <a:pt x="44" y="4"/>
                </a:cubicBezTo>
                <a:moveTo>
                  <a:pt x="20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23" y="10"/>
                  <a:pt x="27" y="5"/>
                  <a:pt x="33" y="4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29" y="20"/>
                  <a:pt x="24" y="19"/>
                  <a:pt x="20" y="17"/>
                </a:cubicBezTo>
                <a:moveTo>
                  <a:pt x="37" y="0"/>
                </a:move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15" y="1"/>
                  <a:pt x="0" y="1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54"/>
                  <a:pt x="16" y="70"/>
                  <a:pt x="35" y="70"/>
                </a:cubicBezTo>
                <a:cubicBezTo>
                  <a:pt x="38" y="70"/>
                  <a:pt x="41" y="69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3" y="67"/>
                  <a:pt x="42" y="66"/>
                  <a:pt x="42" y="64"/>
                </a:cubicBezTo>
                <a:cubicBezTo>
                  <a:pt x="40" y="65"/>
                  <a:pt x="39" y="66"/>
                  <a:pt x="37" y="66"/>
                </a:cubicBezTo>
                <a:cubicBezTo>
                  <a:pt x="37" y="50"/>
                  <a:pt x="37" y="50"/>
                  <a:pt x="37" y="50"/>
                </a:cubicBezTo>
                <a:cubicBezTo>
                  <a:pt x="39" y="50"/>
                  <a:pt x="42" y="50"/>
                  <a:pt x="45" y="51"/>
                </a:cubicBezTo>
                <a:cubicBezTo>
                  <a:pt x="46" y="50"/>
                  <a:pt x="46" y="49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4" y="47"/>
                  <a:pt x="40" y="47"/>
                  <a:pt x="37" y="46"/>
                </a:cubicBezTo>
                <a:cubicBezTo>
                  <a:pt x="37" y="37"/>
                  <a:pt x="37" y="37"/>
                  <a:pt x="37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40"/>
                  <a:pt x="52" y="43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2" y="45"/>
                  <a:pt x="53" y="45"/>
                  <a:pt x="55" y="45"/>
                </a:cubicBezTo>
                <a:cubicBezTo>
                  <a:pt x="55" y="42"/>
                  <a:pt x="55" y="39"/>
                  <a:pt x="55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40"/>
                  <a:pt x="66" y="43"/>
                  <a:pt x="65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6"/>
                  <a:pt x="67" y="47"/>
                  <a:pt x="68" y="47"/>
                </a:cubicBezTo>
                <a:cubicBezTo>
                  <a:pt x="69" y="43"/>
                  <a:pt x="70" y="39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16"/>
                  <a:pt x="55" y="0"/>
                  <a:pt x="37" y="0"/>
                </a:cubicBezTo>
                <a:cubicBezTo>
                  <a:pt x="37" y="0"/>
                  <a:pt x="37" y="0"/>
                  <a:pt x="37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ṡ1îḓe"/>
          <p:cNvSpPr>
            <a:spLocks/>
          </p:cNvSpPr>
          <p:nvPr/>
        </p:nvSpPr>
        <p:spPr bwMode="auto">
          <a:xfrm>
            <a:off x="2710644" y="3490613"/>
            <a:ext cx="317741" cy="161242"/>
          </a:xfrm>
          <a:custGeom>
            <a:avLst/>
            <a:gdLst/>
            <a:ahLst/>
            <a:cxnLst>
              <a:cxn ang="0">
                <a:pos x="15" y="26"/>
              </a:cxn>
              <a:cxn ang="0">
                <a:pos x="27" y="33"/>
              </a:cxn>
              <a:cxn ang="0">
                <a:pos x="15" y="26"/>
              </a:cxn>
              <a:cxn ang="0">
                <a:pos x="57" y="21"/>
              </a:cxn>
              <a:cxn ang="0">
                <a:pos x="61" y="27"/>
              </a:cxn>
              <a:cxn ang="0">
                <a:pos x="50" y="33"/>
              </a:cxn>
              <a:cxn ang="0">
                <a:pos x="22" y="20"/>
              </a:cxn>
              <a:cxn ang="0">
                <a:pos x="36" y="34"/>
              </a:cxn>
              <a:cxn ang="0">
                <a:pos x="22" y="20"/>
              </a:cxn>
              <a:cxn ang="0">
                <a:pos x="40" y="17"/>
              </a:cxn>
              <a:cxn ang="0">
                <a:pos x="54" y="20"/>
              </a:cxn>
              <a:cxn ang="0">
                <a:pos x="40" y="17"/>
              </a:cxn>
              <a:cxn ang="0">
                <a:pos x="4" y="3"/>
              </a:cxn>
              <a:cxn ang="0">
                <a:pos x="18" y="18"/>
              </a:cxn>
              <a:cxn ang="0">
                <a:pos x="13" y="24"/>
              </a:cxn>
              <a:cxn ang="0">
                <a:pos x="19" y="3"/>
              </a:cxn>
              <a:cxn ang="0">
                <a:pos x="36" y="3"/>
              </a:cxn>
              <a:cxn ang="0">
                <a:pos x="36" y="13"/>
              </a:cxn>
              <a:cxn ang="0">
                <a:pos x="19" y="3"/>
              </a:cxn>
              <a:cxn ang="0">
                <a:pos x="40" y="3"/>
              </a:cxn>
              <a:cxn ang="0">
                <a:pos x="57" y="3"/>
              </a:cxn>
              <a:cxn ang="0">
                <a:pos x="40" y="13"/>
              </a:cxn>
              <a:cxn ang="0">
                <a:pos x="58" y="18"/>
              </a:cxn>
              <a:cxn ang="0">
                <a:pos x="60" y="3"/>
              </a:cxn>
              <a:cxn ang="0">
                <a:pos x="73" y="3"/>
              </a:cxn>
              <a:cxn ang="0">
                <a:pos x="58" y="18"/>
              </a:cxn>
              <a:cxn ang="0">
                <a:pos x="0" y="0"/>
              </a:cxn>
              <a:cxn ang="0">
                <a:pos x="0" y="1"/>
              </a:cxn>
              <a:cxn ang="0">
                <a:pos x="76" y="1"/>
              </a:cxn>
              <a:cxn ang="0">
                <a:pos x="76" y="1"/>
              </a:cxn>
              <a:cxn ang="0">
                <a:pos x="76" y="0"/>
              </a:cxn>
              <a:cxn ang="0">
                <a:pos x="76" y="0"/>
              </a:cxn>
            </a:cxnLst>
            <a:rect l="0" t="0" r="r" b="b"/>
            <a:pathLst>
              <a:path w="76" h="39">
                <a:moveTo>
                  <a:pt x="15" y="26"/>
                </a:moveTo>
                <a:cubicBezTo>
                  <a:pt x="15" y="26"/>
                  <a:pt x="15" y="26"/>
                  <a:pt x="15" y="26"/>
                </a:cubicBezTo>
                <a:cubicBezTo>
                  <a:pt x="16" y="24"/>
                  <a:pt x="17" y="23"/>
                  <a:pt x="19" y="21"/>
                </a:cubicBezTo>
                <a:cubicBezTo>
                  <a:pt x="21" y="26"/>
                  <a:pt x="23" y="30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2" y="32"/>
                  <a:pt x="19" y="29"/>
                  <a:pt x="15" y="26"/>
                </a:cubicBezTo>
                <a:moveTo>
                  <a:pt x="50" y="33"/>
                </a:moveTo>
                <a:cubicBezTo>
                  <a:pt x="53" y="30"/>
                  <a:pt x="56" y="26"/>
                  <a:pt x="57" y="21"/>
                </a:cubicBezTo>
                <a:cubicBezTo>
                  <a:pt x="59" y="23"/>
                  <a:pt x="61" y="25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58" y="29"/>
                  <a:pt x="54" y="32"/>
                  <a:pt x="50" y="33"/>
                </a:cubicBezTo>
                <a:cubicBezTo>
                  <a:pt x="50" y="33"/>
                  <a:pt x="50" y="33"/>
                  <a:pt x="50" y="33"/>
                </a:cubicBezTo>
                <a:moveTo>
                  <a:pt x="22" y="20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18"/>
                  <a:pt x="32" y="17"/>
                  <a:pt x="36" y="17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29" y="33"/>
                  <a:pt x="25" y="27"/>
                  <a:pt x="22" y="20"/>
                </a:cubicBezTo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44" y="17"/>
                  <a:pt x="50" y="18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1" y="27"/>
                  <a:pt x="47" y="34"/>
                  <a:pt x="40" y="35"/>
                </a:cubicBezTo>
                <a:cubicBezTo>
                  <a:pt x="40" y="17"/>
                  <a:pt x="40" y="17"/>
                  <a:pt x="40" y="17"/>
                </a:cubicBezTo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7" y="13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6" y="19"/>
                  <a:pt x="14" y="21"/>
                  <a:pt x="13" y="24"/>
                </a:cubicBezTo>
                <a:cubicBezTo>
                  <a:pt x="8" y="18"/>
                  <a:pt x="4" y="11"/>
                  <a:pt x="4" y="3"/>
                </a:cubicBezTo>
                <a:moveTo>
                  <a:pt x="19" y="3"/>
                </a:moveTo>
                <a:cubicBezTo>
                  <a:pt x="19" y="3"/>
                  <a:pt x="19" y="3"/>
                  <a:pt x="19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1" y="13"/>
                  <a:pt x="26" y="14"/>
                  <a:pt x="21" y="16"/>
                </a:cubicBezTo>
                <a:cubicBezTo>
                  <a:pt x="20" y="12"/>
                  <a:pt x="19" y="7"/>
                  <a:pt x="19" y="3"/>
                </a:cubicBezTo>
                <a:moveTo>
                  <a:pt x="40" y="3"/>
                </a:moveTo>
                <a:cubicBezTo>
                  <a:pt x="40" y="3"/>
                  <a:pt x="40" y="3"/>
                  <a:pt x="40" y="3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7"/>
                  <a:pt x="56" y="12"/>
                  <a:pt x="55" y="16"/>
                </a:cubicBezTo>
                <a:cubicBezTo>
                  <a:pt x="51" y="14"/>
                  <a:pt x="45" y="13"/>
                  <a:pt x="40" y="13"/>
                </a:cubicBezTo>
                <a:cubicBezTo>
                  <a:pt x="40" y="3"/>
                  <a:pt x="40" y="3"/>
                  <a:pt x="40" y="3"/>
                </a:cubicBezTo>
                <a:moveTo>
                  <a:pt x="58" y="18"/>
                </a:moveTo>
                <a:cubicBezTo>
                  <a:pt x="58" y="18"/>
                  <a:pt x="58" y="18"/>
                  <a:pt x="58" y="18"/>
                </a:cubicBezTo>
                <a:cubicBezTo>
                  <a:pt x="60" y="13"/>
                  <a:pt x="60" y="7"/>
                  <a:pt x="60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2" y="11"/>
                  <a:pt x="69" y="18"/>
                  <a:pt x="64" y="24"/>
                </a:cubicBezTo>
                <a:cubicBezTo>
                  <a:pt x="63" y="21"/>
                  <a:pt x="61" y="19"/>
                  <a:pt x="58" y="18"/>
                </a:cubicBezTo>
                <a:moveTo>
                  <a:pt x="7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2"/>
                  <a:pt x="18" y="39"/>
                  <a:pt x="38" y="39"/>
                </a:cubicBezTo>
                <a:cubicBezTo>
                  <a:pt x="59" y="39"/>
                  <a:pt x="76" y="22"/>
                  <a:pt x="76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76" y="0"/>
                  <a:pt x="76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$ḻïďê"/>
          <p:cNvSpPr>
            <a:spLocks/>
          </p:cNvSpPr>
          <p:nvPr/>
        </p:nvSpPr>
        <p:spPr bwMode="auto">
          <a:xfrm>
            <a:off x="2841061" y="3317516"/>
            <a:ext cx="59281" cy="7113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8"/>
              </a:cxn>
              <a:cxn ang="0">
                <a:pos x="0" y="8"/>
              </a:cxn>
              <a:cxn ang="0">
                <a:pos x="7" y="17"/>
              </a:cxn>
              <a:cxn ang="0">
                <a:pos x="14" y="8"/>
              </a:cxn>
              <a:cxn ang="0">
                <a:pos x="14" y="8"/>
              </a:cxn>
              <a:cxn ang="0">
                <a:pos x="7" y="0"/>
              </a:cxn>
            </a:cxnLst>
            <a:rect l="0" t="0" r="r" b="b"/>
            <a:pathLst>
              <a:path w="14" h="17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3"/>
                  <a:pt x="3" y="17"/>
                  <a:pt x="7" y="17"/>
                </a:cubicBezTo>
                <a:cubicBezTo>
                  <a:pt x="11" y="17"/>
                  <a:pt x="14" y="13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4"/>
                  <a:pt x="11" y="0"/>
                  <a:pt x="7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ṡļïdé"/>
          <p:cNvSpPr>
            <a:spLocks/>
          </p:cNvSpPr>
          <p:nvPr/>
        </p:nvSpPr>
        <p:spPr bwMode="auto">
          <a:xfrm>
            <a:off x="2812606" y="3393395"/>
            <a:ext cx="116190" cy="82993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19" y="0"/>
              </a:cxn>
              <a:cxn ang="0">
                <a:pos x="16" y="15"/>
              </a:cxn>
              <a:cxn ang="0">
                <a:pos x="14" y="3"/>
              </a:cxn>
              <a:cxn ang="0">
                <a:pos x="12" y="15"/>
              </a:cxn>
              <a:cxn ang="0">
                <a:pos x="8" y="0"/>
              </a:cxn>
              <a:cxn ang="0">
                <a:pos x="5" y="0"/>
              </a:cxn>
              <a:cxn ang="0">
                <a:pos x="0" y="7"/>
              </a:cxn>
              <a:cxn ang="0">
                <a:pos x="0" y="20"/>
              </a:cxn>
              <a:cxn ang="0">
                <a:pos x="28" y="20"/>
              </a:cxn>
              <a:cxn ang="0">
                <a:pos x="28" y="7"/>
              </a:cxn>
              <a:cxn ang="0">
                <a:pos x="23" y="0"/>
              </a:cxn>
            </a:cxnLst>
            <a:rect l="0" t="0" r="r" b="b"/>
            <a:pathLst>
              <a:path w="28" h="20">
                <a:moveTo>
                  <a:pt x="23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15"/>
                  <a:pt x="16" y="15"/>
                  <a:pt x="16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2" y="15"/>
                  <a:pt x="12" y="15"/>
                  <a:pt x="12" y="15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7"/>
                </a:cubicBezTo>
                <a:cubicBezTo>
                  <a:pt x="0" y="20"/>
                  <a:pt x="0" y="20"/>
                  <a:pt x="0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3"/>
                  <a:pt x="26" y="0"/>
                  <a:pt x="23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$ḷiḍè"/>
          <p:cNvSpPr>
            <a:spLocks/>
          </p:cNvSpPr>
          <p:nvPr/>
        </p:nvSpPr>
        <p:spPr bwMode="auto">
          <a:xfrm>
            <a:off x="2862401" y="3393395"/>
            <a:ext cx="16599" cy="1185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" y="0"/>
              </a:cxn>
              <a:cxn ang="0">
                <a:pos x="2" y="0"/>
              </a:cxn>
              <a:cxn ang="0">
                <a:pos x="0" y="2"/>
              </a:cxn>
              <a:cxn ang="0">
                <a:pos x="3" y="5"/>
              </a:cxn>
              <a:cxn ang="0">
                <a:pos x="7" y="2"/>
              </a:cxn>
              <a:cxn ang="0">
                <a:pos x="5" y="0"/>
              </a:cxn>
            </a:cxnLst>
            <a:rect l="0" t="0" r="r" b="b"/>
            <a:pathLst>
              <a:path w="7" h="5">
                <a:moveTo>
                  <a:pt x="5" y="0"/>
                </a:moveTo>
                <a:lnTo>
                  <a:pt x="3" y="0"/>
                </a:lnTo>
                <a:lnTo>
                  <a:pt x="2" y="0"/>
                </a:lnTo>
                <a:lnTo>
                  <a:pt x="0" y="2"/>
                </a:lnTo>
                <a:lnTo>
                  <a:pt x="3" y="5"/>
                </a:lnTo>
                <a:lnTo>
                  <a:pt x="7" y="2"/>
                </a:lnTo>
                <a:lnTo>
                  <a:pt x="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sļide"/>
          <p:cNvSpPr>
            <a:spLocks/>
          </p:cNvSpPr>
          <p:nvPr/>
        </p:nvSpPr>
        <p:spPr bwMode="auto">
          <a:xfrm>
            <a:off x="2862401" y="3393395"/>
            <a:ext cx="16599" cy="1185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" y="0"/>
              </a:cxn>
              <a:cxn ang="0">
                <a:pos x="2" y="0"/>
              </a:cxn>
              <a:cxn ang="0">
                <a:pos x="0" y="2"/>
              </a:cxn>
              <a:cxn ang="0">
                <a:pos x="3" y="5"/>
              </a:cxn>
              <a:cxn ang="0">
                <a:pos x="7" y="2"/>
              </a:cxn>
              <a:cxn ang="0">
                <a:pos x="5" y="0"/>
              </a:cxn>
            </a:cxnLst>
            <a:rect l="0" t="0" r="r" b="b"/>
            <a:pathLst>
              <a:path w="7" h="5">
                <a:moveTo>
                  <a:pt x="5" y="0"/>
                </a:moveTo>
                <a:lnTo>
                  <a:pt x="3" y="0"/>
                </a:lnTo>
                <a:lnTo>
                  <a:pt x="2" y="0"/>
                </a:lnTo>
                <a:lnTo>
                  <a:pt x="0" y="2"/>
                </a:lnTo>
                <a:lnTo>
                  <a:pt x="3" y="5"/>
                </a:lnTo>
                <a:lnTo>
                  <a:pt x="7" y="2"/>
                </a:lnTo>
                <a:lnTo>
                  <a:pt x="5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ŝḻíḍé"/>
          <p:cNvSpPr>
            <a:spLocks/>
          </p:cNvSpPr>
          <p:nvPr/>
        </p:nvSpPr>
        <p:spPr bwMode="auto">
          <a:xfrm>
            <a:off x="2938279" y="3329371"/>
            <a:ext cx="54538" cy="6876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8"/>
              </a:cxn>
              <a:cxn ang="0">
                <a:pos x="0" y="8"/>
              </a:cxn>
              <a:cxn ang="0">
                <a:pos x="6" y="16"/>
              </a:cxn>
              <a:cxn ang="0">
                <a:pos x="13" y="8"/>
              </a:cxn>
              <a:cxn ang="0">
                <a:pos x="13" y="8"/>
              </a:cxn>
              <a:cxn ang="0">
                <a:pos x="6" y="0"/>
              </a:cxn>
            </a:cxnLst>
            <a:rect l="0" t="0" r="r" b="b"/>
            <a:pathLst>
              <a:path w="13" h="16">
                <a:moveTo>
                  <a:pt x="6" y="0"/>
                </a:moveTo>
                <a:cubicBezTo>
                  <a:pt x="3" y="0"/>
                  <a:pt x="0" y="4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2"/>
                  <a:pt x="3" y="16"/>
                  <a:pt x="6" y="16"/>
                </a:cubicBezTo>
                <a:cubicBezTo>
                  <a:pt x="10" y="16"/>
                  <a:pt x="13" y="12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4"/>
                  <a:pt x="10" y="0"/>
                  <a:pt x="6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Sḻïḓe"/>
          <p:cNvSpPr>
            <a:spLocks/>
          </p:cNvSpPr>
          <p:nvPr/>
        </p:nvSpPr>
        <p:spPr bwMode="auto">
          <a:xfrm>
            <a:off x="2959621" y="3400507"/>
            <a:ext cx="11857" cy="948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1" y="4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4">
                <a:moveTo>
                  <a:pt x="3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4"/>
                </a:lnTo>
                <a:lnTo>
                  <a:pt x="5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şlïďè"/>
          <p:cNvSpPr>
            <a:spLocks/>
          </p:cNvSpPr>
          <p:nvPr/>
        </p:nvSpPr>
        <p:spPr bwMode="auto">
          <a:xfrm>
            <a:off x="2959621" y="3400507"/>
            <a:ext cx="11857" cy="948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1" y="4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4">
                <a:moveTo>
                  <a:pt x="3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ŝḻïďe"/>
          <p:cNvSpPr>
            <a:spLocks/>
          </p:cNvSpPr>
          <p:nvPr/>
        </p:nvSpPr>
        <p:spPr bwMode="auto">
          <a:xfrm>
            <a:off x="2928795" y="3400507"/>
            <a:ext cx="87735" cy="75879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3" y="0"/>
              </a:cxn>
              <a:cxn ang="0">
                <a:pos x="10" y="14"/>
              </a:cxn>
              <a:cxn ang="0">
                <a:pos x="8" y="2"/>
              </a:cxn>
              <a:cxn ang="0">
                <a:pos x="6" y="14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1" y="5"/>
              </a:cxn>
              <a:cxn ang="0">
                <a:pos x="1" y="18"/>
              </a:cxn>
              <a:cxn ang="0">
                <a:pos x="21" y="18"/>
              </a:cxn>
              <a:cxn ang="0">
                <a:pos x="21" y="6"/>
              </a:cxn>
              <a:cxn ang="0">
                <a:pos x="17" y="0"/>
              </a:cxn>
            </a:cxnLst>
            <a:rect l="0" t="0" r="r" b="b"/>
            <a:pathLst>
              <a:path w="21" h="18">
                <a:moveTo>
                  <a:pt x="17" y="0"/>
                </a:moveTo>
                <a:cubicBezTo>
                  <a:pt x="13" y="0"/>
                  <a:pt x="13" y="0"/>
                  <a:pt x="13" y="0"/>
                </a:cubicBezTo>
                <a:cubicBezTo>
                  <a:pt x="10" y="14"/>
                  <a:pt x="10" y="14"/>
                  <a:pt x="10" y="14"/>
                </a:cubicBezTo>
                <a:cubicBezTo>
                  <a:pt x="8" y="2"/>
                  <a:pt x="8" y="2"/>
                  <a:pt x="8" y="2"/>
                </a:cubicBezTo>
                <a:cubicBezTo>
                  <a:pt x="6" y="14"/>
                  <a:pt x="6" y="14"/>
                  <a:pt x="6" y="14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3"/>
                  <a:pt x="1" y="5"/>
                </a:cubicBezTo>
                <a:cubicBezTo>
                  <a:pt x="1" y="18"/>
                  <a:pt x="1" y="18"/>
                  <a:pt x="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2"/>
                  <a:pt x="19" y="0"/>
                  <a:pt x="17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Sḻîḍé"/>
          <p:cNvSpPr>
            <a:spLocks/>
          </p:cNvSpPr>
          <p:nvPr/>
        </p:nvSpPr>
        <p:spPr bwMode="auto">
          <a:xfrm>
            <a:off x="2748583" y="3329371"/>
            <a:ext cx="54538" cy="6876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8"/>
              </a:cxn>
              <a:cxn ang="0">
                <a:pos x="0" y="8"/>
              </a:cxn>
              <a:cxn ang="0">
                <a:pos x="6" y="16"/>
              </a:cxn>
              <a:cxn ang="0">
                <a:pos x="13" y="8"/>
              </a:cxn>
              <a:cxn ang="0">
                <a:pos x="13" y="8"/>
              </a:cxn>
              <a:cxn ang="0">
                <a:pos x="6" y="0"/>
              </a:cxn>
            </a:cxnLst>
            <a:rect l="0" t="0" r="r" b="b"/>
            <a:pathLst>
              <a:path w="13" h="16">
                <a:moveTo>
                  <a:pt x="6" y="0"/>
                </a:moveTo>
                <a:cubicBezTo>
                  <a:pt x="3" y="0"/>
                  <a:pt x="0" y="4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2"/>
                  <a:pt x="3" y="16"/>
                  <a:pt x="6" y="16"/>
                </a:cubicBezTo>
                <a:cubicBezTo>
                  <a:pt x="10" y="16"/>
                  <a:pt x="13" y="12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4"/>
                  <a:pt x="10" y="0"/>
                  <a:pt x="6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$lïḋe"/>
          <p:cNvSpPr>
            <a:spLocks/>
          </p:cNvSpPr>
          <p:nvPr/>
        </p:nvSpPr>
        <p:spPr bwMode="auto">
          <a:xfrm>
            <a:off x="2765182" y="3400507"/>
            <a:ext cx="16599" cy="948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4" y="0"/>
              </a:cxn>
              <a:cxn ang="0">
                <a:pos x="2" y="0"/>
              </a:cxn>
              <a:cxn ang="0">
                <a:pos x="0" y="2"/>
              </a:cxn>
              <a:cxn ang="0">
                <a:pos x="4" y="4"/>
              </a:cxn>
              <a:cxn ang="0">
                <a:pos x="7" y="2"/>
              </a:cxn>
              <a:cxn ang="0">
                <a:pos x="6" y="0"/>
              </a:cxn>
            </a:cxnLst>
            <a:rect l="0" t="0" r="r" b="b"/>
            <a:pathLst>
              <a:path w="7" h="4">
                <a:moveTo>
                  <a:pt x="6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4" y="4"/>
                </a:lnTo>
                <a:lnTo>
                  <a:pt x="7" y="2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ŝḻide"/>
          <p:cNvSpPr>
            <a:spLocks/>
          </p:cNvSpPr>
          <p:nvPr/>
        </p:nvSpPr>
        <p:spPr bwMode="auto">
          <a:xfrm>
            <a:off x="2765182" y="3400507"/>
            <a:ext cx="16599" cy="948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4" y="0"/>
              </a:cxn>
              <a:cxn ang="0">
                <a:pos x="2" y="0"/>
              </a:cxn>
              <a:cxn ang="0">
                <a:pos x="0" y="2"/>
              </a:cxn>
              <a:cxn ang="0">
                <a:pos x="4" y="4"/>
              </a:cxn>
              <a:cxn ang="0">
                <a:pos x="7" y="2"/>
              </a:cxn>
              <a:cxn ang="0">
                <a:pos x="6" y="0"/>
              </a:cxn>
            </a:cxnLst>
            <a:rect l="0" t="0" r="r" b="b"/>
            <a:pathLst>
              <a:path w="7" h="4">
                <a:moveTo>
                  <a:pt x="6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4" y="4"/>
                </a:lnTo>
                <a:lnTo>
                  <a:pt x="7" y="2"/>
                </a:lnTo>
                <a:lnTo>
                  <a:pt x="6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ṥļîḍé"/>
          <p:cNvSpPr>
            <a:spLocks/>
          </p:cNvSpPr>
          <p:nvPr/>
        </p:nvSpPr>
        <p:spPr bwMode="auto">
          <a:xfrm>
            <a:off x="2720129" y="3400507"/>
            <a:ext cx="92478" cy="80621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8" y="0"/>
              </a:cxn>
              <a:cxn ang="0">
                <a:pos x="15" y="14"/>
              </a:cxn>
              <a:cxn ang="0">
                <a:pos x="13" y="2"/>
              </a:cxn>
              <a:cxn ang="0">
                <a:pos x="11" y="14"/>
              </a:cxn>
              <a:cxn ang="0">
                <a:pos x="8" y="0"/>
              </a:cxn>
              <a:cxn ang="0">
                <a:pos x="5" y="0"/>
              </a:cxn>
              <a:cxn ang="0">
                <a:pos x="0" y="6"/>
              </a:cxn>
              <a:cxn ang="0">
                <a:pos x="0" y="6"/>
              </a:cxn>
              <a:cxn ang="0">
                <a:pos x="0" y="19"/>
              </a:cxn>
              <a:cxn ang="0">
                <a:pos x="20" y="19"/>
              </a:cxn>
              <a:cxn ang="0">
                <a:pos x="20" y="5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22" h="19">
                <a:moveTo>
                  <a:pt x="22" y="0"/>
                </a:moveTo>
                <a:cubicBezTo>
                  <a:pt x="18" y="0"/>
                  <a:pt x="18" y="0"/>
                  <a:pt x="18" y="0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2"/>
                  <a:pt x="13" y="2"/>
                  <a:pt x="13" y="2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19"/>
                  <a:pt x="0" y="19"/>
                  <a:pt x="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3"/>
                  <a:pt x="21" y="1"/>
                  <a:pt x="22" y="0"/>
                </a:cubicBezTo>
                <a:cubicBezTo>
                  <a:pt x="22" y="0"/>
                  <a:pt x="22" y="0"/>
                  <a:pt x="22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ṡliḑè"/>
          <p:cNvSpPr>
            <a:spLocks/>
          </p:cNvSpPr>
          <p:nvPr/>
        </p:nvSpPr>
        <p:spPr bwMode="auto">
          <a:xfrm>
            <a:off x="3941027" y="2987875"/>
            <a:ext cx="11857" cy="165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2" y="1"/>
              </a:cxn>
              <a:cxn ang="0">
                <a:pos x="2" y="1"/>
              </a:cxn>
              <a:cxn ang="0">
                <a:pos x="4" y="3"/>
              </a:cxn>
              <a:cxn ang="0">
                <a:pos x="4" y="3"/>
              </a:cxn>
              <a:cxn ang="0">
                <a:pos x="4" y="5"/>
              </a:cxn>
              <a:cxn ang="0">
                <a:pos x="4" y="5"/>
              </a:cxn>
              <a:cxn ang="0">
                <a:pos x="4" y="7"/>
              </a:cxn>
              <a:cxn ang="0">
                <a:pos x="2" y="7"/>
              </a:cxn>
              <a:cxn ang="0">
                <a:pos x="4" y="7"/>
              </a:cxn>
              <a:cxn ang="0">
                <a:pos x="4" y="7"/>
              </a:cxn>
              <a:cxn ang="0">
                <a:pos x="4" y="7"/>
              </a:cxn>
              <a:cxn ang="0">
                <a:pos x="4" y="5"/>
              </a:cxn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  <a:cxn ang="0">
                <a:pos x="5" y="3"/>
              </a:cxn>
              <a:cxn ang="0">
                <a:pos x="5" y="3"/>
              </a:cxn>
              <a:cxn ang="0">
                <a:pos x="5" y="1"/>
              </a:cxn>
              <a:cxn ang="0">
                <a:pos x="5" y="1"/>
              </a:cxn>
              <a:cxn ang="0">
                <a:pos x="5" y="1"/>
              </a:cxn>
              <a:cxn ang="0">
                <a:pos x="5" y="0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  <a:lnTo>
                  <a:pt x="4" y="3"/>
                </a:lnTo>
                <a:lnTo>
                  <a:pt x="4" y="3"/>
                </a:lnTo>
                <a:lnTo>
                  <a:pt x="4" y="5"/>
                </a:lnTo>
                <a:lnTo>
                  <a:pt x="4" y="5"/>
                </a:lnTo>
                <a:lnTo>
                  <a:pt x="4" y="7"/>
                </a:lnTo>
                <a:lnTo>
                  <a:pt x="2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3"/>
                </a:lnTo>
                <a:lnTo>
                  <a:pt x="5" y="3"/>
                </a:lnTo>
                <a:lnTo>
                  <a:pt x="5" y="1"/>
                </a:lnTo>
                <a:lnTo>
                  <a:pt x="5" y="1"/>
                </a:lnTo>
                <a:lnTo>
                  <a:pt x="5" y="1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ŝḻïdè"/>
          <p:cNvSpPr>
            <a:spLocks/>
          </p:cNvSpPr>
          <p:nvPr/>
        </p:nvSpPr>
        <p:spPr bwMode="auto">
          <a:xfrm>
            <a:off x="3941027" y="2987875"/>
            <a:ext cx="11857" cy="165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2" y="1"/>
              </a:cxn>
              <a:cxn ang="0">
                <a:pos x="2" y="1"/>
              </a:cxn>
              <a:cxn ang="0">
                <a:pos x="4" y="3"/>
              </a:cxn>
              <a:cxn ang="0">
                <a:pos x="4" y="3"/>
              </a:cxn>
              <a:cxn ang="0">
                <a:pos x="4" y="5"/>
              </a:cxn>
              <a:cxn ang="0">
                <a:pos x="4" y="5"/>
              </a:cxn>
              <a:cxn ang="0">
                <a:pos x="4" y="7"/>
              </a:cxn>
              <a:cxn ang="0">
                <a:pos x="2" y="7"/>
              </a:cxn>
              <a:cxn ang="0">
                <a:pos x="4" y="7"/>
              </a:cxn>
              <a:cxn ang="0">
                <a:pos x="4" y="7"/>
              </a:cxn>
              <a:cxn ang="0">
                <a:pos x="4" y="7"/>
              </a:cxn>
              <a:cxn ang="0">
                <a:pos x="4" y="5"/>
              </a:cxn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  <a:cxn ang="0">
                <a:pos x="5" y="3"/>
              </a:cxn>
              <a:cxn ang="0">
                <a:pos x="5" y="3"/>
              </a:cxn>
              <a:cxn ang="0">
                <a:pos x="5" y="1"/>
              </a:cxn>
              <a:cxn ang="0">
                <a:pos x="5" y="1"/>
              </a:cxn>
              <a:cxn ang="0">
                <a:pos x="5" y="1"/>
              </a:cxn>
              <a:cxn ang="0">
                <a:pos x="5" y="0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  <a:lnTo>
                  <a:pt x="4" y="3"/>
                </a:lnTo>
                <a:lnTo>
                  <a:pt x="4" y="3"/>
                </a:lnTo>
                <a:lnTo>
                  <a:pt x="4" y="5"/>
                </a:lnTo>
                <a:lnTo>
                  <a:pt x="4" y="5"/>
                </a:lnTo>
                <a:lnTo>
                  <a:pt x="4" y="7"/>
                </a:lnTo>
                <a:lnTo>
                  <a:pt x="2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3"/>
                </a:lnTo>
                <a:lnTo>
                  <a:pt x="5" y="3"/>
                </a:lnTo>
                <a:lnTo>
                  <a:pt x="5" y="1"/>
                </a:lnTo>
                <a:lnTo>
                  <a:pt x="5" y="1"/>
                </a:lnTo>
                <a:lnTo>
                  <a:pt x="5" y="1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Sḷíḍé"/>
          <p:cNvSpPr>
            <a:spLocks/>
          </p:cNvSpPr>
          <p:nvPr/>
        </p:nvSpPr>
        <p:spPr bwMode="auto">
          <a:xfrm>
            <a:off x="3914942" y="2983133"/>
            <a:ext cx="26085" cy="474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1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0" y="1"/>
              </a:cxn>
              <a:cxn ang="0">
                <a:pos x="0" y="1"/>
              </a:cxn>
              <a:cxn ang="0">
                <a:pos x="1" y="1"/>
              </a:cxn>
              <a:cxn ang="0">
                <a:pos x="2" y="1"/>
              </a:cxn>
              <a:cxn ang="0">
                <a:pos x="3" y="1"/>
              </a:cxn>
              <a:cxn ang="0">
                <a:pos x="4" y="1"/>
              </a:cxn>
              <a:cxn ang="0">
                <a:pos x="4" y="1"/>
              </a:cxn>
              <a:cxn ang="0">
                <a:pos x="4" y="1"/>
              </a:cxn>
              <a:cxn ang="0">
                <a:pos x="5" y="1"/>
              </a:cxn>
              <a:cxn ang="0">
                <a:pos x="5" y="1"/>
              </a:cxn>
              <a:cxn ang="0">
                <a:pos x="6" y="1"/>
              </a:cxn>
              <a:cxn ang="0">
                <a:pos x="5" y="1"/>
              </a:cxn>
              <a:cxn ang="0">
                <a:pos x="5" y="0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1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şḷide"/>
          <p:cNvSpPr>
            <a:spLocks/>
          </p:cNvSpPr>
          <p:nvPr/>
        </p:nvSpPr>
        <p:spPr bwMode="auto">
          <a:xfrm>
            <a:off x="3907829" y="2987875"/>
            <a:ext cx="4743" cy="23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2" y="1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ṩḷïdè"/>
          <p:cNvSpPr>
            <a:spLocks/>
          </p:cNvSpPr>
          <p:nvPr/>
        </p:nvSpPr>
        <p:spPr bwMode="auto">
          <a:xfrm>
            <a:off x="3907829" y="2987875"/>
            <a:ext cx="4743" cy="23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2" y="1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ŝḷíḓê"/>
          <p:cNvSpPr>
            <a:spLocks/>
          </p:cNvSpPr>
          <p:nvPr/>
        </p:nvSpPr>
        <p:spPr bwMode="auto">
          <a:xfrm>
            <a:off x="3886487" y="2973648"/>
            <a:ext cx="33198" cy="1422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3" y="0"/>
              </a:cxn>
              <a:cxn ang="0">
                <a:pos x="3" y="0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0" y="1"/>
              </a:cxn>
              <a:cxn ang="0">
                <a:pos x="1" y="2"/>
              </a:cxn>
              <a:cxn ang="0">
                <a:pos x="1" y="2"/>
              </a:cxn>
              <a:cxn ang="0">
                <a:pos x="2" y="1"/>
              </a:cxn>
              <a:cxn ang="0">
                <a:pos x="3" y="1"/>
              </a:cxn>
              <a:cxn ang="0">
                <a:pos x="3" y="1"/>
              </a:cxn>
              <a:cxn ang="0">
                <a:pos x="5" y="2"/>
              </a:cxn>
              <a:cxn ang="0">
                <a:pos x="6" y="2"/>
              </a:cxn>
              <a:cxn ang="0">
                <a:pos x="6" y="3"/>
              </a:cxn>
              <a:cxn ang="0">
                <a:pos x="7" y="3"/>
              </a:cxn>
              <a:cxn ang="0">
                <a:pos x="7" y="2"/>
              </a:cxn>
              <a:cxn ang="0">
                <a:pos x="7" y="2"/>
              </a:cxn>
              <a:cxn ang="0">
                <a:pos x="7" y="2"/>
              </a:cxn>
              <a:cxn ang="0">
                <a:pos x="8" y="1"/>
              </a:cxn>
              <a:cxn ang="0">
                <a:pos x="8" y="1"/>
              </a:cxn>
              <a:cxn ang="0">
                <a:pos x="7" y="1"/>
              </a:cxn>
              <a:cxn ang="0">
                <a:pos x="7" y="1"/>
              </a:cxn>
              <a:cxn ang="0">
                <a:pos x="7" y="1"/>
              </a:cxn>
              <a:cxn ang="0">
                <a:pos x="6" y="1"/>
              </a:cxn>
              <a:cxn ang="0">
                <a:pos x="5" y="1"/>
              </a:cxn>
              <a:cxn ang="0">
                <a:pos x="5" y="1"/>
              </a:cxn>
              <a:cxn ang="0">
                <a:pos x="4" y="0"/>
              </a:cxn>
            </a:cxnLst>
            <a:rect l="0" t="0" r="r" b="b"/>
            <a:pathLst>
              <a:path w="8" h="3">
                <a:moveTo>
                  <a:pt x="4" y="0"/>
                </a:move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śļïḑé"/>
          <p:cNvSpPr>
            <a:spLocks/>
          </p:cNvSpPr>
          <p:nvPr/>
        </p:nvSpPr>
        <p:spPr bwMode="auto">
          <a:xfrm>
            <a:off x="3765553" y="2845605"/>
            <a:ext cx="322492" cy="320109"/>
          </a:xfrm>
          <a:custGeom>
            <a:avLst/>
            <a:gdLst/>
            <a:ahLst/>
            <a:cxnLst>
              <a:cxn ang="0">
                <a:pos x="16" y="17"/>
              </a:cxn>
              <a:cxn ang="0">
                <a:pos x="14" y="22"/>
              </a:cxn>
              <a:cxn ang="0">
                <a:pos x="12" y="28"/>
              </a:cxn>
              <a:cxn ang="0">
                <a:pos x="13" y="31"/>
              </a:cxn>
              <a:cxn ang="0">
                <a:pos x="14" y="31"/>
              </a:cxn>
              <a:cxn ang="0">
                <a:pos x="15" y="31"/>
              </a:cxn>
              <a:cxn ang="0">
                <a:pos x="17" y="35"/>
              </a:cxn>
              <a:cxn ang="0">
                <a:pos x="24" y="38"/>
              </a:cxn>
              <a:cxn ang="0">
                <a:pos x="28" y="40"/>
              </a:cxn>
              <a:cxn ang="0">
                <a:pos x="31" y="41"/>
              </a:cxn>
              <a:cxn ang="0">
                <a:pos x="31" y="45"/>
              </a:cxn>
              <a:cxn ang="0">
                <a:pos x="31" y="51"/>
              </a:cxn>
              <a:cxn ang="0">
                <a:pos x="38" y="59"/>
              </a:cxn>
              <a:cxn ang="0">
                <a:pos x="38" y="66"/>
              </a:cxn>
              <a:cxn ang="0">
                <a:pos x="40" y="71"/>
              </a:cxn>
              <a:cxn ang="0">
                <a:pos x="3" y="39"/>
              </a:cxn>
              <a:cxn ang="0">
                <a:pos x="13" y="17"/>
              </a:cxn>
              <a:cxn ang="0">
                <a:pos x="47" y="6"/>
              </a:cxn>
              <a:cxn ang="0">
                <a:pos x="54" y="8"/>
              </a:cxn>
              <a:cxn ang="0">
                <a:pos x="57" y="14"/>
              </a:cxn>
              <a:cxn ang="0">
                <a:pos x="72" y="29"/>
              </a:cxn>
              <a:cxn ang="0">
                <a:pos x="43" y="70"/>
              </a:cxn>
              <a:cxn ang="0">
                <a:pos x="47" y="66"/>
              </a:cxn>
              <a:cxn ang="0">
                <a:pos x="51" y="61"/>
              </a:cxn>
              <a:cxn ang="0">
                <a:pos x="55" y="56"/>
              </a:cxn>
              <a:cxn ang="0">
                <a:pos x="58" y="50"/>
              </a:cxn>
              <a:cxn ang="0">
                <a:pos x="51" y="46"/>
              </a:cxn>
              <a:cxn ang="0">
                <a:pos x="44" y="41"/>
              </a:cxn>
              <a:cxn ang="0">
                <a:pos x="39" y="39"/>
              </a:cxn>
              <a:cxn ang="0">
                <a:pos x="31" y="40"/>
              </a:cxn>
              <a:cxn ang="0">
                <a:pos x="26" y="36"/>
              </a:cxn>
              <a:cxn ang="0">
                <a:pos x="22" y="34"/>
              </a:cxn>
              <a:cxn ang="0">
                <a:pos x="27" y="28"/>
              </a:cxn>
              <a:cxn ang="0">
                <a:pos x="32" y="31"/>
              </a:cxn>
              <a:cxn ang="0">
                <a:pos x="33" y="30"/>
              </a:cxn>
              <a:cxn ang="0">
                <a:pos x="36" y="24"/>
              </a:cxn>
              <a:cxn ang="0">
                <a:pos x="43" y="20"/>
              </a:cxn>
              <a:cxn ang="0">
                <a:pos x="46" y="18"/>
              </a:cxn>
              <a:cxn ang="0">
                <a:pos x="49" y="19"/>
              </a:cxn>
              <a:cxn ang="0">
                <a:pos x="50" y="15"/>
              </a:cxn>
              <a:cxn ang="0">
                <a:pos x="45" y="11"/>
              </a:cxn>
              <a:cxn ang="0">
                <a:pos x="40" y="14"/>
              </a:cxn>
              <a:cxn ang="0">
                <a:pos x="37" y="13"/>
              </a:cxn>
              <a:cxn ang="0">
                <a:pos x="40" y="10"/>
              </a:cxn>
              <a:cxn ang="0">
                <a:pos x="44" y="8"/>
              </a:cxn>
              <a:cxn ang="0">
                <a:pos x="45" y="9"/>
              </a:cxn>
              <a:cxn ang="0">
                <a:pos x="48" y="11"/>
              </a:cxn>
              <a:cxn ang="0">
                <a:pos x="49" y="8"/>
              </a:cxn>
              <a:cxn ang="0">
                <a:pos x="46" y="5"/>
              </a:cxn>
              <a:cxn ang="0">
                <a:pos x="43" y="5"/>
              </a:cxn>
              <a:cxn ang="0">
                <a:pos x="41" y="6"/>
              </a:cxn>
              <a:cxn ang="0">
                <a:pos x="38" y="7"/>
              </a:cxn>
              <a:cxn ang="0">
                <a:pos x="37" y="7"/>
              </a:cxn>
              <a:cxn ang="0">
                <a:pos x="33" y="6"/>
              </a:cxn>
              <a:cxn ang="0">
                <a:pos x="31" y="8"/>
              </a:cxn>
              <a:cxn ang="0">
                <a:pos x="24" y="9"/>
              </a:cxn>
              <a:cxn ang="0">
                <a:pos x="16" y="12"/>
              </a:cxn>
              <a:cxn ang="0">
                <a:pos x="72" y="57"/>
              </a:cxn>
            </a:cxnLst>
            <a:rect l="0" t="0" r="r" b="b"/>
            <a:pathLst>
              <a:path w="77" h="77">
                <a:moveTo>
                  <a:pt x="15" y="16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8"/>
                  <a:pt x="12" y="28"/>
                  <a:pt x="12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5" y="32"/>
                  <a:pt x="15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1" y="37"/>
                  <a:pt x="21" y="37"/>
                  <a:pt x="21" y="37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8"/>
                  <a:pt x="24" y="38"/>
                  <a:pt x="24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2" y="51"/>
                  <a:pt x="32" y="52"/>
                </a:cubicBezTo>
                <a:cubicBezTo>
                  <a:pt x="32" y="53"/>
                  <a:pt x="32" y="53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4"/>
                  <a:pt x="33" y="54"/>
                  <a:pt x="34" y="54"/>
                </a:cubicBezTo>
                <a:cubicBezTo>
                  <a:pt x="34" y="55"/>
                  <a:pt x="34" y="55"/>
                  <a:pt x="35" y="55"/>
                </a:cubicBezTo>
                <a:cubicBezTo>
                  <a:pt x="35" y="56"/>
                  <a:pt x="36" y="56"/>
                  <a:pt x="37" y="56"/>
                </a:cubicBezTo>
                <a:cubicBezTo>
                  <a:pt x="37" y="57"/>
                  <a:pt x="37" y="57"/>
                  <a:pt x="38" y="57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2"/>
                  <a:pt x="38" y="62"/>
                </a:cubicBezTo>
                <a:cubicBezTo>
                  <a:pt x="38" y="62"/>
                  <a:pt x="38" y="63"/>
                  <a:pt x="38" y="63"/>
                </a:cubicBezTo>
                <a:cubicBezTo>
                  <a:pt x="38" y="63"/>
                  <a:pt x="38" y="64"/>
                  <a:pt x="38" y="64"/>
                </a:cubicBezTo>
                <a:cubicBezTo>
                  <a:pt x="38" y="64"/>
                  <a:pt x="38" y="64"/>
                  <a:pt x="38" y="64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7"/>
                  <a:pt x="38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68"/>
                  <a:pt x="38" y="68"/>
                  <a:pt x="38" y="68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3"/>
                  <a:pt x="40" y="73"/>
                  <a:pt x="40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74"/>
                  <a:pt x="41" y="74"/>
                  <a:pt x="41" y="74"/>
                </a:cubicBezTo>
                <a:cubicBezTo>
                  <a:pt x="41" y="74"/>
                  <a:pt x="41" y="74"/>
                  <a:pt x="41" y="74"/>
                </a:cubicBezTo>
                <a:cubicBezTo>
                  <a:pt x="40" y="74"/>
                  <a:pt x="39" y="74"/>
                  <a:pt x="38" y="74"/>
                </a:cubicBezTo>
                <a:cubicBezTo>
                  <a:pt x="23" y="74"/>
                  <a:pt x="9" y="63"/>
                  <a:pt x="5" y="49"/>
                </a:cubicBezTo>
                <a:cubicBezTo>
                  <a:pt x="4" y="45"/>
                  <a:pt x="3" y="42"/>
                  <a:pt x="3" y="39"/>
                </a:cubicBezTo>
                <a:cubicBezTo>
                  <a:pt x="3" y="32"/>
                  <a:pt x="6" y="25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moveTo>
                  <a:pt x="13" y="14"/>
                </a:move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4"/>
                  <a:pt x="13" y="14"/>
                  <a:pt x="13" y="14"/>
                </a:cubicBezTo>
                <a:moveTo>
                  <a:pt x="46" y="6"/>
                </a:moveTo>
                <a:cubicBezTo>
                  <a:pt x="47" y="6"/>
                  <a:pt x="47" y="6"/>
                  <a:pt x="47" y="6"/>
                </a:cubicBezTo>
                <a:cubicBezTo>
                  <a:pt x="47" y="6"/>
                  <a:pt x="47" y="6"/>
                  <a:pt x="47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2" y="7"/>
                  <a:pt x="52" y="7"/>
                  <a:pt x="52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4" y="8"/>
                  <a:pt x="54" y="8"/>
                  <a:pt x="54" y="8"/>
                </a:cubicBezTo>
                <a:cubicBezTo>
                  <a:pt x="54" y="9"/>
                  <a:pt x="54" y="9"/>
                  <a:pt x="54" y="9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2"/>
                  <a:pt x="54" y="12"/>
                  <a:pt x="54" y="12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3"/>
                  <a:pt x="56" y="14"/>
                  <a:pt x="56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8" y="13"/>
                  <a:pt x="58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3"/>
                  <a:pt x="62" y="13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7" y="18"/>
                  <a:pt x="70" y="23"/>
                  <a:pt x="72" y="29"/>
                </a:cubicBezTo>
                <a:cubicBezTo>
                  <a:pt x="73" y="32"/>
                  <a:pt x="73" y="36"/>
                  <a:pt x="73" y="39"/>
                </a:cubicBezTo>
                <a:cubicBezTo>
                  <a:pt x="73" y="54"/>
                  <a:pt x="63" y="68"/>
                  <a:pt x="48" y="72"/>
                </a:cubicBezTo>
                <a:cubicBezTo>
                  <a:pt x="46" y="73"/>
                  <a:pt x="45" y="73"/>
                  <a:pt x="43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3" y="72"/>
                  <a:pt x="43" y="72"/>
                  <a:pt x="43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69"/>
                  <a:pt x="44" y="69"/>
                  <a:pt x="44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68"/>
                  <a:pt x="44" y="68"/>
                  <a:pt x="44" y="68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67"/>
                  <a:pt x="45" y="67"/>
                  <a:pt x="4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6" y="65"/>
                  <a:pt x="46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4"/>
                  <a:pt x="48" y="64"/>
                  <a:pt x="48" y="64"/>
                </a:cubicBezTo>
                <a:cubicBezTo>
                  <a:pt x="49" y="64"/>
                  <a:pt x="49" y="64"/>
                  <a:pt x="49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1"/>
                  <a:pt x="50" y="61"/>
                  <a:pt x="50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0" y="60"/>
                  <a:pt x="50" y="60"/>
                  <a:pt x="50" y="60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2" y="59"/>
                </a:cubicBezTo>
                <a:cubicBezTo>
                  <a:pt x="52" y="59"/>
                  <a:pt x="52" y="59"/>
                  <a:pt x="53" y="58"/>
                </a:cubicBezTo>
                <a:cubicBezTo>
                  <a:pt x="53" y="58"/>
                  <a:pt x="53" y="58"/>
                  <a:pt x="53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7"/>
                  <a:pt x="54" y="57"/>
                  <a:pt x="54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58" y="48"/>
                  <a:pt x="58" y="48"/>
                  <a:pt x="58" y="48"/>
                </a:cubicBezTo>
                <a:cubicBezTo>
                  <a:pt x="58" y="48"/>
                  <a:pt x="57" y="48"/>
                  <a:pt x="57" y="48"/>
                </a:cubicBezTo>
                <a:cubicBezTo>
                  <a:pt x="56" y="48"/>
                  <a:pt x="56" y="47"/>
                  <a:pt x="56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7"/>
                  <a:pt x="54" y="47"/>
                  <a:pt x="53" y="47"/>
                </a:cubicBezTo>
                <a:cubicBezTo>
                  <a:pt x="53" y="46"/>
                  <a:pt x="53" y="46"/>
                  <a:pt x="53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0" y="46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3"/>
                  <a:pt x="49" y="43"/>
                  <a:pt x="49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2"/>
                  <a:pt x="48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6" y="42"/>
                  <a:pt x="46" y="42"/>
                  <a:pt x="45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1"/>
                  <a:pt x="45" y="41"/>
                  <a:pt x="44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9"/>
                  <a:pt x="41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39" y="39"/>
                  <a:pt x="39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6" y="39"/>
                  <a:pt x="36" y="38"/>
                  <a:pt x="36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6"/>
                  <a:pt x="29" y="36"/>
                  <a:pt x="29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6"/>
                  <a:pt x="27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7" y="35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21" y="32"/>
                  <a:pt x="21" y="32"/>
                  <a:pt x="21" y="32"/>
                </a:cubicBezTo>
                <a:cubicBezTo>
                  <a:pt x="22" y="32"/>
                  <a:pt x="22" y="32"/>
                  <a:pt x="22" y="31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3" y="30"/>
                  <a:pt x="23" y="29"/>
                </a:cubicBezTo>
                <a:cubicBezTo>
                  <a:pt x="23" y="29"/>
                  <a:pt x="24" y="29"/>
                  <a:pt x="24" y="29"/>
                </a:cubicBezTo>
                <a:cubicBezTo>
                  <a:pt x="25" y="29"/>
                  <a:pt x="25" y="29"/>
                  <a:pt x="25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8"/>
                  <a:pt x="27" y="28"/>
                  <a:pt x="27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0" y="28"/>
                  <a:pt x="31" y="28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1"/>
                  <a:pt x="31" y="31"/>
                  <a:pt x="31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29"/>
                  <a:pt x="35" y="29"/>
                  <a:pt x="35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30"/>
                  <a:pt x="33" y="30"/>
                  <a:pt x="33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5" y="25"/>
                  <a:pt x="35" y="25"/>
                  <a:pt x="35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2" y="20"/>
                  <a:pt x="42" y="20"/>
                  <a:pt x="42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20"/>
                  <a:pt x="45" y="20"/>
                  <a:pt x="46" y="20"/>
                </a:cubicBezTo>
                <a:cubicBezTo>
                  <a:pt x="46" y="20"/>
                  <a:pt x="47" y="20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8"/>
                  <a:pt x="51" y="18"/>
                  <a:pt x="51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6"/>
                  <a:pt x="50" y="16"/>
                  <a:pt x="50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3"/>
                  <a:pt x="49" y="13"/>
                  <a:pt x="49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2"/>
                  <a:pt x="48" y="12"/>
                  <a:pt x="48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3"/>
                  <a:pt x="47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1"/>
                  <a:pt x="46" y="11"/>
                  <a:pt x="46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1"/>
                  <a:pt x="46" y="11"/>
                  <a:pt x="46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8" y="12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49" y="9"/>
                  <a:pt x="49" y="9"/>
                  <a:pt x="49" y="9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moveTo>
                  <a:pt x="15" y="13"/>
                </a:moveTo>
                <a:cubicBezTo>
                  <a:pt x="18" y="10"/>
                  <a:pt x="23" y="7"/>
                  <a:pt x="28" y="5"/>
                </a:cubicBezTo>
                <a:cubicBezTo>
                  <a:pt x="32" y="4"/>
                  <a:pt x="35" y="4"/>
                  <a:pt x="38" y="4"/>
                </a:cubicBezTo>
                <a:cubicBezTo>
                  <a:pt x="41" y="4"/>
                  <a:pt x="43" y="4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7"/>
                  <a:pt x="38" y="7"/>
                  <a:pt x="38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1" y="6"/>
                  <a:pt x="31" y="6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6" y="9"/>
                  <a:pt x="26" y="9"/>
                  <a:pt x="26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19" y="10"/>
                  <a:pt x="19" y="11"/>
                </a:cubicBezTo>
                <a:cubicBezTo>
                  <a:pt x="19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moveTo>
                  <a:pt x="38" y="0"/>
                </a:moveTo>
                <a:cubicBezTo>
                  <a:pt x="35" y="0"/>
                  <a:pt x="31" y="1"/>
                  <a:pt x="27" y="2"/>
                </a:cubicBezTo>
                <a:cubicBezTo>
                  <a:pt x="11" y="7"/>
                  <a:pt x="0" y="22"/>
                  <a:pt x="0" y="39"/>
                </a:cubicBezTo>
                <a:cubicBezTo>
                  <a:pt x="0" y="42"/>
                  <a:pt x="0" y="46"/>
                  <a:pt x="1" y="49"/>
                </a:cubicBezTo>
                <a:cubicBezTo>
                  <a:pt x="6" y="66"/>
                  <a:pt x="21" y="77"/>
                  <a:pt x="38" y="77"/>
                </a:cubicBezTo>
                <a:cubicBezTo>
                  <a:pt x="38" y="77"/>
                  <a:pt x="38" y="77"/>
                  <a:pt x="38" y="77"/>
                </a:cubicBezTo>
                <a:cubicBezTo>
                  <a:pt x="42" y="77"/>
                  <a:pt x="45" y="77"/>
                  <a:pt x="49" y="76"/>
                </a:cubicBezTo>
                <a:cubicBezTo>
                  <a:pt x="59" y="73"/>
                  <a:pt x="67" y="66"/>
                  <a:pt x="72" y="57"/>
                </a:cubicBezTo>
                <a:cubicBezTo>
                  <a:pt x="75" y="52"/>
                  <a:pt x="77" y="45"/>
                  <a:pt x="77" y="39"/>
                </a:cubicBezTo>
                <a:cubicBezTo>
                  <a:pt x="77" y="35"/>
                  <a:pt x="76" y="32"/>
                  <a:pt x="75" y="28"/>
                </a:cubicBezTo>
                <a:cubicBezTo>
                  <a:pt x="70" y="12"/>
                  <a:pt x="55" y="0"/>
                  <a:pt x="38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Sḷîḍe"/>
          <p:cNvSpPr>
            <a:spLocks/>
          </p:cNvSpPr>
          <p:nvPr/>
        </p:nvSpPr>
        <p:spPr bwMode="auto">
          <a:xfrm>
            <a:off x="1628036" y="3727732"/>
            <a:ext cx="373132" cy="300912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ṩlïḓè"/>
          <p:cNvSpPr/>
          <p:nvPr/>
        </p:nvSpPr>
        <p:spPr>
          <a:xfrm rot="16200000">
            <a:off x="1150982" y="4807511"/>
            <a:ext cx="1261884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47" name="ïŝliḓe"/>
          <p:cNvSpPr/>
          <p:nvPr/>
        </p:nvSpPr>
        <p:spPr>
          <a:xfrm rot="16200000">
            <a:off x="2238571" y="4807511"/>
            <a:ext cx="1261884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48" name="îṡļîdè"/>
          <p:cNvSpPr/>
          <p:nvPr/>
        </p:nvSpPr>
        <p:spPr>
          <a:xfrm rot="16200000">
            <a:off x="3321803" y="4807511"/>
            <a:ext cx="1261884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49" name="îślïďe"/>
          <p:cNvSpPr/>
          <p:nvPr/>
        </p:nvSpPr>
        <p:spPr>
          <a:xfrm rot="16200000">
            <a:off x="4340097" y="4807511"/>
            <a:ext cx="1261884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50" name="ïSľiďe"/>
          <p:cNvSpPr/>
          <p:nvPr/>
        </p:nvSpPr>
        <p:spPr>
          <a:xfrm rot="16200000">
            <a:off x="5383365" y="4807511"/>
            <a:ext cx="1261884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28" name="îšḻîḑé"/>
          <p:cNvSpPr>
            <a:spLocks/>
          </p:cNvSpPr>
          <p:nvPr/>
        </p:nvSpPr>
        <p:spPr bwMode="auto">
          <a:xfrm>
            <a:off x="11034182" y="1519759"/>
            <a:ext cx="335548" cy="33823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ŝḻiḑê"/>
          <p:cNvSpPr txBox="1">
            <a:spLocks/>
          </p:cNvSpPr>
          <p:nvPr/>
        </p:nvSpPr>
        <p:spPr bwMode="auto">
          <a:xfrm>
            <a:off x="8425238" y="1314218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1" name="îśľîḋè"/>
          <p:cNvSpPr txBox="1">
            <a:spLocks/>
          </p:cNvSpPr>
          <p:nvPr/>
        </p:nvSpPr>
        <p:spPr bwMode="auto">
          <a:xfrm>
            <a:off x="8425238" y="1624176"/>
            <a:ext cx="2608945" cy="491057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4" name="iŝḻíďe"/>
          <p:cNvSpPr>
            <a:spLocks/>
          </p:cNvSpPr>
          <p:nvPr/>
        </p:nvSpPr>
        <p:spPr bwMode="auto">
          <a:xfrm>
            <a:off x="11034182" y="2465871"/>
            <a:ext cx="335548" cy="33823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ṥļidé"/>
          <p:cNvSpPr txBox="1">
            <a:spLocks/>
          </p:cNvSpPr>
          <p:nvPr/>
        </p:nvSpPr>
        <p:spPr bwMode="auto">
          <a:xfrm>
            <a:off x="8425238" y="2269895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7" name="iṣḷiḑê"/>
          <p:cNvSpPr txBox="1">
            <a:spLocks/>
          </p:cNvSpPr>
          <p:nvPr/>
        </p:nvSpPr>
        <p:spPr bwMode="auto">
          <a:xfrm>
            <a:off x="8425238" y="2579853"/>
            <a:ext cx="2608945" cy="491057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0" name="işḷïḍè"/>
          <p:cNvSpPr>
            <a:spLocks/>
          </p:cNvSpPr>
          <p:nvPr/>
        </p:nvSpPr>
        <p:spPr bwMode="auto">
          <a:xfrm>
            <a:off x="11034182" y="3411983"/>
            <a:ext cx="335548" cy="33823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ṩḷídé"/>
          <p:cNvSpPr txBox="1">
            <a:spLocks/>
          </p:cNvSpPr>
          <p:nvPr/>
        </p:nvSpPr>
        <p:spPr bwMode="auto">
          <a:xfrm>
            <a:off x="8425238" y="3225572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3" name="îṡḷidè"/>
          <p:cNvSpPr txBox="1">
            <a:spLocks/>
          </p:cNvSpPr>
          <p:nvPr/>
        </p:nvSpPr>
        <p:spPr bwMode="auto">
          <a:xfrm>
            <a:off x="8425238" y="3535530"/>
            <a:ext cx="2608945" cy="491057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16" name="isḻïďe"/>
          <p:cNvSpPr>
            <a:spLocks/>
          </p:cNvSpPr>
          <p:nvPr/>
        </p:nvSpPr>
        <p:spPr bwMode="auto">
          <a:xfrm>
            <a:off x="11034182" y="4358095"/>
            <a:ext cx="335548" cy="33823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Sļidê"/>
          <p:cNvSpPr txBox="1">
            <a:spLocks/>
          </p:cNvSpPr>
          <p:nvPr/>
        </p:nvSpPr>
        <p:spPr bwMode="auto">
          <a:xfrm>
            <a:off x="8425238" y="4181249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19" name="iṩḷîḍè"/>
          <p:cNvSpPr txBox="1">
            <a:spLocks/>
          </p:cNvSpPr>
          <p:nvPr/>
        </p:nvSpPr>
        <p:spPr bwMode="auto">
          <a:xfrm>
            <a:off x="8425238" y="4491207"/>
            <a:ext cx="2608945" cy="491057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12" name="íslídè"/>
          <p:cNvSpPr>
            <a:spLocks/>
          </p:cNvSpPr>
          <p:nvPr/>
        </p:nvSpPr>
        <p:spPr bwMode="auto">
          <a:xfrm>
            <a:off x="11034182" y="5236945"/>
            <a:ext cx="335548" cy="33823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ṡľïḍé"/>
          <p:cNvSpPr txBox="1">
            <a:spLocks/>
          </p:cNvSpPr>
          <p:nvPr/>
        </p:nvSpPr>
        <p:spPr bwMode="auto">
          <a:xfrm>
            <a:off x="8425238" y="5136926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5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15" name="iSļídè"/>
          <p:cNvSpPr txBox="1">
            <a:spLocks/>
          </p:cNvSpPr>
          <p:nvPr/>
        </p:nvSpPr>
        <p:spPr bwMode="auto">
          <a:xfrm>
            <a:off x="8425238" y="5446884"/>
            <a:ext cx="2608945" cy="491057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48922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1040607" y="1411036"/>
            <a:ext cx="788193" cy="104575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2B5945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b="1" dirty="0">
              <a:solidFill>
                <a:srgbClr val="2B5945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960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28" name="i$liďè"/>
          <p:cNvSpPr>
            <a:spLocks/>
          </p:cNvSpPr>
          <p:nvPr/>
        </p:nvSpPr>
        <p:spPr bwMode="auto">
          <a:xfrm>
            <a:off x="3987467" y="1836117"/>
            <a:ext cx="1963738" cy="1260475"/>
          </a:xfrm>
          <a:custGeom>
            <a:avLst/>
            <a:gdLst>
              <a:gd name="T0" fmla="*/ 0 w 1237"/>
              <a:gd name="T1" fmla="*/ 49 h 794"/>
              <a:gd name="T2" fmla="*/ 1206 w 1237"/>
              <a:gd name="T3" fmla="*/ 794 h 794"/>
              <a:gd name="T4" fmla="*/ 1237 w 1237"/>
              <a:gd name="T5" fmla="*/ 746 h 794"/>
              <a:gd name="T6" fmla="*/ 28 w 1237"/>
              <a:gd name="T7" fmla="*/ 0 h 794"/>
              <a:gd name="T8" fmla="*/ 0 w 1237"/>
              <a:gd name="T9" fmla="*/ 49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7" h="794">
                <a:moveTo>
                  <a:pt x="0" y="49"/>
                </a:moveTo>
                <a:lnTo>
                  <a:pt x="1206" y="794"/>
                </a:lnTo>
                <a:lnTo>
                  <a:pt x="1237" y="746"/>
                </a:lnTo>
                <a:lnTo>
                  <a:pt x="28" y="0"/>
                </a:lnTo>
                <a:lnTo>
                  <a:pt x="0" y="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şḻîḋé"/>
          <p:cNvSpPr>
            <a:spLocks/>
          </p:cNvSpPr>
          <p:nvPr/>
        </p:nvSpPr>
        <p:spPr bwMode="auto">
          <a:xfrm>
            <a:off x="3987467" y="1836117"/>
            <a:ext cx="1963738" cy="1260475"/>
          </a:xfrm>
          <a:custGeom>
            <a:avLst/>
            <a:gdLst>
              <a:gd name="T0" fmla="*/ 0 w 1237"/>
              <a:gd name="T1" fmla="*/ 49 h 794"/>
              <a:gd name="T2" fmla="*/ 1206 w 1237"/>
              <a:gd name="T3" fmla="*/ 794 h 794"/>
              <a:gd name="T4" fmla="*/ 1237 w 1237"/>
              <a:gd name="T5" fmla="*/ 746 h 794"/>
              <a:gd name="T6" fmla="*/ 28 w 1237"/>
              <a:gd name="T7" fmla="*/ 0 h 794"/>
              <a:gd name="T8" fmla="*/ 0 w 1237"/>
              <a:gd name="T9" fmla="*/ 49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7" h="794">
                <a:moveTo>
                  <a:pt x="0" y="49"/>
                </a:moveTo>
                <a:lnTo>
                  <a:pt x="1206" y="794"/>
                </a:lnTo>
                <a:lnTo>
                  <a:pt x="1237" y="746"/>
                </a:lnTo>
                <a:lnTo>
                  <a:pt x="28" y="0"/>
                </a:lnTo>
                <a:lnTo>
                  <a:pt x="0" y="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śḻîḓé"/>
          <p:cNvSpPr>
            <a:spLocks/>
          </p:cNvSpPr>
          <p:nvPr/>
        </p:nvSpPr>
        <p:spPr bwMode="auto">
          <a:xfrm>
            <a:off x="5879767" y="1404317"/>
            <a:ext cx="184150" cy="1655763"/>
          </a:xfrm>
          <a:custGeom>
            <a:avLst/>
            <a:gdLst>
              <a:gd name="T0" fmla="*/ 56 w 116"/>
              <a:gd name="T1" fmla="*/ 1043 h 1043"/>
              <a:gd name="T2" fmla="*/ 116 w 116"/>
              <a:gd name="T3" fmla="*/ 3 h 1043"/>
              <a:gd name="T4" fmla="*/ 59 w 116"/>
              <a:gd name="T5" fmla="*/ 0 h 1043"/>
              <a:gd name="T6" fmla="*/ 0 w 116"/>
              <a:gd name="T7" fmla="*/ 1040 h 1043"/>
              <a:gd name="T8" fmla="*/ 56 w 116"/>
              <a:gd name="T9" fmla="*/ 104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043">
                <a:moveTo>
                  <a:pt x="56" y="1043"/>
                </a:moveTo>
                <a:lnTo>
                  <a:pt x="116" y="3"/>
                </a:lnTo>
                <a:lnTo>
                  <a:pt x="59" y="0"/>
                </a:lnTo>
                <a:lnTo>
                  <a:pt x="0" y="1040"/>
                </a:lnTo>
                <a:lnTo>
                  <a:pt x="56" y="10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Sļïďé"/>
          <p:cNvSpPr>
            <a:spLocks/>
          </p:cNvSpPr>
          <p:nvPr/>
        </p:nvSpPr>
        <p:spPr bwMode="auto">
          <a:xfrm>
            <a:off x="3260392" y="2996580"/>
            <a:ext cx="2744788" cy="122238"/>
          </a:xfrm>
          <a:custGeom>
            <a:avLst/>
            <a:gdLst>
              <a:gd name="T0" fmla="*/ 0 w 1729"/>
              <a:gd name="T1" fmla="*/ 77 h 77"/>
              <a:gd name="T2" fmla="*/ 1729 w 1729"/>
              <a:gd name="T3" fmla="*/ 57 h 77"/>
              <a:gd name="T4" fmla="*/ 1729 w 1729"/>
              <a:gd name="T5" fmla="*/ 0 h 77"/>
              <a:gd name="T6" fmla="*/ 0 w 1729"/>
              <a:gd name="T7" fmla="*/ 20 h 77"/>
              <a:gd name="T8" fmla="*/ 0 w 1729"/>
              <a:gd name="T9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9" h="77">
                <a:moveTo>
                  <a:pt x="0" y="77"/>
                </a:moveTo>
                <a:lnTo>
                  <a:pt x="1729" y="57"/>
                </a:lnTo>
                <a:lnTo>
                  <a:pt x="1729" y="0"/>
                </a:lnTo>
                <a:lnTo>
                  <a:pt x="0" y="20"/>
                </a:lnTo>
                <a:lnTo>
                  <a:pt x="0" y="7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ṩļïdè"/>
          <p:cNvSpPr>
            <a:spLocks/>
          </p:cNvSpPr>
          <p:nvPr/>
        </p:nvSpPr>
        <p:spPr bwMode="auto">
          <a:xfrm>
            <a:off x="3260392" y="2996580"/>
            <a:ext cx="2744788" cy="122238"/>
          </a:xfrm>
          <a:custGeom>
            <a:avLst/>
            <a:gdLst>
              <a:gd name="T0" fmla="*/ 0 w 1729"/>
              <a:gd name="T1" fmla="*/ 77 h 77"/>
              <a:gd name="T2" fmla="*/ 1729 w 1729"/>
              <a:gd name="T3" fmla="*/ 57 h 77"/>
              <a:gd name="T4" fmla="*/ 1729 w 1729"/>
              <a:gd name="T5" fmla="*/ 0 h 77"/>
              <a:gd name="T6" fmla="*/ 0 w 1729"/>
              <a:gd name="T7" fmla="*/ 20 h 77"/>
              <a:gd name="T8" fmla="*/ 0 w 1729"/>
              <a:gd name="T9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9" h="77">
                <a:moveTo>
                  <a:pt x="0" y="77"/>
                </a:moveTo>
                <a:lnTo>
                  <a:pt x="1729" y="57"/>
                </a:lnTo>
                <a:lnTo>
                  <a:pt x="1729" y="0"/>
                </a:lnTo>
                <a:lnTo>
                  <a:pt x="0" y="20"/>
                </a:lnTo>
                <a:lnTo>
                  <a:pt x="0" y="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ṧlïḍè"/>
          <p:cNvSpPr>
            <a:spLocks/>
          </p:cNvSpPr>
          <p:nvPr/>
        </p:nvSpPr>
        <p:spPr bwMode="auto">
          <a:xfrm>
            <a:off x="3628692" y="3006105"/>
            <a:ext cx="2398713" cy="1358900"/>
          </a:xfrm>
          <a:custGeom>
            <a:avLst/>
            <a:gdLst>
              <a:gd name="T0" fmla="*/ 1483 w 1511"/>
              <a:gd name="T1" fmla="*/ 0 h 856"/>
              <a:gd name="T2" fmla="*/ 0 w 1511"/>
              <a:gd name="T3" fmla="*/ 805 h 856"/>
              <a:gd name="T4" fmla="*/ 28 w 1511"/>
              <a:gd name="T5" fmla="*/ 856 h 856"/>
              <a:gd name="T6" fmla="*/ 1511 w 1511"/>
              <a:gd name="T7" fmla="*/ 48 h 856"/>
              <a:gd name="T8" fmla="*/ 1483 w 1511"/>
              <a:gd name="T9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1" h="856">
                <a:moveTo>
                  <a:pt x="1483" y="0"/>
                </a:moveTo>
                <a:lnTo>
                  <a:pt x="0" y="805"/>
                </a:lnTo>
                <a:lnTo>
                  <a:pt x="28" y="856"/>
                </a:lnTo>
                <a:lnTo>
                  <a:pt x="1511" y="48"/>
                </a:lnTo>
                <a:lnTo>
                  <a:pt x="1483" y="0"/>
                </a:lnTo>
                <a:close/>
              </a:path>
            </a:pathLst>
          </a:custGeom>
          <a:solidFill>
            <a:srgbClr val="71B5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$ḷidê"/>
          <p:cNvSpPr>
            <a:spLocks/>
          </p:cNvSpPr>
          <p:nvPr/>
        </p:nvSpPr>
        <p:spPr bwMode="auto">
          <a:xfrm>
            <a:off x="3628692" y="3006105"/>
            <a:ext cx="2398713" cy="1358900"/>
          </a:xfrm>
          <a:custGeom>
            <a:avLst/>
            <a:gdLst>
              <a:gd name="T0" fmla="*/ 1483 w 1511"/>
              <a:gd name="T1" fmla="*/ 0 h 856"/>
              <a:gd name="T2" fmla="*/ 0 w 1511"/>
              <a:gd name="T3" fmla="*/ 805 h 856"/>
              <a:gd name="T4" fmla="*/ 28 w 1511"/>
              <a:gd name="T5" fmla="*/ 856 h 856"/>
              <a:gd name="T6" fmla="*/ 1511 w 1511"/>
              <a:gd name="T7" fmla="*/ 48 h 856"/>
              <a:gd name="T8" fmla="*/ 1483 w 1511"/>
              <a:gd name="T9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1" h="856">
                <a:moveTo>
                  <a:pt x="1483" y="0"/>
                </a:moveTo>
                <a:lnTo>
                  <a:pt x="0" y="805"/>
                </a:lnTo>
                <a:lnTo>
                  <a:pt x="28" y="856"/>
                </a:lnTo>
                <a:lnTo>
                  <a:pt x="1511" y="48"/>
                </a:lnTo>
                <a:lnTo>
                  <a:pt x="1483" y="0"/>
                </a:ln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ṣ1ïḓe"/>
          <p:cNvSpPr>
            <a:spLocks/>
          </p:cNvSpPr>
          <p:nvPr/>
        </p:nvSpPr>
        <p:spPr bwMode="auto">
          <a:xfrm>
            <a:off x="5865480" y="2988642"/>
            <a:ext cx="368300" cy="1857375"/>
          </a:xfrm>
          <a:custGeom>
            <a:avLst/>
            <a:gdLst>
              <a:gd name="T0" fmla="*/ 0 w 232"/>
              <a:gd name="T1" fmla="*/ 11 h 1170"/>
              <a:gd name="T2" fmla="*/ 176 w 232"/>
              <a:gd name="T3" fmla="*/ 1170 h 1170"/>
              <a:gd name="T4" fmla="*/ 232 w 232"/>
              <a:gd name="T5" fmla="*/ 1162 h 1170"/>
              <a:gd name="T6" fmla="*/ 57 w 232"/>
              <a:gd name="T7" fmla="*/ 0 h 1170"/>
              <a:gd name="T8" fmla="*/ 0 w 232"/>
              <a:gd name="T9" fmla="*/ 1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170">
                <a:moveTo>
                  <a:pt x="0" y="11"/>
                </a:moveTo>
                <a:lnTo>
                  <a:pt x="176" y="1170"/>
                </a:lnTo>
                <a:lnTo>
                  <a:pt x="232" y="1162"/>
                </a:lnTo>
                <a:lnTo>
                  <a:pt x="57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ṥḷiḍe"/>
          <p:cNvSpPr>
            <a:spLocks/>
          </p:cNvSpPr>
          <p:nvPr/>
        </p:nvSpPr>
        <p:spPr bwMode="auto">
          <a:xfrm>
            <a:off x="5865480" y="2988642"/>
            <a:ext cx="368300" cy="1857375"/>
          </a:xfrm>
          <a:custGeom>
            <a:avLst/>
            <a:gdLst>
              <a:gd name="T0" fmla="*/ 0 w 232"/>
              <a:gd name="T1" fmla="*/ 11 h 1170"/>
              <a:gd name="T2" fmla="*/ 176 w 232"/>
              <a:gd name="T3" fmla="*/ 1170 h 1170"/>
              <a:gd name="T4" fmla="*/ 232 w 232"/>
              <a:gd name="T5" fmla="*/ 1162 h 1170"/>
              <a:gd name="T6" fmla="*/ 57 w 232"/>
              <a:gd name="T7" fmla="*/ 0 h 1170"/>
              <a:gd name="T8" fmla="*/ 0 w 232"/>
              <a:gd name="T9" fmla="*/ 1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170">
                <a:moveTo>
                  <a:pt x="0" y="11"/>
                </a:moveTo>
                <a:lnTo>
                  <a:pt x="176" y="1170"/>
                </a:lnTo>
                <a:lnTo>
                  <a:pt x="232" y="1162"/>
                </a:lnTo>
                <a:lnTo>
                  <a:pt x="57" y="0"/>
                </a:lnTo>
                <a:lnTo>
                  <a:pt x="0" y="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$ľîḑé"/>
          <p:cNvSpPr>
            <a:spLocks/>
          </p:cNvSpPr>
          <p:nvPr/>
        </p:nvSpPr>
        <p:spPr bwMode="auto">
          <a:xfrm>
            <a:off x="5843255" y="2988642"/>
            <a:ext cx="2673350" cy="1327150"/>
          </a:xfrm>
          <a:custGeom>
            <a:avLst/>
            <a:gdLst>
              <a:gd name="T0" fmla="*/ 0 w 1684"/>
              <a:gd name="T1" fmla="*/ 51 h 836"/>
              <a:gd name="T2" fmla="*/ 1658 w 1684"/>
              <a:gd name="T3" fmla="*/ 836 h 836"/>
              <a:gd name="T4" fmla="*/ 1684 w 1684"/>
              <a:gd name="T5" fmla="*/ 785 h 836"/>
              <a:gd name="T6" fmla="*/ 25 w 1684"/>
              <a:gd name="T7" fmla="*/ 0 h 836"/>
              <a:gd name="T8" fmla="*/ 0 w 1684"/>
              <a:gd name="T9" fmla="*/ 51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4" h="836">
                <a:moveTo>
                  <a:pt x="0" y="51"/>
                </a:moveTo>
                <a:lnTo>
                  <a:pt x="1658" y="836"/>
                </a:lnTo>
                <a:lnTo>
                  <a:pt x="1684" y="785"/>
                </a:lnTo>
                <a:lnTo>
                  <a:pt x="25" y="0"/>
                </a:lnTo>
                <a:lnTo>
                  <a:pt x="0" y="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śḷîďé"/>
          <p:cNvSpPr>
            <a:spLocks/>
          </p:cNvSpPr>
          <p:nvPr/>
        </p:nvSpPr>
        <p:spPr bwMode="auto">
          <a:xfrm>
            <a:off x="5843255" y="2988642"/>
            <a:ext cx="2673350" cy="1327150"/>
          </a:xfrm>
          <a:custGeom>
            <a:avLst/>
            <a:gdLst>
              <a:gd name="T0" fmla="*/ 0 w 1684"/>
              <a:gd name="T1" fmla="*/ 51 h 836"/>
              <a:gd name="T2" fmla="*/ 1658 w 1684"/>
              <a:gd name="T3" fmla="*/ 836 h 836"/>
              <a:gd name="T4" fmla="*/ 1684 w 1684"/>
              <a:gd name="T5" fmla="*/ 785 h 836"/>
              <a:gd name="T6" fmla="*/ 25 w 1684"/>
              <a:gd name="T7" fmla="*/ 0 h 836"/>
              <a:gd name="T8" fmla="*/ 0 w 1684"/>
              <a:gd name="T9" fmla="*/ 51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4" h="836">
                <a:moveTo>
                  <a:pt x="0" y="51"/>
                </a:moveTo>
                <a:lnTo>
                  <a:pt x="1658" y="836"/>
                </a:lnTo>
                <a:lnTo>
                  <a:pt x="1684" y="785"/>
                </a:lnTo>
                <a:lnTo>
                  <a:pt x="25" y="0"/>
                </a:lnTo>
                <a:lnTo>
                  <a:pt x="0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šḻîḓè"/>
          <p:cNvSpPr>
            <a:spLocks/>
          </p:cNvSpPr>
          <p:nvPr/>
        </p:nvSpPr>
        <p:spPr bwMode="auto">
          <a:xfrm>
            <a:off x="6005180" y="2907680"/>
            <a:ext cx="2727325" cy="103188"/>
          </a:xfrm>
          <a:custGeom>
            <a:avLst/>
            <a:gdLst>
              <a:gd name="T0" fmla="*/ 1718 w 1718"/>
              <a:gd name="T1" fmla="*/ 0 h 65"/>
              <a:gd name="T2" fmla="*/ 0 w 1718"/>
              <a:gd name="T3" fmla="*/ 8 h 65"/>
              <a:gd name="T4" fmla="*/ 0 w 1718"/>
              <a:gd name="T5" fmla="*/ 65 h 65"/>
              <a:gd name="T6" fmla="*/ 1718 w 1718"/>
              <a:gd name="T7" fmla="*/ 56 h 65"/>
              <a:gd name="T8" fmla="*/ 1718 w 1718"/>
              <a:gd name="T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65">
                <a:moveTo>
                  <a:pt x="1718" y="0"/>
                </a:moveTo>
                <a:lnTo>
                  <a:pt x="0" y="8"/>
                </a:lnTo>
                <a:lnTo>
                  <a:pt x="0" y="65"/>
                </a:lnTo>
                <a:lnTo>
                  <a:pt x="1718" y="56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śḻïḍe"/>
          <p:cNvSpPr>
            <a:spLocks/>
          </p:cNvSpPr>
          <p:nvPr/>
        </p:nvSpPr>
        <p:spPr bwMode="auto">
          <a:xfrm>
            <a:off x="6005180" y="2907680"/>
            <a:ext cx="2727325" cy="103188"/>
          </a:xfrm>
          <a:custGeom>
            <a:avLst/>
            <a:gdLst>
              <a:gd name="T0" fmla="*/ 1718 w 1718"/>
              <a:gd name="T1" fmla="*/ 0 h 65"/>
              <a:gd name="T2" fmla="*/ 0 w 1718"/>
              <a:gd name="T3" fmla="*/ 8 h 65"/>
              <a:gd name="T4" fmla="*/ 0 w 1718"/>
              <a:gd name="T5" fmla="*/ 65 h 65"/>
              <a:gd name="T6" fmla="*/ 1718 w 1718"/>
              <a:gd name="T7" fmla="*/ 56 h 65"/>
              <a:gd name="T8" fmla="*/ 1718 w 1718"/>
              <a:gd name="T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65">
                <a:moveTo>
                  <a:pt x="1718" y="0"/>
                </a:moveTo>
                <a:lnTo>
                  <a:pt x="0" y="8"/>
                </a:lnTo>
                <a:lnTo>
                  <a:pt x="0" y="65"/>
                </a:lnTo>
                <a:lnTo>
                  <a:pt x="1718" y="56"/>
                </a:lnTo>
                <a:lnTo>
                  <a:pt x="17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ṣḷíďé"/>
          <p:cNvSpPr>
            <a:spLocks/>
          </p:cNvSpPr>
          <p:nvPr/>
        </p:nvSpPr>
        <p:spPr bwMode="auto">
          <a:xfrm>
            <a:off x="5978192" y="1710705"/>
            <a:ext cx="1936750" cy="1290638"/>
          </a:xfrm>
          <a:custGeom>
            <a:avLst/>
            <a:gdLst>
              <a:gd name="T0" fmla="*/ 31 w 1220"/>
              <a:gd name="T1" fmla="*/ 813 h 813"/>
              <a:gd name="T2" fmla="*/ 1220 w 1220"/>
              <a:gd name="T3" fmla="*/ 48 h 813"/>
              <a:gd name="T4" fmla="*/ 1188 w 1220"/>
              <a:gd name="T5" fmla="*/ 0 h 813"/>
              <a:gd name="T6" fmla="*/ 0 w 1220"/>
              <a:gd name="T7" fmla="*/ 768 h 813"/>
              <a:gd name="T8" fmla="*/ 31 w 1220"/>
              <a:gd name="T9" fmla="*/ 813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0" h="813">
                <a:moveTo>
                  <a:pt x="31" y="813"/>
                </a:moveTo>
                <a:lnTo>
                  <a:pt x="1220" y="48"/>
                </a:lnTo>
                <a:lnTo>
                  <a:pt x="1188" y="0"/>
                </a:lnTo>
                <a:lnTo>
                  <a:pt x="0" y="768"/>
                </a:lnTo>
                <a:lnTo>
                  <a:pt x="31" y="8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ṩľiḋe"/>
          <p:cNvSpPr>
            <a:spLocks/>
          </p:cNvSpPr>
          <p:nvPr/>
        </p:nvSpPr>
        <p:spPr bwMode="auto">
          <a:xfrm>
            <a:off x="5978192" y="1710705"/>
            <a:ext cx="1936750" cy="1290638"/>
          </a:xfrm>
          <a:custGeom>
            <a:avLst/>
            <a:gdLst>
              <a:gd name="T0" fmla="*/ 31 w 1220"/>
              <a:gd name="T1" fmla="*/ 813 h 813"/>
              <a:gd name="T2" fmla="*/ 1220 w 1220"/>
              <a:gd name="T3" fmla="*/ 48 h 813"/>
              <a:gd name="T4" fmla="*/ 1188 w 1220"/>
              <a:gd name="T5" fmla="*/ 0 h 813"/>
              <a:gd name="T6" fmla="*/ 0 w 1220"/>
              <a:gd name="T7" fmla="*/ 768 h 813"/>
              <a:gd name="T8" fmla="*/ 31 w 1220"/>
              <a:gd name="T9" fmla="*/ 813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0" h="813">
                <a:moveTo>
                  <a:pt x="31" y="813"/>
                </a:moveTo>
                <a:lnTo>
                  <a:pt x="1220" y="48"/>
                </a:lnTo>
                <a:lnTo>
                  <a:pt x="1188" y="0"/>
                </a:lnTo>
                <a:lnTo>
                  <a:pt x="0" y="768"/>
                </a:lnTo>
                <a:lnTo>
                  <a:pt x="31" y="8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ṡļidé"/>
          <p:cNvSpPr>
            <a:spLocks/>
          </p:cNvSpPr>
          <p:nvPr/>
        </p:nvSpPr>
        <p:spPr bwMode="auto">
          <a:xfrm>
            <a:off x="4939967" y="2610817"/>
            <a:ext cx="2017713" cy="1143000"/>
          </a:xfrm>
          <a:custGeom>
            <a:avLst/>
            <a:gdLst>
              <a:gd name="T0" fmla="*/ 597 w 1271"/>
              <a:gd name="T1" fmla="*/ 345 h 720"/>
              <a:gd name="T2" fmla="*/ 272 w 1271"/>
              <a:gd name="T3" fmla="*/ 521 h 720"/>
              <a:gd name="T4" fmla="*/ 614 w 1271"/>
              <a:gd name="T5" fmla="*/ 720 h 720"/>
              <a:gd name="T6" fmla="*/ 651 w 1271"/>
              <a:gd name="T7" fmla="*/ 697 h 720"/>
              <a:gd name="T8" fmla="*/ 597 w 1271"/>
              <a:gd name="T9" fmla="*/ 345 h 720"/>
              <a:gd name="T10" fmla="*/ 654 w 1271"/>
              <a:gd name="T11" fmla="*/ 328 h 720"/>
              <a:gd name="T12" fmla="*/ 705 w 1271"/>
              <a:gd name="T13" fmla="*/ 666 h 720"/>
              <a:gd name="T14" fmla="*/ 1005 w 1271"/>
              <a:gd name="T15" fmla="*/ 496 h 720"/>
              <a:gd name="T16" fmla="*/ 654 w 1271"/>
              <a:gd name="T17" fmla="*/ 328 h 720"/>
              <a:gd name="T18" fmla="*/ 558 w 1271"/>
              <a:gd name="T19" fmla="*/ 303 h 720"/>
              <a:gd name="T20" fmla="*/ 102 w 1271"/>
              <a:gd name="T21" fmla="*/ 309 h 720"/>
              <a:gd name="T22" fmla="*/ 0 w 1271"/>
              <a:gd name="T23" fmla="*/ 368 h 720"/>
              <a:gd name="T24" fmla="*/ 212 w 1271"/>
              <a:gd name="T25" fmla="*/ 490 h 720"/>
              <a:gd name="T26" fmla="*/ 558 w 1271"/>
              <a:gd name="T27" fmla="*/ 303 h 720"/>
              <a:gd name="T28" fmla="*/ 365 w 1271"/>
              <a:gd name="T29" fmla="*/ 158 h 720"/>
              <a:gd name="T30" fmla="*/ 204 w 1271"/>
              <a:gd name="T31" fmla="*/ 249 h 720"/>
              <a:gd name="T32" fmla="*/ 509 w 1271"/>
              <a:gd name="T33" fmla="*/ 246 h 720"/>
              <a:gd name="T34" fmla="*/ 365 w 1271"/>
              <a:gd name="T35" fmla="*/ 158 h 720"/>
              <a:gd name="T36" fmla="*/ 609 w 1271"/>
              <a:gd name="T37" fmla="*/ 20 h 720"/>
              <a:gd name="T38" fmla="*/ 422 w 1271"/>
              <a:gd name="T39" fmla="*/ 127 h 720"/>
              <a:gd name="T40" fmla="*/ 594 w 1271"/>
              <a:gd name="T41" fmla="*/ 235 h 720"/>
              <a:gd name="T42" fmla="*/ 609 w 1271"/>
              <a:gd name="T43" fmla="*/ 20 h 720"/>
              <a:gd name="T44" fmla="*/ 665 w 1271"/>
              <a:gd name="T45" fmla="*/ 0 h 720"/>
              <a:gd name="T46" fmla="*/ 651 w 1271"/>
              <a:gd name="T47" fmla="*/ 243 h 720"/>
              <a:gd name="T48" fmla="*/ 671 w 1271"/>
              <a:gd name="T49" fmla="*/ 243 h 720"/>
              <a:gd name="T50" fmla="*/ 671 w 1271"/>
              <a:gd name="T51" fmla="*/ 272 h 720"/>
              <a:gd name="T52" fmla="*/ 671 w 1271"/>
              <a:gd name="T53" fmla="*/ 275 h 720"/>
              <a:gd name="T54" fmla="*/ 1064 w 1271"/>
              <a:gd name="T55" fmla="*/ 462 h 720"/>
              <a:gd name="T56" fmla="*/ 1271 w 1271"/>
              <a:gd name="T57" fmla="*/ 345 h 720"/>
              <a:gd name="T58" fmla="*/ 1104 w 1271"/>
              <a:gd name="T59" fmla="*/ 249 h 720"/>
              <a:gd name="T60" fmla="*/ 671 w 1271"/>
              <a:gd name="T61" fmla="*/ 252 h 720"/>
              <a:gd name="T62" fmla="*/ 671 w 1271"/>
              <a:gd name="T63" fmla="*/ 224 h 720"/>
              <a:gd name="T64" fmla="*/ 654 w 1271"/>
              <a:gd name="T65" fmla="*/ 201 h 720"/>
              <a:gd name="T66" fmla="*/ 826 w 1271"/>
              <a:gd name="T67" fmla="*/ 90 h 720"/>
              <a:gd name="T68" fmla="*/ 665 w 1271"/>
              <a:gd name="T69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71" h="720">
                <a:moveTo>
                  <a:pt x="597" y="345"/>
                </a:moveTo>
                <a:lnTo>
                  <a:pt x="272" y="521"/>
                </a:lnTo>
                <a:lnTo>
                  <a:pt x="614" y="720"/>
                </a:lnTo>
                <a:lnTo>
                  <a:pt x="651" y="697"/>
                </a:lnTo>
                <a:lnTo>
                  <a:pt x="597" y="345"/>
                </a:lnTo>
                <a:close/>
                <a:moveTo>
                  <a:pt x="654" y="328"/>
                </a:moveTo>
                <a:lnTo>
                  <a:pt x="705" y="666"/>
                </a:lnTo>
                <a:lnTo>
                  <a:pt x="1005" y="496"/>
                </a:lnTo>
                <a:lnTo>
                  <a:pt x="654" y="328"/>
                </a:lnTo>
                <a:close/>
                <a:moveTo>
                  <a:pt x="558" y="303"/>
                </a:moveTo>
                <a:lnTo>
                  <a:pt x="102" y="309"/>
                </a:lnTo>
                <a:lnTo>
                  <a:pt x="0" y="368"/>
                </a:lnTo>
                <a:lnTo>
                  <a:pt x="212" y="490"/>
                </a:lnTo>
                <a:lnTo>
                  <a:pt x="558" y="303"/>
                </a:lnTo>
                <a:close/>
                <a:moveTo>
                  <a:pt x="365" y="158"/>
                </a:moveTo>
                <a:lnTo>
                  <a:pt x="204" y="249"/>
                </a:lnTo>
                <a:lnTo>
                  <a:pt x="509" y="246"/>
                </a:lnTo>
                <a:lnTo>
                  <a:pt x="365" y="158"/>
                </a:lnTo>
                <a:close/>
                <a:moveTo>
                  <a:pt x="609" y="20"/>
                </a:moveTo>
                <a:lnTo>
                  <a:pt x="422" y="127"/>
                </a:lnTo>
                <a:lnTo>
                  <a:pt x="594" y="235"/>
                </a:lnTo>
                <a:lnTo>
                  <a:pt x="609" y="20"/>
                </a:lnTo>
                <a:close/>
                <a:moveTo>
                  <a:pt x="665" y="0"/>
                </a:moveTo>
                <a:lnTo>
                  <a:pt x="651" y="243"/>
                </a:lnTo>
                <a:lnTo>
                  <a:pt x="671" y="243"/>
                </a:lnTo>
                <a:lnTo>
                  <a:pt x="671" y="272"/>
                </a:lnTo>
                <a:lnTo>
                  <a:pt x="671" y="275"/>
                </a:lnTo>
                <a:lnTo>
                  <a:pt x="1064" y="462"/>
                </a:lnTo>
                <a:lnTo>
                  <a:pt x="1271" y="345"/>
                </a:lnTo>
                <a:lnTo>
                  <a:pt x="1104" y="249"/>
                </a:lnTo>
                <a:lnTo>
                  <a:pt x="671" y="252"/>
                </a:lnTo>
                <a:lnTo>
                  <a:pt x="671" y="224"/>
                </a:lnTo>
                <a:lnTo>
                  <a:pt x="654" y="201"/>
                </a:lnTo>
                <a:lnTo>
                  <a:pt x="826" y="90"/>
                </a:lnTo>
                <a:lnTo>
                  <a:pt x="665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şļîḑê"/>
          <p:cNvSpPr>
            <a:spLocks/>
          </p:cNvSpPr>
          <p:nvPr/>
        </p:nvSpPr>
        <p:spPr bwMode="auto">
          <a:xfrm>
            <a:off x="4939967" y="2610817"/>
            <a:ext cx="2017713" cy="1143000"/>
          </a:xfrm>
          <a:custGeom>
            <a:avLst/>
            <a:gdLst>
              <a:gd name="T0" fmla="*/ 597 w 1271"/>
              <a:gd name="T1" fmla="*/ 345 h 720"/>
              <a:gd name="T2" fmla="*/ 272 w 1271"/>
              <a:gd name="T3" fmla="*/ 521 h 720"/>
              <a:gd name="T4" fmla="*/ 614 w 1271"/>
              <a:gd name="T5" fmla="*/ 720 h 720"/>
              <a:gd name="T6" fmla="*/ 651 w 1271"/>
              <a:gd name="T7" fmla="*/ 697 h 720"/>
              <a:gd name="T8" fmla="*/ 597 w 1271"/>
              <a:gd name="T9" fmla="*/ 345 h 720"/>
              <a:gd name="T10" fmla="*/ 654 w 1271"/>
              <a:gd name="T11" fmla="*/ 328 h 720"/>
              <a:gd name="T12" fmla="*/ 705 w 1271"/>
              <a:gd name="T13" fmla="*/ 666 h 720"/>
              <a:gd name="T14" fmla="*/ 1005 w 1271"/>
              <a:gd name="T15" fmla="*/ 496 h 720"/>
              <a:gd name="T16" fmla="*/ 654 w 1271"/>
              <a:gd name="T17" fmla="*/ 328 h 720"/>
              <a:gd name="T18" fmla="*/ 558 w 1271"/>
              <a:gd name="T19" fmla="*/ 303 h 720"/>
              <a:gd name="T20" fmla="*/ 102 w 1271"/>
              <a:gd name="T21" fmla="*/ 309 h 720"/>
              <a:gd name="T22" fmla="*/ 0 w 1271"/>
              <a:gd name="T23" fmla="*/ 368 h 720"/>
              <a:gd name="T24" fmla="*/ 212 w 1271"/>
              <a:gd name="T25" fmla="*/ 490 h 720"/>
              <a:gd name="T26" fmla="*/ 558 w 1271"/>
              <a:gd name="T27" fmla="*/ 303 h 720"/>
              <a:gd name="T28" fmla="*/ 365 w 1271"/>
              <a:gd name="T29" fmla="*/ 158 h 720"/>
              <a:gd name="T30" fmla="*/ 204 w 1271"/>
              <a:gd name="T31" fmla="*/ 249 h 720"/>
              <a:gd name="T32" fmla="*/ 509 w 1271"/>
              <a:gd name="T33" fmla="*/ 246 h 720"/>
              <a:gd name="T34" fmla="*/ 365 w 1271"/>
              <a:gd name="T35" fmla="*/ 158 h 720"/>
              <a:gd name="T36" fmla="*/ 609 w 1271"/>
              <a:gd name="T37" fmla="*/ 20 h 720"/>
              <a:gd name="T38" fmla="*/ 422 w 1271"/>
              <a:gd name="T39" fmla="*/ 127 h 720"/>
              <a:gd name="T40" fmla="*/ 594 w 1271"/>
              <a:gd name="T41" fmla="*/ 235 h 720"/>
              <a:gd name="T42" fmla="*/ 609 w 1271"/>
              <a:gd name="T43" fmla="*/ 20 h 720"/>
              <a:gd name="T44" fmla="*/ 665 w 1271"/>
              <a:gd name="T45" fmla="*/ 0 h 720"/>
              <a:gd name="T46" fmla="*/ 651 w 1271"/>
              <a:gd name="T47" fmla="*/ 243 h 720"/>
              <a:gd name="T48" fmla="*/ 671 w 1271"/>
              <a:gd name="T49" fmla="*/ 243 h 720"/>
              <a:gd name="T50" fmla="*/ 671 w 1271"/>
              <a:gd name="T51" fmla="*/ 272 h 720"/>
              <a:gd name="T52" fmla="*/ 671 w 1271"/>
              <a:gd name="T53" fmla="*/ 275 h 720"/>
              <a:gd name="T54" fmla="*/ 1064 w 1271"/>
              <a:gd name="T55" fmla="*/ 462 h 720"/>
              <a:gd name="T56" fmla="*/ 1271 w 1271"/>
              <a:gd name="T57" fmla="*/ 345 h 720"/>
              <a:gd name="T58" fmla="*/ 1104 w 1271"/>
              <a:gd name="T59" fmla="*/ 249 h 720"/>
              <a:gd name="T60" fmla="*/ 671 w 1271"/>
              <a:gd name="T61" fmla="*/ 252 h 720"/>
              <a:gd name="T62" fmla="*/ 671 w 1271"/>
              <a:gd name="T63" fmla="*/ 224 h 720"/>
              <a:gd name="T64" fmla="*/ 654 w 1271"/>
              <a:gd name="T65" fmla="*/ 201 h 720"/>
              <a:gd name="T66" fmla="*/ 826 w 1271"/>
              <a:gd name="T67" fmla="*/ 90 h 720"/>
              <a:gd name="T68" fmla="*/ 665 w 1271"/>
              <a:gd name="T69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71" h="720">
                <a:moveTo>
                  <a:pt x="597" y="345"/>
                </a:moveTo>
                <a:lnTo>
                  <a:pt x="272" y="521"/>
                </a:lnTo>
                <a:lnTo>
                  <a:pt x="614" y="720"/>
                </a:lnTo>
                <a:lnTo>
                  <a:pt x="651" y="697"/>
                </a:lnTo>
                <a:lnTo>
                  <a:pt x="597" y="345"/>
                </a:lnTo>
                <a:moveTo>
                  <a:pt x="654" y="328"/>
                </a:moveTo>
                <a:lnTo>
                  <a:pt x="705" y="666"/>
                </a:lnTo>
                <a:lnTo>
                  <a:pt x="1005" y="496"/>
                </a:lnTo>
                <a:lnTo>
                  <a:pt x="654" y="328"/>
                </a:lnTo>
                <a:moveTo>
                  <a:pt x="558" y="303"/>
                </a:moveTo>
                <a:lnTo>
                  <a:pt x="102" y="309"/>
                </a:lnTo>
                <a:lnTo>
                  <a:pt x="0" y="368"/>
                </a:lnTo>
                <a:lnTo>
                  <a:pt x="212" y="490"/>
                </a:lnTo>
                <a:lnTo>
                  <a:pt x="558" y="303"/>
                </a:lnTo>
                <a:moveTo>
                  <a:pt x="365" y="158"/>
                </a:moveTo>
                <a:lnTo>
                  <a:pt x="204" y="249"/>
                </a:lnTo>
                <a:lnTo>
                  <a:pt x="509" y="246"/>
                </a:lnTo>
                <a:lnTo>
                  <a:pt x="365" y="158"/>
                </a:lnTo>
                <a:moveTo>
                  <a:pt x="609" y="20"/>
                </a:moveTo>
                <a:lnTo>
                  <a:pt x="422" y="127"/>
                </a:lnTo>
                <a:lnTo>
                  <a:pt x="594" y="235"/>
                </a:lnTo>
                <a:lnTo>
                  <a:pt x="609" y="20"/>
                </a:lnTo>
                <a:moveTo>
                  <a:pt x="665" y="0"/>
                </a:moveTo>
                <a:lnTo>
                  <a:pt x="651" y="243"/>
                </a:lnTo>
                <a:lnTo>
                  <a:pt x="671" y="243"/>
                </a:lnTo>
                <a:lnTo>
                  <a:pt x="671" y="272"/>
                </a:lnTo>
                <a:lnTo>
                  <a:pt x="671" y="275"/>
                </a:lnTo>
                <a:lnTo>
                  <a:pt x="1064" y="462"/>
                </a:lnTo>
                <a:lnTo>
                  <a:pt x="1271" y="345"/>
                </a:lnTo>
                <a:lnTo>
                  <a:pt x="1104" y="249"/>
                </a:lnTo>
                <a:lnTo>
                  <a:pt x="671" y="252"/>
                </a:lnTo>
                <a:lnTo>
                  <a:pt x="671" y="224"/>
                </a:lnTo>
                <a:lnTo>
                  <a:pt x="654" y="201"/>
                </a:lnTo>
                <a:lnTo>
                  <a:pt x="826" y="90"/>
                </a:lnTo>
                <a:lnTo>
                  <a:pt x="6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ṩḻíde"/>
          <p:cNvSpPr>
            <a:spLocks/>
          </p:cNvSpPr>
          <p:nvPr/>
        </p:nvSpPr>
        <p:spPr bwMode="auto">
          <a:xfrm>
            <a:off x="5519405" y="2812430"/>
            <a:ext cx="363538" cy="188913"/>
          </a:xfrm>
          <a:custGeom>
            <a:avLst/>
            <a:gdLst>
              <a:gd name="T0" fmla="*/ 57 w 229"/>
              <a:gd name="T1" fmla="*/ 0 h 119"/>
              <a:gd name="T2" fmla="*/ 0 w 229"/>
              <a:gd name="T3" fmla="*/ 31 h 119"/>
              <a:gd name="T4" fmla="*/ 144 w 229"/>
              <a:gd name="T5" fmla="*/ 119 h 119"/>
              <a:gd name="T6" fmla="*/ 224 w 229"/>
              <a:gd name="T7" fmla="*/ 119 h 119"/>
              <a:gd name="T8" fmla="*/ 229 w 229"/>
              <a:gd name="T9" fmla="*/ 111 h 119"/>
              <a:gd name="T10" fmla="*/ 229 w 229"/>
              <a:gd name="T11" fmla="*/ 111 h 119"/>
              <a:gd name="T12" fmla="*/ 229 w 229"/>
              <a:gd name="T13" fmla="*/ 108 h 119"/>
              <a:gd name="T14" fmla="*/ 57 w 229"/>
              <a:gd name="T1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19">
                <a:moveTo>
                  <a:pt x="57" y="0"/>
                </a:moveTo>
                <a:lnTo>
                  <a:pt x="0" y="31"/>
                </a:lnTo>
                <a:lnTo>
                  <a:pt x="144" y="119"/>
                </a:lnTo>
                <a:lnTo>
                  <a:pt x="224" y="119"/>
                </a:lnTo>
                <a:lnTo>
                  <a:pt x="229" y="111"/>
                </a:lnTo>
                <a:lnTo>
                  <a:pt x="229" y="111"/>
                </a:lnTo>
                <a:lnTo>
                  <a:pt x="229" y="108"/>
                </a:lnTo>
                <a:lnTo>
                  <a:pt x="57" y="0"/>
                </a:lnTo>
                <a:close/>
              </a:path>
            </a:pathLst>
          </a:custGeom>
          <a:solidFill>
            <a:srgbClr val="76A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šḷiḋê"/>
          <p:cNvSpPr>
            <a:spLocks/>
          </p:cNvSpPr>
          <p:nvPr/>
        </p:nvSpPr>
        <p:spPr bwMode="auto">
          <a:xfrm>
            <a:off x="5519405" y="2812430"/>
            <a:ext cx="363538" cy="188913"/>
          </a:xfrm>
          <a:custGeom>
            <a:avLst/>
            <a:gdLst>
              <a:gd name="T0" fmla="*/ 57 w 229"/>
              <a:gd name="T1" fmla="*/ 0 h 119"/>
              <a:gd name="T2" fmla="*/ 0 w 229"/>
              <a:gd name="T3" fmla="*/ 31 h 119"/>
              <a:gd name="T4" fmla="*/ 144 w 229"/>
              <a:gd name="T5" fmla="*/ 119 h 119"/>
              <a:gd name="T6" fmla="*/ 224 w 229"/>
              <a:gd name="T7" fmla="*/ 119 h 119"/>
              <a:gd name="T8" fmla="*/ 229 w 229"/>
              <a:gd name="T9" fmla="*/ 111 h 119"/>
              <a:gd name="T10" fmla="*/ 229 w 229"/>
              <a:gd name="T11" fmla="*/ 111 h 119"/>
              <a:gd name="T12" fmla="*/ 229 w 229"/>
              <a:gd name="T13" fmla="*/ 108 h 119"/>
              <a:gd name="T14" fmla="*/ 57 w 229"/>
              <a:gd name="T1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19">
                <a:moveTo>
                  <a:pt x="57" y="0"/>
                </a:moveTo>
                <a:lnTo>
                  <a:pt x="0" y="31"/>
                </a:lnTo>
                <a:lnTo>
                  <a:pt x="144" y="119"/>
                </a:lnTo>
                <a:lnTo>
                  <a:pt x="224" y="119"/>
                </a:lnTo>
                <a:lnTo>
                  <a:pt x="229" y="111"/>
                </a:lnTo>
                <a:lnTo>
                  <a:pt x="229" y="111"/>
                </a:lnTo>
                <a:lnTo>
                  <a:pt x="229" y="108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ṩľiďé"/>
          <p:cNvSpPr>
            <a:spLocks/>
          </p:cNvSpPr>
          <p:nvPr/>
        </p:nvSpPr>
        <p:spPr bwMode="auto">
          <a:xfrm>
            <a:off x="5882942" y="2601292"/>
            <a:ext cx="112713" cy="400050"/>
          </a:xfrm>
          <a:custGeom>
            <a:avLst/>
            <a:gdLst>
              <a:gd name="T0" fmla="*/ 60 w 71"/>
              <a:gd name="T1" fmla="*/ 0 h 252"/>
              <a:gd name="T2" fmla="*/ 15 w 71"/>
              <a:gd name="T3" fmla="*/ 26 h 252"/>
              <a:gd name="T4" fmla="*/ 0 w 71"/>
              <a:gd name="T5" fmla="*/ 241 h 252"/>
              <a:gd name="T6" fmla="*/ 0 w 71"/>
              <a:gd name="T7" fmla="*/ 244 h 252"/>
              <a:gd name="T8" fmla="*/ 15 w 71"/>
              <a:gd name="T9" fmla="*/ 249 h 252"/>
              <a:gd name="T10" fmla="*/ 46 w 71"/>
              <a:gd name="T11" fmla="*/ 244 h 252"/>
              <a:gd name="T12" fmla="*/ 46 w 71"/>
              <a:gd name="T13" fmla="*/ 252 h 252"/>
              <a:gd name="T14" fmla="*/ 57 w 71"/>
              <a:gd name="T15" fmla="*/ 249 h 252"/>
              <a:gd name="T16" fmla="*/ 71 w 71"/>
              <a:gd name="T17" fmla="*/ 6 h 252"/>
              <a:gd name="T18" fmla="*/ 60 w 71"/>
              <a:gd name="T19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252">
                <a:moveTo>
                  <a:pt x="60" y="0"/>
                </a:moveTo>
                <a:lnTo>
                  <a:pt x="15" y="26"/>
                </a:lnTo>
                <a:lnTo>
                  <a:pt x="0" y="241"/>
                </a:lnTo>
                <a:lnTo>
                  <a:pt x="0" y="244"/>
                </a:lnTo>
                <a:lnTo>
                  <a:pt x="15" y="249"/>
                </a:lnTo>
                <a:lnTo>
                  <a:pt x="46" y="244"/>
                </a:lnTo>
                <a:lnTo>
                  <a:pt x="46" y="252"/>
                </a:lnTo>
                <a:lnTo>
                  <a:pt x="57" y="249"/>
                </a:lnTo>
                <a:lnTo>
                  <a:pt x="71" y="6"/>
                </a:lnTo>
                <a:lnTo>
                  <a:pt x="60" y="0"/>
                </a:lnTo>
                <a:close/>
              </a:path>
            </a:pathLst>
          </a:custGeom>
          <a:solidFill>
            <a:srgbClr val="76A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şḷîḑè"/>
          <p:cNvSpPr>
            <a:spLocks/>
          </p:cNvSpPr>
          <p:nvPr/>
        </p:nvSpPr>
        <p:spPr bwMode="auto">
          <a:xfrm>
            <a:off x="5882942" y="2601292"/>
            <a:ext cx="112713" cy="400050"/>
          </a:xfrm>
          <a:custGeom>
            <a:avLst/>
            <a:gdLst>
              <a:gd name="T0" fmla="*/ 60 w 71"/>
              <a:gd name="T1" fmla="*/ 0 h 252"/>
              <a:gd name="T2" fmla="*/ 15 w 71"/>
              <a:gd name="T3" fmla="*/ 26 h 252"/>
              <a:gd name="T4" fmla="*/ 0 w 71"/>
              <a:gd name="T5" fmla="*/ 241 h 252"/>
              <a:gd name="T6" fmla="*/ 0 w 71"/>
              <a:gd name="T7" fmla="*/ 244 h 252"/>
              <a:gd name="T8" fmla="*/ 15 w 71"/>
              <a:gd name="T9" fmla="*/ 249 h 252"/>
              <a:gd name="T10" fmla="*/ 46 w 71"/>
              <a:gd name="T11" fmla="*/ 244 h 252"/>
              <a:gd name="T12" fmla="*/ 46 w 71"/>
              <a:gd name="T13" fmla="*/ 252 h 252"/>
              <a:gd name="T14" fmla="*/ 57 w 71"/>
              <a:gd name="T15" fmla="*/ 249 h 252"/>
              <a:gd name="T16" fmla="*/ 71 w 71"/>
              <a:gd name="T17" fmla="*/ 6 h 252"/>
              <a:gd name="T18" fmla="*/ 60 w 71"/>
              <a:gd name="T19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252">
                <a:moveTo>
                  <a:pt x="60" y="0"/>
                </a:moveTo>
                <a:lnTo>
                  <a:pt x="15" y="26"/>
                </a:lnTo>
                <a:lnTo>
                  <a:pt x="0" y="241"/>
                </a:lnTo>
                <a:lnTo>
                  <a:pt x="0" y="244"/>
                </a:lnTo>
                <a:lnTo>
                  <a:pt x="15" y="249"/>
                </a:lnTo>
                <a:lnTo>
                  <a:pt x="46" y="244"/>
                </a:lnTo>
                <a:lnTo>
                  <a:pt x="46" y="252"/>
                </a:lnTo>
                <a:lnTo>
                  <a:pt x="57" y="249"/>
                </a:lnTo>
                <a:lnTo>
                  <a:pt x="71" y="6"/>
                </a:lnTo>
                <a:lnTo>
                  <a:pt x="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šlíḓè"/>
          <p:cNvSpPr>
            <a:spLocks/>
          </p:cNvSpPr>
          <p:nvPr/>
        </p:nvSpPr>
        <p:spPr bwMode="auto">
          <a:xfrm>
            <a:off x="5101892" y="2996580"/>
            <a:ext cx="903288" cy="104775"/>
          </a:xfrm>
          <a:custGeom>
            <a:avLst/>
            <a:gdLst>
              <a:gd name="T0" fmla="*/ 487 w 569"/>
              <a:gd name="T1" fmla="*/ 3 h 66"/>
              <a:gd name="T2" fmla="*/ 407 w 569"/>
              <a:gd name="T3" fmla="*/ 3 h 66"/>
              <a:gd name="T4" fmla="*/ 102 w 569"/>
              <a:gd name="T5" fmla="*/ 6 h 66"/>
              <a:gd name="T6" fmla="*/ 0 w 569"/>
              <a:gd name="T7" fmla="*/ 66 h 66"/>
              <a:gd name="T8" fmla="*/ 456 w 569"/>
              <a:gd name="T9" fmla="*/ 60 h 66"/>
              <a:gd name="T10" fmla="*/ 475 w 569"/>
              <a:gd name="T11" fmla="*/ 49 h 66"/>
              <a:gd name="T12" fmla="*/ 467 w 569"/>
              <a:gd name="T13" fmla="*/ 46 h 66"/>
              <a:gd name="T14" fmla="*/ 484 w 569"/>
              <a:gd name="T15" fmla="*/ 15 h 66"/>
              <a:gd name="T16" fmla="*/ 481 w 569"/>
              <a:gd name="T17" fmla="*/ 6 h 66"/>
              <a:gd name="T18" fmla="*/ 487 w 569"/>
              <a:gd name="T19" fmla="*/ 3 h 66"/>
              <a:gd name="T20" fmla="*/ 487 w 569"/>
              <a:gd name="T21" fmla="*/ 3 h 66"/>
              <a:gd name="T22" fmla="*/ 569 w 569"/>
              <a:gd name="T23" fmla="*/ 0 h 66"/>
              <a:gd name="T24" fmla="*/ 549 w 569"/>
              <a:gd name="T25" fmla="*/ 0 h 66"/>
              <a:gd name="T26" fmla="*/ 538 w 569"/>
              <a:gd name="T27" fmla="*/ 3 h 66"/>
              <a:gd name="T28" fmla="*/ 540 w 569"/>
              <a:gd name="T29" fmla="*/ 12 h 66"/>
              <a:gd name="T30" fmla="*/ 555 w 569"/>
              <a:gd name="T31" fmla="*/ 6 h 66"/>
              <a:gd name="T32" fmla="*/ 569 w 569"/>
              <a:gd name="T33" fmla="*/ 29 h 66"/>
              <a:gd name="T34" fmla="*/ 569 w 569"/>
              <a:gd name="T3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9" h="66">
                <a:moveTo>
                  <a:pt x="487" y="3"/>
                </a:moveTo>
                <a:lnTo>
                  <a:pt x="407" y="3"/>
                </a:lnTo>
                <a:lnTo>
                  <a:pt x="102" y="6"/>
                </a:lnTo>
                <a:lnTo>
                  <a:pt x="0" y="66"/>
                </a:lnTo>
                <a:lnTo>
                  <a:pt x="456" y="60"/>
                </a:lnTo>
                <a:lnTo>
                  <a:pt x="475" y="49"/>
                </a:lnTo>
                <a:lnTo>
                  <a:pt x="467" y="46"/>
                </a:lnTo>
                <a:lnTo>
                  <a:pt x="484" y="15"/>
                </a:lnTo>
                <a:lnTo>
                  <a:pt x="481" y="6"/>
                </a:lnTo>
                <a:lnTo>
                  <a:pt x="487" y="3"/>
                </a:lnTo>
                <a:lnTo>
                  <a:pt x="487" y="3"/>
                </a:lnTo>
                <a:close/>
                <a:moveTo>
                  <a:pt x="569" y="0"/>
                </a:moveTo>
                <a:lnTo>
                  <a:pt x="549" y="0"/>
                </a:lnTo>
                <a:lnTo>
                  <a:pt x="538" y="3"/>
                </a:lnTo>
                <a:lnTo>
                  <a:pt x="540" y="12"/>
                </a:lnTo>
                <a:lnTo>
                  <a:pt x="555" y="6"/>
                </a:lnTo>
                <a:lnTo>
                  <a:pt x="569" y="29"/>
                </a:lnTo>
                <a:lnTo>
                  <a:pt x="569" y="0"/>
                </a:lnTo>
                <a:close/>
              </a:path>
            </a:pathLst>
          </a:custGeom>
          <a:solidFill>
            <a:srgbClr val="76A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š1ïḍé"/>
          <p:cNvSpPr>
            <a:spLocks/>
          </p:cNvSpPr>
          <p:nvPr/>
        </p:nvSpPr>
        <p:spPr bwMode="auto">
          <a:xfrm>
            <a:off x="5101892" y="2996580"/>
            <a:ext cx="903288" cy="104775"/>
          </a:xfrm>
          <a:custGeom>
            <a:avLst/>
            <a:gdLst>
              <a:gd name="T0" fmla="*/ 487 w 569"/>
              <a:gd name="T1" fmla="*/ 3 h 66"/>
              <a:gd name="T2" fmla="*/ 407 w 569"/>
              <a:gd name="T3" fmla="*/ 3 h 66"/>
              <a:gd name="T4" fmla="*/ 102 w 569"/>
              <a:gd name="T5" fmla="*/ 6 h 66"/>
              <a:gd name="T6" fmla="*/ 0 w 569"/>
              <a:gd name="T7" fmla="*/ 66 h 66"/>
              <a:gd name="T8" fmla="*/ 456 w 569"/>
              <a:gd name="T9" fmla="*/ 60 h 66"/>
              <a:gd name="T10" fmla="*/ 475 w 569"/>
              <a:gd name="T11" fmla="*/ 49 h 66"/>
              <a:gd name="T12" fmla="*/ 467 w 569"/>
              <a:gd name="T13" fmla="*/ 46 h 66"/>
              <a:gd name="T14" fmla="*/ 484 w 569"/>
              <a:gd name="T15" fmla="*/ 15 h 66"/>
              <a:gd name="T16" fmla="*/ 481 w 569"/>
              <a:gd name="T17" fmla="*/ 6 h 66"/>
              <a:gd name="T18" fmla="*/ 487 w 569"/>
              <a:gd name="T19" fmla="*/ 3 h 66"/>
              <a:gd name="T20" fmla="*/ 487 w 569"/>
              <a:gd name="T21" fmla="*/ 3 h 66"/>
              <a:gd name="T22" fmla="*/ 569 w 569"/>
              <a:gd name="T23" fmla="*/ 0 h 66"/>
              <a:gd name="T24" fmla="*/ 549 w 569"/>
              <a:gd name="T25" fmla="*/ 0 h 66"/>
              <a:gd name="T26" fmla="*/ 538 w 569"/>
              <a:gd name="T27" fmla="*/ 3 h 66"/>
              <a:gd name="T28" fmla="*/ 540 w 569"/>
              <a:gd name="T29" fmla="*/ 12 h 66"/>
              <a:gd name="T30" fmla="*/ 555 w 569"/>
              <a:gd name="T31" fmla="*/ 6 h 66"/>
              <a:gd name="T32" fmla="*/ 569 w 569"/>
              <a:gd name="T33" fmla="*/ 29 h 66"/>
              <a:gd name="T34" fmla="*/ 569 w 569"/>
              <a:gd name="T3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9" h="66">
                <a:moveTo>
                  <a:pt x="487" y="3"/>
                </a:moveTo>
                <a:lnTo>
                  <a:pt x="407" y="3"/>
                </a:lnTo>
                <a:lnTo>
                  <a:pt x="102" y="6"/>
                </a:lnTo>
                <a:lnTo>
                  <a:pt x="0" y="66"/>
                </a:lnTo>
                <a:lnTo>
                  <a:pt x="456" y="60"/>
                </a:lnTo>
                <a:lnTo>
                  <a:pt x="475" y="49"/>
                </a:lnTo>
                <a:lnTo>
                  <a:pt x="467" y="46"/>
                </a:lnTo>
                <a:lnTo>
                  <a:pt x="484" y="15"/>
                </a:lnTo>
                <a:lnTo>
                  <a:pt x="481" y="6"/>
                </a:lnTo>
                <a:lnTo>
                  <a:pt x="487" y="3"/>
                </a:lnTo>
                <a:lnTo>
                  <a:pt x="487" y="3"/>
                </a:lnTo>
                <a:moveTo>
                  <a:pt x="569" y="0"/>
                </a:moveTo>
                <a:lnTo>
                  <a:pt x="549" y="0"/>
                </a:lnTo>
                <a:lnTo>
                  <a:pt x="538" y="3"/>
                </a:lnTo>
                <a:lnTo>
                  <a:pt x="540" y="12"/>
                </a:lnTo>
                <a:lnTo>
                  <a:pt x="555" y="6"/>
                </a:lnTo>
                <a:lnTo>
                  <a:pt x="569" y="29"/>
                </a:lnTo>
                <a:lnTo>
                  <a:pt x="56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ṡlídè"/>
          <p:cNvSpPr>
            <a:spLocks/>
          </p:cNvSpPr>
          <p:nvPr/>
        </p:nvSpPr>
        <p:spPr bwMode="auto">
          <a:xfrm>
            <a:off x="5276517" y="3006105"/>
            <a:ext cx="728663" cy="431800"/>
          </a:xfrm>
          <a:custGeom>
            <a:avLst/>
            <a:gdLst>
              <a:gd name="T0" fmla="*/ 365 w 459"/>
              <a:gd name="T1" fmla="*/ 43 h 272"/>
              <a:gd name="T2" fmla="*/ 346 w 459"/>
              <a:gd name="T3" fmla="*/ 54 h 272"/>
              <a:gd name="T4" fmla="*/ 0 w 459"/>
              <a:gd name="T5" fmla="*/ 241 h 272"/>
              <a:gd name="T6" fmla="*/ 60 w 459"/>
              <a:gd name="T7" fmla="*/ 272 h 272"/>
              <a:gd name="T8" fmla="*/ 385 w 459"/>
              <a:gd name="T9" fmla="*/ 96 h 272"/>
              <a:gd name="T10" fmla="*/ 380 w 459"/>
              <a:gd name="T11" fmla="*/ 51 h 272"/>
              <a:gd name="T12" fmla="*/ 365 w 459"/>
              <a:gd name="T13" fmla="*/ 43 h 272"/>
              <a:gd name="T14" fmla="*/ 445 w 459"/>
              <a:gd name="T15" fmla="*/ 0 h 272"/>
              <a:gd name="T16" fmla="*/ 430 w 459"/>
              <a:gd name="T17" fmla="*/ 6 h 272"/>
              <a:gd name="T18" fmla="*/ 430 w 459"/>
              <a:gd name="T19" fmla="*/ 11 h 272"/>
              <a:gd name="T20" fmla="*/ 459 w 459"/>
              <a:gd name="T21" fmla="*/ 26 h 272"/>
              <a:gd name="T22" fmla="*/ 459 w 459"/>
              <a:gd name="T23" fmla="*/ 23 h 272"/>
              <a:gd name="T24" fmla="*/ 445 w 459"/>
              <a:gd name="T2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9" h="272">
                <a:moveTo>
                  <a:pt x="365" y="43"/>
                </a:moveTo>
                <a:lnTo>
                  <a:pt x="346" y="54"/>
                </a:lnTo>
                <a:lnTo>
                  <a:pt x="0" y="241"/>
                </a:lnTo>
                <a:lnTo>
                  <a:pt x="60" y="272"/>
                </a:lnTo>
                <a:lnTo>
                  <a:pt x="385" y="96"/>
                </a:lnTo>
                <a:lnTo>
                  <a:pt x="380" y="51"/>
                </a:lnTo>
                <a:lnTo>
                  <a:pt x="365" y="43"/>
                </a:lnTo>
                <a:moveTo>
                  <a:pt x="445" y="0"/>
                </a:moveTo>
                <a:lnTo>
                  <a:pt x="430" y="6"/>
                </a:lnTo>
                <a:lnTo>
                  <a:pt x="430" y="11"/>
                </a:lnTo>
                <a:lnTo>
                  <a:pt x="459" y="26"/>
                </a:lnTo>
                <a:lnTo>
                  <a:pt x="459" y="23"/>
                </a:lnTo>
                <a:lnTo>
                  <a:pt x="44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ṧ1îḍé"/>
          <p:cNvSpPr>
            <a:spLocks/>
          </p:cNvSpPr>
          <p:nvPr/>
        </p:nvSpPr>
        <p:spPr bwMode="auto">
          <a:xfrm>
            <a:off x="5865480" y="2988642"/>
            <a:ext cx="193675" cy="728663"/>
          </a:xfrm>
          <a:custGeom>
            <a:avLst/>
            <a:gdLst>
              <a:gd name="T0" fmla="*/ 9 w 122"/>
              <a:gd name="T1" fmla="*/ 62 h 459"/>
              <a:gd name="T2" fmla="*/ 14 w 122"/>
              <a:gd name="T3" fmla="*/ 107 h 459"/>
              <a:gd name="T4" fmla="*/ 68 w 122"/>
              <a:gd name="T5" fmla="*/ 459 h 459"/>
              <a:gd name="T6" fmla="*/ 122 w 122"/>
              <a:gd name="T7" fmla="*/ 428 h 459"/>
              <a:gd name="T8" fmla="*/ 71 w 122"/>
              <a:gd name="T9" fmla="*/ 90 h 459"/>
              <a:gd name="T10" fmla="*/ 9 w 122"/>
              <a:gd name="T11" fmla="*/ 62 h 459"/>
              <a:gd name="T12" fmla="*/ 6 w 122"/>
              <a:gd name="T13" fmla="*/ 8 h 459"/>
              <a:gd name="T14" fmla="*/ 0 w 122"/>
              <a:gd name="T15" fmla="*/ 11 h 459"/>
              <a:gd name="T16" fmla="*/ 3 w 122"/>
              <a:gd name="T17" fmla="*/ 20 h 459"/>
              <a:gd name="T18" fmla="*/ 6 w 122"/>
              <a:gd name="T19" fmla="*/ 8 h 459"/>
              <a:gd name="T20" fmla="*/ 57 w 122"/>
              <a:gd name="T21" fmla="*/ 0 h 459"/>
              <a:gd name="T22" fmla="*/ 26 w 122"/>
              <a:gd name="T23" fmla="*/ 5 h 459"/>
              <a:gd name="T24" fmla="*/ 59 w 122"/>
              <a:gd name="T25" fmla="*/ 22 h 459"/>
              <a:gd name="T26" fmla="*/ 59 w 122"/>
              <a:gd name="T27" fmla="*/ 17 h 459"/>
              <a:gd name="T28" fmla="*/ 57 w 122"/>
              <a:gd name="T29" fmla="*/ 8 h 459"/>
              <a:gd name="T30" fmla="*/ 57 w 122"/>
              <a:gd name="T31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2" h="459">
                <a:moveTo>
                  <a:pt x="9" y="62"/>
                </a:moveTo>
                <a:lnTo>
                  <a:pt x="14" y="107"/>
                </a:lnTo>
                <a:lnTo>
                  <a:pt x="68" y="459"/>
                </a:lnTo>
                <a:lnTo>
                  <a:pt x="122" y="428"/>
                </a:lnTo>
                <a:lnTo>
                  <a:pt x="71" y="90"/>
                </a:lnTo>
                <a:lnTo>
                  <a:pt x="9" y="62"/>
                </a:lnTo>
                <a:moveTo>
                  <a:pt x="6" y="8"/>
                </a:moveTo>
                <a:lnTo>
                  <a:pt x="0" y="11"/>
                </a:lnTo>
                <a:lnTo>
                  <a:pt x="3" y="20"/>
                </a:lnTo>
                <a:lnTo>
                  <a:pt x="6" y="8"/>
                </a:lnTo>
                <a:moveTo>
                  <a:pt x="57" y="0"/>
                </a:moveTo>
                <a:lnTo>
                  <a:pt x="26" y="5"/>
                </a:lnTo>
                <a:lnTo>
                  <a:pt x="59" y="22"/>
                </a:lnTo>
                <a:lnTo>
                  <a:pt x="59" y="17"/>
                </a:lnTo>
                <a:lnTo>
                  <a:pt x="57" y="8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ṧ1iḑé"/>
          <p:cNvSpPr>
            <a:spLocks/>
          </p:cNvSpPr>
          <p:nvPr/>
        </p:nvSpPr>
        <p:spPr bwMode="auto">
          <a:xfrm>
            <a:off x="5843255" y="2988642"/>
            <a:ext cx="785813" cy="409575"/>
          </a:xfrm>
          <a:custGeom>
            <a:avLst/>
            <a:gdLst>
              <a:gd name="T0" fmla="*/ 25 w 495"/>
              <a:gd name="T1" fmla="*/ 0 h 258"/>
              <a:gd name="T2" fmla="*/ 20 w 495"/>
              <a:gd name="T3" fmla="*/ 8 h 258"/>
              <a:gd name="T4" fmla="*/ 20 w 495"/>
              <a:gd name="T5" fmla="*/ 8 h 258"/>
              <a:gd name="T6" fmla="*/ 17 w 495"/>
              <a:gd name="T7" fmla="*/ 20 h 258"/>
              <a:gd name="T8" fmla="*/ 0 w 495"/>
              <a:gd name="T9" fmla="*/ 51 h 258"/>
              <a:gd name="T10" fmla="*/ 8 w 495"/>
              <a:gd name="T11" fmla="*/ 54 h 258"/>
              <a:gd name="T12" fmla="*/ 23 w 495"/>
              <a:gd name="T13" fmla="*/ 62 h 258"/>
              <a:gd name="T14" fmla="*/ 85 w 495"/>
              <a:gd name="T15" fmla="*/ 90 h 258"/>
              <a:gd name="T16" fmla="*/ 436 w 495"/>
              <a:gd name="T17" fmla="*/ 258 h 258"/>
              <a:gd name="T18" fmla="*/ 495 w 495"/>
              <a:gd name="T19" fmla="*/ 224 h 258"/>
              <a:gd name="T20" fmla="*/ 102 w 495"/>
              <a:gd name="T21" fmla="*/ 37 h 258"/>
              <a:gd name="T22" fmla="*/ 73 w 495"/>
              <a:gd name="T23" fmla="*/ 22 h 258"/>
              <a:gd name="T24" fmla="*/ 40 w 495"/>
              <a:gd name="T25" fmla="*/ 5 h 258"/>
              <a:gd name="T26" fmla="*/ 25 w 495"/>
              <a:gd name="T27" fmla="*/ 0 h 258"/>
              <a:gd name="T28" fmla="*/ 25 w 495"/>
              <a:gd name="T29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5" h="258">
                <a:moveTo>
                  <a:pt x="25" y="0"/>
                </a:moveTo>
                <a:lnTo>
                  <a:pt x="20" y="8"/>
                </a:lnTo>
                <a:lnTo>
                  <a:pt x="20" y="8"/>
                </a:lnTo>
                <a:lnTo>
                  <a:pt x="17" y="20"/>
                </a:lnTo>
                <a:lnTo>
                  <a:pt x="0" y="51"/>
                </a:lnTo>
                <a:lnTo>
                  <a:pt x="8" y="54"/>
                </a:lnTo>
                <a:lnTo>
                  <a:pt x="23" y="62"/>
                </a:lnTo>
                <a:lnTo>
                  <a:pt x="85" y="90"/>
                </a:lnTo>
                <a:lnTo>
                  <a:pt x="436" y="258"/>
                </a:lnTo>
                <a:lnTo>
                  <a:pt x="495" y="224"/>
                </a:lnTo>
                <a:lnTo>
                  <a:pt x="102" y="37"/>
                </a:lnTo>
                <a:lnTo>
                  <a:pt x="73" y="22"/>
                </a:lnTo>
                <a:lnTo>
                  <a:pt x="40" y="5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ṥḷîḍè"/>
          <p:cNvSpPr>
            <a:spLocks/>
          </p:cNvSpPr>
          <p:nvPr/>
        </p:nvSpPr>
        <p:spPr bwMode="auto">
          <a:xfrm>
            <a:off x="5843255" y="2988642"/>
            <a:ext cx="785813" cy="409575"/>
          </a:xfrm>
          <a:custGeom>
            <a:avLst/>
            <a:gdLst>
              <a:gd name="T0" fmla="*/ 25 w 495"/>
              <a:gd name="T1" fmla="*/ 0 h 258"/>
              <a:gd name="T2" fmla="*/ 20 w 495"/>
              <a:gd name="T3" fmla="*/ 8 h 258"/>
              <a:gd name="T4" fmla="*/ 20 w 495"/>
              <a:gd name="T5" fmla="*/ 8 h 258"/>
              <a:gd name="T6" fmla="*/ 17 w 495"/>
              <a:gd name="T7" fmla="*/ 20 h 258"/>
              <a:gd name="T8" fmla="*/ 0 w 495"/>
              <a:gd name="T9" fmla="*/ 51 h 258"/>
              <a:gd name="T10" fmla="*/ 8 w 495"/>
              <a:gd name="T11" fmla="*/ 54 h 258"/>
              <a:gd name="T12" fmla="*/ 23 w 495"/>
              <a:gd name="T13" fmla="*/ 62 h 258"/>
              <a:gd name="T14" fmla="*/ 85 w 495"/>
              <a:gd name="T15" fmla="*/ 90 h 258"/>
              <a:gd name="T16" fmla="*/ 436 w 495"/>
              <a:gd name="T17" fmla="*/ 258 h 258"/>
              <a:gd name="T18" fmla="*/ 495 w 495"/>
              <a:gd name="T19" fmla="*/ 224 h 258"/>
              <a:gd name="T20" fmla="*/ 102 w 495"/>
              <a:gd name="T21" fmla="*/ 37 h 258"/>
              <a:gd name="T22" fmla="*/ 73 w 495"/>
              <a:gd name="T23" fmla="*/ 22 h 258"/>
              <a:gd name="T24" fmla="*/ 40 w 495"/>
              <a:gd name="T25" fmla="*/ 5 h 258"/>
              <a:gd name="T26" fmla="*/ 25 w 495"/>
              <a:gd name="T27" fmla="*/ 0 h 258"/>
              <a:gd name="T28" fmla="*/ 25 w 495"/>
              <a:gd name="T29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5" h="258">
                <a:moveTo>
                  <a:pt x="25" y="0"/>
                </a:moveTo>
                <a:lnTo>
                  <a:pt x="20" y="8"/>
                </a:lnTo>
                <a:lnTo>
                  <a:pt x="20" y="8"/>
                </a:lnTo>
                <a:lnTo>
                  <a:pt x="17" y="20"/>
                </a:lnTo>
                <a:lnTo>
                  <a:pt x="0" y="51"/>
                </a:lnTo>
                <a:lnTo>
                  <a:pt x="8" y="54"/>
                </a:lnTo>
                <a:lnTo>
                  <a:pt x="23" y="62"/>
                </a:lnTo>
                <a:lnTo>
                  <a:pt x="85" y="90"/>
                </a:lnTo>
                <a:lnTo>
                  <a:pt x="436" y="258"/>
                </a:lnTo>
                <a:lnTo>
                  <a:pt x="495" y="224"/>
                </a:lnTo>
                <a:lnTo>
                  <a:pt x="102" y="37"/>
                </a:lnTo>
                <a:lnTo>
                  <a:pt x="73" y="22"/>
                </a:lnTo>
                <a:lnTo>
                  <a:pt x="40" y="5"/>
                </a:lnTo>
                <a:lnTo>
                  <a:pt x="25" y="0"/>
                </a:lnTo>
                <a:lnTo>
                  <a:pt x="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š1íḑè"/>
          <p:cNvSpPr>
            <a:spLocks/>
          </p:cNvSpPr>
          <p:nvPr/>
        </p:nvSpPr>
        <p:spPr bwMode="auto">
          <a:xfrm>
            <a:off x="6157580" y="2804492"/>
            <a:ext cx="377825" cy="115888"/>
          </a:xfrm>
          <a:custGeom>
            <a:avLst/>
            <a:gdLst>
              <a:gd name="T0" fmla="*/ 113 w 238"/>
              <a:gd name="T1" fmla="*/ 0 h 73"/>
              <a:gd name="T2" fmla="*/ 0 w 238"/>
              <a:gd name="T3" fmla="*/ 73 h 73"/>
              <a:gd name="T4" fmla="*/ 238 w 238"/>
              <a:gd name="T5" fmla="*/ 70 h 73"/>
              <a:gd name="T6" fmla="*/ 113 w 238"/>
              <a:gd name="T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73">
                <a:moveTo>
                  <a:pt x="113" y="0"/>
                </a:moveTo>
                <a:lnTo>
                  <a:pt x="0" y="73"/>
                </a:lnTo>
                <a:lnTo>
                  <a:pt x="238" y="70"/>
                </a:lnTo>
                <a:lnTo>
                  <a:pt x="11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ṧ1ïḑé"/>
          <p:cNvSpPr>
            <a:spLocks/>
          </p:cNvSpPr>
          <p:nvPr/>
        </p:nvSpPr>
        <p:spPr bwMode="auto">
          <a:xfrm>
            <a:off x="6157580" y="2804492"/>
            <a:ext cx="377825" cy="115888"/>
          </a:xfrm>
          <a:custGeom>
            <a:avLst/>
            <a:gdLst>
              <a:gd name="T0" fmla="*/ 113 w 238"/>
              <a:gd name="T1" fmla="*/ 0 h 73"/>
              <a:gd name="T2" fmla="*/ 0 w 238"/>
              <a:gd name="T3" fmla="*/ 73 h 73"/>
              <a:gd name="T4" fmla="*/ 238 w 238"/>
              <a:gd name="T5" fmla="*/ 70 h 73"/>
              <a:gd name="T6" fmla="*/ 113 w 238"/>
              <a:gd name="T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73">
                <a:moveTo>
                  <a:pt x="113" y="0"/>
                </a:moveTo>
                <a:lnTo>
                  <a:pt x="0" y="73"/>
                </a:lnTo>
                <a:lnTo>
                  <a:pt x="238" y="70"/>
                </a:lnTo>
                <a:lnTo>
                  <a:pt x="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ṧḻíḋê"/>
          <p:cNvSpPr>
            <a:spLocks/>
          </p:cNvSpPr>
          <p:nvPr/>
        </p:nvSpPr>
        <p:spPr bwMode="auto">
          <a:xfrm>
            <a:off x="6005180" y="2915617"/>
            <a:ext cx="687388" cy="95250"/>
          </a:xfrm>
          <a:custGeom>
            <a:avLst/>
            <a:gdLst>
              <a:gd name="T0" fmla="*/ 334 w 433"/>
              <a:gd name="T1" fmla="*/ 0 h 60"/>
              <a:gd name="T2" fmla="*/ 96 w 433"/>
              <a:gd name="T3" fmla="*/ 3 h 60"/>
              <a:gd name="T4" fmla="*/ 14 w 433"/>
              <a:gd name="T5" fmla="*/ 54 h 60"/>
              <a:gd name="T6" fmla="*/ 0 w 433"/>
              <a:gd name="T7" fmla="*/ 32 h 60"/>
              <a:gd name="T8" fmla="*/ 0 w 433"/>
              <a:gd name="T9" fmla="*/ 60 h 60"/>
              <a:gd name="T10" fmla="*/ 433 w 433"/>
              <a:gd name="T11" fmla="*/ 57 h 60"/>
              <a:gd name="T12" fmla="*/ 334 w 433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3" h="60">
                <a:moveTo>
                  <a:pt x="334" y="0"/>
                </a:moveTo>
                <a:lnTo>
                  <a:pt x="96" y="3"/>
                </a:lnTo>
                <a:lnTo>
                  <a:pt x="14" y="54"/>
                </a:lnTo>
                <a:lnTo>
                  <a:pt x="0" y="32"/>
                </a:lnTo>
                <a:lnTo>
                  <a:pt x="0" y="60"/>
                </a:lnTo>
                <a:lnTo>
                  <a:pt x="433" y="57"/>
                </a:lnTo>
                <a:lnTo>
                  <a:pt x="334" y="0"/>
                </a:lnTo>
                <a:close/>
              </a:path>
            </a:pathLst>
          </a:custGeom>
          <a:solidFill>
            <a:srgbClr val="76A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$ľîďê"/>
          <p:cNvSpPr>
            <a:spLocks/>
          </p:cNvSpPr>
          <p:nvPr/>
        </p:nvSpPr>
        <p:spPr bwMode="auto">
          <a:xfrm>
            <a:off x="6005180" y="2915617"/>
            <a:ext cx="687388" cy="95250"/>
          </a:xfrm>
          <a:custGeom>
            <a:avLst/>
            <a:gdLst>
              <a:gd name="T0" fmla="*/ 334 w 433"/>
              <a:gd name="T1" fmla="*/ 0 h 60"/>
              <a:gd name="T2" fmla="*/ 96 w 433"/>
              <a:gd name="T3" fmla="*/ 3 h 60"/>
              <a:gd name="T4" fmla="*/ 14 w 433"/>
              <a:gd name="T5" fmla="*/ 54 h 60"/>
              <a:gd name="T6" fmla="*/ 0 w 433"/>
              <a:gd name="T7" fmla="*/ 32 h 60"/>
              <a:gd name="T8" fmla="*/ 0 w 433"/>
              <a:gd name="T9" fmla="*/ 60 h 60"/>
              <a:gd name="T10" fmla="*/ 433 w 433"/>
              <a:gd name="T11" fmla="*/ 57 h 60"/>
              <a:gd name="T12" fmla="*/ 334 w 433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3" h="60">
                <a:moveTo>
                  <a:pt x="334" y="0"/>
                </a:moveTo>
                <a:lnTo>
                  <a:pt x="96" y="3"/>
                </a:lnTo>
                <a:lnTo>
                  <a:pt x="14" y="54"/>
                </a:lnTo>
                <a:lnTo>
                  <a:pt x="0" y="32"/>
                </a:lnTo>
                <a:lnTo>
                  <a:pt x="0" y="60"/>
                </a:lnTo>
                <a:lnTo>
                  <a:pt x="433" y="57"/>
                </a:lnTo>
                <a:lnTo>
                  <a:pt x="33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ṩlíḓê"/>
          <p:cNvSpPr>
            <a:spLocks/>
          </p:cNvSpPr>
          <p:nvPr/>
        </p:nvSpPr>
        <p:spPr bwMode="auto">
          <a:xfrm>
            <a:off x="5978192" y="2753692"/>
            <a:ext cx="358775" cy="247650"/>
          </a:xfrm>
          <a:custGeom>
            <a:avLst/>
            <a:gdLst>
              <a:gd name="T0" fmla="*/ 172 w 226"/>
              <a:gd name="T1" fmla="*/ 0 h 156"/>
              <a:gd name="T2" fmla="*/ 0 w 226"/>
              <a:gd name="T3" fmla="*/ 111 h 156"/>
              <a:gd name="T4" fmla="*/ 17 w 226"/>
              <a:gd name="T5" fmla="*/ 134 h 156"/>
              <a:gd name="T6" fmla="*/ 31 w 226"/>
              <a:gd name="T7" fmla="*/ 156 h 156"/>
              <a:gd name="T8" fmla="*/ 113 w 226"/>
              <a:gd name="T9" fmla="*/ 105 h 156"/>
              <a:gd name="T10" fmla="*/ 226 w 226"/>
              <a:gd name="T11" fmla="*/ 32 h 156"/>
              <a:gd name="T12" fmla="*/ 172 w 226"/>
              <a:gd name="T1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" h="156">
                <a:moveTo>
                  <a:pt x="172" y="0"/>
                </a:moveTo>
                <a:lnTo>
                  <a:pt x="0" y="111"/>
                </a:lnTo>
                <a:lnTo>
                  <a:pt x="17" y="134"/>
                </a:lnTo>
                <a:lnTo>
                  <a:pt x="31" y="156"/>
                </a:lnTo>
                <a:lnTo>
                  <a:pt x="113" y="105"/>
                </a:lnTo>
                <a:lnTo>
                  <a:pt x="226" y="32"/>
                </a:lnTo>
                <a:lnTo>
                  <a:pt x="172" y="0"/>
                </a:lnTo>
                <a:close/>
              </a:path>
            </a:pathLst>
          </a:custGeom>
          <a:solidFill>
            <a:srgbClr val="76A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sḻïḑè"/>
          <p:cNvSpPr>
            <a:spLocks/>
          </p:cNvSpPr>
          <p:nvPr/>
        </p:nvSpPr>
        <p:spPr bwMode="auto">
          <a:xfrm>
            <a:off x="5978192" y="2753692"/>
            <a:ext cx="358775" cy="247650"/>
          </a:xfrm>
          <a:custGeom>
            <a:avLst/>
            <a:gdLst>
              <a:gd name="T0" fmla="*/ 172 w 226"/>
              <a:gd name="T1" fmla="*/ 0 h 156"/>
              <a:gd name="T2" fmla="*/ 0 w 226"/>
              <a:gd name="T3" fmla="*/ 111 h 156"/>
              <a:gd name="T4" fmla="*/ 17 w 226"/>
              <a:gd name="T5" fmla="*/ 134 h 156"/>
              <a:gd name="T6" fmla="*/ 31 w 226"/>
              <a:gd name="T7" fmla="*/ 156 h 156"/>
              <a:gd name="T8" fmla="*/ 113 w 226"/>
              <a:gd name="T9" fmla="*/ 105 h 156"/>
              <a:gd name="T10" fmla="*/ 226 w 226"/>
              <a:gd name="T11" fmla="*/ 32 h 156"/>
              <a:gd name="T12" fmla="*/ 172 w 226"/>
              <a:gd name="T1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" h="156">
                <a:moveTo>
                  <a:pt x="172" y="0"/>
                </a:moveTo>
                <a:lnTo>
                  <a:pt x="0" y="111"/>
                </a:lnTo>
                <a:lnTo>
                  <a:pt x="17" y="134"/>
                </a:lnTo>
                <a:lnTo>
                  <a:pt x="31" y="156"/>
                </a:lnTo>
                <a:lnTo>
                  <a:pt x="113" y="105"/>
                </a:lnTo>
                <a:lnTo>
                  <a:pt x="226" y="32"/>
                </a:lnTo>
                <a:lnTo>
                  <a:pt x="17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şlïďé"/>
          <p:cNvSpPr>
            <a:spLocks/>
          </p:cNvSpPr>
          <p:nvPr/>
        </p:nvSpPr>
        <p:spPr bwMode="auto">
          <a:xfrm>
            <a:off x="4971717" y="2993405"/>
            <a:ext cx="1944688" cy="642938"/>
          </a:xfrm>
          <a:custGeom>
            <a:avLst/>
            <a:gdLst>
              <a:gd name="T0" fmla="*/ 1225 w 1225"/>
              <a:gd name="T1" fmla="*/ 45 h 405"/>
              <a:gd name="T2" fmla="*/ 1225 w 1225"/>
              <a:gd name="T3" fmla="*/ 0 h 405"/>
              <a:gd name="T4" fmla="*/ 594 w 1225"/>
              <a:gd name="T5" fmla="*/ 362 h 405"/>
              <a:gd name="T6" fmla="*/ 0 w 1225"/>
              <a:gd name="T7" fmla="*/ 22 h 405"/>
              <a:gd name="T8" fmla="*/ 0 w 1225"/>
              <a:gd name="T9" fmla="*/ 68 h 405"/>
              <a:gd name="T10" fmla="*/ 594 w 1225"/>
              <a:gd name="T11" fmla="*/ 405 h 405"/>
              <a:gd name="T12" fmla="*/ 1225 w 1225"/>
              <a:gd name="T13" fmla="*/ 4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5" h="405">
                <a:moveTo>
                  <a:pt x="1225" y="45"/>
                </a:moveTo>
                <a:lnTo>
                  <a:pt x="1225" y="0"/>
                </a:lnTo>
                <a:lnTo>
                  <a:pt x="594" y="362"/>
                </a:lnTo>
                <a:lnTo>
                  <a:pt x="0" y="22"/>
                </a:lnTo>
                <a:lnTo>
                  <a:pt x="0" y="68"/>
                </a:lnTo>
                <a:lnTo>
                  <a:pt x="594" y="405"/>
                </a:lnTo>
                <a:lnTo>
                  <a:pt x="1225" y="45"/>
                </a:lnTo>
                <a:close/>
              </a:path>
            </a:pathLst>
          </a:custGeom>
          <a:solidFill>
            <a:srgbClr val="008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ṥlíďê"/>
          <p:cNvSpPr>
            <a:spLocks/>
          </p:cNvSpPr>
          <p:nvPr/>
        </p:nvSpPr>
        <p:spPr bwMode="auto">
          <a:xfrm>
            <a:off x="2411080" y="2804492"/>
            <a:ext cx="1441450" cy="822325"/>
          </a:xfrm>
          <a:custGeom>
            <a:avLst/>
            <a:gdLst>
              <a:gd name="T0" fmla="*/ 469 w 908"/>
              <a:gd name="T1" fmla="*/ 0 h 518"/>
              <a:gd name="T2" fmla="*/ 0 w 908"/>
              <a:gd name="T3" fmla="*/ 266 h 518"/>
              <a:gd name="T4" fmla="*/ 438 w 908"/>
              <a:gd name="T5" fmla="*/ 518 h 518"/>
              <a:gd name="T6" fmla="*/ 908 w 908"/>
              <a:gd name="T7" fmla="*/ 252 h 518"/>
              <a:gd name="T8" fmla="*/ 812 w 908"/>
              <a:gd name="T9" fmla="*/ 195 h 518"/>
              <a:gd name="T10" fmla="*/ 535 w 908"/>
              <a:gd name="T11" fmla="*/ 198 h 518"/>
              <a:gd name="T12" fmla="*/ 535 w 908"/>
              <a:gd name="T13" fmla="*/ 141 h 518"/>
              <a:gd name="T14" fmla="*/ 716 w 908"/>
              <a:gd name="T15" fmla="*/ 141 h 518"/>
              <a:gd name="T16" fmla="*/ 469 w 908"/>
              <a:gd name="T17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8" h="518">
                <a:moveTo>
                  <a:pt x="469" y="0"/>
                </a:moveTo>
                <a:lnTo>
                  <a:pt x="0" y="266"/>
                </a:lnTo>
                <a:lnTo>
                  <a:pt x="438" y="518"/>
                </a:lnTo>
                <a:lnTo>
                  <a:pt x="908" y="252"/>
                </a:lnTo>
                <a:lnTo>
                  <a:pt x="812" y="195"/>
                </a:lnTo>
                <a:lnTo>
                  <a:pt x="535" y="198"/>
                </a:lnTo>
                <a:lnTo>
                  <a:pt x="535" y="141"/>
                </a:lnTo>
                <a:lnTo>
                  <a:pt x="716" y="141"/>
                </a:lnTo>
                <a:lnTo>
                  <a:pt x="469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ṧlïḍe"/>
          <p:cNvSpPr>
            <a:spLocks/>
          </p:cNvSpPr>
          <p:nvPr/>
        </p:nvSpPr>
        <p:spPr bwMode="auto">
          <a:xfrm>
            <a:off x="2411080" y="2804492"/>
            <a:ext cx="1441450" cy="822325"/>
          </a:xfrm>
          <a:custGeom>
            <a:avLst/>
            <a:gdLst>
              <a:gd name="T0" fmla="*/ 469 w 908"/>
              <a:gd name="T1" fmla="*/ 0 h 518"/>
              <a:gd name="T2" fmla="*/ 0 w 908"/>
              <a:gd name="T3" fmla="*/ 266 h 518"/>
              <a:gd name="T4" fmla="*/ 438 w 908"/>
              <a:gd name="T5" fmla="*/ 518 h 518"/>
              <a:gd name="T6" fmla="*/ 908 w 908"/>
              <a:gd name="T7" fmla="*/ 252 h 518"/>
              <a:gd name="T8" fmla="*/ 812 w 908"/>
              <a:gd name="T9" fmla="*/ 195 h 518"/>
              <a:gd name="T10" fmla="*/ 535 w 908"/>
              <a:gd name="T11" fmla="*/ 198 h 518"/>
              <a:gd name="T12" fmla="*/ 535 w 908"/>
              <a:gd name="T13" fmla="*/ 141 h 518"/>
              <a:gd name="T14" fmla="*/ 716 w 908"/>
              <a:gd name="T15" fmla="*/ 141 h 518"/>
              <a:gd name="T16" fmla="*/ 469 w 908"/>
              <a:gd name="T17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8" h="518">
                <a:moveTo>
                  <a:pt x="469" y="0"/>
                </a:moveTo>
                <a:lnTo>
                  <a:pt x="0" y="266"/>
                </a:lnTo>
                <a:lnTo>
                  <a:pt x="438" y="518"/>
                </a:lnTo>
                <a:lnTo>
                  <a:pt x="908" y="252"/>
                </a:lnTo>
                <a:lnTo>
                  <a:pt x="812" y="195"/>
                </a:lnTo>
                <a:lnTo>
                  <a:pt x="535" y="198"/>
                </a:lnTo>
                <a:lnTo>
                  <a:pt x="535" y="141"/>
                </a:lnTo>
                <a:lnTo>
                  <a:pt x="716" y="141"/>
                </a:lnTo>
                <a:lnTo>
                  <a:pt x="46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sḻide"/>
          <p:cNvSpPr>
            <a:spLocks/>
          </p:cNvSpPr>
          <p:nvPr/>
        </p:nvSpPr>
        <p:spPr bwMode="auto">
          <a:xfrm>
            <a:off x="2433305" y="2699717"/>
            <a:ext cx="1392238" cy="796925"/>
          </a:xfrm>
          <a:custGeom>
            <a:avLst/>
            <a:gdLst>
              <a:gd name="T0" fmla="*/ 877 w 877"/>
              <a:gd name="T1" fmla="*/ 244 h 502"/>
              <a:gd name="T2" fmla="*/ 453 w 877"/>
              <a:gd name="T3" fmla="*/ 0 h 502"/>
              <a:gd name="T4" fmla="*/ 0 w 877"/>
              <a:gd name="T5" fmla="*/ 258 h 502"/>
              <a:gd name="T6" fmla="*/ 424 w 877"/>
              <a:gd name="T7" fmla="*/ 502 h 502"/>
              <a:gd name="T8" fmla="*/ 877 w 877"/>
              <a:gd name="T9" fmla="*/ 244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" h="502">
                <a:moveTo>
                  <a:pt x="877" y="244"/>
                </a:moveTo>
                <a:lnTo>
                  <a:pt x="453" y="0"/>
                </a:lnTo>
                <a:lnTo>
                  <a:pt x="0" y="258"/>
                </a:lnTo>
                <a:lnTo>
                  <a:pt x="424" y="502"/>
                </a:lnTo>
                <a:lnTo>
                  <a:pt x="877" y="244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ṡ1ídè"/>
          <p:cNvSpPr>
            <a:spLocks/>
          </p:cNvSpPr>
          <p:nvPr/>
        </p:nvSpPr>
        <p:spPr bwMode="auto">
          <a:xfrm>
            <a:off x="2433305" y="3087067"/>
            <a:ext cx="1392238" cy="458788"/>
          </a:xfrm>
          <a:custGeom>
            <a:avLst/>
            <a:gdLst>
              <a:gd name="T0" fmla="*/ 877 w 877"/>
              <a:gd name="T1" fmla="*/ 31 h 289"/>
              <a:gd name="T2" fmla="*/ 877 w 877"/>
              <a:gd name="T3" fmla="*/ 0 h 289"/>
              <a:gd name="T4" fmla="*/ 424 w 877"/>
              <a:gd name="T5" fmla="*/ 258 h 289"/>
              <a:gd name="T6" fmla="*/ 0 w 877"/>
              <a:gd name="T7" fmla="*/ 14 h 289"/>
              <a:gd name="T8" fmla="*/ 0 w 877"/>
              <a:gd name="T9" fmla="*/ 45 h 289"/>
              <a:gd name="T10" fmla="*/ 424 w 877"/>
              <a:gd name="T11" fmla="*/ 289 h 289"/>
              <a:gd name="T12" fmla="*/ 877 w 877"/>
              <a:gd name="T13" fmla="*/ 31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7" h="289">
                <a:moveTo>
                  <a:pt x="877" y="31"/>
                </a:moveTo>
                <a:lnTo>
                  <a:pt x="877" y="0"/>
                </a:lnTo>
                <a:lnTo>
                  <a:pt x="424" y="258"/>
                </a:lnTo>
                <a:lnTo>
                  <a:pt x="0" y="14"/>
                </a:lnTo>
                <a:lnTo>
                  <a:pt x="0" y="45"/>
                </a:lnTo>
                <a:lnTo>
                  <a:pt x="424" y="289"/>
                </a:lnTo>
                <a:lnTo>
                  <a:pt x="877" y="31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$lîḋè"/>
          <p:cNvSpPr>
            <a:spLocks/>
          </p:cNvSpPr>
          <p:nvPr/>
        </p:nvSpPr>
        <p:spPr bwMode="auto">
          <a:xfrm>
            <a:off x="7298992" y="1485280"/>
            <a:ext cx="1289050" cy="733425"/>
          </a:xfrm>
          <a:custGeom>
            <a:avLst/>
            <a:gdLst>
              <a:gd name="T0" fmla="*/ 419 w 812"/>
              <a:gd name="T1" fmla="*/ 0 h 462"/>
              <a:gd name="T2" fmla="*/ 0 w 812"/>
              <a:gd name="T3" fmla="*/ 238 h 462"/>
              <a:gd name="T4" fmla="*/ 110 w 812"/>
              <a:gd name="T5" fmla="*/ 301 h 462"/>
              <a:gd name="T6" fmla="*/ 356 w 812"/>
              <a:gd name="T7" fmla="*/ 142 h 462"/>
              <a:gd name="T8" fmla="*/ 388 w 812"/>
              <a:gd name="T9" fmla="*/ 190 h 462"/>
              <a:gd name="T10" fmla="*/ 164 w 812"/>
              <a:gd name="T11" fmla="*/ 332 h 462"/>
              <a:gd name="T12" fmla="*/ 393 w 812"/>
              <a:gd name="T13" fmla="*/ 462 h 462"/>
              <a:gd name="T14" fmla="*/ 812 w 812"/>
              <a:gd name="T15" fmla="*/ 224 h 462"/>
              <a:gd name="T16" fmla="*/ 419 w 812"/>
              <a:gd name="T17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2" h="462">
                <a:moveTo>
                  <a:pt x="419" y="0"/>
                </a:moveTo>
                <a:lnTo>
                  <a:pt x="0" y="238"/>
                </a:lnTo>
                <a:lnTo>
                  <a:pt x="110" y="301"/>
                </a:lnTo>
                <a:lnTo>
                  <a:pt x="356" y="142"/>
                </a:lnTo>
                <a:lnTo>
                  <a:pt x="388" y="190"/>
                </a:lnTo>
                <a:lnTo>
                  <a:pt x="164" y="332"/>
                </a:lnTo>
                <a:lnTo>
                  <a:pt x="393" y="462"/>
                </a:lnTo>
                <a:lnTo>
                  <a:pt x="812" y="224"/>
                </a:lnTo>
                <a:lnTo>
                  <a:pt x="419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ṡlïḋè"/>
          <p:cNvSpPr>
            <a:spLocks/>
          </p:cNvSpPr>
          <p:nvPr/>
        </p:nvSpPr>
        <p:spPr bwMode="auto">
          <a:xfrm>
            <a:off x="7298992" y="1485280"/>
            <a:ext cx="1289050" cy="733425"/>
          </a:xfrm>
          <a:custGeom>
            <a:avLst/>
            <a:gdLst>
              <a:gd name="T0" fmla="*/ 419 w 812"/>
              <a:gd name="T1" fmla="*/ 0 h 462"/>
              <a:gd name="T2" fmla="*/ 0 w 812"/>
              <a:gd name="T3" fmla="*/ 238 h 462"/>
              <a:gd name="T4" fmla="*/ 110 w 812"/>
              <a:gd name="T5" fmla="*/ 301 h 462"/>
              <a:gd name="T6" fmla="*/ 356 w 812"/>
              <a:gd name="T7" fmla="*/ 142 h 462"/>
              <a:gd name="T8" fmla="*/ 388 w 812"/>
              <a:gd name="T9" fmla="*/ 190 h 462"/>
              <a:gd name="T10" fmla="*/ 164 w 812"/>
              <a:gd name="T11" fmla="*/ 332 h 462"/>
              <a:gd name="T12" fmla="*/ 393 w 812"/>
              <a:gd name="T13" fmla="*/ 462 h 462"/>
              <a:gd name="T14" fmla="*/ 812 w 812"/>
              <a:gd name="T15" fmla="*/ 224 h 462"/>
              <a:gd name="T16" fmla="*/ 419 w 812"/>
              <a:gd name="T17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2" h="462">
                <a:moveTo>
                  <a:pt x="419" y="0"/>
                </a:moveTo>
                <a:lnTo>
                  <a:pt x="0" y="238"/>
                </a:lnTo>
                <a:lnTo>
                  <a:pt x="110" y="301"/>
                </a:lnTo>
                <a:lnTo>
                  <a:pt x="356" y="142"/>
                </a:lnTo>
                <a:lnTo>
                  <a:pt x="388" y="190"/>
                </a:lnTo>
                <a:lnTo>
                  <a:pt x="164" y="332"/>
                </a:lnTo>
                <a:lnTo>
                  <a:pt x="393" y="462"/>
                </a:lnTo>
                <a:lnTo>
                  <a:pt x="812" y="224"/>
                </a:lnTo>
                <a:lnTo>
                  <a:pt x="4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ṧļîḓê"/>
          <p:cNvSpPr>
            <a:spLocks/>
          </p:cNvSpPr>
          <p:nvPr/>
        </p:nvSpPr>
        <p:spPr bwMode="auto">
          <a:xfrm>
            <a:off x="7473617" y="1710705"/>
            <a:ext cx="441325" cy="301625"/>
          </a:xfrm>
          <a:custGeom>
            <a:avLst/>
            <a:gdLst>
              <a:gd name="T0" fmla="*/ 246 w 278"/>
              <a:gd name="T1" fmla="*/ 0 h 190"/>
              <a:gd name="T2" fmla="*/ 0 w 278"/>
              <a:gd name="T3" fmla="*/ 159 h 190"/>
              <a:gd name="T4" fmla="*/ 54 w 278"/>
              <a:gd name="T5" fmla="*/ 190 h 190"/>
              <a:gd name="T6" fmla="*/ 278 w 278"/>
              <a:gd name="T7" fmla="*/ 48 h 190"/>
              <a:gd name="T8" fmla="*/ 246 w 278"/>
              <a:gd name="T9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190">
                <a:moveTo>
                  <a:pt x="246" y="0"/>
                </a:moveTo>
                <a:lnTo>
                  <a:pt x="0" y="159"/>
                </a:lnTo>
                <a:lnTo>
                  <a:pt x="54" y="190"/>
                </a:lnTo>
                <a:lnTo>
                  <a:pt x="278" y="48"/>
                </a:lnTo>
                <a:lnTo>
                  <a:pt x="24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ṧḷîdè"/>
          <p:cNvSpPr>
            <a:spLocks/>
          </p:cNvSpPr>
          <p:nvPr/>
        </p:nvSpPr>
        <p:spPr bwMode="auto">
          <a:xfrm>
            <a:off x="7321217" y="1391617"/>
            <a:ext cx="1244600" cy="711200"/>
          </a:xfrm>
          <a:custGeom>
            <a:avLst/>
            <a:gdLst>
              <a:gd name="T0" fmla="*/ 784 w 784"/>
              <a:gd name="T1" fmla="*/ 218 h 448"/>
              <a:gd name="T2" fmla="*/ 405 w 784"/>
              <a:gd name="T3" fmla="*/ 0 h 448"/>
              <a:gd name="T4" fmla="*/ 0 w 784"/>
              <a:gd name="T5" fmla="*/ 232 h 448"/>
              <a:gd name="T6" fmla="*/ 379 w 784"/>
              <a:gd name="T7" fmla="*/ 448 h 448"/>
              <a:gd name="T8" fmla="*/ 784 w 784"/>
              <a:gd name="T9" fmla="*/ 21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4" h="448">
                <a:moveTo>
                  <a:pt x="784" y="218"/>
                </a:moveTo>
                <a:lnTo>
                  <a:pt x="405" y="0"/>
                </a:lnTo>
                <a:lnTo>
                  <a:pt x="0" y="232"/>
                </a:lnTo>
                <a:lnTo>
                  <a:pt x="379" y="448"/>
                </a:lnTo>
                <a:lnTo>
                  <a:pt x="784" y="218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Sḻiḓè"/>
          <p:cNvSpPr>
            <a:spLocks/>
          </p:cNvSpPr>
          <p:nvPr/>
        </p:nvSpPr>
        <p:spPr bwMode="auto">
          <a:xfrm>
            <a:off x="7321217" y="1737692"/>
            <a:ext cx="1244600" cy="409575"/>
          </a:xfrm>
          <a:custGeom>
            <a:avLst/>
            <a:gdLst>
              <a:gd name="T0" fmla="*/ 784 w 784"/>
              <a:gd name="T1" fmla="*/ 28 h 258"/>
              <a:gd name="T2" fmla="*/ 784 w 784"/>
              <a:gd name="T3" fmla="*/ 0 h 258"/>
              <a:gd name="T4" fmla="*/ 379 w 784"/>
              <a:gd name="T5" fmla="*/ 230 h 258"/>
              <a:gd name="T6" fmla="*/ 0 w 784"/>
              <a:gd name="T7" fmla="*/ 14 h 258"/>
              <a:gd name="T8" fmla="*/ 0 w 784"/>
              <a:gd name="T9" fmla="*/ 42 h 258"/>
              <a:gd name="T10" fmla="*/ 379 w 784"/>
              <a:gd name="T11" fmla="*/ 258 h 258"/>
              <a:gd name="T12" fmla="*/ 784 w 784"/>
              <a:gd name="T13" fmla="*/ 2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4" h="258">
                <a:moveTo>
                  <a:pt x="784" y="28"/>
                </a:moveTo>
                <a:lnTo>
                  <a:pt x="784" y="0"/>
                </a:lnTo>
                <a:lnTo>
                  <a:pt x="379" y="230"/>
                </a:lnTo>
                <a:lnTo>
                  <a:pt x="0" y="14"/>
                </a:lnTo>
                <a:lnTo>
                  <a:pt x="0" y="42"/>
                </a:lnTo>
                <a:lnTo>
                  <a:pt x="379" y="258"/>
                </a:lnTo>
                <a:lnTo>
                  <a:pt x="784" y="28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sľïďé"/>
          <p:cNvSpPr>
            <a:spLocks/>
          </p:cNvSpPr>
          <p:nvPr/>
        </p:nvSpPr>
        <p:spPr bwMode="auto">
          <a:xfrm>
            <a:off x="5138405" y="4423742"/>
            <a:ext cx="1949450" cy="1096963"/>
          </a:xfrm>
          <a:custGeom>
            <a:avLst/>
            <a:gdLst>
              <a:gd name="T0" fmla="*/ 651 w 1228"/>
              <a:gd name="T1" fmla="*/ 0 h 691"/>
              <a:gd name="T2" fmla="*/ 690 w 1228"/>
              <a:gd name="T3" fmla="*/ 258 h 691"/>
              <a:gd name="T4" fmla="*/ 634 w 1228"/>
              <a:gd name="T5" fmla="*/ 266 h 691"/>
              <a:gd name="T6" fmla="*/ 597 w 1228"/>
              <a:gd name="T7" fmla="*/ 11 h 691"/>
              <a:gd name="T8" fmla="*/ 0 w 1228"/>
              <a:gd name="T9" fmla="*/ 351 h 691"/>
              <a:gd name="T10" fmla="*/ 594 w 1228"/>
              <a:gd name="T11" fmla="*/ 691 h 691"/>
              <a:gd name="T12" fmla="*/ 1228 w 1228"/>
              <a:gd name="T13" fmla="*/ 331 h 691"/>
              <a:gd name="T14" fmla="*/ 651 w 1228"/>
              <a:gd name="T15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8" h="691">
                <a:moveTo>
                  <a:pt x="651" y="0"/>
                </a:moveTo>
                <a:lnTo>
                  <a:pt x="690" y="258"/>
                </a:lnTo>
                <a:lnTo>
                  <a:pt x="634" y="266"/>
                </a:lnTo>
                <a:lnTo>
                  <a:pt x="597" y="11"/>
                </a:lnTo>
                <a:lnTo>
                  <a:pt x="0" y="351"/>
                </a:lnTo>
                <a:lnTo>
                  <a:pt x="594" y="691"/>
                </a:lnTo>
                <a:lnTo>
                  <a:pt x="1228" y="331"/>
                </a:lnTo>
                <a:lnTo>
                  <a:pt x="651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$ļiḍe"/>
          <p:cNvSpPr>
            <a:spLocks/>
          </p:cNvSpPr>
          <p:nvPr/>
        </p:nvSpPr>
        <p:spPr bwMode="auto">
          <a:xfrm>
            <a:off x="5138405" y="4423742"/>
            <a:ext cx="1949450" cy="1096963"/>
          </a:xfrm>
          <a:custGeom>
            <a:avLst/>
            <a:gdLst>
              <a:gd name="T0" fmla="*/ 651 w 1228"/>
              <a:gd name="T1" fmla="*/ 0 h 691"/>
              <a:gd name="T2" fmla="*/ 690 w 1228"/>
              <a:gd name="T3" fmla="*/ 258 h 691"/>
              <a:gd name="T4" fmla="*/ 634 w 1228"/>
              <a:gd name="T5" fmla="*/ 266 h 691"/>
              <a:gd name="T6" fmla="*/ 597 w 1228"/>
              <a:gd name="T7" fmla="*/ 11 h 691"/>
              <a:gd name="T8" fmla="*/ 0 w 1228"/>
              <a:gd name="T9" fmla="*/ 351 h 691"/>
              <a:gd name="T10" fmla="*/ 594 w 1228"/>
              <a:gd name="T11" fmla="*/ 691 h 691"/>
              <a:gd name="T12" fmla="*/ 1228 w 1228"/>
              <a:gd name="T13" fmla="*/ 331 h 691"/>
              <a:gd name="T14" fmla="*/ 651 w 1228"/>
              <a:gd name="T15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8" h="691">
                <a:moveTo>
                  <a:pt x="651" y="0"/>
                </a:moveTo>
                <a:lnTo>
                  <a:pt x="690" y="258"/>
                </a:lnTo>
                <a:lnTo>
                  <a:pt x="634" y="266"/>
                </a:lnTo>
                <a:lnTo>
                  <a:pt x="597" y="11"/>
                </a:lnTo>
                <a:lnTo>
                  <a:pt x="0" y="351"/>
                </a:lnTo>
                <a:lnTo>
                  <a:pt x="594" y="691"/>
                </a:lnTo>
                <a:lnTo>
                  <a:pt x="1228" y="331"/>
                </a:lnTo>
                <a:lnTo>
                  <a:pt x="65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sḷîḍè"/>
          <p:cNvSpPr>
            <a:spLocks/>
          </p:cNvSpPr>
          <p:nvPr/>
        </p:nvSpPr>
        <p:spPr bwMode="auto">
          <a:xfrm>
            <a:off x="6086142" y="4409455"/>
            <a:ext cx="147638" cy="436563"/>
          </a:xfrm>
          <a:custGeom>
            <a:avLst/>
            <a:gdLst>
              <a:gd name="T0" fmla="*/ 37 w 93"/>
              <a:gd name="T1" fmla="*/ 0 h 275"/>
              <a:gd name="T2" fmla="*/ 0 w 93"/>
              <a:gd name="T3" fmla="*/ 20 h 275"/>
              <a:gd name="T4" fmla="*/ 37 w 93"/>
              <a:gd name="T5" fmla="*/ 275 h 275"/>
              <a:gd name="T6" fmla="*/ 93 w 93"/>
              <a:gd name="T7" fmla="*/ 267 h 275"/>
              <a:gd name="T8" fmla="*/ 54 w 93"/>
              <a:gd name="T9" fmla="*/ 9 h 275"/>
              <a:gd name="T10" fmla="*/ 37 w 93"/>
              <a:gd name="T11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" h="275">
                <a:moveTo>
                  <a:pt x="37" y="0"/>
                </a:moveTo>
                <a:lnTo>
                  <a:pt x="0" y="20"/>
                </a:lnTo>
                <a:lnTo>
                  <a:pt x="37" y="275"/>
                </a:lnTo>
                <a:lnTo>
                  <a:pt x="93" y="267"/>
                </a:lnTo>
                <a:lnTo>
                  <a:pt x="54" y="9"/>
                </a:lnTo>
                <a:lnTo>
                  <a:pt x="37" y="0"/>
                </a:lnTo>
                <a:close/>
              </a:path>
            </a:pathLst>
          </a:custGeom>
          <a:solidFill>
            <a:srgbClr val="76A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ṩḷiḓè"/>
          <p:cNvSpPr>
            <a:spLocks/>
          </p:cNvSpPr>
          <p:nvPr/>
        </p:nvSpPr>
        <p:spPr bwMode="auto">
          <a:xfrm>
            <a:off x="6086142" y="4409455"/>
            <a:ext cx="147638" cy="436563"/>
          </a:xfrm>
          <a:custGeom>
            <a:avLst/>
            <a:gdLst>
              <a:gd name="T0" fmla="*/ 37 w 93"/>
              <a:gd name="T1" fmla="*/ 0 h 275"/>
              <a:gd name="T2" fmla="*/ 0 w 93"/>
              <a:gd name="T3" fmla="*/ 20 h 275"/>
              <a:gd name="T4" fmla="*/ 37 w 93"/>
              <a:gd name="T5" fmla="*/ 275 h 275"/>
              <a:gd name="T6" fmla="*/ 93 w 93"/>
              <a:gd name="T7" fmla="*/ 267 h 275"/>
              <a:gd name="T8" fmla="*/ 54 w 93"/>
              <a:gd name="T9" fmla="*/ 9 h 275"/>
              <a:gd name="T10" fmla="*/ 37 w 93"/>
              <a:gd name="T11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" h="275">
                <a:moveTo>
                  <a:pt x="37" y="0"/>
                </a:moveTo>
                <a:lnTo>
                  <a:pt x="0" y="20"/>
                </a:lnTo>
                <a:lnTo>
                  <a:pt x="37" y="275"/>
                </a:lnTo>
                <a:lnTo>
                  <a:pt x="93" y="267"/>
                </a:lnTo>
                <a:lnTo>
                  <a:pt x="54" y="9"/>
                </a:lnTo>
                <a:lnTo>
                  <a:pt x="3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ş1ïḋe"/>
          <p:cNvSpPr>
            <a:spLocks/>
          </p:cNvSpPr>
          <p:nvPr/>
        </p:nvSpPr>
        <p:spPr bwMode="auto">
          <a:xfrm>
            <a:off x="5168567" y="4269755"/>
            <a:ext cx="1882775" cy="1076325"/>
          </a:xfrm>
          <a:custGeom>
            <a:avLst/>
            <a:gdLst>
              <a:gd name="T0" fmla="*/ 1186 w 1186"/>
              <a:gd name="T1" fmla="*/ 326 h 678"/>
              <a:gd name="T2" fmla="*/ 612 w 1186"/>
              <a:gd name="T3" fmla="*/ 0 h 678"/>
              <a:gd name="T4" fmla="*/ 0 w 1186"/>
              <a:gd name="T5" fmla="*/ 349 h 678"/>
              <a:gd name="T6" fmla="*/ 575 w 1186"/>
              <a:gd name="T7" fmla="*/ 678 h 678"/>
              <a:gd name="T8" fmla="*/ 1186 w 1186"/>
              <a:gd name="T9" fmla="*/ 326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6" h="678">
                <a:moveTo>
                  <a:pt x="1186" y="326"/>
                </a:moveTo>
                <a:lnTo>
                  <a:pt x="612" y="0"/>
                </a:lnTo>
                <a:lnTo>
                  <a:pt x="0" y="349"/>
                </a:lnTo>
                <a:lnTo>
                  <a:pt x="575" y="678"/>
                </a:lnTo>
                <a:lnTo>
                  <a:pt x="1186" y="326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ṡļïḋe"/>
          <p:cNvSpPr>
            <a:spLocks/>
          </p:cNvSpPr>
          <p:nvPr/>
        </p:nvSpPr>
        <p:spPr bwMode="auto">
          <a:xfrm>
            <a:off x="5168567" y="4787280"/>
            <a:ext cx="1882775" cy="625475"/>
          </a:xfrm>
          <a:custGeom>
            <a:avLst/>
            <a:gdLst>
              <a:gd name="T0" fmla="*/ 1186 w 1186"/>
              <a:gd name="T1" fmla="*/ 43 h 394"/>
              <a:gd name="T2" fmla="*/ 1186 w 1186"/>
              <a:gd name="T3" fmla="*/ 0 h 394"/>
              <a:gd name="T4" fmla="*/ 575 w 1186"/>
              <a:gd name="T5" fmla="*/ 352 h 394"/>
              <a:gd name="T6" fmla="*/ 0 w 1186"/>
              <a:gd name="T7" fmla="*/ 23 h 394"/>
              <a:gd name="T8" fmla="*/ 0 w 1186"/>
              <a:gd name="T9" fmla="*/ 65 h 394"/>
              <a:gd name="T10" fmla="*/ 575 w 1186"/>
              <a:gd name="T11" fmla="*/ 394 h 394"/>
              <a:gd name="T12" fmla="*/ 1186 w 1186"/>
              <a:gd name="T13" fmla="*/ 43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6" h="394">
                <a:moveTo>
                  <a:pt x="1186" y="43"/>
                </a:moveTo>
                <a:lnTo>
                  <a:pt x="1186" y="0"/>
                </a:lnTo>
                <a:lnTo>
                  <a:pt x="575" y="352"/>
                </a:lnTo>
                <a:lnTo>
                  <a:pt x="0" y="23"/>
                </a:lnTo>
                <a:lnTo>
                  <a:pt x="0" y="65"/>
                </a:lnTo>
                <a:lnTo>
                  <a:pt x="575" y="394"/>
                </a:lnTo>
                <a:lnTo>
                  <a:pt x="1186" y="43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ṧḻïdé"/>
          <p:cNvSpPr>
            <a:spLocks/>
          </p:cNvSpPr>
          <p:nvPr/>
        </p:nvSpPr>
        <p:spPr bwMode="auto">
          <a:xfrm>
            <a:off x="7711742" y="3950667"/>
            <a:ext cx="1585913" cy="909638"/>
          </a:xfrm>
          <a:custGeom>
            <a:avLst/>
            <a:gdLst>
              <a:gd name="T0" fmla="*/ 515 w 999"/>
              <a:gd name="T1" fmla="*/ 0 h 573"/>
              <a:gd name="T2" fmla="*/ 340 w 999"/>
              <a:gd name="T3" fmla="*/ 102 h 573"/>
              <a:gd name="T4" fmla="*/ 507 w 999"/>
              <a:gd name="T5" fmla="*/ 179 h 573"/>
              <a:gd name="T6" fmla="*/ 481 w 999"/>
              <a:gd name="T7" fmla="*/ 230 h 573"/>
              <a:gd name="T8" fmla="*/ 280 w 999"/>
              <a:gd name="T9" fmla="*/ 136 h 573"/>
              <a:gd name="T10" fmla="*/ 0 w 999"/>
              <a:gd name="T11" fmla="*/ 295 h 573"/>
              <a:gd name="T12" fmla="*/ 484 w 999"/>
              <a:gd name="T13" fmla="*/ 573 h 573"/>
              <a:gd name="T14" fmla="*/ 999 w 999"/>
              <a:gd name="T15" fmla="*/ 278 h 573"/>
              <a:gd name="T16" fmla="*/ 515 w 999"/>
              <a:gd name="T17" fmla="*/ 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9" h="573">
                <a:moveTo>
                  <a:pt x="515" y="0"/>
                </a:moveTo>
                <a:lnTo>
                  <a:pt x="340" y="102"/>
                </a:lnTo>
                <a:lnTo>
                  <a:pt x="507" y="179"/>
                </a:lnTo>
                <a:lnTo>
                  <a:pt x="481" y="230"/>
                </a:lnTo>
                <a:lnTo>
                  <a:pt x="280" y="136"/>
                </a:lnTo>
                <a:lnTo>
                  <a:pt x="0" y="295"/>
                </a:lnTo>
                <a:lnTo>
                  <a:pt x="484" y="573"/>
                </a:lnTo>
                <a:lnTo>
                  <a:pt x="999" y="278"/>
                </a:lnTo>
                <a:lnTo>
                  <a:pt x="515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ṥľïḓe"/>
          <p:cNvSpPr>
            <a:spLocks/>
          </p:cNvSpPr>
          <p:nvPr/>
        </p:nvSpPr>
        <p:spPr bwMode="auto">
          <a:xfrm>
            <a:off x="7711742" y="3950667"/>
            <a:ext cx="1585913" cy="909638"/>
          </a:xfrm>
          <a:custGeom>
            <a:avLst/>
            <a:gdLst>
              <a:gd name="T0" fmla="*/ 515 w 999"/>
              <a:gd name="T1" fmla="*/ 0 h 573"/>
              <a:gd name="T2" fmla="*/ 340 w 999"/>
              <a:gd name="T3" fmla="*/ 102 h 573"/>
              <a:gd name="T4" fmla="*/ 507 w 999"/>
              <a:gd name="T5" fmla="*/ 179 h 573"/>
              <a:gd name="T6" fmla="*/ 481 w 999"/>
              <a:gd name="T7" fmla="*/ 230 h 573"/>
              <a:gd name="T8" fmla="*/ 280 w 999"/>
              <a:gd name="T9" fmla="*/ 136 h 573"/>
              <a:gd name="T10" fmla="*/ 0 w 999"/>
              <a:gd name="T11" fmla="*/ 295 h 573"/>
              <a:gd name="T12" fmla="*/ 484 w 999"/>
              <a:gd name="T13" fmla="*/ 573 h 573"/>
              <a:gd name="T14" fmla="*/ 999 w 999"/>
              <a:gd name="T15" fmla="*/ 278 h 573"/>
              <a:gd name="T16" fmla="*/ 515 w 999"/>
              <a:gd name="T17" fmla="*/ 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9" h="573">
                <a:moveTo>
                  <a:pt x="515" y="0"/>
                </a:moveTo>
                <a:lnTo>
                  <a:pt x="340" y="102"/>
                </a:lnTo>
                <a:lnTo>
                  <a:pt x="507" y="179"/>
                </a:lnTo>
                <a:lnTo>
                  <a:pt x="481" y="230"/>
                </a:lnTo>
                <a:lnTo>
                  <a:pt x="280" y="136"/>
                </a:lnTo>
                <a:lnTo>
                  <a:pt x="0" y="295"/>
                </a:lnTo>
                <a:lnTo>
                  <a:pt x="484" y="573"/>
                </a:lnTo>
                <a:lnTo>
                  <a:pt x="999" y="278"/>
                </a:lnTo>
                <a:lnTo>
                  <a:pt x="5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ṧļîḓè"/>
          <p:cNvSpPr>
            <a:spLocks/>
          </p:cNvSpPr>
          <p:nvPr/>
        </p:nvSpPr>
        <p:spPr bwMode="auto">
          <a:xfrm>
            <a:off x="8156242" y="4112592"/>
            <a:ext cx="360363" cy="203200"/>
          </a:xfrm>
          <a:custGeom>
            <a:avLst/>
            <a:gdLst>
              <a:gd name="T0" fmla="*/ 60 w 227"/>
              <a:gd name="T1" fmla="*/ 0 h 128"/>
              <a:gd name="T2" fmla="*/ 0 w 227"/>
              <a:gd name="T3" fmla="*/ 34 h 128"/>
              <a:gd name="T4" fmla="*/ 201 w 227"/>
              <a:gd name="T5" fmla="*/ 128 h 128"/>
              <a:gd name="T6" fmla="*/ 227 w 227"/>
              <a:gd name="T7" fmla="*/ 77 h 128"/>
              <a:gd name="T8" fmla="*/ 60 w 227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128">
                <a:moveTo>
                  <a:pt x="60" y="0"/>
                </a:moveTo>
                <a:lnTo>
                  <a:pt x="0" y="34"/>
                </a:lnTo>
                <a:lnTo>
                  <a:pt x="201" y="128"/>
                </a:lnTo>
                <a:lnTo>
                  <a:pt x="227" y="77"/>
                </a:lnTo>
                <a:lnTo>
                  <a:pt x="60" y="0"/>
                </a:lnTo>
                <a:close/>
              </a:path>
            </a:pathLst>
          </a:custGeom>
          <a:solidFill>
            <a:srgbClr val="76A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ṥľiḋê"/>
          <p:cNvSpPr>
            <a:spLocks/>
          </p:cNvSpPr>
          <p:nvPr/>
        </p:nvSpPr>
        <p:spPr bwMode="auto">
          <a:xfrm>
            <a:off x="8156242" y="4112592"/>
            <a:ext cx="360363" cy="203200"/>
          </a:xfrm>
          <a:custGeom>
            <a:avLst/>
            <a:gdLst>
              <a:gd name="T0" fmla="*/ 60 w 227"/>
              <a:gd name="T1" fmla="*/ 0 h 128"/>
              <a:gd name="T2" fmla="*/ 0 w 227"/>
              <a:gd name="T3" fmla="*/ 34 h 128"/>
              <a:gd name="T4" fmla="*/ 201 w 227"/>
              <a:gd name="T5" fmla="*/ 128 h 128"/>
              <a:gd name="T6" fmla="*/ 227 w 227"/>
              <a:gd name="T7" fmla="*/ 77 h 128"/>
              <a:gd name="T8" fmla="*/ 60 w 227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128">
                <a:moveTo>
                  <a:pt x="60" y="0"/>
                </a:moveTo>
                <a:lnTo>
                  <a:pt x="0" y="34"/>
                </a:lnTo>
                <a:lnTo>
                  <a:pt x="201" y="128"/>
                </a:lnTo>
                <a:lnTo>
                  <a:pt x="227" y="77"/>
                </a:lnTo>
                <a:lnTo>
                  <a:pt x="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ŝḻíḑe"/>
          <p:cNvSpPr>
            <a:spLocks/>
          </p:cNvSpPr>
          <p:nvPr/>
        </p:nvSpPr>
        <p:spPr bwMode="auto">
          <a:xfrm>
            <a:off x="7733967" y="3837955"/>
            <a:ext cx="1531938" cy="877888"/>
          </a:xfrm>
          <a:custGeom>
            <a:avLst/>
            <a:gdLst>
              <a:gd name="T0" fmla="*/ 965 w 965"/>
              <a:gd name="T1" fmla="*/ 267 h 553"/>
              <a:gd name="T2" fmla="*/ 499 w 965"/>
              <a:gd name="T3" fmla="*/ 0 h 553"/>
              <a:gd name="T4" fmla="*/ 0 w 965"/>
              <a:gd name="T5" fmla="*/ 284 h 553"/>
              <a:gd name="T6" fmla="*/ 467 w 965"/>
              <a:gd name="T7" fmla="*/ 553 h 553"/>
              <a:gd name="T8" fmla="*/ 965 w 965"/>
              <a:gd name="T9" fmla="*/ 267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553">
                <a:moveTo>
                  <a:pt x="965" y="267"/>
                </a:moveTo>
                <a:lnTo>
                  <a:pt x="499" y="0"/>
                </a:lnTo>
                <a:lnTo>
                  <a:pt x="0" y="284"/>
                </a:lnTo>
                <a:lnTo>
                  <a:pt x="467" y="553"/>
                </a:lnTo>
                <a:lnTo>
                  <a:pt x="965" y="267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şḻîḑé"/>
          <p:cNvSpPr>
            <a:spLocks/>
          </p:cNvSpPr>
          <p:nvPr/>
        </p:nvSpPr>
        <p:spPr bwMode="auto">
          <a:xfrm>
            <a:off x="7733967" y="4261817"/>
            <a:ext cx="1531938" cy="508000"/>
          </a:xfrm>
          <a:custGeom>
            <a:avLst/>
            <a:gdLst>
              <a:gd name="T0" fmla="*/ 965 w 965"/>
              <a:gd name="T1" fmla="*/ 37 h 320"/>
              <a:gd name="T2" fmla="*/ 965 w 965"/>
              <a:gd name="T3" fmla="*/ 0 h 320"/>
              <a:gd name="T4" fmla="*/ 467 w 965"/>
              <a:gd name="T5" fmla="*/ 286 h 320"/>
              <a:gd name="T6" fmla="*/ 0 w 965"/>
              <a:gd name="T7" fmla="*/ 17 h 320"/>
              <a:gd name="T8" fmla="*/ 0 w 965"/>
              <a:gd name="T9" fmla="*/ 54 h 320"/>
              <a:gd name="T10" fmla="*/ 467 w 965"/>
              <a:gd name="T11" fmla="*/ 320 h 320"/>
              <a:gd name="T12" fmla="*/ 965 w 965"/>
              <a:gd name="T13" fmla="*/ 3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5" h="320">
                <a:moveTo>
                  <a:pt x="965" y="37"/>
                </a:moveTo>
                <a:lnTo>
                  <a:pt x="965" y="0"/>
                </a:lnTo>
                <a:lnTo>
                  <a:pt x="467" y="286"/>
                </a:lnTo>
                <a:lnTo>
                  <a:pt x="0" y="17"/>
                </a:lnTo>
                <a:lnTo>
                  <a:pt x="0" y="54"/>
                </a:lnTo>
                <a:lnTo>
                  <a:pt x="467" y="320"/>
                </a:lnTo>
                <a:lnTo>
                  <a:pt x="965" y="37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ṩľiḓe"/>
          <p:cNvSpPr>
            <a:spLocks/>
          </p:cNvSpPr>
          <p:nvPr/>
        </p:nvSpPr>
        <p:spPr bwMode="auto">
          <a:xfrm>
            <a:off x="2927017" y="3955430"/>
            <a:ext cx="1585913" cy="908050"/>
          </a:xfrm>
          <a:custGeom>
            <a:avLst/>
            <a:gdLst>
              <a:gd name="T0" fmla="*/ 515 w 999"/>
              <a:gd name="T1" fmla="*/ 0 h 572"/>
              <a:gd name="T2" fmla="*/ 0 w 999"/>
              <a:gd name="T3" fmla="*/ 295 h 572"/>
              <a:gd name="T4" fmla="*/ 484 w 999"/>
              <a:gd name="T5" fmla="*/ 572 h 572"/>
              <a:gd name="T6" fmla="*/ 999 w 999"/>
              <a:gd name="T7" fmla="*/ 278 h 572"/>
              <a:gd name="T8" fmla="*/ 722 w 999"/>
              <a:gd name="T9" fmla="*/ 119 h 572"/>
              <a:gd name="T10" fmla="*/ 470 w 999"/>
              <a:gd name="T11" fmla="*/ 258 h 572"/>
              <a:gd name="T12" fmla="*/ 442 w 999"/>
              <a:gd name="T13" fmla="*/ 207 h 572"/>
              <a:gd name="T14" fmla="*/ 665 w 999"/>
              <a:gd name="T15" fmla="*/ 85 h 572"/>
              <a:gd name="T16" fmla="*/ 515 w 999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9" h="572">
                <a:moveTo>
                  <a:pt x="515" y="0"/>
                </a:moveTo>
                <a:lnTo>
                  <a:pt x="0" y="295"/>
                </a:lnTo>
                <a:lnTo>
                  <a:pt x="484" y="572"/>
                </a:lnTo>
                <a:lnTo>
                  <a:pt x="999" y="278"/>
                </a:lnTo>
                <a:lnTo>
                  <a:pt x="722" y="119"/>
                </a:lnTo>
                <a:lnTo>
                  <a:pt x="470" y="258"/>
                </a:lnTo>
                <a:lnTo>
                  <a:pt x="442" y="207"/>
                </a:lnTo>
                <a:lnTo>
                  <a:pt x="665" y="85"/>
                </a:lnTo>
                <a:lnTo>
                  <a:pt x="515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ṧ1iḋè"/>
          <p:cNvSpPr>
            <a:spLocks/>
          </p:cNvSpPr>
          <p:nvPr/>
        </p:nvSpPr>
        <p:spPr bwMode="auto">
          <a:xfrm>
            <a:off x="2927017" y="3955430"/>
            <a:ext cx="1585913" cy="908050"/>
          </a:xfrm>
          <a:custGeom>
            <a:avLst/>
            <a:gdLst>
              <a:gd name="T0" fmla="*/ 515 w 999"/>
              <a:gd name="T1" fmla="*/ 0 h 572"/>
              <a:gd name="T2" fmla="*/ 0 w 999"/>
              <a:gd name="T3" fmla="*/ 295 h 572"/>
              <a:gd name="T4" fmla="*/ 484 w 999"/>
              <a:gd name="T5" fmla="*/ 572 h 572"/>
              <a:gd name="T6" fmla="*/ 999 w 999"/>
              <a:gd name="T7" fmla="*/ 278 h 572"/>
              <a:gd name="T8" fmla="*/ 722 w 999"/>
              <a:gd name="T9" fmla="*/ 119 h 572"/>
              <a:gd name="T10" fmla="*/ 470 w 999"/>
              <a:gd name="T11" fmla="*/ 258 h 572"/>
              <a:gd name="T12" fmla="*/ 442 w 999"/>
              <a:gd name="T13" fmla="*/ 207 h 572"/>
              <a:gd name="T14" fmla="*/ 665 w 999"/>
              <a:gd name="T15" fmla="*/ 85 h 572"/>
              <a:gd name="T16" fmla="*/ 515 w 999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9" h="572">
                <a:moveTo>
                  <a:pt x="515" y="0"/>
                </a:moveTo>
                <a:lnTo>
                  <a:pt x="0" y="295"/>
                </a:lnTo>
                <a:lnTo>
                  <a:pt x="484" y="572"/>
                </a:lnTo>
                <a:lnTo>
                  <a:pt x="999" y="278"/>
                </a:lnTo>
                <a:lnTo>
                  <a:pt x="722" y="119"/>
                </a:lnTo>
                <a:lnTo>
                  <a:pt x="470" y="258"/>
                </a:lnTo>
                <a:lnTo>
                  <a:pt x="442" y="207"/>
                </a:lnTo>
                <a:lnTo>
                  <a:pt x="665" y="85"/>
                </a:lnTo>
                <a:lnTo>
                  <a:pt x="5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šļiḋé"/>
          <p:cNvSpPr>
            <a:spLocks/>
          </p:cNvSpPr>
          <p:nvPr/>
        </p:nvSpPr>
        <p:spPr bwMode="auto">
          <a:xfrm>
            <a:off x="3628692" y="4090367"/>
            <a:ext cx="444500" cy="274638"/>
          </a:xfrm>
          <a:custGeom>
            <a:avLst/>
            <a:gdLst>
              <a:gd name="T0" fmla="*/ 223 w 280"/>
              <a:gd name="T1" fmla="*/ 0 h 173"/>
              <a:gd name="T2" fmla="*/ 0 w 280"/>
              <a:gd name="T3" fmla="*/ 122 h 173"/>
              <a:gd name="T4" fmla="*/ 28 w 280"/>
              <a:gd name="T5" fmla="*/ 173 h 173"/>
              <a:gd name="T6" fmla="*/ 280 w 280"/>
              <a:gd name="T7" fmla="*/ 34 h 173"/>
              <a:gd name="T8" fmla="*/ 223 w 280"/>
              <a:gd name="T9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173">
                <a:moveTo>
                  <a:pt x="223" y="0"/>
                </a:moveTo>
                <a:lnTo>
                  <a:pt x="0" y="122"/>
                </a:lnTo>
                <a:lnTo>
                  <a:pt x="28" y="173"/>
                </a:lnTo>
                <a:lnTo>
                  <a:pt x="280" y="34"/>
                </a:lnTo>
                <a:lnTo>
                  <a:pt x="223" y="0"/>
                </a:lnTo>
                <a:close/>
              </a:path>
            </a:pathLst>
          </a:custGeom>
          <a:solidFill>
            <a:srgbClr val="76A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şľiḍè"/>
          <p:cNvSpPr>
            <a:spLocks/>
          </p:cNvSpPr>
          <p:nvPr/>
        </p:nvSpPr>
        <p:spPr bwMode="auto">
          <a:xfrm>
            <a:off x="3628692" y="4090367"/>
            <a:ext cx="444500" cy="274638"/>
          </a:xfrm>
          <a:custGeom>
            <a:avLst/>
            <a:gdLst>
              <a:gd name="T0" fmla="*/ 223 w 280"/>
              <a:gd name="T1" fmla="*/ 0 h 173"/>
              <a:gd name="T2" fmla="*/ 0 w 280"/>
              <a:gd name="T3" fmla="*/ 122 h 173"/>
              <a:gd name="T4" fmla="*/ 28 w 280"/>
              <a:gd name="T5" fmla="*/ 173 h 173"/>
              <a:gd name="T6" fmla="*/ 280 w 280"/>
              <a:gd name="T7" fmla="*/ 34 h 173"/>
              <a:gd name="T8" fmla="*/ 223 w 280"/>
              <a:gd name="T9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173">
                <a:moveTo>
                  <a:pt x="223" y="0"/>
                </a:moveTo>
                <a:lnTo>
                  <a:pt x="0" y="122"/>
                </a:lnTo>
                <a:lnTo>
                  <a:pt x="28" y="173"/>
                </a:lnTo>
                <a:lnTo>
                  <a:pt x="280" y="34"/>
                </a:lnTo>
                <a:lnTo>
                  <a:pt x="2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şḻíḍê"/>
          <p:cNvSpPr>
            <a:spLocks/>
          </p:cNvSpPr>
          <p:nvPr/>
        </p:nvSpPr>
        <p:spPr bwMode="auto">
          <a:xfrm>
            <a:off x="2954005" y="3842717"/>
            <a:ext cx="1531938" cy="873125"/>
          </a:xfrm>
          <a:custGeom>
            <a:avLst/>
            <a:gdLst>
              <a:gd name="T0" fmla="*/ 965 w 965"/>
              <a:gd name="T1" fmla="*/ 267 h 550"/>
              <a:gd name="T2" fmla="*/ 498 w 965"/>
              <a:gd name="T3" fmla="*/ 0 h 550"/>
              <a:gd name="T4" fmla="*/ 0 w 965"/>
              <a:gd name="T5" fmla="*/ 284 h 550"/>
              <a:gd name="T6" fmla="*/ 467 w 965"/>
              <a:gd name="T7" fmla="*/ 550 h 550"/>
              <a:gd name="T8" fmla="*/ 965 w 965"/>
              <a:gd name="T9" fmla="*/ 26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550">
                <a:moveTo>
                  <a:pt x="965" y="267"/>
                </a:moveTo>
                <a:lnTo>
                  <a:pt x="498" y="0"/>
                </a:lnTo>
                <a:lnTo>
                  <a:pt x="0" y="284"/>
                </a:lnTo>
                <a:lnTo>
                  <a:pt x="467" y="550"/>
                </a:lnTo>
                <a:lnTo>
                  <a:pt x="965" y="267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şlïḋè"/>
          <p:cNvSpPr>
            <a:spLocks/>
          </p:cNvSpPr>
          <p:nvPr/>
        </p:nvSpPr>
        <p:spPr bwMode="auto">
          <a:xfrm>
            <a:off x="2954005" y="4266580"/>
            <a:ext cx="1531938" cy="508000"/>
          </a:xfrm>
          <a:custGeom>
            <a:avLst/>
            <a:gdLst>
              <a:gd name="T0" fmla="*/ 965 w 965"/>
              <a:gd name="T1" fmla="*/ 34 h 320"/>
              <a:gd name="T2" fmla="*/ 965 w 965"/>
              <a:gd name="T3" fmla="*/ 0 h 320"/>
              <a:gd name="T4" fmla="*/ 467 w 965"/>
              <a:gd name="T5" fmla="*/ 283 h 320"/>
              <a:gd name="T6" fmla="*/ 0 w 965"/>
              <a:gd name="T7" fmla="*/ 17 h 320"/>
              <a:gd name="T8" fmla="*/ 0 w 965"/>
              <a:gd name="T9" fmla="*/ 53 h 320"/>
              <a:gd name="T10" fmla="*/ 467 w 965"/>
              <a:gd name="T11" fmla="*/ 320 h 320"/>
              <a:gd name="T12" fmla="*/ 965 w 965"/>
              <a:gd name="T13" fmla="*/ 3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5" h="320">
                <a:moveTo>
                  <a:pt x="965" y="34"/>
                </a:moveTo>
                <a:lnTo>
                  <a:pt x="965" y="0"/>
                </a:lnTo>
                <a:lnTo>
                  <a:pt x="467" y="283"/>
                </a:lnTo>
                <a:lnTo>
                  <a:pt x="0" y="17"/>
                </a:lnTo>
                <a:lnTo>
                  <a:pt x="0" y="53"/>
                </a:lnTo>
                <a:lnTo>
                  <a:pt x="467" y="320"/>
                </a:lnTo>
                <a:lnTo>
                  <a:pt x="965" y="34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ṥḷidé"/>
          <p:cNvSpPr>
            <a:spLocks/>
          </p:cNvSpPr>
          <p:nvPr/>
        </p:nvSpPr>
        <p:spPr bwMode="auto">
          <a:xfrm>
            <a:off x="3354055" y="1624980"/>
            <a:ext cx="1293813" cy="738188"/>
          </a:xfrm>
          <a:custGeom>
            <a:avLst/>
            <a:gdLst>
              <a:gd name="T0" fmla="*/ 422 w 815"/>
              <a:gd name="T1" fmla="*/ 0 h 465"/>
              <a:gd name="T2" fmla="*/ 0 w 815"/>
              <a:gd name="T3" fmla="*/ 238 h 465"/>
              <a:gd name="T4" fmla="*/ 396 w 815"/>
              <a:gd name="T5" fmla="*/ 465 h 465"/>
              <a:gd name="T6" fmla="*/ 634 w 815"/>
              <a:gd name="T7" fmla="*/ 326 h 465"/>
              <a:gd name="T8" fmla="*/ 399 w 815"/>
              <a:gd name="T9" fmla="*/ 182 h 465"/>
              <a:gd name="T10" fmla="*/ 427 w 815"/>
              <a:gd name="T11" fmla="*/ 133 h 465"/>
              <a:gd name="T12" fmla="*/ 691 w 815"/>
              <a:gd name="T13" fmla="*/ 295 h 465"/>
              <a:gd name="T14" fmla="*/ 815 w 815"/>
              <a:gd name="T15" fmla="*/ 224 h 465"/>
              <a:gd name="T16" fmla="*/ 422 w 815"/>
              <a:gd name="T17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5" h="465">
                <a:moveTo>
                  <a:pt x="422" y="0"/>
                </a:moveTo>
                <a:lnTo>
                  <a:pt x="0" y="238"/>
                </a:lnTo>
                <a:lnTo>
                  <a:pt x="396" y="465"/>
                </a:lnTo>
                <a:lnTo>
                  <a:pt x="634" y="326"/>
                </a:lnTo>
                <a:lnTo>
                  <a:pt x="399" y="182"/>
                </a:lnTo>
                <a:lnTo>
                  <a:pt x="427" y="133"/>
                </a:lnTo>
                <a:lnTo>
                  <a:pt x="691" y="295"/>
                </a:lnTo>
                <a:lnTo>
                  <a:pt x="815" y="224"/>
                </a:lnTo>
                <a:lnTo>
                  <a:pt x="422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ṡļîḓé"/>
          <p:cNvSpPr>
            <a:spLocks/>
          </p:cNvSpPr>
          <p:nvPr/>
        </p:nvSpPr>
        <p:spPr bwMode="auto">
          <a:xfrm>
            <a:off x="3354055" y="1624980"/>
            <a:ext cx="1293813" cy="738188"/>
          </a:xfrm>
          <a:custGeom>
            <a:avLst/>
            <a:gdLst>
              <a:gd name="T0" fmla="*/ 422 w 815"/>
              <a:gd name="T1" fmla="*/ 0 h 465"/>
              <a:gd name="T2" fmla="*/ 0 w 815"/>
              <a:gd name="T3" fmla="*/ 238 h 465"/>
              <a:gd name="T4" fmla="*/ 396 w 815"/>
              <a:gd name="T5" fmla="*/ 465 h 465"/>
              <a:gd name="T6" fmla="*/ 634 w 815"/>
              <a:gd name="T7" fmla="*/ 326 h 465"/>
              <a:gd name="T8" fmla="*/ 399 w 815"/>
              <a:gd name="T9" fmla="*/ 182 h 465"/>
              <a:gd name="T10" fmla="*/ 427 w 815"/>
              <a:gd name="T11" fmla="*/ 133 h 465"/>
              <a:gd name="T12" fmla="*/ 691 w 815"/>
              <a:gd name="T13" fmla="*/ 295 h 465"/>
              <a:gd name="T14" fmla="*/ 815 w 815"/>
              <a:gd name="T15" fmla="*/ 224 h 465"/>
              <a:gd name="T16" fmla="*/ 422 w 815"/>
              <a:gd name="T17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5" h="465">
                <a:moveTo>
                  <a:pt x="422" y="0"/>
                </a:moveTo>
                <a:lnTo>
                  <a:pt x="0" y="238"/>
                </a:lnTo>
                <a:lnTo>
                  <a:pt x="396" y="465"/>
                </a:lnTo>
                <a:lnTo>
                  <a:pt x="634" y="326"/>
                </a:lnTo>
                <a:lnTo>
                  <a:pt x="399" y="182"/>
                </a:lnTo>
                <a:lnTo>
                  <a:pt x="427" y="133"/>
                </a:lnTo>
                <a:lnTo>
                  <a:pt x="691" y="295"/>
                </a:lnTo>
                <a:lnTo>
                  <a:pt x="815" y="224"/>
                </a:lnTo>
                <a:lnTo>
                  <a:pt x="4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$ḷiďé"/>
          <p:cNvSpPr>
            <a:spLocks/>
          </p:cNvSpPr>
          <p:nvPr/>
        </p:nvSpPr>
        <p:spPr bwMode="auto">
          <a:xfrm>
            <a:off x="3987467" y="1836117"/>
            <a:ext cx="463550" cy="306388"/>
          </a:xfrm>
          <a:custGeom>
            <a:avLst/>
            <a:gdLst>
              <a:gd name="T0" fmla="*/ 28 w 292"/>
              <a:gd name="T1" fmla="*/ 0 h 193"/>
              <a:gd name="T2" fmla="*/ 0 w 292"/>
              <a:gd name="T3" fmla="*/ 49 h 193"/>
              <a:gd name="T4" fmla="*/ 235 w 292"/>
              <a:gd name="T5" fmla="*/ 193 h 193"/>
              <a:gd name="T6" fmla="*/ 292 w 292"/>
              <a:gd name="T7" fmla="*/ 162 h 193"/>
              <a:gd name="T8" fmla="*/ 28 w 292"/>
              <a:gd name="T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193">
                <a:moveTo>
                  <a:pt x="28" y="0"/>
                </a:moveTo>
                <a:lnTo>
                  <a:pt x="0" y="49"/>
                </a:lnTo>
                <a:lnTo>
                  <a:pt x="235" y="193"/>
                </a:lnTo>
                <a:lnTo>
                  <a:pt x="292" y="162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$ḻiḑé"/>
          <p:cNvSpPr>
            <a:spLocks/>
          </p:cNvSpPr>
          <p:nvPr/>
        </p:nvSpPr>
        <p:spPr bwMode="auto">
          <a:xfrm>
            <a:off x="3376280" y="1531317"/>
            <a:ext cx="1244600" cy="709613"/>
          </a:xfrm>
          <a:custGeom>
            <a:avLst/>
            <a:gdLst>
              <a:gd name="T0" fmla="*/ 784 w 784"/>
              <a:gd name="T1" fmla="*/ 218 h 447"/>
              <a:gd name="T2" fmla="*/ 405 w 784"/>
              <a:gd name="T3" fmla="*/ 0 h 447"/>
              <a:gd name="T4" fmla="*/ 0 w 784"/>
              <a:gd name="T5" fmla="*/ 232 h 447"/>
              <a:gd name="T6" fmla="*/ 379 w 784"/>
              <a:gd name="T7" fmla="*/ 447 h 447"/>
              <a:gd name="T8" fmla="*/ 784 w 784"/>
              <a:gd name="T9" fmla="*/ 218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4" h="447">
                <a:moveTo>
                  <a:pt x="784" y="218"/>
                </a:moveTo>
                <a:lnTo>
                  <a:pt x="405" y="0"/>
                </a:lnTo>
                <a:lnTo>
                  <a:pt x="0" y="232"/>
                </a:lnTo>
                <a:lnTo>
                  <a:pt x="379" y="447"/>
                </a:lnTo>
                <a:lnTo>
                  <a:pt x="784" y="218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ṥľiďe"/>
          <p:cNvSpPr>
            <a:spLocks/>
          </p:cNvSpPr>
          <p:nvPr/>
        </p:nvSpPr>
        <p:spPr bwMode="auto">
          <a:xfrm>
            <a:off x="3376280" y="1877392"/>
            <a:ext cx="1244600" cy="409575"/>
          </a:xfrm>
          <a:custGeom>
            <a:avLst/>
            <a:gdLst>
              <a:gd name="T0" fmla="*/ 784 w 784"/>
              <a:gd name="T1" fmla="*/ 28 h 258"/>
              <a:gd name="T2" fmla="*/ 784 w 784"/>
              <a:gd name="T3" fmla="*/ 0 h 258"/>
              <a:gd name="T4" fmla="*/ 379 w 784"/>
              <a:gd name="T5" fmla="*/ 229 h 258"/>
              <a:gd name="T6" fmla="*/ 0 w 784"/>
              <a:gd name="T7" fmla="*/ 14 h 258"/>
              <a:gd name="T8" fmla="*/ 0 w 784"/>
              <a:gd name="T9" fmla="*/ 42 h 258"/>
              <a:gd name="T10" fmla="*/ 379 w 784"/>
              <a:gd name="T11" fmla="*/ 258 h 258"/>
              <a:gd name="T12" fmla="*/ 784 w 784"/>
              <a:gd name="T13" fmla="*/ 2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4" h="258">
                <a:moveTo>
                  <a:pt x="784" y="28"/>
                </a:moveTo>
                <a:lnTo>
                  <a:pt x="784" y="0"/>
                </a:lnTo>
                <a:lnTo>
                  <a:pt x="379" y="229"/>
                </a:lnTo>
                <a:lnTo>
                  <a:pt x="0" y="14"/>
                </a:lnTo>
                <a:lnTo>
                  <a:pt x="0" y="42"/>
                </a:lnTo>
                <a:lnTo>
                  <a:pt x="379" y="258"/>
                </a:lnTo>
                <a:lnTo>
                  <a:pt x="784" y="28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ṧļiḋé"/>
          <p:cNvSpPr>
            <a:spLocks/>
          </p:cNvSpPr>
          <p:nvPr/>
        </p:nvSpPr>
        <p:spPr bwMode="auto">
          <a:xfrm>
            <a:off x="5447967" y="1139205"/>
            <a:ext cx="1149350" cy="635000"/>
          </a:xfrm>
          <a:custGeom>
            <a:avLst/>
            <a:gdLst>
              <a:gd name="T0" fmla="*/ 373 w 724"/>
              <a:gd name="T1" fmla="*/ 0 h 400"/>
              <a:gd name="T2" fmla="*/ 0 w 724"/>
              <a:gd name="T3" fmla="*/ 213 h 400"/>
              <a:gd name="T4" fmla="*/ 320 w 724"/>
              <a:gd name="T5" fmla="*/ 397 h 400"/>
              <a:gd name="T6" fmla="*/ 331 w 724"/>
              <a:gd name="T7" fmla="*/ 167 h 400"/>
              <a:gd name="T8" fmla="*/ 388 w 724"/>
              <a:gd name="T9" fmla="*/ 170 h 400"/>
              <a:gd name="T10" fmla="*/ 376 w 724"/>
              <a:gd name="T11" fmla="*/ 400 h 400"/>
              <a:gd name="T12" fmla="*/ 724 w 724"/>
              <a:gd name="T13" fmla="*/ 198 h 400"/>
              <a:gd name="T14" fmla="*/ 373 w 724"/>
              <a:gd name="T15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4" h="400">
                <a:moveTo>
                  <a:pt x="373" y="0"/>
                </a:moveTo>
                <a:lnTo>
                  <a:pt x="0" y="213"/>
                </a:lnTo>
                <a:lnTo>
                  <a:pt x="320" y="397"/>
                </a:lnTo>
                <a:lnTo>
                  <a:pt x="331" y="167"/>
                </a:lnTo>
                <a:lnTo>
                  <a:pt x="388" y="170"/>
                </a:lnTo>
                <a:lnTo>
                  <a:pt x="376" y="400"/>
                </a:lnTo>
                <a:lnTo>
                  <a:pt x="724" y="198"/>
                </a:lnTo>
                <a:lnTo>
                  <a:pt x="3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ṣḻïḋe"/>
          <p:cNvSpPr>
            <a:spLocks/>
          </p:cNvSpPr>
          <p:nvPr/>
        </p:nvSpPr>
        <p:spPr bwMode="auto">
          <a:xfrm>
            <a:off x="5955967" y="1404317"/>
            <a:ext cx="107950" cy="392113"/>
          </a:xfrm>
          <a:custGeom>
            <a:avLst/>
            <a:gdLst>
              <a:gd name="T0" fmla="*/ 11 w 68"/>
              <a:gd name="T1" fmla="*/ 0 h 247"/>
              <a:gd name="T2" fmla="*/ 0 w 68"/>
              <a:gd name="T3" fmla="*/ 230 h 247"/>
              <a:gd name="T4" fmla="*/ 28 w 68"/>
              <a:gd name="T5" fmla="*/ 247 h 247"/>
              <a:gd name="T6" fmla="*/ 56 w 68"/>
              <a:gd name="T7" fmla="*/ 233 h 247"/>
              <a:gd name="T8" fmla="*/ 68 w 68"/>
              <a:gd name="T9" fmla="*/ 3 h 247"/>
              <a:gd name="T10" fmla="*/ 11 w 68"/>
              <a:gd name="T11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247">
                <a:moveTo>
                  <a:pt x="11" y="0"/>
                </a:moveTo>
                <a:lnTo>
                  <a:pt x="0" y="230"/>
                </a:lnTo>
                <a:lnTo>
                  <a:pt x="28" y="247"/>
                </a:lnTo>
                <a:lnTo>
                  <a:pt x="56" y="233"/>
                </a:lnTo>
                <a:lnTo>
                  <a:pt x="68" y="3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Slíďe"/>
          <p:cNvSpPr>
            <a:spLocks/>
          </p:cNvSpPr>
          <p:nvPr/>
        </p:nvSpPr>
        <p:spPr bwMode="auto">
          <a:xfrm>
            <a:off x="8026067" y="2709242"/>
            <a:ext cx="1443038" cy="823913"/>
          </a:xfrm>
          <a:custGeom>
            <a:avLst/>
            <a:gdLst>
              <a:gd name="T0" fmla="*/ 467 w 909"/>
              <a:gd name="T1" fmla="*/ 0 h 519"/>
              <a:gd name="T2" fmla="*/ 249 w 909"/>
              <a:gd name="T3" fmla="*/ 125 h 519"/>
              <a:gd name="T4" fmla="*/ 445 w 909"/>
              <a:gd name="T5" fmla="*/ 125 h 519"/>
              <a:gd name="T6" fmla="*/ 445 w 909"/>
              <a:gd name="T7" fmla="*/ 181 h 519"/>
              <a:gd name="T8" fmla="*/ 150 w 909"/>
              <a:gd name="T9" fmla="*/ 181 h 519"/>
              <a:gd name="T10" fmla="*/ 0 w 909"/>
              <a:gd name="T11" fmla="*/ 269 h 519"/>
              <a:gd name="T12" fmla="*/ 439 w 909"/>
              <a:gd name="T13" fmla="*/ 519 h 519"/>
              <a:gd name="T14" fmla="*/ 909 w 909"/>
              <a:gd name="T15" fmla="*/ 252 h 519"/>
              <a:gd name="T16" fmla="*/ 467 w 909"/>
              <a:gd name="T17" fmla="*/ 0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9" h="519">
                <a:moveTo>
                  <a:pt x="467" y="0"/>
                </a:moveTo>
                <a:lnTo>
                  <a:pt x="249" y="125"/>
                </a:lnTo>
                <a:lnTo>
                  <a:pt x="445" y="125"/>
                </a:lnTo>
                <a:lnTo>
                  <a:pt x="445" y="181"/>
                </a:lnTo>
                <a:lnTo>
                  <a:pt x="150" y="181"/>
                </a:lnTo>
                <a:lnTo>
                  <a:pt x="0" y="269"/>
                </a:lnTo>
                <a:lnTo>
                  <a:pt x="439" y="519"/>
                </a:lnTo>
                <a:lnTo>
                  <a:pt x="909" y="252"/>
                </a:lnTo>
                <a:lnTo>
                  <a:pt x="467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iş1îḓe"/>
          <p:cNvSpPr>
            <a:spLocks/>
          </p:cNvSpPr>
          <p:nvPr/>
        </p:nvSpPr>
        <p:spPr bwMode="auto">
          <a:xfrm>
            <a:off x="8026067" y="2709242"/>
            <a:ext cx="1443038" cy="823913"/>
          </a:xfrm>
          <a:custGeom>
            <a:avLst/>
            <a:gdLst>
              <a:gd name="T0" fmla="*/ 467 w 909"/>
              <a:gd name="T1" fmla="*/ 0 h 519"/>
              <a:gd name="T2" fmla="*/ 249 w 909"/>
              <a:gd name="T3" fmla="*/ 125 h 519"/>
              <a:gd name="T4" fmla="*/ 445 w 909"/>
              <a:gd name="T5" fmla="*/ 125 h 519"/>
              <a:gd name="T6" fmla="*/ 445 w 909"/>
              <a:gd name="T7" fmla="*/ 181 h 519"/>
              <a:gd name="T8" fmla="*/ 150 w 909"/>
              <a:gd name="T9" fmla="*/ 181 h 519"/>
              <a:gd name="T10" fmla="*/ 0 w 909"/>
              <a:gd name="T11" fmla="*/ 269 h 519"/>
              <a:gd name="T12" fmla="*/ 439 w 909"/>
              <a:gd name="T13" fmla="*/ 519 h 519"/>
              <a:gd name="T14" fmla="*/ 909 w 909"/>
              <a:gd name="T15" fmla="*/ 252 h 519"/>
              <a:gd name="T16" fmla="*/ 467 w 909"/>
              <a:gd name="T17" fmla="*/ 0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9" h="519">
                <a:moveTo>
                  <a:pt x="467" y="0"/>
                </a:moveTo>
                <a:lnTo>
                  <a:pt x="249" y="125"/>
                </a:lnTo>
                <a:lnTo>
                  <a:pt x="445" y="125"/>
                </a:lnTo>
                <a:lnTo>
                  <a:pt x="445" y="181"/>
                </a:lnTo>
                <a:lnTo>
                  <a:pt x="150" y="181"/>
                </a:lnTo>
                <a:lnTo>
                  <a:pt x="0" y="269"/>
                </a:lnTo>
                <a:lnTo>
                  <a:pt x="439" y="519"/>
                </a:lnTo>
                <a:lnTo>
                  <a:pt x="909" y="252"/>
                </a:lnTo>
                <a:lnTo>
                  <a:pt x="4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íšḻiďé"/>
          <p:cNvSpPr>
            <a:spLocks/>
          </p:cNvSpPr>
          <p:nvPr/>
        </p:nvSpPr>
        <p:spPr bwMode="auto">
          <a:xfrm>
            <a:off x="8264192" y="2907680"/>
            <a:ext cx="468313" cy="88900"/>
          </a:xfrm>
          <a:custGeom>
            <a:avLst/>
            <a:gdLst>
              <a:gd name="T0" fmla="*/ 295 w 295"/>
              <a:gd name="T1" fmla="*/ 0 h 56"/>
              <a:gd name="T2" fmla="*/ 99 w 295"/>
              <a:gd name="T3" fmla="*/ 0 h 56"/>
              <a:gd name="T4" fmla="*/ 0 w 295"/>
              <a:gd name="T5" fmla="*/ 56 h 56"/>
              <a:gd name="T6" fmla="*/ 295 w 295"/>
              <a:gd name="T7" fmla="*/ 56 h 56"/>
              <a:gd name="T8" fmla="*/ 295 w 295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56">
                <a:moveTo>
                  <a:pt x="295" y="0"/>
                </a:moveTo>
                <a:lnTo>
                  <a:pt x="99" y="0"/>
                </a:lnTo>
                <a:lnTo>
                  <a:pt x="0" y="56"/>
                </a:lnTo>
                <a:lnTo>
                  <a:pt x="295" y="56"/>
                </a:lnTo>
                <a:lnTo>
                  <a:pt x="295" y="0"/>
                </a:lnTo>
                <a:close/>
              </a:path>
            </a:pathLst>
          </a:custGeom>
          <a:solidFill>
            <a:srgbClr val="76A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ṣľíḍe"/>
          <p:cNvSpPr>
            <a:spLocks/>
          </p:cNvSpPr>
          <p:nvPr/>
        </p:nvSpPr>
        <p:spPr bwMode="auto">
          <a:xfrm>
            <a:off x="8264192" y="2907680"/>
            <a:ext cx="468313" cy="88900"/>
          </a:xfrm>
          <a:custGeom>
            <a:avLst/>
            <a:gdLst>
              <a:gd name="T0" fmla="*/ 295 w 295"/>
              <a:gd name="T1" fmla="*/ 0 h 56"/>
              <a:gd name="T2" fmla="*/ 99 w 295"/>
              <a:gd name="T3" fmla="*/ 0 h 56"/>
              <a:gd name="T4" fmla="*/ 0 w 295"/>
              <a:gd name="T5" fmla="*/ 56 h 56"/>
              <a:gd name="T6" fmla="*/ 295 w 295"/>
              <a:gd name="T7" fmla="*/ 56 h 56"/>
              <a:gd name="T8" fmla="*/ 295 w 295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56">
                <a:moveTo>
                  <a:pt x="295" y="0"/>
                </a:moveTo>
                <a:lnTo>
                  <a:pt x="99" y="0"/>
                </a:lnTo>
                <a:lnTo>
                  <a:pt x="0" y="56"/>
                </a:lnTo>
                <a:lnTo>
                  <a:pt x="295" y="56"/>
                </a:lnTo>
                <a:lnTo>
                  <a:pt x="29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iśḻiḋe"/>
          <p:cNvSpPr>
            <a:spLocks/>
          </p:cNvSpPr>
          <p:nvPr/>
        </p:nvSpPr>
        <p:spPr bwMode="auto">
          <a:xfrm>
            <a:off x="8049880" y="2606055"/>
            <a:ext cx="1392238" cy="795338"/>
          </a:xfrm>
          <a:custGeom>
            <a:avLst/>
            <a:gdLst>
              <a:gd name="T0" fmla="*/ 877 w 877"/>
              <a:gd name="T1" fmla="*/ 244 h 501"/>
              <a:gd name="T2" fmla="*/ 452 w 877"/>
              <a:gd name="T3" fmla="*/ 0 h 501"/>
              <a:gd name="T4" fmla="*/ 0 w 877"/>
              <a:gd name="T5" fmla="*/ 258 h 501"/>
              <a:gd name="T6" fmla="*/ 424 w 877"/>
              <a:gd name="T7" fmla="*/ 501 h 501"/>
              <a:gd name="T8" fmla="*/ 877 w 877"/>
              <a:gd name="T9" fmla="*/ 244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" h="501">
                <a:moveTo>
                  <a:pt x="877" y="244"/>
                </a:moveTo>
                <a:lnTo>
                  <a:pt x="452" y="0"/>
                </a:lnTo>
                <a:lnTo>
                  <a:pt x="0" y="258"/>
                </a:lnTo>
                <a:lnTo>
                  <a:pt x="424" y="501"/>
                </a:lnTo>
                <a:lnTo>
                  <a:pt x="877" y="244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$ḻïḋé"/>
          <p:cNvSpPr>
            <a:spLocks/>
          </p:cNvSpPr>
          <p:nvPr/>
        </p:nvSpPr>
        <p:spPr bwMode="auto">
          <a:xfrm>
            <a:off x="8049880" y="2993405"/>
            <a:ext cx="1392238" cy="458788"/>
          </a:xfrm>
          <a:custGeom>
            <a:avLst/>
            <a:gdLst>
              <a:gd name="T0" fmla="*/ 877 w 877"/>
              <a:gd name="T1" fmla="*/ 31 h 289"/>
              <a:gd name="T2" fmla="*/ 877 w 877"/>
              <a:gd name="T3" fmla="*/ 0 h 289"/>
              <a:gd name="T4" fmla="*/ 424 w 877"/>
              <a:gd name="T5" fmla="*/ 257 h 289"/>
              <a:gd name="T6" fmla="*/ 0 w 877"/>
              <a:gd name="T7" fmla="*/ 14 h 289"/>
              <a:gd name="T8" fmla="*/ 0 w 877"/>
              <a:gd name="T9" fmla="*/ 48 h 289"/>
              <a:gd name="T10" fmla="*/ 424 w 877"/>
              <a:gd name="T11" fmla="*/ 289 h 289"/>
              <a:gd name="T12" fmla="*/ 877 w 877"/>
              <a:gd name="T13" fmla="*/ 31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7" h="289">
                <a:moveTo>
                  <a:pt x="877" y="31"/>
                </a:moveTo>
                <a:lnTo>
                  <a:pt x="877" y="0"/>
                </a:lnTo>
                <a:lnTo>
                  <a:pt x="424" y="257"/>
                </a:lnTo>
                <a:lnTo>
                  <a:pt x="0" y="14"/>
                </a:lnTo>
                <a:lnTo>
                  <a:pt x="0" y="48"/>
                </a:lnTo>
                <a:lnTo>
                  <a:pt x="424" y="289"/>
                </a:lnTo>
                <a:lnTo>
                  <a:pt x="877" y="31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şļíḋê"/>
          <p:cNvSpPr>
            <a:spLocks/>
          </p:cNvSpPr>
          <p:nvPr/>
        </p:nvSpPr>
        <p:spPr bwMode="auto">
          <a:xfrm>
            <a:off x="4971961" y="2462958"/>
            <a:ext cx="1966669" cy="1109885"/>
          </a:xfrm>
          <a:custGeom>
            <a:avLst/>
            <a:gdLst>
              <a:gd name="T0" fmla="*/ 784 w 784"/>
              <a:gd name="T1" fmla="*/ 218 h 447"/>
              <a:gd name="T2" fmla="*/ 405 w 784"/>
              <a:gd name="T3" fmla="*/ 0 h 447"/>
              <a:gd name="T4" fmla="*/ 0 w 784"/>
              <a:gd name="T5" fmla="*/ 232 h 447"/>
              <a:gd name="T6" fmla="*/ 379 w 784"/>
              <a:gd name="T7" fmla="*/ 447 h 447"/>
              <a:gd name="T8" fmla="*/ 784 w 784"/>
              <a:gd name="T9" fmla="*/ 218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4" h="447">
                <a:moveTo>
                  <a:pt x="784" y="218"/>
                </a:moveTo>
                <a:lnTo>
                  <a:pt x="405" y="0"/>
                </a:lnTo>
                <a:lnTo>
                  <a:pt x="0" y="232"/>
                </a:lnTo>
                <a:lnTo>
                  <a:pt x="379" y="447"/>
                </a:lnTo>
                <a:lnTo>
                  <a:pt x="784" y="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iṩ1îḓè"/>
          <p:cNvSpPr>
            <a:spLocks/>
          </p:cNvSpPr>
          <p:nvPr/>
        </p:nvSpPr>
        <p:spPr bwMode="auto">
          <a:xfrm>
            <a:off x="3504296" y="3954290"/>
            <a:ext cx="441403" cy="378904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îṧļíďé"/>
          <p:cNvSpPr>
            <a:spLocks/>
          </p:cNvSpPr>
          <p:nvPr/>
        </p:nvSpPr>
        <p:spPr bwMode="auto">
          <a:xfrm>
            <a:off x="3935760" y="1454072"/>
            <a:ext cx="324558" cy="403025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îṥļiḋé"/>
          <p:cNvSpPr>
            <a:spLocks/>
          </p:cNvSpPr>
          <p:nvPr/>
        </p:nvSpPr>
        <p:spPr bwMode="auto">
          <a:xfrm>
            <a:off x="7753313" y="1406322"/>
            <a:ext cx="400677" cy="358126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ṧḷïďé"/>
          <p:cNvSpPr>
            <a:spLocks/>
          </p:cNvSpPr>
          <p:nvPr/>
        </p:nvSpPr>
        <p:spPr bwMode="auto">
          <a:xfrm>
            <a:off x="8496634" y="2648783"/>
            <a:ext cx="433543" cy="418195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ṩļíḑe"/>
          <p:cNvSpPr>
            <a:spLocks/>
          </p:cNvSpPr>
          <p:nvPr/>
        </p:nvSpPr>
        <p:spPr bwMode="auto">
          <a:xfrm>
            <a:off x="8363683" y="3875870"/>
            <a:ext cx="412822" cy="420837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ïŝľíḋê"/>
          <p:cNvSpPr>
            <a:spLocks/>
          </p:cNvSpPr>
          <p:nvPr/>
        </p:nvSpPr>
        <p:spPr bwMode="auto">
          <a:xfrm>
            <a:off x="2960884" y="2727495"/>
            <a:ext cx="376765" cy="391683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ïṩļîḍè"/>
          <p:cNvSpPr>
            <a:spLocks/>
          </p:cNvSpPr>
          <p:nvPr/>
        </p:nvSpPr>
        <p:spPr bwMode="auto">
          <a:xfrm>
            <a:off x="5940962" y="4428222"/>
            <a:ext cx="347667" cy="399027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ṩlíḋé"/>
          <p:cNvSpPr/>
          <p:nvPr/>
        </p:nvSpPr>
        <p:spPr>
          <a:xfrm>
            <a:off x="5439773" y="2904375"/>
            <a:ext cx="1123922" cy="27217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2C2C2C">
                <a:alpha val="32941"/>
              </a:srgb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2" name="ïśḷiḋè"/>
          <p:cNvSpPr>
            <a:spLocks/>
          </p:cNvSpPr>
          <p:nvPr/>
        </p:nvSpPr>
        <p:spPr bwMode="auto">
          <a:xfrm>
            <a:off x="5645197" y="2596440"/>
            <a:ext cx="694427" cy="388206"/>
          </a:xfrm>
          <a:custGeom>
            <a:avLst/>
            <a:gdLst>
              <a:gd name="T0" fmla="*/ 1347 w 1567"/>
              <a:gd name="T1" fmla="*/ 0 h 876"/>
              <a:gd name="T2" fmla="*/ 220 w 1567"/>
              <a:gd name="T3" fmla="*/ 0 h 876"/>
              <a:gd name="T4" fmla="*/ 0 w 1567"/>
              <a:gd name="T5" fmla="*/ 219 h 876"/>
              <a:gd name="T6" fmla="*/ 0 w 1567"/>
              <a:gd name="T7" fmla="*/ 876 h 876"/>
              <a:gd name="T8" fmla="*/ 1567 w 1567"/>
              <a:gd name="T9" fmla="*/ 876 h 876"/>
              <a:gd name="T10" fmla="*/ 1567 w 1567"/>
              <a:gd name="T11" fmla="*/ 219 h 876"/>
              <a:gd name="T12" fmla="*/ 1347 w 1567"/>
              <a:gd name="T13" fmla="*/ 0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7" h="876">
                <a:moveTo>
                  <a:pt x="1347" y="0"/>
                </a:moveTo>
                <a:lnTo>
                  <a:pt x="220" y="0"/>
                </a:lnTo>
                <a:lnTo>
                  <a:pt x="0" y="219"/>
                </a:lnTo>
                <a:lnTo>
                  <a:pt x="0" y="876"/>
                </a:lnTo>
                <a:lnTo>
                  <a:pt x="1567" y="876"/>
                </a:lnTo>
                <a:lnTo>
                  <a:pt x="1567" y="219"/>
                </a:lnTo>
                <a:lnTo>
                  <a:pt x="1347" y="0"/>
                </a:lnTo>
                <a:close/>
              </a:path>
            </a:pathLst>
          </a:custGeom>
          <a:solidFill>
            <a:srgbClr val="3E4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sľîḑè"/>
          <p:cNvSpPr>
            <a:spLocks/>
          </p:cNvSpPr>
          <p:nvPr/>
        </p:nvSpPr>
        <p:spPr bwMode="auto">
          <a:xfrm>
            <a:off x="5809165" y="2709002"/>
            <a:ext cx="362502" cy="163082"/>
          </a:xfrm>
          <a:prstGeom prst="rect">
            <a:avLst/>
          </a:prstGeom>
          <a:solidFill>
            <a:srgbClr val="242D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ïṡlîḋe"/>
          <p:cNvSpPr>
            <a:spLocks/>
          </p:cNvSpPr>
          <p:nvPr/>
        </p:nvSpPr>
        <p:spPr bwMode="auto">
          <a:xfrm>
            <a:off x="5645197" y="2596440"/>
            <a:ext cx="97495" cy="388206"/>
          </a:xfrm>
          <a:custGeom>
            <a:avLst/>
            <a:gdLst>
              <a:gd name="T0" fmla="*/ 0 w 220"/>
              <a:gd name="T1" fmla="*/ 219 h 876"/>
              <a:gd name="T2" fmla="*/ 220 w 220"/>
              <a:gd name="T3" fmla="*/ 0 h 876"/>
              <a:gd name="T4" fmla="*/ 0 w 220"/>
              <a:gd name="T5" fmla="*/ 876 h 876"/>
              <a:gd name="T6" fmla="*/ 0 w 220"/>
              <a:gd name="T7" fmla="*/ 219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876">
                <a:moveTo>
                  <a:pt x="0" y="219"/>
                </a:moveTo>
                <a:lnTo>
                  <a:pt x="220" y="0"/>
                </a:lnTo>
                <a:lnTo>
                  <a:pt x="0" y="876"/>
                </a:lnTo>
                <a:lnTo>
                  <a:pt x="0" y="219"/>
                </a:lnTo>
                <a:close/>
              </a:path>
            </a:pathLst>
          </a:custGeom>
          <a:solidFill>
            <a:srgbClr val="242D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ślîḋé"/>
          <p:cNvSpPr>
            <a:spLocks/>
          </p:cNvSpPr>
          <p:nvPr/>
        </p:nvSpPr>
        <p:spPr bwMode="auto">
          <a:xfrm>
            <a:off x="6242129" y="2596440"/>
            <a:ext cx="97495" cy="388206"/>
          </a:xfrm>
          <a:custGeom>
            <a:avLst/>
            <a:gdLst>
              <a:gd name="T0" fmla="*/ 220 w 220"/>
              <a:gd name="T1" fmla="*/ 219 h 876"/>
              <a:gd name="T2" fmla="*/ 0 w 220"/>
              <a:gd name="T3" fmla="*/ 0 h 876"/>
              <a:gd name="T4" fmla="*/ 220 w 220"/>
              <a:gd name="T5" fmla="*/ 876 h 876"/>
              <a:gd name="T6" fmla="*/ 220 w 220"/>
              <a:gd name="T7" fmla="*/ 219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876">
                <a:moveTo>
                  <a:pt x="220" y="219"/>
                </a:moveTo>
                <a:lnTo>
                  <a:pt x="0" y="0"/>
                </a:lnTo>
                <a:lnTo>
                  <a:pt x="220" y="876"/>
                </a:lnTo>
                <a:lnTo>
                  <a:pt x="220" y="219"/>
                </a:lnTo>
                <a:close/>
              </a:path>
            </a:pathLst>
          </a:custGeom>
          <a:solidFill>
            <a:srgbClr val="242D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ṥľíḋé"/>
          <p:cNvSpPr>
            <a:spLocks/>
          </p:cNvSpPr>
          <p:nvPr/>
        </p:nvSpPr>
        <p:spPr bwMode="auto">
          <a:xfrm>
            <a:off x="5583155" y="2984646"/>
            <a:ext cx="818511" cy="54509"/>
          </a:xfrm>
          <a:prstGeom prst="rect">
            <a:avLst/>
          </a:prstGeom>
          <a:solidFill>
            <a:srgbClr val="242D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ŝlïḍe"/>
          <p:cNvSpPr>
            <a:spLocks/>
          </p:cNvSpPr>
          <p:nvPr/>
        </p:nvSpPr>
        <p:spPr bwMode="auto">
          <a:xfrm>
            <a:off x="5481672" y="1602436"/>
            <a:ext cx="288495" cy="516279"/>
          </a:xfrm>
          <a:custGeom>
            <a:avLst/>
            <a:gdLst>
              <a:gd name="T0" fmla="*/ 60 w 74"/>
              <a:gd name="T1" fmla="*/ 133 h 133"/>
              <a:gd name="T2" fmla="*/ 57 w 74"/>
              <a:gd name="T3" fmla="*/ 123 h 133"/>
              <a:gd name="T4" fmla="*/ 62 w 74"/>
              <a:gd name="T5" fmla="*/ 119 h 133"/>
              <a:gd name="T6" fmla="*/ 58 w 74"/>
              <a:gd name="T7" fmla="*/ 109 h 133"/>
              <a:gd name="T8" fmla="*/ 48 w 74"/>
              <a:gd name="T9" fmla="*/ 99 h 133"/>
              <a:gd name="T10" fmla="*/ 0 w 74"/>
              <a:gd name="T11" fmla="*/ 5 h 133"/>
              <a:gd name="T12" fmla="*/ 0 w 74"/>
              <a:gd name="T13" fmla="*/ 0 h 133"/>
              <a:gd name="T14" fmla="*/ 43 w 74"/>
              <a:gd name="T15" fmla="*/ 0 h 133"/>
              <a:gd name="T16" fmla="*/ 43 w 74"/>
              <a:gd name="T17" fmla="*/ 5 h 133"/>
              <a:gd name="T18" fmla="*/ 57 w 74"/>
              <a:gd name="T19" fmla="*/ 25 h 133"/>
              <a:gd name="T20" fmla="*/ 57 w 74"/>
              <a:gd name="T21" fmla="*/ 35 h 133"/>
              <a:gd name="T22" fmla="*/ 33 w 74"/>
              <a:gd name="T23" fmla="*/ 10 h 133"/>
              <a:gd name="T24" fmla="*/ 10 w 74"/>
              <a:gd name="T25" fmla="*/ 10 h 133"/>
              <a:gd name="T26" fmla="*/ 54 w 74"/>
              <a:gd name="T27" fmla="*/ 92 h 133"/>
              <a:gd name="T28" fmla="*/ 65 w 74"/>
              <a:gd name="T29" fmla="*/ 101 h 133"/>
              <a:gd name="T30" fmla="*/ 72 w 74"/>
              <a:gd name="T31" fmla="*/ 121 h 133"/>
              <a:gd name="T32" fmla="*/ 60 w 74"/>
              <a:gd name="T33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" h="133">
                <a:moveTo>
                  <a:pt x="60" y="133"/>
                </a:moveTo>
                <a:cubicBezTo>
                  <a:pt x="57" y="123"/>
                  <a:pt x="57" y="123"/>
                  <a:pt x="57" y="123"/>
                </a:cubicBezTo>
                <a:cubicBezTo>
                  <a:pt x="60" y="122"/>
                  <a:pt x="62" y="121"/>
                  <a:pt x="62" y="119"/>
                </a:cubicBezTo>
                <a:cubicBezTo>
                  <a:pt x="63" y="116"/>
                  <a:pt x="61" y="112"/>
                  <a:pt x="58" y="109"/>
                </a:cubicBezTo>
                <a:cubicBezTo>
                  <a:pt x="55" y="106"/>
                  <a:pt x="52" y="103"/>
                  <a:pt x="48" y="99"/>
                </a:cubicBezTo>
                <a:cubicBezTo>
                  <a:pt x="29" y="83"/>
                  <a:pt x="0" y="58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16"/>
                  <a:pt x="51" y="25"/>
                  <a:pt x="57" y="25"/>
                </a:cubicBezTo>
                <a:cubicBezTo>
                  <a:pt x="57" y="35"/>
                  <a:pt x="57" y="35"/>
                  <a:pt x="57" y="35"/>
                </a:cubicBezTo>
                <a:cubicBezTo>
                  <a:pt x="45" y="35"/>
                  <a:pt x="35" y="24"/>
                  <a:pt x="33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2" y="55"/>
                  <a:pt x="36" y="76"/>
                  <a:pt x="54" y="92"/>
                </a:cubicBezTo>
                <a:cubicBezTo>
                  <a:pt x="58" y="95"/>
                  <a:pt x="62" y="98"/>
                  <a:pt x="65" y="101"/>
                </a:cubicBezTo>
                <a:cubicBezTo>
                  <a:pt x="71" y="107"/>
                  <a:pt x="74" y="115"/>
                  <a:pt x="72" y="121"/>
                </a:cubicBezTo>
                <a:cubicBezTo>
                  <a:pt x="71" y="127"/>
                  <a:pt x="66" y="131"/>
                  <a:pt x="60" y="133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ṧļïde"/>
          <p:cNvSpPr>
            <a:spLocks/>
          </p:cNvSpPr>
          <p:nvPr/>
        </p:nvSpPr>
        <p:spPr bwMode="auto">
          <a:xfrm>
            <a:off x="6214654" y="1602436"/>
            <a:ext cx="288495" cy="516279"/>
          </a:xfrm>
          <a:custGeom>
            <a:avLst/>
            <a:gdLst>
              <a:gd name="T0" fmla="*/ 14 w 74"/>
              <a:gd name="T1" fmla="*/ 133 h 133"/>
              <a:gd name="T2" fmla="*/ 17 w 74"/>
              <a:gd name="T3" fmla="*/ 123 h 133"/>
              <a:gd name="T4" fmla="*/ 12 w 74"/>
              <a:gd name="T5" fmla="*/ 119 h 133"/>
              <a:gd name="T6" fmla="*/ 16 w 74"/>
              <a:gd name="T7" fmla="*/ 109 h 133"/>
              <a:gd name="T8" fmla="*/ 26 w 74"/>
              <a:gd name="T9" fmla="*/ 99 h 133"/>
              <a:gd name="T10" fmla="*/ 74 w 74"/>
              <a:gd name="T11" fmla="*/ 5 h 133"/>
              <a:gd name="T12" fmla="*/ 74 w 74"/>
              <a:gd name="T13" fmla="*/ 0 h 133"/>
              <a:gd name="T14" fmla="*/ 31 w 74"/>
              <a:gd name="T15" fmla="*/ 0 h 133"/>
              <a:gd name="T16" fmla="*/ 31 w 74"/>
              <a:gd name="T17" fmla="*/ 5 h 133"/>
              <a:gd name="T18" fmla="*/ 17 w 74"/>
              <a:gd name="T19" fmla="*/ 25 h 133"/>
              <a:gd name="T20" fmla="*/ 17 w 74"/>
              <a:gd name="T21" fmla="*/ 35 h 133"/>
              <a:gd name="T22" fmla="*/ 41 w 74"/>
              <a:gd name="T23" fmla="*/ 10 h 133"/>
              <a:gd name="T24" fmla="*/ 64 w 74"/>
              <a:gd name="T25" fmla="*/ 10 h 133"/>
              <a:gd name="T26" fmla="*/ 20 w 74"/>
              <a:gd name="T27" fmla="*/ 92 h 133"/>
              <a:gd name="T28" fmla="*/ 9 w 74"/>
              <a:gd name="T29" fmla="*/ 101 h 133"/>
              <a:gd name="T30" fmla="*/ 2 w 74"/>
              <a:gd name="T31" fmla="*/ 121 h 133"/>
              <a:gd name="T32" fmla="*/ 14 w 74"/>
              <a:gd name="T33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" h="133">
                <a:moveTo>
                  <a:pt x="14" y="133"/>
                </a:moveTo>
                <a:cubicBezTo>
                  <a:pt x="17" y="123"/>
                  <a:pt x="17" y="123"/>
                  <a:pt x="17" y="123"/>
                </a:cubicBezTo>
                <a:cubicBezTo>
                  <a:pt x="14" y="122"/>
                  <a:pt x="12" y="121"/>
                  <a:pt x="12" y="119"/>
                </a:cubicBezTo>
                <a:cubicBezTo>
                  <a:pt x="11" y="116"/>
                  <a:pt x="13" y="112"/>
                  <a:pt x="16" y="109"/>
                </a:cubicBezTo>
                <a:cubicBezTo>
                  <a:pt x="19" y="106"/>
                  <a:pt x="22" y="103"/>
                  <a:pt x="26" y="99"/>
                </a:cubicBezTo>
                <a:cubicBezTo>
                  <a:pt x="45" y="83"/>
                  <a:pt x="74" y="58"/>
                  <a:pt x="74" y="5"/>
                </a:cubicBezTo>
                <a:cubicBezTo>
                  <a:pt x="74" y="0"/>
                  <a:pt x="74" y="0"/>
                  <a:pt x="7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16"/>
                  <a:pt x="23" y="25"/>
                  <a:pt x="17" y="25"/>
                </a:cubicBezTo>
                <a:cubicBezTo>
                  <a:pt x="17" y="35"/>
                  <a:pt x="17" y="35"/>
                  <a:pt x="17" y="35"/>
                </a:cubicBezTo>
                <a:cubicBezTo>
                  <a:pt x="29" y="35"/>
                  <a:pt x="39" y="24"/>
                  <a:pt x="41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2" y="55"/>
                  <a:pt x="38" y="76"/>
                  <a:pt x="20" y="92"/>
                </a:cubicBezTo>
                <a:cubicBezTo>
                  <a:pt x="16" y="95"/>
                  <a:pt x="12" y="98"/>
                  <a:pt x="9" y="101"/>
                </a:cubicBezTo>
                <a:cubicBezTo>
                  <a:pt x="3" y="107"/>
                  <a:pt x="0" y="115"/>
                  <a:pt x="2" y="121"/>
                </a:cubicBezTo>
                <a:cubicBezTo>
                  <a:pt x="3" y="127"/>
                  <a:pt x="8" y="131"/>
                  <a:pt x="14" y="13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îṩḻiḓe"/>
          <p:cNvSpPr>
            <a:spLocks/>
          </p:cNvSpPr>
          <p:nvPr/>
        </p:nvSpPr>
        <p:spPr bwMode="auto">
          <a:xfrm>
            <a:off x="5688183" y="1555905"/>
            <a:ext cx="608455" cy="768879"/>
          </a:xfrm>
          <a:custGeom>
            <a:avLst/>
            <a:gdLst>
              <a:gd name="T0" fmla="*/ 156 w 156"/>
              <a:gd name="T1" fmla="*/ 121 h 198"/>
              <a:gd name="T2" fmla="*/ 133 w 156"/>
              <a:gd name="T3" fmla="*/ 176 h 198"/>
              <a:gd name="T4" fmla="*/ 78 w 156"/>
              <a:gd name="T5" fmla="*/ 198 h 198"/>
              <a:gd name="T6" fmla="*/ 23 w 156"/>
              <a:gd name="T7" fmla="*/ 176 h 198"/>
              <a:gd name="T8" fmla="*/ 0 w 156"/>
              <a:gd name="T9" fmla="*/ 121 h 198"/>
              <a:gd name="T10" fmla="*/ 0 w 156"/>
              <a:gd name="T11" fmla="*/ 0 h 198"/>
              <a:gd name="T12" fmla="*/ 156 w 156"/>
              <a:gd name="T13" fmla="*/ 0 h 198"/>
              <a:gd name="T14" fmla="*/ 156 w 156"/>
              <a:gd name="T15" fmla="*/ 12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" h="198">
                <a:moveTo>
                  <a:pt x="156" y="121"/>
                </a:moveTo>
                <a:cubicBezTo>
                  <a:pt x="156" y="141"/>
                  <a:pt x="148" y="161"/>
                  <a:pt x="133" y="176"/>
                </a:cubicBezTo>
                <a:cubicBezTo>
                  <a:pt x="118" y="191"/>
                  <a:pt x="98" y="198"/>
                  <a:pt x="78" y="198"/>
                </a:cubicBezTo>
                <a:cubicBezTo>
                  <a:pt x="58" y="198"/>
                  <a:pt x="38" y="191"/>
                  <a:pt x="23" y="176"/>
                </a:cubicBezTo>
                <a:cubicBezTo>
                  <a:pt x="8" y="161"/>
                  <a:pt x="0" y="141"/>
                  <a:pt x="0" y="121"/>
                </a:cubicBezTo>
                <a:cubicBezTo>
                  <a:pt x="0" y="0"/>
                  <a:pt x="0" y="0"/>
                  <a:pt x="0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121"/>
                  <a:pt x="156" y="121"/>
                  <a:pt x="156" y="12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S1idê"/>
          <p:cNvSpPr>
            <a:spLocks/>
          </p:cNvSpPr>
          <p:nvPr/>
        </p:nvSpPr>
        <p:spPr bwMode="auto">
          <a:xfrm>
            <a:off x="5739146" y="1889603"/>
            <a:ext cx="124527" cy="322619"/>
          </a:xfrm>
          <a:custGeom>
            <a:avLst/>
            <a:gdLst>
              <a:gd name="T0" fmla="*/ 7 w 32"/>
              <a:gd name="T1" fmla="*/ 0 h 83"/>
              <a:gd name="T2" fmla="*/ 0 w 32"/>
              <a:gd name="T3" fmla="*/ 7 h 83"/>
              <a:gd name="T4" fmla="*/ 0 w 32"/>
              <a:gd name="T5" fmla="*/ 35 h 83"/>
              <a:gd name="T6" fmla="*/ 19 w 32"/>
              <a:gd name="T7" fmla="*/ 81 h 83"/>
              <a:gd name="T8" fmla="*/ 24 w 32"/>
              <a:gd name="T9" fmla="*/ 83 h 83"/>
              <a:gd name="T10" fmla="*/ 29 w 32"/>
              <a:gd name="T11" fmla="*/ 81 h 83"/>
              <a:gd name="T12" fmla="*/ 29 w 32"/>
              <a:gd name="T13" fmla="*/ 71 h 83"/>
              <a:gd name="T14" fmla="*/ 14 w 32"/>
              <a:gd name="T15" fmla="*/ 35 h 83"/>
              <a:gd name="T16" fmla="*/ 14 w 32"/>
              <a:gd name="T17" fmla="*/ 7 h 83"/>
              <a:gd name="T18" fmla="*/ 7 w 32"/>
              <a:gd name="T1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83">
                <a:moveTo>
                  <a:pt x="7" y="0"/>
                </a:moveTo>
                <a:cubicBezTo>
                  <a:pt x="4" y="0"/>
                  <a:pt x="0" y="3"/>
                  <a:pt x="0" y="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52"/>
                  <a:pt x="7" y="68"/>
                  <a:pt x="19" y="81"/>
                </a:cubicBezTo>
                <a:cubicBezTo>
                  <a:pt x="21" y="82"/>
                  <a:pt x="22" y="83"/>
                  <a:pt x="24" y="83"/>
                </a:cubicBezTo>
                <a:cubicBezTo>
                  <a:pt x="26" y="83"/>
                  <a:pt x="28" y="82"/>
                  <a:pt x="29" y="81"/>
                </a:cubicBezTo>
                <a:cubicBezTo>
                  <a:pt x="32" y="78"/>
                  <a:pt x="32" y="73"/>
                  <a:pt x="29" y="71"/>
                </a:cubicBezTo>
                <a:cubicBezTo>
                  <a:pt x="20" y="61"/>
                  <a:pt x="14" y="48"/>
                  <a:pt x="14" y="35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ś1idé"/>
          <p:cNvSpPr>
            <a:spLocks/>
          </p:cNvSpPr>
          <p:nvPr/>
        </p:nvSpPr>
        <p:spPr bwMode="auto">
          <a:xfrm>
            <a:off x="5739146" y="1691511"/>
            <a:ext cx="54508" cy="163082"/>
          </a:xfrm>
          <a:custGeom>
            <a:avLst/>
            <a:gdLst>
              <a:gd name="T0" fmla="*/ 7 w 14"/>
              <a:gd name="T1" fmla="*/ 0 h 42"/>
              <a:gd name="T2" fmla="*/ 0 w 14"/>
              <a:gd name="T3" fmla="*/ 7 h 42"/>
              <a:gd name="T4" fmla="*/ 0 w 14"/>
              <a:gd name="T5" fmla="*/ 35 h 42"/>
              <a:gd name="T6" fmla="*/ 7 w 14"/>
              <a:gd name="T7" fmla="*/ 42 h 42"/>
              <a:gd name="T8" fmla="*/ 14 w 14"/>
              <a:gd name="T9" fmla="*/ 35 h 42"/>
              <a:gd name="T10" fmla="*/ 14 w 14"/>
              <a:gd name="T11" fmla="*/ 7 h 42"/>
              <a:gd name="T12" fmla="*/ 7 w 14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42">
                <a:moveTo>
                  <a:pt x="7" y="0"/>
                </a:moveTo>
                <a:cubicBezTo>
                  <a:pt x="4" y="0"/>
                  <a:pt x="0" y="3"/>
                  <a:pt x="0" y="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4" y="42"/>
                  <a:pt x="7" y="42"/>
                </a:cubicBezTo>
                <a:cubicBezTo>
                  <a:pt x="11" y="42"/>
                  <a:pt x="14" y="39"/>
                  <a:pt x="14" y="35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Sḻïḋê"/>
          <p:cNvSpPr>
            <a:spLocks/>
          </p:cNvSpPr>
          <p:nvPr/>
        </p:nvSpPr>
        <p:spPr bwMode="auto">
          <a:xfrm>
            <a:off x="5657162" y="1485886"/>
            <a:ext cx="670497" cy="700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işḻïḍè"/>
          <p:cNvSpPr>
            <a:spLocks/>
          </p:cNvSpPr>
          <p:nvPr/>
        </p:nvSpPr>
        <p:spPr bwMode="auto">
          <a:xfrm>
            <a:off x="5840186" y="2553897"/>
            <a:ext cx="304449" cy="425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ś1idê"/>
          <p:cNvSpPr>
            <a:spLocks/>
          </p:cNvSpPr>
          <p:nvPr/>
        </p:nvSpPr>
        <p:spPr bwMode="auto">
          <a:xfrm>
            <a:off x="5840186" y="2378849"/>
            <a:ext cx="304449" cy="175048"/>
          </a:xfrm>
          <a:custGeom>
            <a:avLst/>
            <a:gdLst>
              <a:gd name="T0" fmla="*/ 46 w 78"/>
              <a:gd name="T1" fmla="*/ 12 h 45"/>
              <a:gd name="T2" fmla="*/ 46 w 78"/>
              <a:gd name="T3" fmla="*/ 0 h 45"/>
              <a:gd name="T4" fmla="*/ 32 w 78"/>
              <a:gd name="T5" fmla="*/ 0 h 45"/>
              <a:gd name="T6" fmla="*/ 32 w 78"/>
              <a:gd name="T7" fmla="*/ 12 h 45"/>
              <a:gd name="T8" fmla="*/ 0 w 78"/>
              <a:gd name="T9" fmla="*/ 45 h 45"/>
              <a:gd name="T10" fmla="*/ 78 w 78"/>
              <a:gd name="T11" fmla="*/ 45 h 45"/>
              <a:gd name="T12" fmla="*/ 46 w 78"/>
              <a:gd name="T13" fmla="*/ 1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45">
                <a:moveTo>
                  <a:pt x="46" y="12"/>
                </a:moveTo>
                <a:cubicBezTo>
                  <a:pt x="46" y="0"/>
                  <a:pt x="46" y="0"/>
                  <a:pt x="4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30"/>
                  <a:pt x="18" y="45"/>
                  <a:pt x="0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60" y="45"/>
                  <a:pt x="46" y="30"/>
                  <a:pt x="46" y="1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ṧḷiďe"/>
          <p:cNvSpPr>
            <a:spLocks/>
          </p:cNvSpPr>
          <p:nvPr/>
        </p:nvSpPr>
        <p:spPr bwMode="auto">
          <a:xfrm>
            <a:off x="5926158" y="2320796"/>
            <a:ext cx="132504" cy="73564"/>
          </a:xfrm>
          <a:custGeom>
            <a:avLst/>
            <a:gdLst>
              <a:gd name="T0" fmla="*/ 34 w 34"/>
              <a:gd name="T1" fmla="*/ 0 h 19"/>
              <a:gd name="T2" fmla="*/ 0 w 34"/>
              <a:gd name="T3" fmla="*/ 0 h 19"/>
              <a:gd name="T4" fmla="*/ 0 w 34"/>
              <a:gd name="T5" fmla="*/ 9 h 19"/>
              <a:gd name="T6" fmla="*/ 3 w 34"/>
              <a:gd name="T7" fmla="*/ 16 h 19"/>
              <a:gd name="T8" fmla="*/ 10 w 34"/>
              <a:gd name="T9" fmla="*/ 19 h 19"/>
              <a:gd name="T10" fmla="*/ 24 w 34"/>
              <a:gd name="T11" fmla="*/ 19 h 19"/>
              <a:gd name="T12" fmla="*/ 31 w 34"/>
              <a:gd name="T13" fmla="*/ 16 h 19"/>
              <a:gd name="T14" fmla="*/ 34 w 34"/>
              <a:gd name="T15" fmla="*/ 9 h 19"/>
              <a:gd name="T16" fmla="*/ 34 w 34"/>
              <a:gd name="T1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19">
                <a:moveTo>
                  <a:pt x="3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2"/>
                  <a:pt x="1" y="14"/>
                  <a:pt x="3" y="16"/>
                </a:cubicBezTo>
                <a:cubicBezTo>
                  <a:pt x="5" y="18"/>
                  <a:pt x="8" y="19"/>
                  <a:pt x="10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6" y="19"/>
                  <a:pt x="29" y="18"/>
                  <a:pt x="31" y="16"/>
                </a:cubicBezTo>
                <a:cubicBezTo>
                  <a:pt x="33" y="14"/>
                  <a:pt x="34" y="12"/>
                  <a:pt x="34" y="9"/>
                </a:cubicBezTo>
                <a:lnTo>
                  <a:pt x="34" y="0"/>
                </a:lnTo>
                <a:close/>
              </a:path>
            </a:pathLst>
          </a:custGeom>
          <a:solidFill>
            <a:srgbClr val="FFB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sḷíḍe"/>
          <p:cNvSpPr>
            <a:spLocks/>
          </p:cNvSpPr>
          <p:nvPr/>
        </p:nvSpPr>
        <p:spPr bwMode="auto">
          <a:xfrm>
            <a:off x="6070184" y="1485886"/>
            <a:ext cx="105471" cy="341675"/>
          </a:xfrm>
          <a:custGeom>
            <a:avLst/>
            <a:gdLst>
              <a:gd name="T0" fmla="*/ 238 w 238"/>
              <a:gd name="T1" fmla="*/ 0 h 771"/>
              <a:gd name="T2" fmla="*/ 0 w 238"/>
              <a:gd name="T3" fmla="*/ 0 h 771"/>
              <a:gd name="T4" fmla="*/ 0 w 238"/>
              <a:gd name="T5" fmla="*/ 771 h 771"/>
              <a:gd name="T6" fmla="*/ 115 w 238"/>
              <a:gd name="T7" fmla="*/ 648 h 771"/>
              <a:gd name="T8" fmla="*/ 238 w 238"/>
              <a:gd name="T9" fmla="*/ 771 h 771"/>
              <a:gd name="T10" fmla="*/ 238 w 238"/>
              <a:gd name="T11" fmla="*/ 0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8" h="771">
                <a:moveTo>
                  <a:pt x="238" y="0"/>
                </a:moveTo>
                <a:lnTo>
                  <a:pt x="0" y="0"/>
                </a:lnTo>
                <a:lnTo>
                  <a:pt x="0" y="771"/>
                </a:lnTo>
                <a:lnTo>
                  <a:pt x="115" y="648"/>
                </a:lnTo>
                <a:lnTo>
                  <a:pt x="238" y="771"/>
                </a:lnTo>
                <a:lnTo>
                  <a:pt x="23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sḷïďe"/>
          <p:cNvSpPr txBox="1"/>
          <p:nvPr/>
        </p:nvSpPr>
        <p:spPr>
          <a:xfrm>
            <a:off x="1883838" y="1480820"/>
            <a:ext cx="1492442" cy="247223"/>
          </a:xfrm>
          <a:prstGeom prst="rect">
            <a:avLst/>
          </a:prstGeom>
          <a:noFill/>
        </p:spPr>
        <p:txBody>
          <a:bodyPr wrap="none" lIns="0" tIns="0" rIns="360000" bIns="0" anchor="b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7" name="iṣ1idê"/>
          <p:cNvSpPr txBox="1">
            <a:spLocks/>
          </p:cNvSpPr>
          <p:nvPr/>
        </p:nvSpPr>
        <p:spPr>
          <a:xfrm>
            <a:off x="710853" y="1728043"/>
            <a:ext cx="2665426" cy="512284"/>
          </a:xfrm>
          <a:prstGeom prst="rect">
            <a:avLst/>
          </a:prstGeom>
        </p:spPr>
        <p:txBody>
          <a:bodyPr vert="horz" wrap="square" lIns="0" tIns="0" rIns="360000" bIns="0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4" name="iśļîḍé"/>
          <p:cNvSpPr txBox="1"/>
          <p:nvPr/>
        </p:nvSpPr>
        <p:spPr>
          <a:xfrm>
            <a:off x="8565817" y="1421501"/>
            <a:ext cx="2641973" cy="247223"/>
          </a:xfrm>
          <a:prstGeom prst="rect">
            <a:avLst/>
          </a:prstGeom>
          <a:noFill/>
        </p:spPr>
        <p:txBody>
          <a:bodyPr wrap="none" lIns="360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5" name="ïślíḋè"/>
          <p:cNvSpPr txBox="1">
            <a:spLocks/>
          </p:cNvSpPr>
          <p:nvPr/>
        </p:nvSpPr>
        <p:spPr>
          <a:xfrm>
            <a:off x="8565818" y="1668724"/>
            <a:ext cx="2641972" cy="512284"/>
          </a:xfrm>
          <a:prstGeom prst="rect">
            <a:avLst/>
          </a:prstGeom>
        </p:spPr>
        <p:txBody>
          <a:bodyPr vert="horz" wrap="square" lIns="360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2" name="ïṧ1îḍe"/>
          <p:cNvSpPr txBox="1"/>
          <p:nvPr/>
        </p:nvSpPr>
        <p:spPr>
          <a:xfrm>
            <a:off x="9265906" y="3917329"/>
            <a:ext cx="2641973" cy="247223"/>
          </a:xfrm>
          <a:prstGeom prst="rect">
            <a:avLst/>
          </a:prstGeom>
          <a:noFill/>
        </p:spPr>
        <p:txBody>
          <a:bodyPr wrap="none" lIns="360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6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3" name="iṧļïḓè"/>
          <p:cNvSpPr txBox="1">
            <a:spLocks/>
          </p:cNvSpPr>
          <p:nvPr/>
        </p:nvSpPr>
        <p:spPr>
          <a:xfrm>
            <a:off x="9265907" y="4164552"/>
            <a:ext cx="2641972" cy="512284"/>
          </a:xfrm>
          <a:prstGeom prst="rect">
            <a:avLst/>
          </a:prstGeom>
        </p:spPr>
        <p:txBody>
          <a:bodyPr vert="horz" wrap="square" lIns="360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0" name="îṧľïďè"/>
          <p:cNvSpPr txBox="1"/>
          <p:nvPr/>
        </p:nvSpPr>
        <p:spPr>
          <a:xfrm>
            <a:off x="1461563" y="3970962"/>
            <a:ext cx="1492442" cy="247223"/>
          </a:xfrm>
          <a:prstGeom prst="rect">
            <a:avLst/>
          </a:prstGeom>
          <a:noFill/>
        </p:spPr>
        <p:txBody>
          <a:bodyPr wrap="none" lIns="0" tIns="0" rIns="360000" bIns="0" anchor="b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1" name="îṧḷïdé"/>
          <p:cNvSpPr txBox="1">
            <a:spLocks/>
          </p:cNvSpPr>
          <p:nvPr/>
        </p:nvSpPr>
        <p:spPr>
          <a:xfrm>
            <a:off x="288578" y="4218185"/>
            <a:ext cx="2665426" cy="512284"/>
          </a:xfrm>
          <a:prstGeom prst="rect">
            <a:avLst/>
          </a:prstGeom>
        </p:spPr>
        <p:txBody>
          <a:bodyPr vert="horz" wrap="square" lIns="0" tIns="0" rIns="360000" bIns="0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8" name="îŝḷiḍe"/>
          <p:cNvSpPr txBox="1"/>
          <p:nvPr/>
        </p:nvSpPr>
        <p:spPr>
          <a:xfrm>
            <a:off x="4912388" y="5382055"/>
            <a:ext cx="2347508" cy="398468"/>
          </a:xfrm>
          <a:prstGeom prst="rect">
            <a:avLst/>
          </a:prstGeom>
          <a:noFill/>
        </p:spPr>
        <p:txBody>
          <a:bodyPr wrap="none" lIns="216000" tIns="0" rIns="216000" bIns="0" anchor="b" anchorCtr="1">
            <a:normAutofit/>
          </a:bodyPr>
          <a:lstStyle/>
          <a:p>
            <a:pPr algn="ctr"/>
            <a:r>
              <a:rPr lang="zh-CN" altLang="en-US" sz="14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9" name="ïšḻîde"/>
          <p:cNvSpPr txBox="1">
            <a:spLocks/>
          </p:cNvSpPr>
          <p:nvPr/>
        </p:nvSpPr>
        <p:spPr>
          <a:xfrm>
            <a:off x="4912389" y="5780521"/>
            <a:ext cx="2347507" cy="708819"/>
          </a:xfrm>
          <a:prstGeom prst="rect">
            <a:avLst/>
          </a:prstGeom>
        </p:spPr>
        <p:txBody>
          <a:bodyPr vert="horz" wrap="square" lIns="216000" tIns="0" rIns="21600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6" name="iṥ1ïďè"/>
          <p:cNvSpPr txBox="1"/>
          <p:nvPr/>
        </p:nvSpPr>
        <p:spPr>
          <a:xfrm>
            <a:off x="9387974" y="2709442"/>
            <a:ext cx="2641973" cy="247223"/>
          </a:xfrm>
          <a:prstGeom prst="rect">
            <a:avLst/>
          </a:prstGeom>
          <a:noFill/>
        </p:spPr>
        <p:txBody>
          <a:bodyPr wrap="none" lIns="360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6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7" name="í$ľíďé"/>
          <p:cNvSpPr txBox="1">
            <a:spLocks/>
          </p:cNvSpPr>
          <p:nvPr/>
        </p:nvSpPr>
        <p:spPr>
          <a:xfrm>
            <a:off x="9387975" y="2956665"/>
            <a:ext cx="2641972" cy="512284"/>
          </a:xfrm>
          <a:prstGeom prst="rect">
            <a:avLst/>
          </a:prstGeom>
        </p:spPr>
        <p:txBody>
          <a:bodyPr vert="horz" wrap="square" lIns="360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4" name="íšlîḑè"/>
          <p:cNvSpPr txBox="1"/>
          <p:nvPr/>
        </p:nvSpPr>
        <p:spPr>
          <a:xfrm>
            <a:off x="991941" y="2763075"/>
            <a:ext cx="1492442" cy="247223"/>
          </a:xfrm>
          <a:prstGeom prst="rect">
            <a:avLst/>
          </a:prstGeom>
          <a:noFill/>
        </p:spPr>
        <p:txBody>
          <a:bodyPr wrap="none" lIns="0" tIns="0" rIns="360000" bIns="0" anchor="b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5" name="îṧḷídê"/>
          <p:cNvSpPr txBox="1">
            <a:spLocks/>
          </p:cNvSpPr>
          <p:nvPr/>
        </p:nvSpPr>
        <p:spPr>
          <a:xfrm>
            <a:off x="-181044" y="3010298"/>
            <a:ext cx="2665426" cy="512284"/>
          </a:xfrm>
          <a:prstGeom prst="rect">
            <a:avLst/>
          </a:prstGeom>
        </p:spPr>
        <p:txBody>
          <a:bodyPr vert="horz" wrap="square" lIns="0" tIns="0" rIns="360000" bIns="0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279597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6" name="ïśľïḑê"/>
          <p:cNvSpPr/>
          <p:nvPr/>
        </p:nvSpPr>
        <p:spPr>
          <a:xfrm>
            <a:off x="2490654" y="1887730"/>
            <a:ext cx="3484815" cy="3484814"/>
          </a:xfrm>
          <a:prstGeom prst="pie">
            <a:avLst>
              <a:gd name="adj1" fmla="val 12481958"/>
              <a:gd name="adj2" fmla="val 7892662"/>
            </a:avLst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şlíďe"/>
          <p:cNvSpPr/>
          <p:nvPr/>
        </p:nvSpPr>
        <p:spPr>
          <a:xfrm>
            <a:off x="2316414" y="1713489"/>
            <a:ext cx="3833297" cy="3833296"/>
          </a:xfrm>
          <a:prstGeom prst="pie">
            <a:avLst>
              <a:gd name="adj1" fmla="val 5445651"/>
              <a:gd name="adj2" fmla="val 1107851"/>
            </a:avLst>
          </a:prstGeom>
          <a:solidFill>
            <a:schemeClr val="accent4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ïşliḑê"/>
          <p:cNvSpPr/>
          <p:nvPr/>
        </p:nvSpPr>
        <p:spPr>
          <a:xfrm>
            <a:off x="2124748" y="1521824"/>
            <a:ext cx="4216626" cy="4216625"/>
          </a:xfrm>
          <a:prstGeom prst="pie">
            <a:avLst>
              <a:gd name="adj1" fmla="val 5445651"/>
              <a:gd name="adj2" fmla="val 20236783"/>
            </a:avLst>
          </a:prstGeom>
          <a:solidFill>
            <a:schemeClr val="accent3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îŝ1idê"/>
          <p:cNvSpPr/>
          <p:nvPr/>
        </p:nvSpPr>
        <p:spPr>
          <a:xfrm>
            <a:off x="1913918" y="1310994"/>
            <a:ext cx="4638288" cy="4638287"/>
          </a:xfrm>
          <a:prstGeom prst="pie">
            <a:avLst>
              <a:gd name="adj1" fmla="val 3068767"/>
              <a:gd name="adj2" fmla="val 16200000"/>
            </a:avLst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şḻíďê"/>
          <p:cNvSpPr txBox="1"/>
          <p:nvPr/>
        </p:nvSpPr>
        <p:spPr>
          <a:xfrm>
            <a:off x="2476882" y="3744400"/>
            <a:ext cx="1534370" cy="590902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nb-NO" sz="3600">
                <a:solidFill>
                  <a:srgbClr val="FFFFFF"/>
                </a:solidFill>
              </a:rPr>
              <a:t>57%</a:t>
            </a:r>
          </a:p>
        </p:txBody>
      </p:sp>
      <p:sp>
        <p:nvSpPr>
          <p:cNvPr id="8" name="iṥļíḍe"/>
          <p:cNvSpPr txBox="1"/>
          <p:nvPr/>
        </p:nvSpPr>
        <p:spPr>
          <a:xfrm>
            <a:off x="4516509" y="2184411"/>
            <a:ext cx="1022524" cy="590902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nb-NO" sz="2700">
                <a:solidFill>
                  <a:srgbClr val="FFFFFF"/>
                </a:solidFill>
              </a:rPr>
              <a:t>35%</a:t>
            </a:r>
          </a:p>
        </p:txBody>
      </p:sp>
      <p:sp>
        <p:nvSpPr>
          <p:cNvPr id="9" name="íšľíḓe"/>
          <p:cNvSpPr txBox="1"/>
          <p:nvPr/>
        </p:nvSpPr>
        <p:spPr>
          <a:xfrm>
            <a:off x="5027771" y="3266221"/>
            <a:ext cx="1022524" cy="590902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nb-NO" sz="2400">
                <a:solidFill>
                  <a:srgbClr val="FFFFFF"/>
                </a:solidFill>
              </a:rPr>
              <a:t>20%</a:t>
            </a:r>
          </a:p>
        </p:txBody>
      </p:sp>
      <p:sp>
        <p:nvSpPr>
          <p:cNvPr id="10" name="íŝ1ïďè"/>
          <p:cNvSpPr txBox="1"/>
          <p:nvPr/>
        </p:nvSpPr>
        <p:spPr>
          <a:xfrm>
            <a:off x="4776865" y="4039852"/>
            <a:ext cx="1022524" cy="590902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nb-NO" sz="2100">
                <a:solidFill>
                  <a:srgbClr val="FFFFFF"/>
                </a:solidFill>
              </a:rPr>
              <a:t>10%</a:t>
            </a:r>
          </a:p>
        </p:txBody>
      </p:sp>
      <p:cxnSp>
        <p:nvCxnSpPr>
          <p:cNvPr id="11" name="Straight Connector 41"/>
          <p:cNvCxnSpPr/>
          <p:nvPr/>
        </p:nvCxnSpPr>
        <p:spPr>
          <a:xfrm>
            <a:off x="6808787" y="2626903"/>
            <a:ext cx="34692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2"/>
          <p:cNvCxnSpPr/>
          <p:nvPr/>
        </p:nvCxnSpPr>
        <p:spPr>
          <a:xfrm>
            <a:off x="6808787" y="3728435"/>
            <a:ext cx="34692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6808787" y="4826945"/>
            <a:ext cx="34692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ṡľídè"/>
          <p:cNvSpPr txBox="1"/>
          <p:nvPr/>
        </p:nvSpPr>
        <p:spPr>
          <a:xfrm>
            <a:off x="7564772" y="2149272"/>
            <a:ext cx="2125624" cy="4776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5" name="ïṧlîḍé"/>
          <p:cNvSpPr/>
          <p:nvPr/>
        </p:nvSpPr>
        <p:spPr>
          <a:xfrm>
            <a:off x="7564772" y="1779940"/>
            <a:ext cx="2125624" cy="369332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2" name="ïṡ1ídè"/>
          <p:cNvSpPr txBox="1"/>
          <p:nvPr/>
        </p:nvSpPr>
        <p:spPr>
          <a:xfrm>
            <a:off x="7564772" y="3247782"/>
            <a:ext cx="2125624" cy="4776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3" name="íṩľïḓé"/>
          <p:cNvSpPr/>
          <p:nvPr/>
        </p:nvSpPr>
        <p:spPr>
          <a:xfrm>
            <a:off x="7564772" y="2878450"/>
            <a:ext cx="2125624" cy="369332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0" name="í$ḻïḓè"/>
          <p:cNvSpPr txBox="1"/>
          <p:nvPr/>
        </p:nvSpPr>
        <p:spPr>
          <a:xfrm>
            <a:off x="7564772" y="4349314"/>
            <a:ext cx="2125624" cy="4776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1" name="îṣ1íḑé"/>
          <p:cNvSpPr/>
          <p:nvPr/>
        </p:nvSpPr>
        <p:spPr>
          <a:xfrm>
            <a:off x="7564772" y="3979982"/>
            <a:ext cx="2125624" cy="369332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rgbClr val="5EA3E7"/>
                </a:solidFill>
              </a:rPr>
              <a:t>标题文本预设</a:t>
            </a:r>
          </a:p>
        </p:txBody>
      </p:sp>
      <p:sp>
        <p:nvSpPr>
          <p:cNvPr id="18" name="íšľiḑé"/>
          <p:cNvSpPr txBox="1"/>
          <p:nvPr/>
        </p:nvSpPr>
        <p:spPr>
          <a:xfrm>
            <a:off x="7564772" y="5450845"/>
            <a:ext cx="2125624" cy="4776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19" name="ïṧľïḑè"/>
          <p:cNvSpPr/>
          <p:nvPr/>
        </p:nvSpPr>
        <p:spPr>
          <a:xfrm>
            <a:off x="7564772" y="5081513"/>
            <a:ext cx="2125624" cy="369332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159585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29" name="íṩļíďé"/>
          <p:cNvSpPr/>
          <p:nvPr/>
        </p:nvSpPr>
        <p:spPr>
          <a:xfrm>
            <a:off x="1878414" y="1575129"/>
            <a:ext cx="8439134" cy="26663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Slîḑê"/>
          <p:cNvSpPr/>
          <p:nvPr/>
        </p:nvSpPr>
        <p:spPr>
          <a:xfrm>
            <a:off x="1136693" y="2375029"/>
            <a:ext cx="1751041" cy="10665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0"/>
                </a:moveTo>
                <a:cubicBezTo>
                  <a:pt x="0" y="8954"/>
                  <a:pt x="5454" y="0"/>
                  <a:pt x="12181" y="0"/>
                </a:cubicBezTo>
                <a:lnTo>
                  <a:pt x="107818" y="0"/>
                </a:lnTo>
                <a:cubicBezTo>
                  <a:pt x="114545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4545" y="119999"/>
                  <a:pt x="107818" y="119999"/>
                </a:cubicBezTo>
                <a:lnTo>
                  <a:pt x="12181" y="119999"/>
                </a:lnTo>
                <a:cubicBezTo>
                  <a:pt x="5454" y="119999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ṣḻíḓé"/>
          <p:cNvSpPr/>
          <p:nvPr/>
        </p:nvSpPr>
        <p:spPr>
          <a:xfrm>
            <a:off x="3179577" y="2375029"/>
            <a:ext cx="1751041" cy="10665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0"/>
                </a:moveTo>
                <a:cubicBezTo>
                  <a:pt x="0" y="8954"/>
                  <a:pt x="5454" y="0"/>
                  <a:pt x="12181" y="0"/>
                </a:cubicBezTo>
                <a:lnTo>
                  <a:pt x="107818" y="0"/>
                </a:lnTo>
                <a:cubicBezTo>
                  <a:pt x="114545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4545" y="119999"/>
                  <a:pt x="107818" y="119999"/>
                </a:cubicBezTo>
                <a:lnTo>
                  <a:pt x="12181" y="119999"/>
                </a:lnTo>
                <a:cubicBezTo>
                  <a:pt x="5454" y="119999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sḻîḍe"/>
          <p:cNvSpPr/>
          <p:nvPr/>
        </p:nvSpPr>
        <p:spPr>
          <a:xfrm>
            <a:off x="5222460" y="2375029"/>
            <a:ext cx="1751041" cy="10665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0"/>
                </a:moveTo>
                <a:cubicBezTo>
                  <a:pt x="0" y="8954"/>
                  <a:pt x="5454" y="0"/>
                  <a:pt x="12181" y="0"/>
                </a:cubicBezTo>
                <a:lnTo>
                  <a:pt x="107818" y="0"/>
                </a:lnTo>
                <a:cubicBezTo>
                  <a:pt x="114545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4545" y="119999"/>
                  <a:pt x="107818" y="119999"/>
                </a:cubicBezTo>
                <a:lnTo>
                  <a:pt x="12181" y="119999"/>
                </a:lnTo>
                <a:cubicBezTo>
                  <a:pt x="5454" y="119999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ṣḻíḓe"/>
          <p:cNvSpPr/>
          <p:nvPr/>
        </p:nvSpPr>
        <p:spPr>
          <a:xfrm>
            <a:off x="7265343" y="2375029"/>
            <a:ext cx="1751041" cy="10665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0"/>
                </a:moveTo>
                <a:cubicBezTo>
                  <a:pt x="0" y="8954"/>
                  <a:pt x="5454" y="0"/>
                  <a:pt x="12181" y="0"/>
                </a:cubicBezTo>
                <a:lnTo>
                  <a:pt x="107818" y="0"/>
                </a:lnTo>
                <a:cubicBezTo>
                  <a:pt x="114545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4545" y="119999"/>
                  <a:pt x="107818" y="119999"/>
                </a:cubicBezTo>
                <a:lnTo>
                  <a:pt x="12181" y="119999"/>
                </a:lnTo>
                <a:cubicBezTo>
                  <a:pt x="5454" y="119999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sḷîḍè"/>
          <p:cNvSpPr/>
          <p:nvPr/>
        </p:nvSpPr>
        <p:spPr>
          <a:xfrm>
            <a:off x="9308227" y="2375029"/>
            <a:ext cx="1751041" cy="10665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0"/>
                </a:moveTo>
                <a:cubicBezTo>
                  <a:pt x="0" y="8954"/>
                  <a:pt x="5454" y="0"/>
                  <a:pt x="12181" y="0"/>
                </a:cubicBezTo>
                <a:lnTo>
                  <a:pt x="107818" y="0"/>
                </a:lnTo>
                <a:cubicBezTo>
                  <a:pt x="114545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4545" y="119999"/>
                  <a:pt x="107818" y="119999"/>
                </a:cubicBezTo>
                <a:lnTo>
                  <a:pt x="12181" y="119999"/>
                </a:lnTo>
                <a:cubicBezTo>
                  <a:pt x="5454" y="119999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S1íďê"/>
          <p:cNvSpPr/>
          <p:nvPr/>
        </p:nvSpPr>
        <p:spPr>
          <a:xfrm>
            <a:off x="1769805" y="2540401"/>
            <a:ext cx="467356" cy="4277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1851"/>
                </a:moveTo>
                <a:lnTo>
                  <a:pt x="119999" y="1851"/>
                </a:lnTo>
                <a:lnTo>
                  <a:pt x="119661" y="2592"/>
                </a:lnTo>
                <a:lnTo>
                  <a:pt x="119322" y="3333"/>
                </a:lnTo>
                <a:lnTo>
                  <a:pt x="118983" y="3703"/>
                </a:lnTo>
                <a:lnTo>
                  <a:pt x="118305" y="3703"/>
                </a:lnTo>
                <a:lnTo>
                  <a:pt x="1694" y="3703"/>
                </a:lnTo>
                <a:lnTo>
                  <a:pt x="1694" y="3703"/>
                </a:lnTo>
                <a:lnTo>
                  <a:pt x="677" y="3703"/>
                </a:lnTo>
                <a:lnTo>
                  <a:pt x="338" y="3333"/>
                </a:lnTo>
                <a:lnTo>
                  <a:pt x="0" y="2592"/>
                </a:lnTo>
                <a:lnTo>
                  <a:pt x="0" y="1851"/>
                </a:lnTo>
                <a:lnTo>
                  <a:pt x="0" y="1851"/>
                </a:lnTo>
                <a:lnTo>
                  <a:pt x="0" y="1111"/>
                </a:lnTo>
                <a:lnTo>
                  <a:pt x="338" y="370"/>
                </a:lnTo>
                <a:lnTo>
                  <a:pt x="677" y="0"/>
                </a:lnTo>
                <a:lnTo>
                  <a:pt x="1694" y="0"/>
                </a:lnTo>
                <a:lnTo>
                  <a:pt x="118305" y="0"/>
                </a:lnTo>
                <a:lnTo>
                  <a:pt x="118305" y="0"/>
                </a:lnTo>
                <a:lnTo>
                  <a:pt x="118983" y="0"/>
                </a:lnTo>
                <a:lnTo>
                  <a:pt x="119322" y="370"/>
                </a:lnTo>
                <a:lnTo>
                  <a:pt x="119661" y="1111"/>
                </a:lnTo>
                <a:lnTo>
                  <a:pt x="119999" y="1851"/>
                </a:lnTo>
                <a:lnTo>
                  <a:pt x="119999" y="1851"/>
                </a:lnTo>
                <a:close/>
                <a:moveTo>
                  <a:pt x="10508" y="12962"/>
                </a:moveTo>
                <a:lnTo>
                  <a:pt x="10508" y="76666"/>
                </a:lnTo>
                <a:lnTo>
                  <a:pt x="10508" y="76666"/>
                </a:lnTo>
                <a:lnTo>
                  <a:pt x="10508" y="77407"/>
                </a:lnTo>
                <a:lnTo>
                  <a:pt x="10847" y="78148"/>
                </a:lnTo>
                <a:lnTo>
                  <a:pt x="11186" y="78518"/>
                </a:lnTo>
                <a:lnTo>
                  <a:pt x="12203" y="78518"/>
                </a:lnTo>
                <a:lnTo>
                  <a:pt x="108135" y="78518"/>
                </a:lnTo>
                <a:lnTo>
                  <a:pt x="108135" y="78518"/>
                </a:lnTo>
                <a:lnTo>
                  <a:pt x="108813" y="78518"/>
                </a:lnTo>
                <a:lnTo>
                  <a:pt x="109152" y="78148"/>
                </a:lnTo>
                <a:lnTo>
                  <a:pt x="109491" y="77407"/>
                </a:lnTo>
                <a:lnTo>
                  <a:pt x="109830" y="76666"/>
                </a:lnTo>
                <a:lnTo>
                  <a:pt x="109830" y="12962"/>
                </a:lnTo>
                <a:lnTo>
                  <a:pt x="109830" y="12962"/>
                </a:lnTo>
                <a:lnTo>
                  <a:pt x="109830" y="12222"/>
                </a:lnTo>
                <a:lnTo>
                  <a:pt x="110169" y="11481"/>
                </a:lnTo>
                <a:lnTo>
                  <a:pt x="110508" y="11111"/>
                </a:lnTo>
                <a:lnTo>
                  <a:pt x="111525" y="11111"/>
                </a:lnTo>
                <a:lnTo>
                  <a:pt x="111525" y="11111"/>
                </a:lnTo>
                <a:lnTo>
                  <a:pt x="112203" y="11111"/>
                </a:lnTo>
                <a:lnTo>
                  <a:pt x="112542" y="11481"/>
                </a:lnTo>
                <a:lnTo>
                  <a:pt x="112881" y="12222"/>
                </a:lnTo>
                <a:lnTo>
                  <a:pt x="113220" y="12962"/>
                </a:lnTo>
                <a:lnTo>
                  <a:pt x="113220" y="76666"/>
                </a:lnTo>
                <a:lnTo>
                  <a:pt x="113220" y="76666"/>
                </a:lnTo>
                <a:lnTo>
                  <a:pt x="112542" y="79259"/>
                </a:lnTo>
                <a:lnTo>
                  <a:pt x="111525" y="81111"/>
                </a:lnTo>
                <a:lnTo>
                  <a:pt x="111525" y="81111"/>
                </a:lnTo>
                <a:lnTo>
                  <a:pt x="109830" y="82222"/>
                </a:lnTo>
                <a:lnTo>
                  <a:pt x="108135" y="82592"/>
                </a:lnTo>
                <a:lnTo>
                  <a:pt x="12203" y="82592"/>
                </a:lnTo>
                <a:lnTo>
                  <a:pt x="12203" y="82592"/>
                </a:lnTo>
                <a:lnTo>
                  <a:pt x="10169" y="82222"/>
                </a:lnTo>
                <a:lnTo>
                  <a:pt x="8474" y="81111"/>
                </a:lnTo>
                <a:lnTo>
                  <a:pt x="8474" y="81111"/>
                </a:lnTo>
                <a:lnTo>
                  <a:pt x="7118" y="79259"/>
                </a:lnTo>
                <a:lnTo>
                  <a:pt x="6779" y="76666"/>
                </a:lnTo>
                <a:lnTo>
                  <a:pt x="6779" y="12962"/>
                </a:lnTo>
                <a:lnTo>
                  <a:pt x="6779" y="12962"/>
                </a:lnTo>
                <a:lnTo>
                  <a:pt x="6779" y="12222"/>
                </a:lnTo>
                <a:lnTo>
                  <a:pt x="7118" y="11481"/>
                </a:lnTo>
                <a:lnTo>
                  <a:pt x="7796" y="11111"/>
                </a:lnTo>
                <a:lnTo>
                  <a:pt x="8813" y="11111"/>
                </a:lnTo>
                <a:lnTo>
                  <a:pt x="8813" y="11111"/>
                </a:lnTo>
                <a:lnTo>
                  <a:pt x="9491" y="11111"/>
                </a:lnTo>
                <a:lnTo>
                  <a:pt x="9830" y="11481"/>
                </a:lnTo>
                <a:lnTo>
                  <a:pt x="10169" y="12222"/>
                </a:lnTo>
                <a:lnTo>
                  <a:pt x="10508" y="12962"/>
                </a:lnTo>
                <a:lnTo>
                  <a:pt x="10508" y="12962"/>
                </a:lnTo>
                <a:close/>
                <a:moveTo>
                  <a:pt x="67118" y="51851"/>
                </a:moveTo>
                <a:lnTo>
                  <a:pt x="90169" y="26296"/>
                </a:lnTo>
                <a:lnTo>
                  <a:pt x="77288" y="26296"/>
                </a:lnTo>
                <a:lnTo>
                  <a:pt x="77288" y="26296"/>
                </a:lnTo>
                <a:lnTo>
                  <a:pt x="76271" y="26296"/>
                </a:lnTo>
                <a:lnTo>
                  <a:pt x="75932" y="25925"/>
                </a:lnTo>
                <a:lnTo>
                  <a:pt x="75593" y="25185"/>
                </a:lnTo>
                <a:lnTo>
                  <a:pt x="75593" y="24444"/>
                </a:lnTo>
                <a:lnTo>
                  <a:pt x="75593" y="24444"/>
                </a:lnTo>
                <a:lnTo>
                  <a:pt x="75593" y="23703"/>
                </a:lnTo>
                <a:lnTo>
                  <a:pt x="75932" y="22962"/>
                </a:lnTo>
                <a:lnTo>
                  <a:pt x="76271" y="22592"/>
                </a:lnTo>
                <a:lnTo>
                  <a:pt x="77288" y="22592"/>
                </a:lnTo>
                <a:lnTo>
                  <a:pt x="94576" y="22592"/>
                </a:lnTo>
                <a:lnTo>
                  <a:pt x="94576" y="22592"/>
                </a:lnTo>
                <a:lnTo>
                  <a:pt x="94915" y="22962"/>
                </a:lnTo>
                <a:lnTo>
                  <a:pt x="94915" y="22962"/>
                </a:lnTo>
                <a:lnTo>
                  <a:pt x="95593" y="23333"/>
                </a:lnTo>
                <a:lnTo>
                  <a:pt x="95932" y="23703"/>
                </a:lnTo>
                <a:lnTo>
                  <a:pt x="95932" y="23703"/>
                </a:lnTo>
                <a:lnTo>
                  <a:pt x="96271" y="24444"/>
                </a:lnTo>
                <a:lnTo>
                  <a:pt x="96271" y="42962"/>
                </a:lnTo>
                <a:lnTo>
                  <a:pt x="96271" y="42962"/>
                </a:lnTo>
                <a:lnTo>
                  <a:pt x="95932" y="43703"/>
                </a:lnTo>
                <a:lnTo>
                  <a:pt x="95593" y="44444"/>
                </a:lnTo>
                <a:lnTo>
                  <a:pt x="95254" y="44814"/>
                </a:lnTo>
                <a:lnTo>
                  <a:pt x="94576" y="44814"/>
                </a:lnTo>
                <a:lnTo>
                  <a:pt x="94576" y="44814"/>
                </a:lnTo>
                <a:lnTo>
                  <a:pt x="93559" y="44814"/>
                </a:lnTo>
                <a:lnTo>
                  <a:pt x="93220" y="44444"/>
                </a:lnTo>
                <a:lnTo>
                  <a:pt x="92881" y="43703"/>
                </a:lnTo>
                <a:lnTo>
                  <a:pt x="92881" y="42962"/>
                </a:lnTo>
                <a:lnTo>
                  <a:pt x="92881" y="28888"/>
                </a:lnTo>
                <a:lnTo>
                  <a:pt x="68135" y="55925"/>
                </a:lnTo>
                <a:lnTo>
                  <a:pt x="68135" y="55925"/>
                </a:lnTo>
                <a:lnTo>
                  <a:pt x="67457" y="56296"/>
                </a:lnTo>
                <a:lnTo>
                  <a:pt x="67118" y="56296"/>
                </a:lnTo>
                <a:lnTo>
                  <a:pt x="67118" y="56296"/>
                </a:lnTo>
                <a:lnTo>
                  <a:pt x="66440" y="56296"/>
                </a:lnTo>
                <a:lnTo>
                  <a:pt x="65762" y="55925"/>
                </a:lnTo>
                <a:lnTo>
                  <a:pt x="46440" y="34444"/>
                </a:lnTo>
                <a:lnTo>
                  <a:pt x="26779" y="52222"/>
                </a:lnTo>
                <a:lnTo>
                  <a:pt x="26779" y="52222"/>
                </a:lnTo>
                <a:lnTo>
                  <a:pt x="26101" y="52592"/>
                </a:lnTo>
                <a:lnTo>
                  <a:pt x="25423" y="52592"/>
                </a:lnTo>
                <a:lnTo>
                  <a:pt x="24745" y="52592"/>
                </a:lnTo>
                <a:lnTo>
                  <a:pt x="24406" y="51851"/>
                </a:lnTo>
                <a:lnTo>
                  <a:pt x="24406" y="51851"/>
                </a:lnTo>
                <a:lnTo>
                  <a:pt x="24067" y="51111"/>
                </a:lnTo>
                <a:lnTo>
                  <a:pt x="23728" y="50740"/>
                </a:lnTo>
                <a:lnTo>
                  <a:pt x="24067" y="50000"/>
                </a:lnTo>
                <a:lnTo>
                  <a:pt x="24406" y="49259"/>
                </a:lnTo>
                <a:lnTo>
                  <a:pt x="45084" y="30370"/>
                </a:lnTo>
                <a:lnTo>
                  <a:pt x="45084" y="30370"/>
                </a:lnTo>
                <a:lnTo>
                  <a:pt x="45762" y="30000"/>
                </a:lnTo>
                <a:lnTo>
                  <a:pt x="46440" y="30000"/>
                </a:lnTo>
                <a:lnTo>
                  <a:pt x="47118" y="30000"/>
                </a:lnTo>
                <a:lnTo>
                  <a:pt x="47457" y="30370"/>
                </a:lnTo>
                <a:lnTo>
                  <a:pt x="67118" y="51851"/>
                </a:lnTo>
                <a:close/>
                <a:moveTo>
                  <a:pt x="34915" y="116666"/>
                </a:moveTo>
                <a:lnTo>
                  <a:pt x="58644" y="102962"/>
                </a:lnTo>
                <a:lnTo>
                  <a:pt x="58644" y="102962"/>
                </a:lnTo>
                <a:lnTo>
                  <a:pt x="58305" y="102222"/>
                </a:lnTo>
                <a:lnTo>
                  <a:pt x="58305" y="101481"/>
                </a:lnTo>
                <a:lnTo>
                  <a:pt x="58305" y="91851"/>
                </a:lnTo>
                <a:lnTo>
                  <a:pt x="58305" y="91851"/>
                </a:lnTo>
                <a:lnTo>
                  <a:pt x="58305" y="91111"/>
                </a:lnTo>
                <a:lnTo>
                  <a:pt x="58644" y="90370"/>
                </a:lnTo>
                <a:lnTo>
                  <a:pt x="58983" y="90000"/>
                </a:lnTo>
                <a:lnTo>
                  <a:pt x="59999" y="90000"/>
                </a:lnTo>
                <a:lnTo>
                  <a:pt x="59999" y="90000"/>
                </a:lnTo>
                <a:lnTo>
                  <a:pt x="60677" y="90000"/>
                </a:lnTo>
                <a:lnTo>
                  <a:pt x="61016" y="90370"/>
                </a:lnTo>
                <a:lnTo>
                  <a:pt x="61355" y="91111"/>
                </a:lnTo>
                <a:lnTo>
                  <a:pt x="61694" y="91851"/>
                </a:lnTo>
                <a:lnTo>
                  <a:pt x="61694" y="101481"/>
                </a:lnTo>
                <a:lnTo>
                  <a:pt x="61694" y="101481"/>
                </a:lnTo>
                <a:lnTo>
                  <a:pt x="61355" y="102222"/>
                </a:lnTo>
                <a:lnTo>
                  <a:pt x="61016" y="102962"/>
                </a:lnTo>
                <a:lnTo>
                  <a:pt x="84745" y="116666"/>
                </a:lnTo>
                <a:lnTo>
                  <a:pt x="84745" y="116666"/>
                </a:lnTo>
                <a:lnTo>
                  <a:pt x="85423" y="117037"/>
                </a:lnTo>
                <a:lnTo>
                  <a:pt x="85762" y="117777"/>
                </a:lnTo>
                <a:lnTo>
                  <a:pt x="85762" y="118518"/>
                </a:lnTo>
                <a:lnTo>
                  <a:pt x="85423" y="119259"/>
                </a:lnTo>
                <a:lnTo>
                  <a:pt x="85423" y="119259"/>
                </a:lnTo>
                <a:lnTo>
                  <a:pt x="84745" y="120000"/>
                </a:lnTo>
                <a:lnTo>
                  <a:pt x="84067" y="120000"/>
                </a:lnTo>
                <a:lnTo>
                  <a:pt x="84067" y="120000"/>
                </a:lnTo>
                <a:lnTo>
                  <a:pt x="83050" y="120000"/>
                </a:lnTo>
                <a:lnTo>
                  <a:pt x="59999" y="106296"/>
                </a:lnTo>
                <a:lnTo>
                  <a:pt x="36949" y="120000"/>
                </a:lnTo>
                <a:lnTo>
                  <a:pt x="36949" y="120000"/>
                </a:lnTo>
                <a:lnTo>
                  <a:pt x="36271" y="120000"/>
                </a:lnTo>
                <a:lnTo>
                  <a:pt x="35254" y="120000"/>
                </a:lnTo>
                <a:lnTo>
                  <a:pt x="34915" y="119629"/>
                </a:lnTo>
                <a:lnTo>
                  <a:pt x="34237" y="119259"/>
                </a:lnTo>
                <a:lnTo>
                  <a:pt x="34237" y="119259"/>
                </a:lnTo>
                <a:lnTo>
                  <a:pt x="33898" y="118518"/>
                </a:lnTo>
                <a:lnTo>
                  <a:pt x="33898" y="117777"/>
                </a:lnTo>
                <a:lnTo>
                  <a:pt x="34237" y="117037"/>
                </a:lnTo>
                <a:lnTo>
                  <a:pt x="34915" y="116666"/>
                </a:lnTo>
                <a:lnTo>
                  <a:pt x="34915" y="1166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şḻïḑè"/>
          <p:cNvSpPr/>
          <p:nvPr/>
        </p:nvSpPr>
        <p:spPr>
          <a:xfrm>
            <a:off x="10028249" y="2545112"/>
            <a:ext cx="338626" cy="4063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8339" y="66873"/>
                </a:moveTo>
                <a:lnTo>
                  <a:pt x="28339" y="66873"/>
                </a:lnTo>
                <a:lnTo>
                  <a:pt x="31881" y="61671"/>
                </a:lnTo>
                <a:lnTo>
                  <a:pt x="31881" y="61671"/>
                </a:lnTo>
                <a:lnTo>
                  <a:pt x="34095" y="56842"/>
                </a:lnTo>
                <a:lnTo>
                  <a:pt x="36752" y="50154"/>
                </a:lnTo>
                <a:lnTo>
                  <a:pt x="36752" y="50154"/>
                </a:lnTo>
                <a:lnTo>
                  <a:pt x="38523" y="46439"/>
                </a:lnTo>
                <a:lnTo>
                  <a:pt x="39409" y="43095"/>
                </a:lnTo>
                <a:lnTo>
                  <a:pt x="39852" y="39752"/>
                </a:lnTo>
                <a:lnTo>
                  <a:pt x="39852" y="36780"/>
                </a:lnTo>
                <a:lnTo>
                  <a:pt x="39852" y="9287"/>
                </a:lnTo>
                <a:lnTo>
                  <a:pt x="39852" y="9287"/>
                </a:lnTo>
                <a:lnTo>
                  <a:pt x="40295" y="8544"/>
                </a:lnTo>
                <a:lnTo>
                  <a:pt x="40738" y="7801"/>
                </a:lnTo>
                <a:lnTo>
                  <a:pt x="41180" y="7430"/>
                </a:lnTo>
                <a:lnTo>
                  <a:pt x="42066" y="7430"/>
                </a:lnTo>
                <a:lnTo>
                  <a:pt x="73062" y="7430"/>
                </a:lnTo>
                <a:lnTo>
                  <a:pt x="73062" y="7430"/>
                </a:lnTo>
                <a:lnTo>
                  <a:pt x="74833" y="7430"/>
                </a:lnTo>
                <a:lnTo>
                  <a:pt x="75276" y="7801"/>
                </a:lnTo>
                <a:lnTo>
                  <a:pt x="75719" y="8544"/>
                </a:lnTo>
                <a:lnTo>
                  <a:pt x="75719" y="9287"/>
                </a:lnTo>
                <a:lnTo>
                  <a:pt x="75719" y="36780"/>
                </a:lnTo>
                <a:lnTo>
                  <a:pt x="75719" y="36780"/>
                </a:lnTo>
                <a:lnTo>
                  <a:pt x="76162" y="40495"/>
                </a:lnTo>
                <a:lnTo>
                  <a:pt x="77047" y="44582"/>
                </a:lnTo>
                <a:lnTo>
                  <a:pt x="78376" y="49040"/>
                </a:lnTo>
                <a:lnTo>
                  <a:pt x="80147" y="53126"/>
                </a:lnTo>
                <a:lnTo>
                  <a:pt x="80147" y="53126"/>
                </a:lnTo>
                <a:lnTo>
                  <a:pt x="84575" y="60928"/>
                </a:lnTo>
                <a:lnTo>
                  <a:pt x="86346" y="63900"/>
                </a:lnTo>
                <a:lnTo>
                  <a:pt x="88118" y="66130"/>
                </a:lnTo>
                <a:lnTo>
                  <a:pt x="88560" y="66501"/>
                </a:lnTo>
                <a:lnTo>
                  <a:pt x="116014" y="104024"/>
                </a:lnTo>
                <a:lnTo>
                  <a:pt x="116014" y="104024"/>
                </a:lnTo>
                <a:lnTo>
                  <a:pt x="118671" y="106996"/>
                </a:lnTo>
                <a:lnTo>
                  <a:pt x="120000" y="109969"/>
                </a:lnTo>
                <a:lnTo>
                  <a:pt x="120000" y="112569"/>
                </a:lnTo>
                <a:lnTo>
                  <a:pt x="120000" y="114055"/>
                </a:lnTo>
                <a:lnTo>
                  <a:pt x="119114" y="115170"/>
                </a:lnTo>
                <a:lnTo>
                  <a:pt x="119114" y="115170"/>
                </a:lnTo>
                <a:lnTo>
                  <a:pt x="118228" y="116284"/>
                </a:lnTo>
                <a:lnTo>
                  <a:pt x="117343" y="117399"/>
                </a:lnTo>
                <a:lnTo>
                  <a:pt x="116014" y="118142"/>
                </a:lnTo>
                <a:lnTo>
                  <a:pt x="114243" y="118885"/>
                </a:lnTo>
                <a:lnTo>
                  <a:pt x="109815" y="119628"/>
                </a:lnTo>
                <a:lnTo>
                  <a:pt x="104501" y="120000"/>
                </a:lnTo>
                <a:lnTo>
                  <a:pt x="15055" y="120000"/>
                </a:lnTo>
                <a:lnTo>
                  <a:pt x="15055" y="120000"/>
                </a:lnTo>
                <a:lnTo>
                  <a:pt x="10184" y="119628"/>
                </a:lnTo>
                <a:lnTo>
                  <a:pt x="6199" y="118885"/>
                </a:lnTo>
                <a:lnTo>
                  <a:pt x="4428" y="118142"/>
                </a:lnTo>
                <a:lnTo>
                  <a:pt x="3099" y="117399"/>
                </a:lnTo>
                <a:lnTo>
                  <a:pt x="2214" y="116284"/>
                </a:lnTo>
                <a:lnTo>
                  <a:pt x="1328" y="115170"/>
                </a:lnTo>
                <a:lnTo>
                  <a:pt x="1328" y="115170"/>
                </a:lnTo>
                <a:lnTo>
                  <a:pt x="0" y="114055"/>
                </a:lnTo>
                <a:lnTo>
                  <a:pt x="0" y="112569"/>
                </a:lnTo>
                <a:lnTo>
                  <a:pt x="0" y="109969"/>
                </a:lnTo>
                <a:lnTo>
                  <a:pt x="1771" y="106996"/>
                </a:lnTo>
                <a:lnTo>
                  <a:pt x="3985" y="103653"/>
                </a:lnTo>
                <a:lnTo>
                  <a:pt x="28339" y="66873"/>
                </a:lnTo>
                <a:close/>
                <a:moveTo>
                  <a:pt x="112472" y="105882"/>
                </a:moveTo>
                <a:lnTo>
                  <a:pt x="85461" y="69473"/>
                </a:lnTo>
                <a:lnTo>
                  <a:pt x="85461" y="69473"/>
                </a:lnTo>
                <a:lnTo>
                  <a:pt x="81918" y="69102"/>
                </a:lnTo>
                <a:lnTo>
                  <a:pt x="77933" y="68730"/>
                </a:lnTo>
                <a:lnTo>
                  <a:pt x="77933" y="68730"/>
                </a:lnTo>
                <a:lnTo>
                  <a:pt x="73948" y="69102"/>
                </a:lnTo>
                <a:lnTo>
                  <a:pt x="70405" y="69845"/>
                </a:lnTo>
                <a:lnTo>
                  <a:pt x="66863" y="70959"/>
                </a:lnTo>
                <a:lnTo>
                  <a:pt x="63321" y="72445"/>
                </a:lnTo>
                <a:lnTo>
                  <a:pt x="63321" y="72445"/>
                </a:lnTo>
                <a:lnTo>
                  <a:pt x="59335" y="73931"/>
                </a:lnTo>
                <a:lnTo>
                  <a:pt x="55350" y="75417"/>
                </a:lnTo>
                <a:lnTo>
                  <a:pt x="50922" y="76160"/>
                </a:lnTo>
                <a:lnTo>
                  <a:pt x="46937" y="76160"/>
                </a:lnTo>
                <a:lnTo>
                  <a:pt x="46937" y="76160"/>
                </a:lnTo>
                <a:lnTo>
                  <a:pt x="42952" y="76160"/>
                </a:lnTo>
                <a:lnTo>
                  <a:pt x="38523" y="75417"/>
                </a:lnTo>
                <a:lnTo>
                  <a:pt x="34095" y="73931"/>
                </a:lnTo>
                <a:lnTo>
                  <a:pt x="30110" y="72445"/>
                </a:lnTo>
                <a:lnTo>
                  <a:pt x="7970" y="105882"/>
                </a:lnTo>
                <a:lnTo>
                  <a:pt x="7970" y="105882"/>
                </a:lnTo>
                <a:lnTo>
                  <a:pt x="6199" y="108482"/>
                </a:lnTo>
                <a:lnTo>
                  <a:pt x="4870" y="110340"/>
                </a:lnTo>
                <a:lnTo>
                  <a:pt x="4870" y="112198"/>
                </a:lnTo>
                <a:lnTo>
                  <a:pt x="4870" y="113684"/>
                </a:lnTo>
                <a:lnTo>
                  <a:pt x="4870" y="113684"/>
                </a:lnTo>
                <a:lnTo>
                  <a:pt x="6199" y="114798"/>
                </a:lnTo>
                <a:lnTo>
                  <a:pt x="8413" y="115541"/>
                </a:lnTo>
                <a:lnTo>
                  <a:pt x="11512" y="116284"/>
                </a:lnTo>
                <a:lnTo>
                  <a:pt x="15055" y="116284"/>
                </a:lnTo>
                <a:lnTo>
                  <a:pt x="104501" y="116284"/>
                </a:lnTo>
                <a:lnTo>
                  <a:pt x="104501" y="116284"/>
                </a:lnTo>
                <a:lnTo>
                  <a:pt x="108487" y="116284"/>
                </a:lnTo>
                <a:lnTo>
                  <a:pt x="112029" y="115541"/>
                </a:lnTo>
                <a:lnTo>
                  <a:pt x="113800" y="114798"/>
                </a:lnTo>
                <a:lnTo>
                  <a:pt x="115571" y="113684"/>
                </a:lnTo>
                <a:lnTo>
                  <a:pt x="115571" y="113684"/>
                </a:lnTo>
                <a:lnTo>
                  <a:pt x="115571" y="112198"/>
                </a:lnTo>
                <a:lnTo>
                  <a:pt x="115571" y="110340"/>
                </a:lnTo>
                <a:lnTo>
                  <a:pt x="114243" y="108482"/>
                </a:lnTo>
                <a:lnTo>
                  <a:pt x="112472" y="105882"/>
                </a:lnTo>
                <a:lnTo>
                  <a:pt x="112472" y="105882"/>
                </a:lnTo>
                <a:close/>
                <a:moveTo>
                  <a:pt x="41623" y="51269"/>
                </a:moveTo>
                <a:lnTo>
                  <a:pt x="41623" y="51269"/>
                </a:lnTo>
                <a:lnTo>
                  <a:pt x="38523" y="58328"/>
                </a:lnTo>
                <a:lnTo>
                  <a:pt x="35424" y="63529"/>
                </a:lnTo>
                <a:lnTo>
                  <a:pt x="35424" y="63529"/>
                </a:lnTo>
                <a:lnTo>
                  <a:pt x="32324" y="68730"/>
                </a:lnTo>
                <a:lnTo>
                  <a:pt x="32324" y="69102"/>
                </a:lnTo>
                <a:lnTo>
                  <a:pt x="32324" y="69102"/>
                </a:lnTo>
                <a:lnTo>
                  <a:pt x="35867" y="70588"/>
                </a:lnTo>
                <a:lnTo>
                  <a:pt x="39852" y="71702"/>
                </a:lnTo>
                <a:lnTo>
                  <a:pt x="43394" y="72445"/>
                </a:lnTo>
                <a:lnTo>
                  <a:pt x="46937" y="72445"/>
                </a:lnTo>
                <a:lnTo>
                  <a:pt x="46937" y="72445"/>
                </a:lnTo>
                <a:lnTo>
                  <a:pt x="50479" y="72445"/>
                </a:lnTo>
                <a:lnTo>
                  <a:pt x="54022" y="71702"/>
                </a:lnTo>
                <a:lnTo>
                  <a:pt x="57564" y="70588"/>
                </a:lnTo>
                <a:lnTo>
                  <a:pt x="61107" y="69102"/>
                </a:lnTo>
                <a:lnTo>
                  <a:pt x="61107" y="69102"/>
                </a:lnTo>
                <a:lnTo>
                  <a:pt x="65092" y="67244"/>
                </a:lnTo>
                <a:lnTo>
                  <a:pt x="69520" y="66130"/>
                </a:lnTo>
                <a:lnTo>
                  <a:pt x="73505" y="65386"/>
                </a:lnTo>
                <a:lnTo>
                  <a:pt x="77933" y="65015"/>
                </a:lnTo>
                <a:lnTo>
                  <a:pt x="77933" y="65015"/>
                </a:lnTo>
                <a:lnTo>
                  <a:pt x="81918" y="65386"/>
                </a:lnTo>
                <a:lnTo>
                  <a:pt x="81918" y="65386"/>
                </a:lnTo>
                <a:lnTo>
                  <a:pt x="77490" y="57213"/>
                </a:lnTo>
                <a:lnTo>
                  <a:pt x="73505" y="50154"/>
                </a:lnTo>
                <a:lnTo>
                  <a:pt x="72619" y="46439"/>
                </a:lnTo>
                <a:lnTo>
                  <a:pt x="71734" y="43095"/>
                </a:lnTo>
                <a:lnTo>
                  <a:pt x="71291" y="39752"/>
                </a:lnTo>
                <a:lnTo>
                  <a:pt x="70848" y="36780"/>
                </a:lnTo>
                <a:lnTo>
                  <a:pt x="70848" y="11145"/>
                </a:lnTo>
                <a:lnTo>
                  <a:pt x="44280" y="11145"/>
                </a:lnTo>
                <a:lnTo>
                  <a:pt x="44280" y="36780"/>
                </a:lnTo>
                <a:lnTo>
                  <a:pt x="44280" y="36780"/>
                </a:lnTo>
                <a:lnTo>
                  <a:pt x="44280" y="39752"/>
                </a:lnTo>
                <a:lnTo>
                  <a:pt x="43837" y="43467"/>
                </a:lnTo>
                <a:lnTo>
                  <a:pt x="42952" y="47182"/>
                </a:lnTo>
                <a:lnTo>
                  <a:pt x="41623" y="51269"/>
                </a:lnTo>
                <a:lnTo>
                  <a:pt x="41623" y="51269"/>
                </a:lnTo>
                <a:close/>
                <a:moveTo>
                  <a:pt x="37195" y="3715"/>
                </a:moveTo>
                <a:lnTo>
                  <a:pt x="37195" y="3715"/>
                </a:lnTo>
                <a:lnTo>
                  <a:pt x="36309" y="3715"/>
                </a:lnTo>
                <a:lnTo>
                  <a:pt x="35867" y="3343"/>
                </a:lnTo>
                <a:lnTo>
                  <a:pt x="35424" y="2600"/>
                </a:lnTo>
                <a:lnTo>
                  <a:pt x="34981" y="1857"/>
                </a:lnTo>
                <a:lnTo>
                  <a:pt x="34981" y="1857"/>
                </a:lnTo>
                <a:lnTo>
                  <a:pt x="35424" y="1114"/>
                </a:lnTo>
                <a:lnTo>
                  <a:pt x="35867" y="371"/>
                </a:lnTo>
                <a:lnTo>
                  <a:pt x="36309" y="0"/>
                </a:lnTo>
                <a:lnTo>
                  <a:pt x="37195" y="0"/>
                </a:lnTo>
                <a:lnTo>
                  <a:pt x="77933" y="0"/>
                </a:lnTo>
                <a:lnTo>
                  <a:pt x="77933" y="0"/>
                </a:lnTo>
                <a:lnTo>
                  <a:pt x="79261" y="0"/>
                </a:lnTo>
                <a:lnTo>
                  <a:pt x="79704" y="371"/>
                </a:lnTo>
                <a:lnTo>
                  <a:pt x="80147" y="1114"/>
                </a:lnTo>
                <a:lnTo>
                  <a:pt x="80147" y="1857"/>
                </a:lnTo>
                <a:lnTo>
                  <a:pt x="80147" y="1857"/>
                </a:lnTo>
                <a:lnTo>
                  <a:pt x="80147" y="2600"/>
                </a:lnTo>
                <a:lnTo>
                  <a:pt x="79704" y="3343"/>
                </a:lnTo>
                <a:lnTo>
                  <a:pt x="79261" y="3715"/>
                </a:lnTo>
                <a:lnTo>
                  <a:pt x="77933" y="3715"/>
                </a:lnTo>
                <a:lnTo>
                  <a:pt x="37195" y="37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ṥļiḋê"/>
          <p:cNvSpPr/>
          <p:nvPr/>
        </p:nvSpPr>
        <p:spPr>
          <a:xfrm>
            <a:off x="7912431" y="2530309"/>
            <a:ext cx="414091" cy="414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407"/>
                </a:moveTo>
                <a:lnTo>
                  <a:pt x="12184" y="80740"/>
                </a:lnTo>
                <a:lnTo>
                  <a:pt x="12184" y="80740"/>
                </a:lnTo>
                <a:lnTo>
                  <a:pt x="12553" y="80370"/>
                </a:lnTo>
                <a:lnTo>
                  <a:pt x="76430" y="15925"/>
                </a:lnTo>
                <a:lnTo>
                  <a:pt x="76800" y="15555"/>
                </a:lnTo>
                <a:lnTo>
                  <a:pt x="90461" y="1851"/>
                </a:lnTo>
                <a:lnTo>
                  <a:pt x="90461" y="1851"/>
                </a:lnTo>
                <a:lnTo>
                  <a:pt x="91569" y="1111"/>
                </a:lnTo>
                <a:lnTo>
                  <a:pt x="92307" y="370"/>
                </a:lnTo>
                <a:lnTo>
                  <a:pt x="93415" y="0"/>
                </a:lnTo>
                <a:lnTo>
                  <a:pt x="94523" y="0"/>
                </a:lnTo>
                <a:lnTo>
                  <a:pt x="94523" y="0"/>
                </a:lnTo>
                <a:lnTo>
                  <a:pt x="95630" y="0"/>
                </a:lnTo>
                <a:lnTo>
                  <a:pt x="96738" y="370"/>
                </a:lnTo>
                <a:lnTo>
                  <a:pt x="97846" y="1111"/>
                </a:lnTo>
                <a:lnTo>
                  <a:pt x="98584" y="1851"/>
                </a:lnTo>
                <a:lnTo>
                  <a:pt x="118523" y="21481"/>
                </a:lnTo>
                <a:lnTo>
                  <a:pt x="118523" y="21481"/>
                </a:lnTo>
                <a:lnTo>
                  <a:pt x="119630" y="23333"/>
                </a:lnTo>
                <a:lnTo>
                  <a:pt x="120000" y="25555"/>
                </a:lnTo>
                <a:lnTo>
                  <a:pt x="120000" y="25555"/>
                </a:lnTo>
                <a:lnTo>
                  <a:pt x="119630" y="27777"/>
                </a:lnTo>
                <a:lnTo>
                  <a:pt x="118523" y="30000"/>
                </a:lnTo>
                <a:lnTo>
                  <a:pt x="104861" y="43333"/>
                </a:lnTo>
                <a:lnTo>
                  <a:pt x="104492" y="43333"/>
                </a:lnTo>
                <a:lnTo>
                  <a:pt x="40984" y="108148"/>
                </a:lnTo>
                <a:lnTo>
                  <a:pt x="40984" y="108148"/>
                </a:lnTo>
                <a:lnTo>
                  <a:pt x="39507" y="108518"/>
                </a:lnTo>
                <a:lnTo>
                  <a:pt x="2215" y="120000"/>
                </a:lnTo>
                <a:lnTo>
                  <a:pt x="2215" y="120000"/>
                </a:lnTo>
                <a:lnTo>
                  <a:pt x="1846" y="120000"/>
                </a:lnTo>
                <a:lnTo>
                  <a:pt x="1846" y="120000"/>
                </a:lnTo>
                <a:lnTo>
                  <a:pt x="1107" y="120000"/>
                </a:lnTo>
                <a:lnTo>
                  <a:pt x="369" y="119259"/>
                </a:lnTo>
                <a:lnTo>
                  <a:pt x="369" y="119259"/>
                </a:lnTo>
                <a:lnTo>
                  <a:pt x="0" y="118518"/>
                </a:lnTo>
                <a:lnTo>
                  <a:pt x="0" y="117407"/>
                </a:lnTo>
                <a:lnTo>
                  <a:pt x="0" y="117407"/>
                </a:lnTo>
                <a:close/>
                <a:moveTo>
                  <a:pt x="21046" y="2222"/>
                </a:moveTo>
                <a:lnTo>
                  <a:pt x="21046" y="2222"/>
                </a:lnTo>
                <a:lnTo>
                  <a:pt x="23261" y="1111"/>
                </a:lnTo>
                <a:lnTo>
                  <a:pt x="25846" y="370"/>
                </a:lnTo>
                <a:lnTo>
                  <a:pt x="25846" y="370"/>
                </a:lnTo>
                <a:lnTo>
                  <a:pt x="27323" y="370"/>
                </a:lnTo>
                <a:lnTo>
                  <a:pt x="28430" y="740"/>
                </a:lnTo>
                <a:lnTo>
                  <a:pt x="29907" y="1481"/>
                </a:lnTo>
                <a:lnTo>
                  <a:pt x="31384" y="2222"/>
                </a:lnTo>
                <a:lnTo>
                  <a:pt x="31384" y="2222"/>
                </a:lnTo>
                <a:lnTo>
                  <a:pt x="42461" y="14074"/>
                </a:lnTo>
                <a:lnTo>
                  <a:pt x="55015" y="27777"/>
                </a:lnTo>
                <a:lnTo>
                  <a:pt x="55015" y="27777"/>
                </a:lnTo>
                <a:lnTo>
                  <a:pt x="55753" y="28518"/>
                </a:lnTo>
                <a:lnTo>
                  <a:pt x="55753" y="29259"/>
                </a:lnTo>
                <a:lnTo>
                  <a:pt x="55384" y="29629"/>
                </a:lnTo>
                <a:lnTo>
                  <a:pt x="55015" y="30370"/>
                </a:lnTo>
                <a:lnTo>
                  <a:pt x="55015" y="30370"/>
                </a:lnTo>
                <a:lnTo>
                  <a:pt x="54276" y="30740"/>
                </a:lnTo>
                <a:lnTo>
                  <a:pt x="53907" y="31111"/>
                </a:lnTo>
                <a:lnTo>
                  <a:pt x="53169" y="30740"/>
                </a:lnTo>
                <a:lnTo>
                  <a:pt x="52430" y="30370"/>
                </a:lnTo>
                <a:lnTo>
                  <a:pt x="52430" y="30370"/>
                </a:lnTo>
                <a:lnTo>
                  <a:pt x="40246" y="17037"/>
                </a:lnTo>
                <a:lnTo>
                  <a:pt x="28430" y="4814"/>
                </a:lnTo>
                <a:lnTo>
                  <a:pt x="28430" y="4814"/>
                </a:lnTo>
                <a:lnTo>
                  <a:pt x="27323" y="4074"/>
                </a:lnTo>
                <a:lnTo>
                  <a:pt x="26215" y="3703"/>
                </a:lnTo>
                <a:lnTo>
                  <a:pt x="25107" y="4074"/>
                </a:lnTo>
                <a:lnTo>
                  <a:pt x="24000" y="5185"/>
                </a:lnTo>
                <a:lnTo>
                  <a:pt x="5169" y="24074"/>
                </a:lnTo>
                <a:lnTo>
                  <a:pt x="5169" y="24074"/>
                </a:lnTo>
                <a:lnTo>
                  <a:pt x="4061" y="25185"/>
                </a:lnTo>
                <a:lnTo>
                  <a:pt x="3692" y="26296"/>
                </a:lnTo>
                <a:lnTo>
                  <a:pt x="4061" y="27407"/>
                </a:lnTo>
                <a:lnTo>
                  <a:pt x="5169" y="28518"/>
                </a:lnTo>
                <a:lnTo>
                  <a:pt x="5169" y="28518"/>
                </a:lnTo>
                <a:lnTo>
                  <a:pt x="5538" y="29629"/>
                </a:lnTo>
                <a:lnTo>
                  <a:pt x="5538" y="29629"/>
                </a:lnTo>
                <a:lnTo>
                  <a:pt x="6646" y="30370"/>
                </a:lnTo>
                <a:lnTo>
                  <a:pt x="6646" y="30370"/>
                </a:lnTo>
                <a:lnTo>
                  <a:pt x="7753" y="31481"/>
                </a:lnTo>
                <a:lnTo>
                  <a:pt x="7753" y="31481"/>
                </a:lnTo>
                <a:lnTo>
                  <a:pt x="9600" y="32962"/>
                </a:lnTo>
                <a:lnTo>
                  <a:pt x="22892" y="19259"/>
                </a:lnTo>
                <a:lnTo>
                  <a:pt x="22892" y="19259"/>
                </a:lnTo>
                <a:lnTo>
                  <a:pt x="23630" y="18518"/>
                </a:lnTo>
                <a:lnTo>
                  <a:pt x="24369" y="18518"/>
                </a:lnTo>
                <a:lnTo>
                  <a:pt x="25107" y="18518"/>
                </a:lnTo>
                <a:lnTo>
                  <a:pt x="25476" y="19629"/>
                </a:lnTo>
                <a:lnTo>
                  <a:pt x="25476" y="19629"/>
                </a:lnTo>
                <a:lnTo>
                  <a:pt x="26215" y="20000"/>
                </a:lnTo>
                <a:lnTo>
                  <a:pt x="26215" y="20740"/>
                </a:lnTo>
                <a:lnTo>
                  <a:pt x="26215" y="21481"/>
                </a:lnTo>
                <a:lnTo>
                  <a:pt x="25846" y="22222"/>
                </a:lnTo>
                <a:lnTo>
                  <a:pt x="12184" y="35555"/>
                </a:lnTo>
                <a:lnTo>
                  <a:pt x="12184" y="35555"/>
                </a:lnTo>
                <a:lnTo>
                  <a:pt x="20676" y="44074"/>
                </a:lnTo>
                <a:lnTo>
                  <a:pt x="26584" y="37777"/>
                </a:lnTo>
                <a:lnTo>
                  <a:pt x="26584" y="37777"/>
                </a:lnTo>
                <a:lnTo>
                  <a:pt x="27323" y="37407"/>
                </a:lnTo>
                <a:lnTo>
                  <a:pt x="28061" y="37407"/>
                </a:lnTo>
                <a:lnTo>
                  <a:pt x="28800" y="37407"/>
                </a:lnTo>
                <a:lnTo>
                  <a:pt x="29169" y="38148"/>
                </a:lnTo>
                <a:lnTo>
                  <a:pt x="29169" y="38148"/>
                </a:lnTo>
                <a:lnTo>
                  <a:pt x="29907" y="38518"/>
                </a:lnTo>
                <a:lnTo>
                  <a:pt x="29907" y="39259"/>
                </a:lnTo>
                <a:lnTo>
                  <a:pt x="29907" y="40000"/>
                </a:lnTo>
                <a:lnTo>
                  <a:pt x="29538" y="40740"/>
                </a:lnTo>
                <a:lnTo>
                  <a:pt x="23261" y="46666"/>
                </a:lnTo>
                <a:lnTo>
                  <a:pt x="23261" y="46666"/>
                </a:lnTo>
                <a:lnTo>
                  <a:pt x="29538" y="52962"/>
                </a:lnTo>
                <a:lnTo>
                  <a:pt x="29538" y="52962"/>
                </a:lnTo>
                <a:lnTo>
                  <a:pt x="29907" y="53703"/>
                </a:lnTo>
                <a:lnTo>
                  <a:pt x="29907" y="54074"/>
                </a:lnTo>
                <a:lnTo>
                  <a:pt x="29907" y="54814"/>
                </a:lnTo>
                <a:lnTo>
                  <a:pt x="29538" y="55555"/>
                </a:lnTo>
                <a:lnTo>
                  <a:pt x="29538" y="55555"/>
                </a:lnTo>
                <a:lnTo>
                  <a:pt x="28800" y="55925"/>
                </a:lnTo>
                <a:lnTo>
                  <a:pt x="28061" y="56296"/>
                </a:lnTo>
                <a:lnTo>
                  <a:pt x="28061" y="56296"/>
                </a:lnTo>
                <a:lnTo>
                  <a:pt x="27323" y="55925"/>
                </a:lnTo>
                <a:lnTo>
                  <a:pt x="26953" y="55555"/>
                </a:lnTo>
                <a:lnTo>
                  <a:pt x="26953" y="55555"/>
                </a:lnTo>
                <a:lnTo>
                  <a:pt x="2584" y="31481"/>
                </a:lnTo>
                <a:lnTo>
                  <a:pt x="2584" y="31481"/>
                </a:lnTo>
                <a:lnTo>
                  <a:pt x="1476" y="30370"/>
                </a:lnTo>
                <a:lnTo>
                  <a:pt x="738" y="29259"/>
                </a:lnTo>
                <a:lnTo>
                  <a:pt x="369" y="27777"/>
                </a:lnTo>
                <a:lnTo>
                  <a:pt x="369" y="26666"/>
                </a:lnTo>
                <a:lnTo>
                  <a:pt x="369" y="26666"/>
                </a:lnTo>
                <a:lnTo>
                  <a:pt x="369" y="25185"/>
                </a:lnTo>
                <a:lnTo>
                  <a:pt x="738" y="23703"/>
                </a:lnTo>
                <a:lnTo>
                  <a:pt x="1476" y="22592"/>
                </a:lnTo>
                <a:lnTo>
                  <a:pt x="2215" y="21111"/>
                </a:lnTo>
                <a:lnTo>
                  <a:pt x="21046" y="2222"/>
                </a:lnTo>
                <a:close/>
                <a:moveTo>
                  <a:pt x="4430" y="115555"/>
                </a:moveTo>
                <a:lnTo>
                  <a:pt x="36184" y="105555"/>
                </a:lnTo>
                <a:lnTo>
                  <a:pt x="33969" y="97407"/>
                </a:lnTo>
                <a:lnTo>
                  <a:pt x="24369" y="97407"/>
                </a:lnTo>
                <a:lnTo>
                  <a:pt x="24369" y="97407"/>
                </a:lnTo>
                <a:lnTo>
                  <a:pt x="23630" y="97407"/>
                </a:lnTo>
                <a:lnTo>
                  <a:pt x="22892" y="97037"/>
                </a:lnTo>
                <a:lnTo>
                  <a:pt x="22523" y="96296"/>
                </a:lnTo>
                <a:lnTo>
                  <a:pt x="22523" y="95555"/>
                </a:lnTo>
                <a:lnTo>
                  <a:pt x="22523" y="85555"/>
                </a:lnTo>
                <a:lnTo>
                  <a:pt x="15138" y="84074"/>
                </a:lnTo>
                <a:lnTo>
                  <a:pt x="4430" y="115555"/>
                </a:lnTo>
                <a:close/>
                <a:moveTo>
                  <a:pt x="17353" y="80370"/>
                </a:moveTo>
                <a:lnTo>
                  <a:pt x="24000" y="81851"/>
                </a:lnTo>
                <a:lnTo>
                  <a:pt x="81969" y="23703"/>
                </a:lnTo>
                <a:lnTo>
                  <a:pt x="78276" y="20000"/>
                </a:lnTo>
                <a:lnTo>
                  <a:pt x="17353" y="80370"/>
                </a:lnTo>
                <a:close/>
                <a:moveTo>
                  <a:pt x="26215" y="93703"/>
                </a:moveTo>
                <a:lnTo>
                  <a:pt x="34707" y="93703"/>
                </a:lnTo>
                <a:lnTo>
                  <a:pt x="93415" y="35555"/>
                </a:lnTo>
                <a:lnTo>
                  <a:pt x="84553" y="26296"/>
                </a:lnTo>
                <a:lnTo>
                  <a:pt x="26215" y="85185"/>
                </a:lnTo>
                <a:lnTo>
                  <a:pt x="26215" y="93703"/>
                </a:lnTo>
                <a:close/>
                <a:moveTo>
                  <a:pt x="96000" y="38148"/>
                </a:moveTo>
                <a:lnTo>
                  <a:pt x="37292" y="95925"/>
                </a:lnTo>
                <a:lnTo>
                  <a:pt x="39507" y="103333"/>
                </a:lnTo>
                <a:lnTo>
                  <a:pt x="100430" y="42222"/>
                </a:lnTo>
                <a:lnTo>
                  <a:pt x="96000" y="38148"/>
                </a:lnTo>
                <a:close/>
                <a:moveTo>
                  <a:pt x="81969" y="93333"/>
                </a:moveTo>
                <a:lnTo>
                  <a:pt x="75692" y="99259"/>
                </a:lnTo>
                <a:lnTo>
                  <a:pt x="75692" y="99259"/>
                </a:lnTo>
                <a:lnTo>
                  <a:pt x="84184" y="107777"/>
                </a:lnTo>
                <a:lnTo>
                  <a:pt x="97476" y="94074"/>
                </a:lnTo>
                <a:lnTo>
                  <a:pt x="97476" y="94074"/>
                </a:lnTo>
                <a:lnTo>
                  <a:pt x="98215" y="93703"/>
                </a:lnTo>
                <a:lnTo>
                  <a:pt x="98953" y="93703"/>
                </a:lnTo>
                <a:lnTo>
                  <a:pt x="99692" y="93703"/>
                </a:lnTo>
                <a:lnTo>
                  <a:pt x="100061" y="94444"/>
                </a:lnTo>
                <a:lnTo>
                  <a:pt x="100061" y="94444"/>
                </a:lnTo>
                <a:lnTo>
                  <a:pt x="100800" y="94814"/>
                </a:lnTo>
                <a:lnTo>
                  <a:pt x="100800" y="95555"/>
                </a:lnTo>
                <a:lnTo>
                  <a:pt x="100800" y="96296"/>
                </a:lnTo>
                <a:lnTo>
                  <a:pt x="100430" y="97037"/>
                </a:lnTo>
                <a:lnTo>
                  <a:pt x="86769" y="110370"/>
                </a:lnTo>
                <a:lnTo>
                  <a:pt x="86769" y="110370"/>
                </a:lnTo>
                <a:lnTo>
                  <a:pt x="91200" y="115185"/>
                </a:lnTo>
                <a:lnTo>
                  <a:pt x="91200" y="115185"/>
                </a:lnTo>
                <a:lnTo>
                  <a:pt x="91938" y="115925"/>
                </a:lnTo>
                <a:lnTo>
                  <a:pt x="93415" y="116296"/>
                </a:lnTo>
                <a:lnTo>
                  <a:pt x="93415" y="116296"/>
                </a:lnTo>
                <a:lnTo>
                  <a:pt x="94892" y="115925"/>
                </a:lnTo>
                <a:lnTo>
                  <a:pt x="95630" y="115185"/>
                </a:lnTo>
                <a:lnTo>
                  <a:pt x="114461" y="95925"/>
                </a:lnTo>
                <a:lnTo>
                  <a:pt x="114461" y="95925"/>
                </a:lnTo>
                <a:lnTo>
                  <a:pt x="115200" y="95185"/>
                </a:lnTo>
                <a:lnTo>
                  <a:pt x="115569" y="94444"/>
                </a:lnTo>
                <a:lnTo>
                  <a:pt x="115569" y="93703"/>
                </a:lnTo>
                <a:lnTo>
                  <a:pt x="114830" y="92962"/>
                </a:lnTo>
                <a:lnTo>
                  <a:pt x="89723" y="67777"/>
                </a:lnTo>
                <a:lnTo>
                  <a:pt x="89723" y="67777"/>
                </a:lnTo>
                <a:lnTo>
                  <a:pt x="89353" y="67037"/>
                </a:lnTo>
                <a:lnTo>
                  <a:pt x="88984" y="66296"/>
                </a:lnTo>
                <a:lnTo>
                  <a:pt x="89353" y="65555"/>
                </a:lnTo>
                <a:lnTo>
                  <a:pt x="89723" y="65185"/>
                </a:lnTo>
                <a:lnTo>
                  <a:pt x="89723" y="65185"/>
                </a:lnTo>
                <a:lnTo>
                  <a:pt x="90461" y="64444"/>
                </a:lnTo>
                <a:lnTo>
                  <a:pt x="91200" y="64444"/>
                </a:lnTo>
                <a:lnTo>
                  <a:pt x="91938" y="64814"/>
                </a:lnTo>
                <a:lnTo>
                  <a:pt x="92307" y="65185"/>
                </a:lnTo>
                <a:lnTo>
                  <a:pt x="117415" y="90370"/>
                </a:lnTo>
                <a:lnTo>
                  <a:pt x="117415" y="90370"/>
                </a:lnTo>
                <a:lnTo>
                  <a:pt x="118153" y="91111"/>
                </a:lnTo>
                <a:lnTo>
                  <a:pt x="118523" y="92222"/>
                </a:lnTo>
                <a:lnTo>
                  <a:pt x="118892" y="93333"/>
                </a:lnTo>
                <a:lnTo>
                  <a:pt x="118892" y="94444"/>
                </a:lnTo>
                <a:lnTo>
                  <a:pt x="118892" y="94444"/>
                </a:lnTo>
                <a:lnTo>
                  <a:pt x="118523" y="96666"/>
                </a:lnTo>
                <a:lnTo>
                  <a:pt x="117415" y="98888"/>
                </a:lnTo>
                <a:lnTo>
                  <a:pt x="98584" y="118148"/>
                </a:lnTo>
                <a:lnTo>
                  <a:pt x="98584" y="118148"/>
                </a:lnTo>
                <a:lnTo>
                  <a:pt x="97476" y="118888"/>
                </a:lnTo>
                <a:lnTo>
                  <a:pt x="96000" y="119259"/>
                </a:lnTo>
                <a:lnTo>
                  <a:pt x="94892" y="119629"/>
                </a:lnTo>
                <a:lnTo>
                  <a:pt x="93415" y="120000"/>
                </a:lnTo>
                <a:lnTo>
                  <a:pt x="93415" y="120000"/>
                </a:lnTo>
                <a:lnTo>
                  <a:pt x="91938" y="119629"/>
                </a:lnTo>
                <a:lnTo>
                  <a:pt x="90461" y="119259"/>
                </a:lnTo>
                <a:lnTo>
                  <a:pt x="89353" y="118888"/>
                </a:lnTo>
                <a:lnTo>
                  <a:pt x="88246" y="118148"/>
                </a:lnTo>
                <a:lnTo>
                  <a:pt x="88246" y="118148"/>
                </a:lnTo>
                <a:lnTo>
                  <a:pt x="78276" y="107037"/>
                </a:lnTo>
                <a:lnTo>
                  <a:pt x="64615" y="93333"/>
                </a:lnTo>
                <a:lnTo>
                  <a:pt x="64615" y="93333"/>
                </a:lnTo>
                <a:lnTo>
                  <a:pt x="64246" y="92592"/>
                </a:lnTo>
                <a:lnTo>
                  <a:pt x="63876" y="92222"/>
                </a:lnTo>
                <a:lnTo>
                  <a:pt x="64246" y="91481"/>
                </a:lnTo>
                <a:lnTo>
                  <a:pt x="64615" y="90740"/>
                </a:lnTo>
                <a:lnTo>
                  <a:pt x="64615" y="90740"/>
                </a:lnTo>
                <a:lnTo>
                  <a:pt x="65353" y="90370"/>
                </a:lnTo>
                <a:lnTo>
                  <a:pt x="66092" y="90000"/>
                </a:lnTo>
                <a:lnTo>
                  <a:pt x="66461" y="90370"/>
                </a:lnTo>
                <a:lnTo>
                  <a:pt x="67200" y="90740"/>
                </a:lnTo>
                <a:lnTo>
                  <a:pt x="67200" y="90740"/>
                </a:lnTo>
                <a:lnTo>
                  <a:pt x="73107" y="96666"/>
                </a:lnTo>
                <a:lnTo>
                  <a:pt x="79015" y="90370"/>
                </a:lnTo>
                <a:lnTo>
                  <a:pt x="79015" y="90370"/>
                </a:lnTo>
                <a:lnTo>
                  <a:pt x="79753" y="90000"/>
                </a:lnTo>
                <a:lnTo>
                  <a:pt x="80492" y="90000"/>
                </a:lnTo>
                <a:lnTo>
                  <a:pt x="81230" y="90000"/>
                </a:lnTo>
                <a:lnTo>
                  <a:pt x="81600" y="90740"/>
                </a:lnTo>
                <a:lnTo>
                  <a:pt x="81600" y="90740"/>
                </a:lnTo>
                <a:lnTo>
                  <a:pt x="82338" y="91111"/>
                </a:lnTo>
                <a:lnTo>
                  <a:pt x="82338" y="91851"/>
                </a:lnTo>
                <a:lnTo>
                  <a:pt x="82338" y="92592"/>
                </a:lnTo>
                <a:lnTo>
                  <a:pt x="81969" y="93333"/>
                </a:lnTo>
                <a:lnTo>
                  <a:pt x="81969" y="93333"/>
                </a:lnTo>
                <a:close/>
                <a:moveTo>
                  <a:pt x="80492" y="17037"/>
                </a:moveTo>
                <a:lnTo>
                  <a:pt x="103015" y="39629"/>
                </a:lnTo>
                <a:lnTo>
                  <a:pt x="115569" y="27037"/>
                </a:lnTo>
                <a:lnTo>
                  <a:pt x="115569" y="27037"/>
                </a:lnTo>
                <a:lnTo>
                  <a:pt x="116307" y="26296"/>
                </a:lnTo>
                <a:lnTo>
                  <a:pt x="116307" y="25555"/>
                </a:lnTo>
                <a:lnTo>
                  <a:pt x="116307" y="25555"/>
                </a:lnTo>
                <a:lnTo>
                  <a:pt x="116307" y="24814"/>
                </a:lnTo>
                <a:lnTo>
                  <a:pt x="115569" y="24444"/>
                </a:lnTo>
                <a:lnTo>
                  <a:pt x="96000" y="4444"/>
                </a:lnTo>
                <a:lnTo>
                  <a:pt x="96000" y="4444"/>
                </a:lnTo>
                <a:lnTo>
                  <a:pt x="95261" y="4074"/>
                </a:lnTo>
                <a:lnTo>
                  <a:pt x="94523" y="3703"/>
                </a:lnTo>
                <a:lnTo>
                  <a:pt x="93784" y="4074"/>
                </a:lnTo>
                <a:lnTo>
                  <a:pt x="93046" y="4444"/>
                </a:lnTo>
                <a:lnTo>
                  <a:pt x="80492" y="170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ṧ1íḓè"/>
          <p:cNvSpPr/>
          <p:nvPr/>
        </p:nvSpPr>
        <p:spPr>
          <a:xfrm>
            <a:off x="5946161" y="2497485"/>
            <a:ext cx="320199" cy="4673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1165" y="11111"/>
                </a:moveTo>
                <a:lnTo>
                  <a:pt x="101165" y="11111"/>
                </a:lnTo>
                <a:lnTo>
                  <a:pt x="105470" y="14074"/>
                </a:lnTo>
                <a:lnTo>
                  <a:pt x="109237" y="17407"/>
                </a:lnTo>
                <a:lnTo>
                  <a:pt x="113004" y="21111"/>
                </a:lnTo>
                <a:lnTo>
                  <a:pt x="115156" y="24814"/>
                </a:lnTo>
                <a:lnTo>
                  <a:pt x="117309" y="28518"/>
                </a:lnTo>
                <a:lnTo>
                  <a:pt x="118923" y="32592"/>
                </a:lnTo>
                <a:lnTo>
                  <a:pt x="119461" y="36666"/>
                </a:lnTo>
                <a:lnTo>
                  <a:pt x="119999" y="41111"/>
                </a:lnTo>
                <a:lnTo>
                  <a:pt x="119999" y="41111"/>
                </a:lnTo>
                <a:lnTo>
                  <a:pt x="119461" y="45925"/>
                </a:lnTo>
                <a:lnTo>
                  <a:pt x="118385" y="50000"/>
                </a:lnTo>
                <a:lnTo>
                  <a:pt x="116771" y="54814"/>
                </a:lnTo>
                <a:lnTo>
                  <a:pt x="114618" y="58518"/>
                </a:lnTo>
                <a:lnTo>
                  <a:pt x="110852" y="62592"/>
                </a:lnTo>
                <a:lnTo>
                  <a:pt x="107623" y="65925"/>
                </a:lnTo>
                <a:lnTo>
                  <a:pt x="103318" y="69259"/>
                </a:lnTo>
                <a:lnTo>
                  <a:pt x="97937" y="72592"/>
                </a:lnTo>
                <a:lnTo>
                  <a:pt x="97937" y="72592"/>
                </a:lnTo>
                <a:lnTo>
                  <a:pt x="97937" y="72592"/>
                </a:lnTo>
                <a:lnTo>
                  <a:pt x="92017" y="77407"/>
                </a:lnTo>
                <a:lnTo>
                  <a:pt x="88789" y="80370"/>
                </a:lnTo>
                <a:lnTo>
                  <a:pt x="88789" y="80370"/>
                </a:lnTo>
                <a:lnTo>
                  <a:pt x="87713" y="82962"/>
                </a:lnTo>
                <a:lnTo>
                  <a:pt x="87174" y="85555"/>
                </a:lnTo>
                <a:lnTo>
                  <a:pt x="87174" y="85555"/>
                </a:lnTo>
                <a:lnTo>
                  <a:pt x="87174" y="85555"/>
                </a:lnTo>
                <a:lnTo>
                  <a:pt x="87174" y="86296"/>
                </a:lnTo>
                <a:lnTo>
                  <a:pt x="87174" y="86296"/>
                </a:lnTo>
                <a:lnTo>
                  <a:pt x="87174" y="86296"/>
                </a:lnTo>
                <a:lnTo>
                  <a:pt x="86098" y="88148"/>
                </a:lnTo>
                <a:lnTo>
                  <a:pt x="84484" y="89629"/>
                </a:lnTo>
                <a:lnTo>
                  <a:pt x="84484" y="89629"/>
                </a:lnTo>
                <a:lnTo>
                  <a:pt x="82331" y="90000"/>
                </a:lnTo>
                <a:lnTo>
                  <a:pt x="79103" y="90000"/>
                </a:lnTo>
                <a:lnTo>
                  <a:pt x="56502" y="86296"/>
                </a:lnTo>
                <a:lnTo>
                  <a:pt x="56502" y="86296"/>
                </a:lnTo>
                <a:lnTo>
                  <a:pt x="55426" y="85925"/>
                </a:lnTo>
                <a:lnTo>
                  <a:pt x="54887" y="85555"/>
                </a:lnTo>
                <a:lnTo>
                  <a:pt x="54349" y="84814"/>
                </a:lnTo>
                <a:lnTo>
                  <a:pt x="54349" y="84074"/>
                </a:lnTo>
                <a:lnTo>
                  <a:pt x="54349" y="84074"/>
                </a:lnTo>
                <a:lnTo>
                  <a:pt x="54887" y="83333"/>
                </a:lnTo>
                <a:lnTo>
                  <a:pt x="55426" y="82592"/>
                </a:lnTo>
                <a:lnTo>
                  <a:pt x="56502" y="82592"/>
                </a:lnTo>
                <a:lnTo>
                  <a:pt x="58116" y="82592"/>
                </a:lnTo>
                <a:lnTo>
                  <a:pt x="80717" y="86296"/>
                </a:lnTo>
                <a:lnTo>
                  <a:pt x="81793" y="86296"/>
                </a:lnTo>
                <a:lnTo>
                  <a:pt x="81793" y="86296"/>
                </a:lnTo>
                <a:lnTo>
                  <a:pt x="81793" y="85925"/>
                </a:lnTo>
                <a:lnTo>
                  <a:pt x="81793" y="85555"/>
                </a:lnTo>
                <a:lnTo>
                  <a:pt x="81793" y="85555"/>
                </a:lnTo>
                <a:lnTo>
                  <a:pt x="82331" y="81481"/>
                </a:lnTo>
                <a:lnTo>
                  <a:pt x="82869" y="80000"/>
                </a:lnTo>
                <a:lnTo>
                  <a:pt x="83946" y="78518"/>
                </a:lnTo>
                <a:lnTo>
                  <a:pt x="83946" y="78518"/>
                </a:lnTo>
                <a:lnTo>
                  <a:pt x="87713" y="75185"/>
                </a:lnTo>
                <a:lnTo>
                  <a:pt x="94170" y="70000"/>
                </a:lnTo>
                <a:lnTo>
                  <a:pt x="94170" y="70000"/>
                </a:lnTo>
                <a:lnTo>
                  <a:pt x="94708" y="69629"/>
                </a:lnTo>
                <a:lnTo>
                  <a:pt x="95246" y="69629"/>
                </a:lnTo>
                <a:lnTo>
                  <a:pt x="95246" y="69629"/>
                </a:lnTo>
                <a:lnTo>
                  <a:pt x="99551" y="66666"/>
                </a:lnTo>
                <a:lnTo>
                  <a:pt x="103318" y="63703"/>
                </a:lnTo>
                <a:lnTo>
                  <a:pt x="106547" y="60370"/>
                </a:lnTo>
                <a:lnTo>
                  <a:pt x="109237" y="57037"/>
                </a:lnTo>
                <a:lnTo>
                  <a:pt x="111390" y="53333"/>
                </a:lnTo>
                <a:lnTo>
                  <a:pt x="113542" y="49259"/>
                </a:lnTo>
                <a:lnTo>
                  <a:pt x="114080" y="45185"/>
                </a:lnTo>
                <a:lnTo>
                  <a:pt x="114618" y="41111"/>
                </a:lnTo>
                <a:lnTo>
                  <a:pt x="114618" y="41111"/>
                </a:lnTo>
                <a:lnTo>
                  <a:pt x="114080" y="37037"/>
                </a:lnTo>
                <a:lnTo>
                  <a:pt x="113542" y="33333"/>
                </a:lnTo>
                <a:lnTo>
                  <a:pt x="111390" y="29629"/>
                </a:lnTo>
                <a:lnTo>
                  <a:pt x="109775" y="26296"/>
                </a:lnTo>
                <a:lnTo>
                  <a:pt x="107623" y="22962"/>
                </a:lnTo>
                <a:lnTo>
                  <a:pt x="104932" y="20000"/>
                </a:lnTo>
                <a:lnTo>
                  <a:pt x="101165" y="16666"/>
                </a:lnTo>
                <a:lnTo>
                  <a:pt x="97399" y="14074"/>
                </a:lnTo>
                <a:lnTo>
                  <a:pt x="97399" y="14074"/>
                </a:lnTo>
                <a:lnTo>
                  <a:pt x="93632" y="11481"/>
                </a:lnTo>
                <a:lnTo>
                  <a:pt x="89327" y="9629"/>
                </a:lnTo>
                <a:lnTo>
                  <a:pt x="84484" y="7777"/>
                </a:lnTo>
                <a:lnTo>
                  <a:pt x="80179" y="6296"/>
                </a:lnTo>
                <a:lnTo>
                  <a:pt x="75336" y="5185"/>
                </a:lnTo>
                <a:lnTo>
                  <a:pt x="70493" y="4444"/>
                </a:lnTo>
                <a:lnTo>
                  <a:pt x="64573" y="4074"/>
                </a:lnTo>
                <a:lnTo>
                  <a:pt x="59730" y="3703"/>
                </a:lnTo>
                <a:lnTo>
                  <a:pt x="59730" y="3703"/>
                </a:lnTo>
                <a:lnTo>
                  <a:pt x="54349" y="4074"/>
                </a:lnTo>
                <a:lnTo>
                  <a:pt x="49506" y="4444"/>
                </a:lnTo>
                <a:lnTo>
                  <a:pt x="44663" y="5185"/>
                </a:lnTo>
                <a:lnTo>
                  <a:pt x="39820" y="6296"/>
                </a:lnTo>
                <a:lnTo>
                  <a:pt x="34977" y="7777"/>
                </a:lnTo>
                <a:lnTo>
                  <a:pt x="30672" y="9629"/>
                </a:lnTo>
                <a:lnTo>
                  <a:pt x="26367" y="11481"/>
                </a:lnTo>
                <a:lnTo>
                  <a:pt x="21524" y="14074"/>
                </a:lnTo>
                <a:lnTo>
                  <a:pt x="21524" y="14074"/>
                </a:lnTo>
                <a:lnTo>
                  <a:pt x="17757" y="16666"/>
                </a:lnTo>
                <a:lnTo>
                  <a:pt x="14529" y="20000"/>
                </a:lnTo>
                <a:lnTo>
                  <a:pt x="11838" y="22962"/>
                </a:lnTo>
                <a:lnTo>
                  <a:pt x="9147" y="26296"/>
                </a:lnTo>
                <a:lnTo>
                  <a:pt x="7533" y="29629"/>
                </a:lnTo>
                <a:lnTo>
                  <a:pt x="6457" y="33333"/>
                </a:lnTo>
                <a:lnTo>
                  <a:pt x="5381" y="37037"/>
                </a:lnTo>
                <a:lnTo>
                  <a:pt x="5381" y="41111"/>
                </a:lnTo>
                <a:lnTo>
                  <a:pt x="5381" y="41111"/>
                </a:lnTo>
                <a:lnTo>
                  <a:pt x="5381" y="45185"/>
                </a:lnTo>
                <a:lnTo>
                  <a:pt x="6457" y="49259"/>
                </a:lnTo>
                <a:lnTo>
                  <a:pt x="8071" y="53333"/>
                </a:lnTo>
                <a:lnTo>
                  <a:pt x="10224" y="57037"/>
                </a:lnTo>
                <a:lnTo>
                  <a:pt x="12914" y="60370"/>
                </a:lnTo>
                <a:lnTo>
                  <a:pt x="16143" y="63703"/>
                </a:lnTo>
                <a:lnTo>
                  <a:pt x="19910" y="66666"/>
                </a:lnTo>
                <a:lnTo>
                  <a:pt x="24753" y="69629"/>
                </a:lnTo>
                <a:lnTo>
                  <a:pt x="24753" y="69629"/>
                </a:lnTo>
                <a:lnTo>
                  <a:pt x="25829" y="70000"/>
                </a:lnTo>
                <a:lnTo>
                  <a:pt x="25829" y="70000"/>
                </a:lnTo>
                <a:lnTo>
                  <a:pt x="32286" y="75185"/>
                </a:lnTo>
                <a:lnTo>
                  <a:pt x="36053" y="78518"/>
                </a:lnTo>
                <a:lnTo>
                  <a:pt x="36053" y="78518"/>
                </a:lnTo>
                <a:lnTo>
                  <a:pt x="37668" y="81481"/>
                </a:lnTo>
                <a:lnTo>
                  <a:pt x="38206" y="85555"/>
                </a:lnTo>
                <a:lnTo>
                  <a:pt x="38206" y="87407"/>
                </a:lnTo>
                <a:lnTo>
                  <a:pt x="38206" y="88148"/>
                </a:lnTo>
                <a:lnTo>
                  <a:pt x="38206" y="88148"/>
                </a:lnTo>
                <a:lnTo>
                  <a:pt x="38206" y="89629"/>
                </a:lnTo>
                <a:lnTo>
                  <a:pt x="38744" y="90000"/>
                </a:lnTo>
                <a:lnTo>
                  <a:pt x="82869" y="96666"/>
                </a:lnTo>
                <a:lnTo>
                  <a:pt x="82869" y="96666"/>
                </a:lnTo>
                <a:lnTo>
                  <a:pt x="83946" y="97037"/>
                </a:lnTo>
                <a:lnTo>
                  <a:pt x="84484" y="97407"/>
                </a:lnTo>
                <a:lnTo>
                  <a:pt x="85022" y="98148"/>
                </a:lnTo>
                <a:lnTo>
                  <a:pt x="84484" y="98888"/>
                </a:lnTo>
                <a:lnTo>
                  <a:pt x="84484" y="98888"/>
                </a:lnTo>
                <a:lnTo>
                  <a:pt x="83946" y="100000"/>
                </a:lnTo>
                <a:lnTo>
                  <a:pt x="82331" y="100370"/>
                </a:lnTo>
                <a:lnTo>
                  <a:pt x="82331" y="100370"/>
                </a:lnTo>
                <a:lnTo>
                  <a:pt x="81793" y="100370"/>
                </a:lnTo>
                <a:lnTo>
                  <a:pt x="37130" y="93703"/>
                </a:lnTo>
                <a:lnTo>
                  <a:pt x="37130" y="93703"/>
                </a:lnTo>
                <a:lnTo>
                  <a:pt x="34977" y="92962"/>
                </a:lnTo>
                <a:lnTo>
                  <a:pt x="33901" y="91851"/>
                </a:lnTo>
                <a:lnTo>
                  <a:pt x="32825" y="90370"/>
                </a:lnTo>
                <a:lnTo>
                  <a:pt x="32825" y="88148"/>
                </a:lnTo>
                <a:lnTo>
                  <a:pt x="32825" y="87407"/>
                </a:lnTo>
                <a:lnTo>
                  <a:pt x="32825" y="87407"/>
                </a:lnTo>
                <a:lnTo>
                  <a:pt x="32825" y="85555"/>
                </a:lnTo>
                <a:lnTo>
                  <a:pt x="32825" y="85555"/>
                </a:lnTo>
                <a:lnTo>
                  <a:pt x="32286" y="82962"/>
                </a:lnTo>
                <a:lnTo>
                  <a:pt x="30672" y="80370"/>
                </a:lnTo>
                <a:lnTo>
                  <a:pt x="30672" y="80370"/>
                </a:lnTo>
                <a:lnTo>
                  <a:pt x="27443" y="77407"/>
                </a:lnTo>
                <a:lnTo>
                  <a:pt x="21524" y="72592"/>
                </a:lnTo>
                <a:lnTo>
                  <a:pt x="21524" y="72592"/>
                </a:lnTo>
                <a:lnTo>
                  <a:pt x="20448" y="72222"/>
                </a:lnTo>
                <a:lnTo>
                  <a:pt x="20448" y="72222"/>
                </a:lnTo>
                <a:lnTo>
                  <a:pt x="15605" y="69259"/>
                </a:lnTo>
                <a:lnTo>
                  <a:pt x="11300" y="65925"/>
                </a:lnTo>
                <a:lnTo>
                  <a:pt x="8071" y="62222"/>
                </a:lnTo>
                <a:lnTo>
                  <a:pt x="4843" y="58518"/>
                </a:lnTo>
                <a:lnTo>
                  <a:pt x="2690" y="54814"/>
                </a:lnTo>
                <a:lnTo>
                  <a:pt x="1076" y="50000"/>
                </a:lnTo>
                <a:lnTo>
                  <a:pt x="0" y="45925"/>
                </a:lnTo>
                <a:lnTo>
                  <a:pt x="0" y="41111"/>
                </a:lnTo>
                <a:lnTo>
                  <a:pt x="0" y="41111"/>
                </a:lnTo>
                <a:lnTo>
                  <a:pt x="0" y="36666"/>
                </a:lnTo>
                <a:lnTo>
                  <a:pt x="1076" y="32592"/>
                </a:lnTo>
                <a:lnTo>
                  <a:pt x="2152" y="28518"/>
                </a:lnTo>
                <a:lnTo>
                  <a:pt x="4304" y="24814"/>
                </a:lnTo>
                <a:lnTo>
                  <a:pt x="6995" y="21111"/>
                </a:lnTo>
                <a:lnTo>
                  <a:pt x="10224" y="17407"/>
                </a:lnTo>
                <a:lnTo>
                  <a:pt x="13991" y="14444"/>
                </a:lnTo>
                <a:lnTo>
                  <a:pt x="17757" y="11481"/>
                </a:lnTo>
                <a:lnTo>
                  <a:pt x="17757" y="11481"/>
                </a:lnTo>
                <a:lnTo>
                  <a:pt x="22600" y="8888"/>
                </a:lnTo>
                <a:lnTo>
                  <a:pt x="27982" y="6296"/>
                </a:lnTo>
                <a:lnTo>
                  <a:pt x="32825" y="4444"/>
                </a:lnTo>
                <a:lnTo>
                  <a:pt x="37668" y="2962"/>
                </a:lnTo>
                <a:lnTo>
                  <a:pt x="43049" y="1481"/>
                </a:lnTo>
                <a:lnTo>
                  <a:pt x="48430" y="740"/>
                </a:lnTo>
                <a:lnTo>
                  <a:pt x="53811" y="370"/>
                </a:lnTo>
                <a:lnTo>
                  <a:pt x="59730" y="0"/>
                </a:lnTo>
                <a:lnTo>
                  <a:pt x="59730" y="0"/>
                </a:lnTo>
                <a:lnTo>
                  <a:pt x="65112" y="370"/>
                </a:lnTo>
                <a:lnTo>
                  <a:pt x="71569" y="740"/>
                </a:lnTo>
                <a:lnTo>
                  <a:pt x="76950" y="1481"/>
                </a:lnTo>
                <a:lnTo>
                  <a:pt x="81793" y="2962"/>
                </a:lnTo>
                <a:lnTo>
                  <a:pt x="87174" y="4444"/>
                </a:lnTo>
                <a:lnTo>
                  <a:pt x="92017" y="6296"/>
                </a:lnTo>
                <a:lnTo>
                  <a:pt x="96860" y="8518"/>
                </a:lnTo>
                <a:lnTo>
                  <a:pt x="101165" y="11111"/>
                </a:lnTo>
                <a:lnTo>
                  <a:pt x="101165" y="11111"/>
                </a:lnTo>
                <a:close/>
                <a:moveTo>
                  <a:pt x="80717" y="110370"/>
                </a:moveTo>
                <a:lnTo>
                  <a:pt x="37130" y="103703"/>
                </a:lnTo>
                <a:lnTo>
                  <a:pt x="37130" y="103703"/>
                </a:lnTo>
                <a:lnTo>
                  <a:pt x="36053" y="103333"/>
                </a:lnTo>
                <a:lnTo>
                  <a:pt x="35515" y="102962"/>
                </a:lnTo>
                <a:lnTo>
                  <a:pt x="34977" y="102222"/>
                </a:lnTo>
                <a:lnTo>
                  <a:pt x="35515" y="101481"/>
                </a:lnTo>
                <a:lnTo>
                  <a:pt x="35515" y="101481"/>
                </a:lnTo>
                <a:lnTo>
                  <a:pt x="36053" y="100740"/>
                </a:lnTo>
                <a:lnTo>
                  <a:pt x="36591" y="100000"/>
                </a:lnTo>
                <a:lnTo>
                  <a:pt x="37668" y="100000"/>
                </a:lnTo>
                <a:lnTo>
                  <a:pt x="38744" y="100000"/>
                </a:lnTo>
                <a:lnTo>
                  <a:pt x="82331" y="106666"/>
                </a:lnTo>
                <a:lnTo>
                  <a:pt x="82331" y="106666"/>
                </a:lnTo>
                <a:lnTo>
                  <a:pt x="83408" y="107037"/>
                </a:lnTo>
                <a:lnTo>
                  <a:pt x="83946" y="107407"/>
                </a:lnTo>
                <a:lnTo>
                  <a:pt x="84484" y="108148"/>
                </a:lnTo>
                <a:lnTo>
                  <a:pt x="84484" y="108888"/>
                </a:lnTo>
                <a:lnTo>
                  <a:pt x="84484" y="108888"/>
                </a:lnTo>
                <a:lnTo>
                  <a:pt x="83408" y="110000"/>
                </a:lnTo>
                <a:lnTo>
                  <a:pt x="81793" y="110370"/>
                </a:lnTo>
                <a:lnTo>
                  <a:pt x="81793" y="110370"/>
                </a:lnTo>
                <a:lnTo>
                  <a:pt x="80717" y="110370"/>
                </a:lnTo>
                <a:lnTo>
                  <a:pt x="80717" y="110370"/>
                </a:lnTo>
                <a:close/>
                <a:moveTo>
                  <a:pt x="76950" y="116296"/>
                </a:moveTo>
                <a:lnTo>
                  <a:pt x="76950" y="116296"/>
                </a:lnTo>
                <a:lnTo>
                  <a:pt x="78026" y="116666"/>
                </a:lnTo>
                <a:lnTo>
                  <a:pt x="78565" y="117037"/>
                </a:lnTo>
                <a:lnTo>
                  <a:pt x="79103" y="117777"/>
                </a:lnTo>
                <a:lnTo>
                  <a:pt x="79103" y="118518"/>
                </a:lnTo>
                <a:lnTo>
                  <a:pt x="79103" y="118518"/>
                </a:lnTo>
                <a:lnTo>
                  <a:pt x="78026" y="119629"/>
                </a:lnTo>
                <a:lnTo>
                  <a:pt x="76412" y="120000"/>
                </a:lnTo>
                <a:lnTo>
                  <a:pt x="76412" y="120000"/>
                </a:lnTo>
                <a:lnTo>
                  <a:pt x="75336" y="120000"/>
                </a:lnTo>
                <a:lnTo>
                  <a:pt x="39820" y="114444"/>
                </a:lnTo>
                <a:lnTo>
                  <a:pt x="39820" y="114444"/>
                </a:lnTo>
                <a:lnTo>
                  <a:pt x="38744" y="114444"/>
                </a:lnTo>
                <a:lnTo>
                  <a:pt x="38206" y="113333"/>
                </a:lnTo>
                <a:lnTo>
                  <a:pt x="37668" y="112962"/>
                </a:lnTo>
                <a:lnTo>
                  <a:pt x="38206" y="112222"/>
                </a:lnTo>
                <a:lnTo>
                  <a:pt x="38206" y="112222"/>
                </a:lnTo>
                <a:lnTo>
                  <a:pt x="38744" y="111111"/>
                </a:lnTo>
                <a:lnTo>
                  <a:pt x="39282" y="110740"/>
                </a:lnTo>
                <a:lnTo>
                  <a:pt x="40358" y="110740"/>
                </a:lnTo>
                <a:lnTo>
                  <a:pt x="41434" y="110740"/>
                </a:lnTo>
                <a:lnTo>
                  <a:pt x="76950" y="11629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ṣliďè"/>
          <p:cNvSpPr/>
          <p:nvPr/>
        </p:nvSpPr>
        <p:spPr>
          <a:xfrm>
            <a:off x="3803566" y="2504161"/>
            <a:ext cx="480392" cy="477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8148"/>
                </a:moveTo>
                <a:lnTo>
                  <a:pt x="120000" y="58148"/>
                </a:lnTo>
                <a:lnTo>
                  <a:pt x="120000" y="58888"/>
                </a:lnTo>
                <a:lnTo>
                  <a:pt x="119629" y="59629"/>
                </a:lnTo>
                <a:lnTo>
                  <a:pt x="118888" y="60000"/>
                </a:lnTo>
                <a:lnTo>
                  <a:pt x="118148" y="60000"/>
                </a:lnTo>
                <a:lnTo>
                  <a:pt x="108518" y="60000"/>
                </a:lnTo>
                <a:lnTo>
                  <a:pt x="108518" y="60000"/>
                </a:lnTo>
                <a:lnTo>
                  <a:pt x="108518" y="64814"/>
                </a:lnTo>
                <a:lnTo>
                  <a:pt x="107777" y="69259"/>
                </a:lnTo>
                <a:lnTo>
                  <a:pt x="106666" y="74074"/>
                </a:lnTo>
                <a:lnTo>
                  <a:pt x="105555" y="78148"/>
                </a:lnTo>
                <a:lnTo>
                  <a:pt x="103703" y="82222"/>
                </a:lnTo>
                <a:lnTo>
                  <a:pt x="101111" y="85925"/>
                </a:lnTo>
                <a:lnTo>
                  <a:pt x="98518" y="89629"/>
                </a:lnTo>
                <a:lnTo>
                  <a:pt x="95555" y="93333"/>
                </a:lnTo>
                <a:lnTo>
                  <a:pt x="95555" y="93333"/>
                </a:lnTo>
                <a:lnTo>
                  <a:pt x="92222" y="96296"/>
                </a:lnTo>
                <a:lnTo>
                  <a:pt x="88518" y="99259"/>
                </a:lnTo>
                <a:lnTo>
                  <a:pt x="84814" y="101851"/>
                </a:lnTo>
                <a:lnTo>
                  <a:pt x="81111" y="103703"/>
                </a:lnTo>
                <a:lnTo>
                  <a:pt x="77037" y="105925"/>
                </a:lnTo>
                <a:lnTo>
                  <a:pt x="72962" y="107407"/>
                </a:lnTo>
                <a:lnTo>
                  <a:pt x="68148" y="108148"/>
                </a:lnTo>
                <a:lnTo>
                  <a:pt x="63333" y="108888"/>
                </a:lnTo>
                <a:lnTo>
                  <a:pt x="63333" y="118148"/>
                </a:lnTo>
                <a:lnTo>
                  <a:pt x="63333" y="118148"/>
                </a:lnTo>
                <a:lnTo>
                  <a:pt x="63333" y="118888"/>
                </a:lnTo>
                <a:lnTo>
                  <a:pt x="62962" y="119629"/>
                </a:lnTo>
                <a:lnTo>
                  <a:pt x="62222" y="120000"/>
                </a:lnTo>
                <a:lnTo>
                  <a:pt x="61481" y="120000"/>
                </a:lnTo>
                <a:lnTo>
                  <a:pt x="61481" y="120000"/>
                </a:lnTo>
                <a:lnTo>
                  <a:pt x="60740" y="120000"/>
                </a:lnTo>
                <a:lnTo>
                  <a:pt x="60000" y="119629"/>
                </a:lnTo>
                <a:lnTo>
                  <a:pt x="60000" y="118888"/>
                </a:lnTo>
                <a:lnTo>
                  <a:pt x="59629" y="118148"/>
                </a:lnTo>
                <a:lnTo>
                  <a:pt x="59629" y="108888"/>
                </a:lnTo>
                <a:lnTo>
                  <a:pt x="59629" y="108888"/>
                </a:lnTo>
                <a:lnTo>
                  <a:pt x="54814" y="108888"/>
                </a:lnTo>
                <a:lnTo>
                  <a:pt x="50000" y="108148"/>
                </a:lnTo>
                <a:lnTo>
                  <a:pt x="45555" y="107037"/>
                </a:lnTo>
                <a:lnTo>
                  <a:pt x="41111" y="105555"/>
                </a:lnTo>
                <a:lnTo>
                  <a:pt x="36666" y="102962"/>
                </a:lnTo>
                <a:lnTo>
                  <a:pt x="32592" y="100740"/>
                </a:lnTo>
                <a:lnTo>
                  <a:pt x="28888" y="97777"/>
                </a:lnTo>
                <a:lnTo>
                  <a:pt x="25185" y="94444"/>
                </a:lnTo>
                <a:lnTo>
                  <a:pt x="25185" y="94444"/>
                </a:lnTo>
                <a:lnTo>
                  <a:pt x="21851" y="90740"/>
                </a:lnTo>
                <a:lnTo>
                  <a:pt x="19259" y="87037"/>
                </a:lnTo>
                <a:lnTo>
                  <a:pt x="16666" y="82962"/>
                </a:lnTo>
                <a:lnTo>
                  <a:pt x="14814" y="78888"/>
                </a:lnTo>
                <a:lnTo>
                  <a:pt x="13333" y="74444"/>
                </a:lnTo>
                <a:lnTo>
                  <a:pt x="12222" y="69629"/>
                </a:lnTo>
                <a:lnTo>
                  <a:pt x="11481" y="64814"/>
                </a:lnTo>
                <a:lnTo>
                  <a:pt x="11111" y="60000"/>
                </a:lnTo>
                <a:lnTo>
                  <a:pt x="1851" y="60000"/>
                </a:lnTo>
                <a:lnTo>
                  <a:pt x="1851" y="60000"/>
                </a:lnTo>
                <a:lnTo>
                  <a:pt x="1111" y="60000"/>
                </a:lnTo>
                <a:lnTo>
                  <a:pt x="370" y="59629"/>
                </a:lnTo>
                <a:lnTo>
                  <a:pt x="0" y="58888"/>
                </a:lnTo>
                <a:lnTo>
                  <a:pt x="0" y="58148"/>
                </a:lnTo>
                <a:lnTo>
                  <a:pt x="0" y="58148"/>
                </a:lnTo>
                <a:lnTo>
                  <a:pt x="0" y="57407"/>
                </a:lnTo>
                <a:lnTo>
                  <a:pt x="370" y="56666"/>
                </a:lnTo>
                <a:lnTo>
                  <a:pt x="1111" y="56296"/>
                </a:lnTo>
                <a:lnTo>
                  <a:pt x="1851" y="56296"/>
                </a:lnTo>
                <a:lnTo>
                  <a:pt x="11481" y="56296"/>
                </a:lnTo>
                <a:lnTo>
                  <a:pt x="11481" y="56296"/>
                </a:lnTo>
                <a:lnTo>
                  <a:pt x="11851" y="51851"/>
                </a:lnTo>
                <a:lnTo>
                  <a:pt x="12962" y="47407"/>
                </a:lnTo>
                <a:lnTo>
                  <a:pt x="14074" y="42962"/>
                </a:lnTo>
                <a:lnTo>
                  <a:pt x="15925" y="38888"/>
                </a:lnTo>
                <a:lnTo>
                  <a:pt x="18148" y="34814"/>
                </a:lnTo>
                <a:lnTo>
                  <a:pt x="20370" y="31111"/>
                </a:lnTo>
                <a:lnTo>
                  <a:pt x="23333" y="27777"/>
                </a:lnTo>
                <a:lnTo>
                  <a:pt x="26666" y="24444"/>
                </a:lnTo>
                <a:lnTo>
                  <a:pt x="26666" y="24444"/>
                </a:lnTo>
                <a:lnTo>
                  <a:pt x="30000" y="21481"/>
                </a:lnTo>
                <a:lnTo>
                  <a:pt x="33703" y="18888"/>
                </a:lnTo>
                <a:lnTo>
                  <a:pt x="37777" y="16666"/>
                </a:lnTo>
                <a:lnTo>
                  <a:pt x="42222" y="14814"/>
                </a:lnTo>
                <a:lnTo>
                  <a:pt x="46296" y="13333"/>
                </a:lnTo>
                <a:lnTo>
                  <a:pt x="50740" y="12222"/>
                </a:lnTo>
                <a:lnTo>
                  <a:pt x="55185" y="11851"/>
                </a:lnTo>
                <a:lnTo>
                  <a:pt x="59629" y="11481"/>
                </a:lnTo>
                <a:lnTo>
                  <a:pt x="59629" y="1851"/>
                </a:lnTo>
                <a:lnTo>
                  <a:pt x="59629" y="1851"/>
                </a:lnTo>
                <a:lnTo>
                  <a:pt x="60000" y="1111"/>
                </a:lnTo>
                <a:lnTo>
                  <a:pt x="60000" y="370"/>
                </a:lnTo>
                <a:lnTo>
                  <a:pt x="60740" y="0"/>
                </a:lnTo>
                <a:lnTo>
                  <a:pt x="61481" y="0"/>
                </a:lnTo>
                <a:lnTo>
                  <a:pt x="61481" y="0"/>
                </a:lnTo>
                <a:lnTo>
                  <a:pt x="62222" y="0"/>
                </a:lnTo>
                <a:lnTo>
                  <a:pt x="62962" y="370"/>
                </a:lnTo>
                <a:lnTo>
                  <a:pt x="63333" y="1111"/>
                </a:lnTo>
                <a:lnTo>
                  <a:pt x="63333" y="1851"/>
                </a:lnTo>
                <a:lnTo>
                  <a:pt x="63333" y="11851"/>
                </a:lnTo>
                <a:lnTo>
                  <a:pt x="63333" y="11851"/>
                </a:lnTo>
                <a:lnTo>
                  <a:pt x="67777" y="12222"/>
                </a:lnTo>
                <a:lnTo>
                  <a:pt x="72222" y="13333"/>
                </a:lnTo>
                <a:lnTo>
                  <a:pt x="76296" y="14444"/>
                </a:lnTo>
                <a:lnTo>
                  <a:pt x="80000" y="15925"/>
                </a:lnTo>
                <a:lnTo>
                  <a:pt x="83703" y="17777"/>
                </a:lnTo>
                <a:lnTo>
                  <a:pt x="87407" y="20000"/>
                </a:lnTo>
                <a:lnTo>
                  <a:pt x="90740" y="22962"/>
                </a:lnTo>
                <a:lnTo>
                  <a:pt x="94074" y="25925"/>
                </a:lnTo>
                <a:lnTo>
                  <a:pt x="94074" y="25925"/>
                </a:lnTo>
                <a:lnTo>
                  <a:pt x="97037" y="28888"/>
                </a:lnTo>
                <a:lnTo>
                  <a:pt x="99629" y="32222"/>
                </a:lnTo>
                <a:lnTo>
                  <a:pt x="102222" y="35925"/>
                </a:lnTo>
                <a:lnTo>
                  <a:pt x="104074" y="39629"/>
                </a:lnTo>
                <a:lnTo>
                  <a:pt x="105925" y="43703"/>
                </a:lnTo>
                <a:lnTo>
                  <a:pt x="107037" y="47777"/>
                </a:lnTo>
                <a:lnTo>
                  <a:pt x="107777" y="52222"/>
                </a:lnTo>
                <a:lnTo>
                  <a:pt x="108518" y="56296"/>
                </a:lnTo>
                <a:lnTo>
                  <a:pt x="118148" y="56296"/>
                </a:lnTo>
                <a:lnTo>
                  <a:pt x="118148" y="56296"/>
                </a:lnTo>
                <a:lnTo>
                  <a:pt x="118888" y="56296"/>
                </a:lnTo>
                <a:lnTo>
                  <a:pt x="119629" y="56666"/>
                </a:lnTo>
                <a:lnTo>
                  <a:pt x="120000" y="57407"/>
                </a:lnTo>
                <a:lnTo>
                  <a:pt x="120000" y="58148"/>
                </a:lnTo>
                <a:lnTo>
                  <a:pt x="120000" y="58148"/>
                </a:lnTo>
                <a:close/>
                <a:moveTo>
                  <a:pt x="104814" y="60000"/>
                </a:moveTo>
                <a:lnTo>
                  <a:pt x="104814" y="60000"/>
                </a:lnTo>
                <a:lnTo>
                  <a:pt x="104814" y="55555"/>
                </a:lnTo>
                <a:lnTo>
                  <a:pt x="104074" y="51111"/>
                </a:lnTo>
                <a:lnTo>
                  <a:pt x="102962" y="47037"/>
                </a:lnTo>
                <a:lnTo>
                  <a:pt x="101111" y="42962"/>
                </a:lnTo>
                <a:lnTo>
                  <a:pt x="99259" y="38888"/>
                </a:lnTo>
                <a:lnTo>
                  <a:pt x="97037" y="35185"/>
                </a:lnTo>
                <a:lnTo>
                  <a:pt x="94444" y="31851"/>
                </a:lnTo>
                <a:lnTo>
                  <a:pt x="91481" y="28148"/>
                </a:lnTo>
                <a:lnTo>
                  <a:pt x="91481" y="28148"/>
                </a:lnTo>
                <a:lnTo>
                  <a:pt x="88148" y="25185"/>
                </a:lnTo>
                <a:lnTo>
                  <a:pt x="84444" y="22592"/>
                </a:lnTo>
                <a:lnTo>
                  <a:pt x="80740" y="20370"/>
                </a:lnTo>
                <a:lnTo>
                  <a:pt x="77037" y="18518"/>
                </a:lnTo>
                <a:lnTo>
                  <a:pt x="72962" y="17037"/>
                </a:lnTo>
                <a:lnTo>
                  <a:pt x="68518" y="15925"/>
                </a:lnTo>
                <a:lnTo>
                  <a:pt x="64074" y="15555"/>
                </a:lnTo>
                <a:lnTo>
                  <a:pt x="59629" y="15185"/>
                </a:lnTo>
                <a:lnTo>
                  <a:pt x="59629" y="15185"/>
                </a:lnTo>
                <a:lnTo>
                  <a:pt x="55185" y="15555"/>
                </a:lnTo>
                <a:lnTo>
                  <a:pt x="50740" y="15925"/>
                </a:lnTo>
                <a:lnTo>
                  <a:pt x="46666" y="17037"/>
                </a:lnTo>
                <a:lnTo>
                  <a:pt x="42592" y="18518"/>
                </a:lnTo>
                <a:lnTo>
                  <a:pt x="38518" y="20370"/>
                </a:lnTo>
                <a:lnTo>
                  <a:pt x="34814" y="22592"/>
                </a:lnTo>
                <a:lnTo>
                  <a:pt x="31481" y="25185"/>
                </a:lnTo>
                <a:lnTo>
                  <a:pt x="28148" y="28148"/>
                </a:lnTo>
                <a:lnTo>
                  <a:pt x="28148" y="28148"/>
                </a:lnTo>
                <a:lnTo>
                  <a:pt x="24814" y="31851"/>
                </a:lnTo>
                <a:lnTo>
                  <a:pt x="22222" y="35185"/>
                </a:lnTo>
                <a:lnTo>
                  <a:pt x="20000" y="38888"/>
                </a:lnTo>
                <a:lnTo>
                  <a:pt x="18148" y="42962"/>
                </a:lnTo>
                <a:lnTo>
                  <a:pt x="16666" y="47037"/>
                </a:lnTo>
                <a:lnTo>
                  <a:pt x="15555" y="51111"/>
                </a:lnTo>
                <a:lnTo>
                  <a:pt x="15185" y="55555"/>
                </a:lnTo>
                <a:lnTo>
                  <a:pt x="14814" y="60000"/>
                </a:lnTo>
                <a:lnTo>
                  <a:pt x="14814" y="60000"/>
                </a:lnTo>
                <a:lnTo>
                  <a:pt x="15185" y="64444"/>
                </a:lnTo>
                <a:lnTo>
                  <a:pt x="15555" y="68888"/>
                </a:lnTo>
                <a:lnTo>
                  <a:pt x="16666" y="73333"/>
                </a:lnTo>
                <a:lnTo>
                  <a:pt x="18148" y="77407"/>
                </a:lnTo>
                <a:lnTo>
                  <a:pt x="20000" y="81111"/>
                </a:lnTo>
                <a:lnTo>
                  <a:pt x="22222" y="84814"/>
                </a:lnTo>
                <a:lnTo>
                  <a:pt x="24814" y="88518"/>
                </a:lnTo>
                <a:lnTo>
                  <a:pt x="28148" y="91851"/>
                </a:lnTo>
                <a:lnTo>
                  <a:pt x="28148" y="91851"/>
                </a:lnTo>
                <a:lnTo>
                  <a:pt x="31481" y="94814"/>
                </a:lnTo>
                <a:lnTo>
                  <a:pt x="34814" y="97407"/>
                </a:lnTo>
                <a:lnTo>
                  <a:pt x="38518" y="99629"/>
                </a:lnTo>
                <a:lnTo>
                  <a:pt x="42592" y="101481"/>
                </a:lnTo>
                <a:lnTo>
                  <a:pt x="46666" y="102962"/>
                </a:lnTo>
                <a:lnTo>
                  <a:pt x="50740" y="104074"/>
                </a:lnTo>
                <a:lnTo>
                  <a:pt x="55185" y="105185"/>
                </a:lnTo>
                <a:lnTo>
                  <a:pt x="59629" y="105185"/>
                </a:lnTo>
                <a:lnTo>
                  <a:pt x="59629" y="105185"/>
                </a:lnTo>
                <a:lnTo>
                  <a:pt x="64074" y="105185"/>
                </a:lnTo>
                <a:lnTo>
                  <a:pt x="68518" y="104074"/>
                </a:lnTo>
                <a:lnTo>
                  <a:pt x="72962" y="102962"/>
                </a:lnTo>
                <a:lnTo>
                  <a:pt x="77037" y="101481"/>
                </a:lnTo>
                <a:lnTo>
                  <a:pt x="80740" y="99629"/>
                </a:lnTo>
                <a:lnTo>
                  <a:pt x="84444" y="97407"/>
                </a:lnTo>
                <a:lnTo>
                  <a:pt x="88148" y="94814"/>
                </a:lnTo>
                <a:lnTo>
                  <a:pt x="91481" y="91851"/>
                </a:lnTo>
                <a:lnTo>
                  <a:pt x="91481" y="91851"/>
                </a:lnTo>
                <a:lnTo>
                  <a:pt x="94444" y="88518"/>
                </a:lnTo>
                <a:lnTo>
                  <a:pt x="97037" y="84814"/>
                </a:lnTo>
                <a:lnTo>
                  <a:pt x="99259" y="81111"/>
                </a:lnTo>
                <a:lnTo>
                  <a:pt x="101111" y="77407"/>
                </a:lnTo>
                <a:lnTo>
                  <a:pt x="102962" y="73333"/>
                </a:lnTo>
                <a:lnTo>
                  <a:pt x="104074" y="68888"/>
                </a:lnTo>
                <a:lnTo>
                  <a:pt x="104814" y="64444"/>
                </a:lnTo>
                <a:lnTo>
                  <a:pt x="104814" y="60000"/>
                </a:lnTo>
                <a:lnTo>
                  <a:pt x="104814" y="60000"/>
                </a:lnTo>
                <a:close/>
                <a:moveTo>
                  <a:pt x="63333" y="56296"/>
                </a:moveTo>
                <a:lnTo>
                  <a:pt x="98888" y="56296"/>
                </a:lnTo>
                <a:lnTo>
                  <a:pt x="98888" y="56296"/>
                </a:lnTo>
                <a:lnTo>
                  <a:pt x="99629" y="56296"/>
                </a:lnTo>
                <a:lnTo>
                  <a:pt x="100370" y="56666"/>
                </a:lnTo>
                <a:lnTo>
                  <a:pt x="100740" y="57407"/>
                </a:lnTo>
                <a:lnTo>
                  <a:pt x="100740" y="58148"/>
                </a:lnTo>
                <a:lnTo>
                  <a:pt x="100740" y="58148"/>
                </a:lnTo>
                <a:lnTo>
                  <a:pt x="100740" y="58888"/>
                </a:lnTo>
                <a:lnTo>
                  <a:pt x="100370" y="59629"/>
                </a:lnTo>
                <a:lnTo>
                  <a:pt x="99629" y="60000"/>
                </a:lnTo>
                <a:lnTo>
                  <a:pt x="98888" y="60000"/>
                </a:lnTo>
                <a:lnTo>
                  <a:pt x="63333" y="60000"/>
                </a:lnTo>
                <a:lnTo>
                  <a:pt x="63333" y="95555"/>
                </a:lnTo>
                <a:lnTo>
                  <a:pt x="63333" y="95555"/>
                </a:lnTo>
                <a:lnTo>
                  <a:pt x="63333" y="96296"/>
                </a:lnTo>
                <a:lnTo>
                  <a:pt x="62962" y="97037"/>
                </a:lnTo>
                <a:lnTo>
                  <a:pt x="62222" y="97407"/>
                </a:lnTo>
                <a:lnTo>
                  <a:pt x="61481" y="97407"/>
                </a:lnTo>
                <a:lnTo>
                  <a:pt x="61481" y="97407"/>
                </a:lnTo>
                <a:lnTo>
                  <a:pt x="60740" y="97407"/>
                </a:lnTo>
                <a:lnTo>
                  <a:pt x="60000" y="97037"/>
                </a:lnTo>
                <a:lnTo>
                  <a:pt x="60000" y="96296"/>
                </a:lnTo>
                <a:lnTo>
                  <a:pt x="59629" y="95555"/>
                </a:lnTo>
                <a:lnTo>
                  <a:pt x="59629" y="60000"/>
                </a:lnTo>
                <a:lnTo>
                  <a:pt x="24074" y="60000"/>
                </a:lnTo>
                <a:lnTo>
                  <a:pt x="24074" y="60000"/>
                </a:lnTo>
                <a:lnTo>
                  <a:pt x="23333" y="60000"/>
                </a:lnTo>
                <a:lnTo>
                  <a:pt x="22592" y="59629"/>
                </a:lnTo>
                <a:lnTo>
                  <a:pt x="22592" y="58888"/>
                </a:lnTo>
                <a:lnTo>
                  <a:pt x="22222" y="58148"/>
                </a:lnTo>
                <a:lnTo>
                  <a:pt x="22222" y="58148"/>
                </a:lnTo>
                <a:lnTo>
                  <a:pt x="22592" y="57407"/>
                </a:lnTo>
                <a:lnTo>
                  <a:pt x="22592" y="56666"/>
                </a:lnTo>
                <a:lnTo>
                  <a:pt x="23333" y="56296"/>
                </a:lnTo>
                <a:lnTo>
                  <a:pt x="24074" y="56296"/>
                </a:lnTo>
                <a:lnTo>
                  <a:pt x="59629" y="56296"/>
                </a:lnTo>
                <a:lnTo>
                  <a:pt x="59629" y="24444"/>
                </a:lnTo>
                <a:lnTo>
                  <a:pt x="59629" y="24444"/>
                </a:lnTo>
                <a:lnTo>
                  <a:pt x="60000" y="23703"/>
                </a:lnTo>
                <a:lnTo>
                  <a:pt x="60000" y="22962"/>
                </a:lnTo>
                <a:lnTo>
                  <a:pt x="60740" y="22592"/>
                </a:lnTo>
                <a:lnTo>
                  <a:pt x="61481" y="22592"/>
                </a:lnTo>
                <a:lnTo>
                  <a:pt x="61481" y="22592"/>
                </a:lnTo>
                <a:lnTo>
                  <a:pt x="62222" y="22592"/>
                </a:lnTo>
                <a:lnTo>
                  <a:pt x="62962" y="22962"/>
                </a:lnTo>
                <a:lnTo>
                  <a:pt x="63333" y="23703"/>
                </a:lnTo>
                <a:lnTo>
                  <a:pt x="63333" y="24444"/>
                </a:lnTo>
                <a:lnTo>
                  <a:pt x="63333" y="5629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0" name="直接箭头连接符 39"/>
          <p:cNvCxnSpPr/>
          <p:nvPr/>
        </p:nvCxnSpPr>
        <p:spPr>
          <a:xfrm>
            <a:off x="1129822" y="4370599"/>
            <a:ext cx="9932356" cy="1980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iś1ídé"/>
          <p:cNvSpPr txBox="1"/>
          <p:nvPr/>
        </p:nvSpPr>
        <p:spPr>
          <a:xfrm>
            <a:off x="1321226" y="3053268"/>
            <a:ext cx="1381977" cy="21122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200" b="0" i="0" u="none" strike="noStrike" cap="none" baseline="0">
                <a:solidFill>
                  <a:schemeClr val="lt1"/>
                </a:solidFill>
              </a:rPr>
              <a:t>关键词</a:t>
            </a:r>
          </a:p>
        </p:txBody>
      </p:sp>
      <p:sp>
        <p:nvSpPr>
          <p:cNvPr id="42" name="îśliďè"/>
          <p:cNvSpPr txBox="1"/>
          <p:nvPr/>
        </p:nvSpPr>
        <p:spPr>
          <a:xfrm>
            <a:off x="3363635" y="3053268"/>
            <a:ext cx="1381977" cy="21122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200" b="0" i="0" u="none" strike="noStrike" cap="none" baseline="0">
                <a:solidFill>
                  <a:schemeClr val="lt1"/>
                </a:solidFill>
              </a:rPr>
              <a:t>关键词</a:t>
            </a:r>
          </a:p>
        </p:txBody>
      </p:sp>
      <p:sp>
        <p:nvSpPr>
          <p:cNvPr id="43" name="íšḻíďe"/>
          <p:cNvSpPr txBox="1"/>
          <p:nvPr/>
        </p:nvSpPr>
        <p:spPr>
          <a:xfrm>
            <a:off x="5405012" y="3053268"/>
            <a:ext cx="1381977" cy="21122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200" b="0" i="0" u="none" strike="noStrike" cap="none" baseline="0">
                <a:solidFill>
                  <a:schemeClr val="lt1"/>
                </a:solidFill>
              </a:rPr>
              <a:t>关键词</a:t>
            </a:r>
          </a:p>
        </p:txBody>
      </p:sp>
      <p:sp>
        <p:nvSpPr>
          <p:cNvPr id="44" name="îṥḻïḍé"/>
          <p:cNvSpPr txBox="1"/>
          <p:nvPr/>
        </p:nvSpPr>
        <p:spPr>
          <a:xfrm>
            <a:off x="7449874" y="3053268"/>
            <a:ext cx="1381977" cy="21122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200" b="0" i="0" u="none" strike="noStrike" cap="none" baseline="0">
                <a:solidFill>
                  <a:schemeClr val="lt1"/>
                </a:solidFill>
              </a:rPr>
              <a:t>关键词</a:t>
            </a:r>
          </a:p>
        </p:txBody>
      </p:sp>
      <p:sp>
        <p:nvSpPr>
          <p:cNvPr id="45" name="íşľïḑè"/>
          <p:cNvSpPr txBox="1"/>
          <p:nvPr/>
        </p:nvSpPr>
        <p:spPr>
          <a:xfrm>
            <a:off x="9492759" y="3053268"/>
            <a:ext cx="1381977" cy="21122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200" b="0" i="0" u="none" strike="noStrike" cap="none" baseline="0">
                <a:solidFill>
                  <a:schemeClr val="lt1"/>
                </a:solidFill>
              </a:rPr>
              <a:t>关键词</a:t>
            </a:r>
          </a:p>
        </p:txBody>
      </p:sp>
      <p:sp>
        <p:nvSpPr>
          <p:cNvPr id="27" name="îŝ1íḓè"/>
          <p:cNvSpPr txBox="1">
            <a:spLocks/>
          </p:cNvSpPr>
          <p:nvPr/>
        </p:nvSpPr>
        <p:spPr bwMode="auto">
          <a:xfrm>
            <a:off x="1019438" y="4491074"/>
            <a:ext cx="1927036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8" name="íşľïḍê"/>
          <p:cNvSpPr txBox="1">
            <a:spLocks/>
          </p:cNvSpPr>
          <p:nvPr/>
        </p:nvSpPr>
        <p:spPr bwMode="auto">
          <a:xfrm>
            <a:off x="1019438" y="4774104"/>
            <a:ext cx="1927036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5" name="îsḻïḋê"/>
          <p:cNvSpPr txBox="1">
            <a:spLocks/>
          </p:cNvSpPr>
          <p:nvPr/>
        </p:nvSpPr>
        <p:spPr bwMode="auto">
          <a:xfrm>
            <a:off x="3075960" y="4491074"/>
            <a:ext cx="1927036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6" name="íṡḷiḋè"/>
          <p:cNvSpPr txBox="1">
            <a:spLocks/>
          </p:cNvSpPr>
          <p:nvPr/>
        </p:nvSpPr>
        <p:spPr bwMode="auto">
          <a:xfrm>
            <a:off x="3075960" y="4774104"/>
            <a:ext cx="1927036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3" name="ísḷíde"/>
          <p:cNvSpPr txBox="1">
            <a:spLocks/>
          </p:cNvSpPr>
          <p:nvPr/>
        </p:nvSpPr>
        <p:spPr bwMode="auto">
          <a:xfrm>
            <a:off x="5132483" y="4491074"/>
            <a:ext cx="1927036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4" name="íşḷïḑe"/>
          <p:cNvSpPr txBox="1">
            <a:spLocks/>
          </p:cNvSpPr>
          <p:nvPr/>
        </p:nvSpPr>
        <p:spPr bwMode="auto">
          <a:xfrm>
            <a:off x="5132483" y="4774104"/>
            <a:ext cx="1927036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1" name="íṧ1îdê"/>
          <p:cNvSpPr txBox="1">
            <a:spLocks/>
          </p:cNvSpPr>
          <p:nvPr/>
        </p:nvSpPr>
        <p:spPr bwMode="auto">
          <a:xfrm>
            <a:off x="7189005" y="4491074"/>
            <a:ext cx="1927036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22" name="îṧlïḋè"/>
          <p:cNvSpPr txBox="1">
            <a:spLocks/>
          </p:cNvSpPr>
          <p:nvPr/>
        </p:nvSpPr>
        <p:spPr bwMode="auto">
          <a:xfrm>
            <a:off x="7189005" y="4774104"/>
            <a:ext cx="1927036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9" name="îṥḷîḍe"/>
          <p:cNvSpPr txBox="1">
            <a:spLocks/>
          </p:cNvSpPr>
          <p:nvPr/>
        </p:nvSpPr>
        <p:spPr bwMode="auto">
          <a:xfrm>
            <a:off x="9245528" y="4491074"/>
            <a:ext cx="1927036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0" name="îṡľîdé"/>
          <p:cNvSpPr txBox="1">
            <a:spLocks/>
          </p:cNvSpPr>
          <p:nvPr/>
        </p:nvSpPr>
        <p:spPr bwMode="auto">
          <a:xfrm>
            <a:off x="9245528" y="4774104"/>
            <a:ext cx="1927036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cxnSp>
        <p:nvCxnSpPr>
          <p:cNvPr id="9" name="直接箭头连接符 8"/>
          <p:cNvCxnSpPr/>
          <p:nvPr/>
        </p:nvCxnSpPr>
        <p:spPr>
          <a:xfrm rot="5400000">
            <a:off x="1606603" y="3850624"/>
            <a:ext cx="779694" cy="198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" name="直接箭头连接符 9"/>
          <p:cNvCxnSpPr/>
          <p:nvPr/>
        </p:nvCxnSpPr>
        <p:spPr>
          <a:xfrm rot="5400000">
            <a:off x="3635743" y="3850624"/>
            <a:ext cx="779694" cy="198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" name="直接箭头连接符 10"/>
          <p:cNvCxnSpPr/>
          <p:nvPr/>
        </p:nvCxnSpPr>
        <p:spPr>
          <a:xfrm rot="5400000">
            <a:off x="5707145" y="3850624"/>
            <a:ext cx="779694" cy="198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" name="直接箭头连接符 11"/>
          <p:cNvCxnSpPr/>
          <p:nvPr/>
        </p:nvCxnSpPr>
        <p:spPr>
          <a:xfrm rot="5400000">
            <a:off x="7699971" y="3850624"/>
            <a:ext cx="779694" cy="198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" name="直接箭头连接符 12"/>
          <p:cNvCxnSpPr/>
          <p:nvPr/>
        </p:nvCxnSpPr>
        <p:spPr>
          <a:xfrm rot="5400000">
            <a:off x="9729111" y="3850624"/>
            <a:ext cx="779694" cy="198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18680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1040607" y="1411036"/>
            <a:ext cx="788193" cy="104575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2B5945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b="1" dirty="0">
              <a:solidFill>
                <a:srgbClr val="2B5945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097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40" name="í$ļíḋe"/>
          <p:cNvSpPr/>
          <p:nvPr/>
        </p:nvSpPr>
        <p:spPr>
          <a:xfrm>
            <a:off x="5462688" y="3242261"/>
            <a:ext cx="1266628" cy="546400"/>
          </a:xfrm>
          <a:custGeom>
            <a:avLst/>
            <a:gdLst>
              <a:gd name="connsiteX0" fmla="*/ 0 w 1326897"/>
              <a:gd name="connsiteY0" fmla="*/ 0 h 572399"/>
              <a:gd name="connsiteX1" fmla="*/ 1326897 w 1326897"/>
              <a:gd name="connsiteY1" fmla="*/ 0 h 572399"/>
              <a:gd name="connsiteX2" fmla="*/ 997567 w 1326897"/>
              <a:gd name="connsiteY2" fmla="*/ 572399 h 572399"/>
              <a:gd name="connsiteX3" fmla="*/ 329330 w 1326897"/>
              <a:gd name="connsiteY3" fmla="*/ 572399 h 572399"/>
              <a:gd name="connsiteX4" fmla="*/ 0 w 1326897"/>
              <a:gd name="connsiteY4" fmla="*/ 0 h 57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6897" h="572399">
                <a:moveTo>
                  <a:pt x="0" y="0"/>
                </a:moveTo>
                <a:lnTo>
                  <a:pt x="1326897" y="0"/>
                </a:lnTo>
                <a:lnTo>
                  <a:pt x="997567" y="572399"/>
                </a:lnTo>
                <a:lnTo>
                  <a:pt x="329330" y="5723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ïṣľiḑê"/>
          <p:cNvSpPr/>
          <p:nvPr/>
        </p:nvSpPr>
        <p:spPr>
          <a:xfrm>
            <a:off x="5777060" y="3788661"/>
            <a:ext cx="637885" cy="554343"/>
          </a:xfrm>
          <a:custGeom>
            <a:avLst/>
            <a:gdLst>
              <a:gd name="connsiteX0" fmla="*/ 0 w 668237"/>
              <a:gd name="connsiteY0" fmla="*/ 0 h 580720"/>
              <a:gd name="connsiteX1" fmla="*/ 668237 w 668237"/>
              <a:gd name="connsiteY1" fmla="*/ 0 h 580720"/>
              <a:gd name="connsiteX2" fmla="*/ 334118 w 668237"/>
              <a:gd name="connsiteY2" fmla="*/ 580720 h 580720"/>
              <a:gd name="connsiteX3" fmla="*/ 0 w 668237"/>
              <a:gd name="connsiteY3" fmla="*/ 0 h 5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237" h="580720">
                <a:moveTo>
                  <a:pt x="0" y="0"/>
                </a:moveTo>
                <a:lnTo>
                  <a:pt x="668237" y="0"/>
                </a:lnTo>
                <a:lnTo>
                  <a:pt x="334118" y="5807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2" name="íśļíḑê"/>
          <p:cNvSpPr/>
          <p:nvPr/>
        </p:nvSpPr>
        <p:spPr>
          <a:xfrm>
            <a:off x="4833941" y="2149458"/>
            <a:ext cx="2524119" cy="546401"/>
          </a:xfrm>
          <a:custGeom>
            <a:avLst/>
            <a:gdLst>
              <a:gd name="connsiteX0" fmla="*/ 0 w 2644222"/>
              <a:gd name="connsiteY0" fmla="*/ 0 h 572400"/>
              <a:gd name="connsiteX1" fmla="*/ 2644222 w 2644222"/>
              <a:gd name="connsiteY1" fmla="*/ 0 h 572400"/>
              <a:gd name="connsiteX2" fmla="*/ 2314891 w 2644222"/>
              <a:gd name="connsiteY2" fmla="*/ 572400 h 572400"/>
              <a:gd name="connsiteX3" fmla="*/ 329331 w 2644222"/>
              <a:gd name="connsiteY3" fmla="*/ 572400 h 572400"/>
              <a:gd name="connsiteX4" fmla="*/ 0 w 2644222"/>
              <a:gd name="connsiteY4" fmla="*/ 0 h 5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222" h="572400">
                <a:moveTo>
                  <a:pt x="0" y="0"/>
                </a:moveTo>
                <a:lnTo>
                  <a:pt x="2644222" y="0"/>
                </a:lnTo>
                <a:lnTo>
                  <a:pt x="2314891" y="572400"/>
                </a:lnTo>
                <a:lnTo>
                  <a:pt x="329331" y="57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îslïďe"/>
          <p:cNvSpPr/>
          <p:nvPr/>
        </p:nvSpPr>
        <p:spPr>
          <a:xfrm>
            <a:off x="5148314" y="2695859"/>
            <a:ext cx="1895374" cy="546402"/>
          </a:xfrm>
          <a:custGeom>
            <a:avLst/>
            <a:gdLst>
              <a:gd name="connsiteX0" fmla="*/ 0 w 1985560"/>
              <a:gd name="connsiteY0" fmla="*/ 0 h 572401"/>
              <a:gd name="connsiteX1" fmla="*/ 1985560 w 1985560"/>
              <a:gd name="connsiteY1" fmla="*/ 0 h 572401"/>
              <a:gd name="connsiteX2" fmla="*/ 1656229 w 1985560"/>
              <a:gd name="connsiteY2" fmla="*/ 572401 h 572401"/>
              <a:gd name="connsiteX3" fmla="*/ 329332 w 1985560"/>
              <a:gd name="connsiteY3" fmla="*/ 572401 h 572401"/>
              <a:gd name="connsiteX4" fmla="*/ 0 w 1985560"/>
              <a:gd name="connsiteY4" fmla="*/ 0 h 5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60" h="572401">
                <a:moveTo>
                  <a:pt x="0" y="0"/>
                </a:moveTo>
                <a:lnTo>
                  <a:pt x="1985560" y="0"/>
                </a:lnTo>
                <a:lnTo>
                  <a:pt x="1656229" y="572401"/>
                </a:lnTo>
                <a:lnTo>
                  <a:pt x="329332" y="5724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íSļïďé"/>
          <p:cNvSpPr/>
          <p:nvPr/>
        </p:nvSpPr>
        <p:spPr>
          <a:xfrm>
            <a:off x="4519569" y="1603057"/>
            <a:ext cx="3152864" cy="546401"/>
          </a:xfrm>
          <a:custGeom>
            <a:avLst/>
            <a:gdLst>
              <a:gd name="connsiteX0" fmla="*/ 0 w 3302884"/>
              <a:gd name="connsiteY0" fmla="*/ 0 h 572400"/>
              <a:gd name="connsiteX1" fmla="*/ 3302884 w 3302884"/>
              <a:gd name="connsiteY1" fmla="*/ 0 h 572400"/>
              <a:gd name="connsiteX2" fmla="*/ 2973553 w 3302884"/>
              <a:gd name="connsiteY2" fmla="*/ 572400 h 572400"/>
              <a:gd name="connsiteX3" fmla="*/ 329331 w 3302884"/>
              <a:gd name="connsiteY3" fmla="*/ 572400 h 572400"/>
              <a:gd name="connsiteX4" fmla="*/ 0 w 3302884"/>
              <a:gd name="connsiteY4" fmla="*/ 0 h 5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884" h="572400">
                <a:moveTo>
                  <a:pt x="0" y="0"/>
                </a:moveTo>
                <a:lnTo>
                  <a:pt x="3302884" y="0"/>
                </a:lnTo>
                <a:lnTo>
                  <a:pt x="2973553" y="572400"/>
                </a:lnTo>
                <a:lnTo>
                  <a:pt x="329331" y="57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íṥlïḓê"/>
          <p:cNvSpPr/>
          <p:nvPr/>
        </p:nvSpPr>
        <p:spPr>
          <a:xfrm flipV="1">
            <a:off x="4360242" y="1524040"/>
            <a:ext cx="3471517" cy="2992686"/>
          </a:xfrm>
          <a:custGeom>
            <a:avLst/>
            <a:gdLst>
              <a:gd name="connsiteX0" fmla="*/ 0 w 3636699"/>
              <a:gd name="connsiteY0" fmla="*/ 3135085 h 3135085"/>
              <a:gd name="connsiteX1" fmla="*/ 3636699 w 3636699"/>
              <a:gd name="connsiteY1" fmla="*/ 3135085 h 3135085"/>
              <a:gd name="connsiteX2" fmla="*/ 1818350 w 3636699"/>
              <a:gd name="connsiteY2" fmla="*/ 0 h 3135085"/>
              <a:gd name="connsiteX3" fmla="*/ 0 w 3636699"/>
              <a:gd name="connsiteY3" fmla="*/ 3135085 h 3135085"/>
              <a:gd name="connsiteX4" fmla="*/ 166908 w 3636699"/>
              <a:gd name="connsiteY4" fmla="*/ 3052308 h 3135085"/>
              <a:gd name="connsiteX5" fmla="*/ 1818350 w 3636699"/>
              <a:gd name="connsiteY5" fmla="*/ 181988 h 3135085"/>
              <a:gd name="connsiteX6" fmla="*/ 3469792 w 3636699"/>
              <a:gd name="connsiteY6" fmla="*/ 3052308 h 3135085"/>
              <a:gd name="connsiteX7" fmla="*/ 166908 w 3636699"/>
              <a:gd name="connsiteY7" fmla="*/ 3052308 h 313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6699" h="3135085">
                <a:moveTo>
                  <a:pt x="0" y="3135085"/>
                </a:moveTo>
                <a:lnTo>
                  <a:pt x="3636699" y="3135085"/>
                </a:lnTo>
                <a:lnTo>
                  <a:pt x="1818350" y="0"/>
                </a:lnTo>
                <a:lnTo>
                  <a:pt x="0" y="3135085"/>
                </a:lnTo>
                <a:close/>
                <a:moveTo>
                  <a:pt x="166908" y="3052308"/>
                </a:moveTo>
                <a:lnTo>
                  <a:pt x="1818350" y="181988"/>
                </a:lnTo>
                <a:lnTo>
                  <a:pt x="3469792" y="3052308"/>
                </a:lnTo>
                <a:lnTo>
                  <a:pt x="166908" y="30523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iSḻíḓe"/>
          <p:cNvSpPr/>
          <p:nvPr/>
        </p:nvSpPr>
        <p:spPr>
          <a:xfrm>
            <a:off x="6029323" y="4348629"/>
            <a:ext cx="133355" cy="1351732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8" name="işḻiḍê"/>
          <p:cNvSpPr/>
          <p:nvPr/>
        </p:nvSpPr>
        <p:spPr>
          <a:xfrm>
            <a:off x="5294472" y="5625454"/>
            <a:ext cx="1603054" cy="35983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íṥliḓe"/>
          <p:cNvSpPr>
            <a:spLocks/>
          </p:cNvSpPr>
          <p:nvPr/>
        </p:nvSpPr>
        <p:spPr bwMode="auto">
          <a:xfrm>
            <a:off x="5933879" y="1731075"/>
            <a:ext cx="324240" cy="313583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ṣlídè"/>
          <p:cNvSpPr>
            <a:spLocks/>
          </p:cNvSpPr>
          <p:nvPr/>
        </p:nvSpPr>
        <p:spPr bwMode="auto">
          <a:xfrm>
            <a:off x="5930384" y="2252642"/>
            <a:ext cx="327348" cy="316589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$ḷïḓe"/>
          <p:cNvSpPr>
            <a:spLocks/>
          </p:cNvSpPr>
          <p:nvPr/>
        </p:nvSpPr>
        <p:spPr bwMode="auto">
          <a:xfrm>
            <a:off x="5914228" y="3332095"/>
            <a:ext cx="348988" cy="337518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ṩļïḋé"/>
          <p:cNvSpPr>
            <a:spLocks/>
          </p:cNvSpPr>
          <p:nvPr/>
        </p:nvSpPr>
        <p:spPr bwMode="auto">
          <a:xfrm>
            <a:off x="5925623" y="2802812"/>
            <a:ext cx="336871" cy="325800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ṡľïḓê"/>
          <p:cNvSpPr>
            <a:spLocks noChangeAspect="1"/>
          </p:cNvSpPr>
          <p:nvPr/>
        </p:nvSpPr>
        <p:spPr bwMode="auto">
          <a:xfrm>
            <a:off x="5980804" y="3836990"/>
            <a:ext cx="230503" cy="222928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$ļîḍè"/>
          <p:cNvSpPr txBox="1"/>
          <p:nvPr/>
        </p:nvSpPr>
        <p:spPr>
          <a:xfrm>
            <a:off x="8170814" y="2005065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33" name="íśḷiďe"/>
          <p:cNvSpPr/>
          <p:nvPr/>
        </p:nvSpPr>
        <p:spPr>
          <a:xfrm>
            <a:off x="8170814" y="1697288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0" name="îṣḻîḑé"/>
          <p:cNvSpPr txBox="1"/>
          <p:nvPr/>
        </p:nvSpPr>
        <p:spPr>
          <a:xfrm>
            <a:off x="8170814" y="3328973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31" name="íślïḑê"/>
          <p:cNvSpPr/>
          <p:nvPr/>
        </p:nvSpPr>
        <p:spPr>
          <a:xfrm>
            <a:off x="8170814" y="302119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8" name="íṣlîḋè"/>
          <p:cNvSpPr txBox="1"/>
          <p:nvPr/>
        </p:nvSpPr>
        <p:spPr>
          <a:xfrm>
            <a:off x="8170814" y="4652881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9" name="îşḻíḍê"/>
          <p:cNvSpPr/>
          <p:nvPr/>
        </p:nvSpPr>
        <p:spPr>
          <a:xfrm>
            <a:off x="8170814" y="4345104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8472264" y="271011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472264" y="404886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Sḷíḑè"/>
          <p:cNvSpPr txBox="1"/>
          <p:nvPr/>
        </p:nvSpPr>
        <p:spPr>
          <a:xfrm>
            <a:off x="1410010" y="2005065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1" name="íṣļîḋé"/>
          <p:cNvSpPr/>
          <p:nvPr/>
        </p:nvSpPr>
        <p:spPr>
          <a:xfrm>
            <a:off x="1410010" y="1697288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8" name="îsḷïḍè"/>
          <p:cNvSpPr txBox="1"/>
          <p:nvPr/>
        </p:nvSpPr>
        <p:spPr>
          <a:xfrm>
            <a:off x="1410010" y="3328973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9" name="î$ḷîḋê"/>
          <p:cNvSpPr/>
          <p:nvPr/>
        </p:nvSpPr>
        <p:spPr>
          <a:xfrm>
            <a:off x="1410010" y="302119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6" name="iṣḻiḋe"/>
          <p:cNvSpPr txBox="1"/>
          <p:nvPr/>
        </p:nvSpPr>
        <p:spPr>
          <a:xfrm>
            <a:off x="1410010" y="4652881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7" name="i$lidé"/>
          <p:cNvSpPr/>
          <p:nvPr/>
        </p:nvSpPr>
        <p:spPr>
          <a:xfrm>
            <a:off x="1410010" y="4345104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307468" y="271011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307468" y="404886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09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5497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ïš1ïḑé"/>
          <p:cNvSpPr/>
          <p:nvPr/>
        </p:nvSpPr>
        <p:spPr bwMode="auto">
          <a:xfrm>
            <a:off x="0" y="4821560"/>
            <a:ext cx="12192000" cy="20522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$1íďê"/>
          <p:cNvSpPr/>
          <p:nvPr/>
        </p:nvSpPr>
        <p:spPr bwMode="auto">
          <a:xfrm>
            <a:off x="243142" y="2878067"/>
            <a:ext cx="2772717" cy="1943492"/>
          </a:xfrm>
          <a:prstGeom prst="triangl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ïṣļîďê"/>
          <p:cNvSpPr/>
          <p:nvPr/>
        </p:nvSpPr>
        <p:spPr bwMode="auto">
          <a:xfrm>
            <a:off x="3220364" y="2878067"/>
            <a:ext cx="2772717" cy="1943492"/>
          </a:xfrm>
          <a:prstGeom prst="triangl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$ḷïḑê"/>
          <p:cNvSpPr/>
          <p:nvPr/>
        </p:nvSpPr>
        <p:spPr bwMode="auto">
          <a:xfrm>
            <a:off x="6197586" y="2878067"/>
            <a:ext cx="2772717" cy="1943492"/>
          </a:xfrm>
          <a:prstGeom prst="triangle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íṡḷíḑê"/>
          <p:cNvSpPr/>
          <p:nvPr/>
        </p:nvSpPr>
        <p:spPr bwMode="auto">
          <a:xfrm>
            <a:off x="9174808" y="2878067"/>
            <a:ext cx="2772717" cy="1943492"/>
          </a:xfrm>
          <a:prstGeom prst="triangle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íşḷîḓè"/>
          <p:cNvSpPr/>
          <p:nvPr/>
        </p:nvSpPr>
        <p:spPr bwMode="auto">
          <a:xfrm>
            <a:off x="692726" y="3508325"/>
            <a:ext cx="1873548" cy="1313234"/>
          </a:xfrm>
          <a:prstGeom prst="triangl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iş1íḑê"/>
          <p:cNvSpPr/>
          <p:nvPr/>
        </p:nvSpPr>
        <p:spPr bwMode="auto">
          <a:xfrm>
            <a:off x="3669948" y="3508325"/>
            <a:ext cx="1873548" cy="1313234"/>
          </a:xfrm>
          <a:prstGeom prst="triangl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iṧľíďe"/>
          <p:cNvSpPr/>
          <p:nvPr/>
        </p:nvSpPr>
        <p:spPr bwMode="auto">
          <a:xfrm>
            <a:off x="6647170" y="3508325"/>
            <a:ext cx="1873548" cy="1313234"/>
          </a:xfrm>
          <a:prstGeom prst="triangl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ś1íḓé"/>
          <p:cNvSpPr/>
          <p:nvPr/>
        </p:nvSpPr>
        <p:spPr bwMode="auto">
          <a:xfrm>
            <a:off x="9624392" y="3508325"/>
            <a:ext cx="1873548" cy="1313234"/>
          </a:xfrm>
          <a:prstGeom prst="triangl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şliḑe"/>
          <p:cNvSpPr/>
          <p:nvPr/>
        </p:nvSpPr>
        <p:spPr bwMode="auto">
          <a:xfrm>
            <a:off x="1087436" y="3510048"/>
            <a:ext cx="1084128" cy="10841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关键词</a:t>
            </a:r>
            <a:br>
              <a:rPr lang="zh-CN" altLang="en-US" sz="14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</a:br>
            <a:r>
              <a:rPr lang="en-US" altLang="zh-CN" sz="14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6" name="ïṩļíďê"/>
          <p:cNvSpPr/>
          <p:nvPr/>
        </p:nvSpPr>
        <p:spPr bwMode="auto">
          <a:xfrm>
            <a:off x="4064658" y="3510048"/>
            <a:ext cx="1084128" cy="10841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关键词</a:t>
            </a:r>
            <a:br>
              <a:rPr lang="zh-CN" altLang="en-US" sz="14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</a:br>
            <a:r>
              <a:rPr lang="en-US" altLang="zh-CN" sz="14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7" name="iśḻiḍê"/>
          <p:cNvSpPr/>
          <p:nvPr/>
        </p:nvSpPr>
        <p:spPr bwMode="auto">
          <a:xfrm>
            <a:off x="7041880" y="3510048"/>
            <a:ext cx="1084128" cy="10841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关键词</a:t>
            </a:r>
            <a:br>
              <a:rPr lang="zh-CN" altLang="en-US" sz="14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</a:br>
            <a:r>
              <a:rPr lang="en-US" altLang="zh-CN" sz="14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8" name="ïṡļïḓê"/>
          <p:cNvSpPr/>
          <p:nvPr/>
        </p:nvSpPr>
        <p:spPr bwMode="auto">
          <a:xfrm>
            <a:off x="10019102" y="3510048"/>
            <a:ext cx="1084128" cy="10841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关键词</a:t>
            </a:r>
            <a:br>
              <a:rPr lang="zh-CN" altLang="en-US" sz="14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</a:br>
            <a:r>
              <a:rPr lang="en-US" altLang="zh-CN" sz="14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29" name="îSľíḑè"/>
          <p:cNvSpPr txBox="1"/>
          <p:nvPr/>
        </p:nvSpPr>
        <p:spPr>
          <a:xfrm>
            <a:off x="372498" y="5331807"/>
            <a:ext cx="2514004" cy="1277955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30" name="ïSlïḑé"/>
          <p:cNvSpPr/>
          <p:nvPr/>
        </p:nvSpPr>
        <p:spPr>
          <a:xfrm>
            <a:off x="372498" y="5085586"/>
            <a:ext cx="2514004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7" name="işľïḍe"/>
          <p:cNvSpPr txBox="1"/>
          <p:nvPr/>
        </p:nvSpPr>
        <p:spPr>
          <a:xfrm>
            <a:off x="3349720" y="5331807"/>
            <a:ext cx="2514004" cy="1277955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8" name="íşḻídé"/>
          <p:cNvSpPr/>
          <p:nvPr/>
        </p:nvSpPr>
        <p:spPr>
          <a:xfrm>
            <a:off x="3349720" y="5085586"/>
            <a:ext cx="2514004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5" name="íṣḷiḑè"/>
          <p:cNvSpPr txBox="1"/>
          <p:nvPr/>
        </p:nvSpPr>
        <p:spPr>
          <a:xfrm>
            <a:off x="6326942" y="5331807"/>
            <a:ext cx="2514004" cy="1277955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6" name="i$líḑé"/>
          <p:cNvSpPr/>
          <p:nvPr/>
        </p:nvSpPr>
        <p:spPr>
          <a:xfrm>
            <a:off x="6326942" y="5085586"/>
            <a:ext cx="2514004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3" name="ïśḻiḍê"/>
          <p:cNvSpPr txBox="1"/>
          <p:nvPr/>
        </p:nvSpPr>
        <p:spPr>
          <a:xfrm>
            <a:off x="9304164" y="5331807"/>
            <a:ext cx="2514004" cy="1277955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4" name="ï$ḷidé"/>
          <p:cNvSpPr/>
          <p:nvPr/>
        </p:nvSpPr>
        <p:spPr>
          <a:xfrm>
            <a:off x="9304164" y="5085586"/>
            <a:ext cx="2514004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12490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b="0" dirty="0"/>
              <a:t>And Your Slogan Here.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1040607" y="1411036"/>
            <a:ext cx="788193" cy="104575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2B5945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rgbClr val="2B5945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iṩlîdé"/>
          <p:cNvSpPr/>
          <p:nvPr/>
        </p:nvSpPr>
        <p:spPr>
          <a:xfrm>
            <a:off x="4690483" y="2202669"/>
            <a:ext cx="2811034" cy="2811034"/>
          </a:xfrm>
          <a:prstGeom prst="ellipse">
            <a:avLst/>
          </a:prstGeom>
          <a:blipFill>
            <a:blip r:embed="rId3"/>
            <a:srcRect/>
            <a:stretch>
              <a:fillRect l="-26655" t="354" r="-27923" b="-354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íṡlîḑé"/>
          <p:cNvSpPr/>
          <p:nvPr/>
        </p:nvSpPr>
        <p:spPr>
          <a:xfrm rot="16200000">
            <a:off x="5336632" y="2121643"/>
            <a:ext cx="411702" cy="411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ṣḻîḋê"/>
          <p:cNvSpPr/>
          <p:nvPr/>
        </p:nvSpPr>
        <p:spPr>
          <a:xfrm>
            <a:off x="5450915" y="2254936"/>
            <a:ext cx="183133" cy="145120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ŝļïḓè"/>
          <p:cNvSpPr/>
          <p:nvPr/>
        </p:nvSpPr>
        <p:spPr>
          <a:xfrm rot="16200000">
            <a:off x="6467281" y="2121643"/>
            <a:ext cx="411702" cy="41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šḷiḋe"/>
          <p:cNvSpPr/>
          <p:nvPr/>
        </p:nvSpPr>
        <p:spPr>
          <a:xfrm>
            <a:off x="6581565" y="2236067"/>
            <a:ext cx="183133" cy="182856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$ľîḋê"/>
          <p:cNvSpPr/>
          <p:nvPr/>
        </p:nvSpPr>
        <p:spPr>
          <a:xfrm rot="16200000">
            <a:off x="5336632" y="4728168"/>
            <a:ext cx="411702" cy="411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slîḓe"/>
          <p:cNvSpPr/>
          <p:nvPr/>
        </p:nvSpPr>
        <p:spPr>
          <a:xfrm>
            <a:off x="5450916" y="4842573"/>
            <a:ext cx="183133" cy="182892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ṥ1ïḋè"/>
          <p:cNvSpPr/>
          <p:nvPr/>
        </p:nvSpPr>
        <p:spPr>
          <a:xfrm rot="16200000">
            <a:off x="6467281" y="4728168"/>
            <a:ext cx="411702" cy="41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ṧḻíḍè"/>
          <p:cNvSpPr/>
          <p:nvPr/>
        </p:nvSpPr>
        <p:spPr>
          <a:xfrm>
            <a:off x="6581565" y="4854334"/>
            <a:ext cx="183133" cy="159369"/>
          </a:xfrm>
          <a:custGeom>
            <a:avLst/>
            <a:gdLst>
              <a:gd name="T0" fmla="*/ 5905 w 5905"/>
              <a:gd name="T1" fmla="*/ 2081 h 5146"/>
              <a:gd name="T2" fmla="*/ 1743 w 5905"/>
              <a:gd name="T3" fmla="*/ 2008 h 5146"/>
              <a:gd name="T4" fmla="*/ 801 w 5905"/>
              <a:gd name="T5" fmla="*/ 1764 h 5146"/>
              <a:gd name="T6" fmla="*/ 78 w 5905"/>
              <a:gd name="T7" fmla="*/ 1738 h 5146"/>
              <a:gd name="T8" fmla="*/ 22 w 5905"/>
              <a:gd name="T9" fmla="*/ 1859 h 5146"/>
              <a:gd name="T10" fmla="*/ 22 w 5905"/>
              <a:gd name="T11" fmla="*/ 2303 h 5146"/>
              <a:gd name="T12" fmla="*/ 78 w 5905"/>
              <a:gd name="T13" fmla="*/ 2424 h 5146"/>
              <a:gd name="T14" fmla="*/ 801 w 5905"/>
              <a:gd name="T15" fmla="*/ 2398 h 5146"/>
              <a:gd name="T16" fmla="*/ 1743 w 5905"/>
              <a:gd name="T17" fmla="*/ 2154 h 5146"/>
              <a:gd name="T18" fmla="*/ 1805 w 5905"/>
              <a:gd name="T19" fmla="*/ 5061 h 5146"/>
              <a:gd name="T20" fmla="*/ 1877 w 5905"/>
              <a:gd name="T21" fmla="*/ 5146 h 5146"/>
              <a:gd name="T22" fmla="*/ 5825 w 5905"/>
              <a:gd name="T23" fmla="*/ 5120 h 5146"/>
              <a:gd name="T24" fmla="*/ 5545 w 5905"/>
              <a:gd name="T25" fmla="*/ 3250 h 5146"/>
              <a:gd name="T26" fmla="*/ 814 w 5905"/>
              <a:gd name="T27" fmla="*/ 2008 h 5146"/>
              <a:gd name="T28" fmla="*/ 236 w 5905"/>
              <a:gd name="T29" fmla="*/ 1885 h 5146"/>
              <a:gd name="T30" fmla="*/ 711 w 5905"/>
              <a:gd name="T31" fmla="*/ 2277 h 5146"/>
              <a:gd name="T32" fmla="*/ 340 w 5905"/>
              <a:gd name="T33" fmla="*/ 2154 h 5146"/>
              <a:gd name="T34" fmla="*/ 711 w 5905"/>
              <a:gd name="T35" fmla="*/ 2277 h 5146"/>
              <a:gd name="T36" fmla="*/ 3823 w 5905"/>
              <a:gd name="T37" fmla="*/ 3609 h 5146"/>
              <a:gd name="T38" fmla="*/ 3823 w 5905"/>
              <a:gd name="T39" fmla="*/ 553 h 5146"/>
              <a:gd name="T40" fmla="*/ 1890 w 5905"/>
              <a:gd name="T41" fmla="*/ 2008 h 5146"/>
              <a:gd name="T42" fmla="*/ 5758 w 5905"/>
              <a:gd name="T43" fmla="*/ 2081 h 5146"/>
              <a:gd name="T44" fmla="*/ 1890 w 5905"/>
              <a:gd name="T45" fmla="*/ 2154 h 5146"/>
              <a:gd name="T46" fmla="*/ 2852 w 5905"/>
              <a:gd name="T47" fmla="*/ 2154 h 5146"/>
              <a:gd name="T48" fmla="*/ 4798 w 5905"/>
              <a:gd name="T49" fmla="*/ 2081 h 5146"/>
              <a:gd name="T50" fmla="*/ 2852 w 5905"/>
              <a:gd name="T51" fmla="*/ 2008 h 5146"/>
              <a:gd name="T52" fmla="*/ 3823 w 5905"/>
              <a:gd name="T53" fmla="*/ 700 h 5146"/>
              <a:gd name="T54" fmla="*/ 3823 w 5905"/>
              <a:gd name="T55" fmla="*/ 3462 h 5146"/>
              <a:gd name="T56" fmla="*/ 2852 w 5905"/>
              <a:gd name="T57" fmla="*/ 2154 h 5146"/>
              <a:gd name="T58" fmla="*/ 3823 w 5905"/>
              <a:gd name="T59" fmla="*/ 2503 h 5146"/>
              <a:gd name="T60" fmla="*/ 3823 w 5905"/>
              <a:gd name="T61" fmla="*/ 1659 h 5146"/>
              <a:gd name="T62" fmla="*/ 2999 w 5905"/>
              <a:gd name="T63" fmla="*/ 2008 h 5146"/>
              <a:gd name="T64" fmla="*/ 4652 w 5905"/>
              <a:gd name="T65" fmla="*/ 2081 h 5146"/>
              <a:gd name="T66" fmla="*/ 2999 w 5905"/>
              <a:gd name="T67" fmla="*/ 2154 h 5146"/>
              <a:gd name="T68" fmla="*/ 3823 w 5905"/>
              <a:gd name="T69" fmla="*/ 2008 h 5146"/>
              <a:gd name="T70" fmla="*/ 3823 w 5905"/>
              <a:gd name="T71" fmla="*/ 1806 h 5146"/>
              <a:gd name="T72" fmla="*/ 3823 w 5905"/>
              <a:gd name="T73" fmla="*/ 2356 h 5146"/>
              <a:gd name="T74" fmla="*/ 3823 w 5905"/>
              <a:gd name="T75" fmla="*/ 2154 h 5146"/>
              <a:gd name="T76" fmla="*/ 3823 w 5905"/>
              <a:gd name="T77" fmla="*/ 2008 h 5146"/>
              <a:gd name="T78" fmla="*/ 2224 w 5905"/>
              <a:gd name="T79" fmla="*/ 3412 h 5146"/>
              <a:gd name="T80" fmla="*/ 5423 w 5905"/>
              <a:gd name="T81" fmla="*/ 3412 h 5146"/>
              <a:gd name="T82" fmla="*/ 1964 w 5905"/>
              <a:gd name="T83" fmla="*/ 4999 h 5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905" h="5146">
                <a:moveTo>
                  <a:pt x="5545" y="3250"/>
                </a:moveTo>
                <a:cubicBezTo>
                  <a:pt x="5772" y="2916"/>
                  <a:pt x="5905" y="2514"/>
                  <a:pt x="5905" y="2081"/>
                </a:cubicBezTo>
                <a:cubicBezTo>
                  <a:pt x="5905" y="933"/>
                  <a:pt x="4971" y="0"/>
                  <a:pt x="3823" y="0"/>
                </a:cubicBezTo>
                <a:cubicBezTo>
                  <a:pt x="2700" y="0"/>
                  <a:pt x="1782" y="894"/>
                  <a:pt x="1743" y="2008"/>
                </a:cubicBezTo>
                <a:lnTo>
                  <a:pt x="1006" y="2008"/>
                </a:lnTo>
                <a:lnTo>
                  <a:pt x="801" y="1764"/>
                </a:lnTo>
                <a:cubicBezTo>
                  <a:pt x="787" y="1748"/>
                  <a:pt x="767" y="1738"/>
                  <a:pt x="745" y="1738"/>
                </a:cubicBezTo>
                <a:lnTo>
                  <a:pt x="78" y="1738"/>
                </a:lnTo>
                <a:cubicBezTo>
                  <a:pt x="50" y="1738"/>
                  <a:pt x="24" y="1755"/>
                  <a:pt x="12" y="1781"/>
                </a:cubicBezTo>
                <a:cubicBezTo>
                  <a:pt x="0" y="1806"/>
                  <a:pt x="4" y="1837"/>
                  <a:pt x="22" y="1859"/>
                </a:cubicBezTo>
                <a:lnTo>
                  <a:pt x="210" y="2081"/>
                </a:lnTo>
                <a:lnTo>
                  <a:pt x="22" y="2303"/>
                </a:lnTo>
                <a:cubicBezTo>
                  <a:pt x="4" y="2325"/>
                  <a:pt x="0" y="2355"/>
                  <a:pt x="12" y="2381"/>
                </a:cubicBezTo>
                <a:cubicBezTo>
                  <a:pt x="24" y="2407"/>
                  <a:pt x="50" y="2424"/>
                  <a:pt x="78" y="2424"/>
                </a:cubicBezTo>
                <a:lnTo>
                  <a:pt x="745" y="2424"/>
                </a:lnTo>
                <a:cubicBezTo>
                  <a:pt x="767" y="2424"/>
                  <a:pt x="787" y="2414"/>
                  <a:pt x="801" y="2398"/>
                </a:cubicBezTo>
                <a:lnTo>
                  <a:pt x="1006" y="2154"/>
                </a:lnTo>
                <a:lnTo>
                  <a:pt x="1743" y="2154"/>
                </a:lnTo>
                <a:cubicBezTo>
                  <a:pt x="1758" y="2559"/>
                  <a:pt x="1888" y="2935"/>
                  <a:pt x="2102" y="3250"/>
                </a:cubicBezTo>
                <a:lnTo>
                  <a:pt x="1805" y="5061"/>
                </a:lnTo>
                <a:cubicBezTo>
                  <a:pt x="1801" y="5082"/>
                  <a:pt x="1807" y="5104"/>
                  <a:pt x="1821" y="5120"/>
                </a:cubicBezTo>
                <a:cubicBezTo>
                  <a:pt x="1835" y="5137"/>
                  <a:pt x="1856" y="5146"/>
                  <a:pt x="1877" y="5146"/>
                </a:cubicBezTo>
                <a:lnTo>
                  <a:pt x="5769" y="5146"/>
                </a:lnTo>
                <a:cubicBezTo>
                  <a:pt x="5791" y="5146"/>
                  <a:pt x="5811" y="5137"/>
                  <a:pt x="5825" y="5120"/>
                </a:cubicBezTo>
                <a:cubicBezTo>
                  <a:pt x="5839" y="5104"/>
                  <a:pt x="5845" y="5082"/>
                  <a:pt x="5842" y="5061"/>
                </a:cubicBezTo>
                <a:lnTo>
                  <a:pt x="5545" y="3250"/>
                </a:lnTo>
                <a:close/>
                <a:moveTo>
                  <a:pt x="711" y="1885"/>
                </a:moveTo>
                <a:lnTo>
                  <a:pt x="814" y="2008"/>
                </a:lnTo>
                <a:lnTo>
                  <a:pt x="340" y="2008"/>
                </a:lnTo>
                <a:lnTo>
                  <a:pt x="236" y="1885"/>
                </a:lnTo>
                <a:lnTo>
                  <a:pt x="711" y="1885"/>
                </a:lnTo>
                <a:close/>
                <a:moveTo>
                  <a:pt x="711" y="2277"/>
                </a:moveTo>
                <a:lnTo>
                  <a:pt x="236" y="2277"/>
                </a:lnTo>
                <a:lnTo>
                  <a:pt x="340" y="2154"/>
                </a:lnTo>
                <a:lnTo>
                  <a:pt x="814" y="2154"/>
                </a:lnTo>
                <a:lnTo>
                  <a:pt x="711" y="2277"/>
                </a:lnTo>
                <a:close/>
                <a:moveTo>
                  <a:pt x="2297" y="2154"/>
                </a:moveTo>
                <a:cubicBezTo>
                  <a:pt x="2335" y="2963"/>
                  <a:pt x="3005" y="3609"/>
                  <a:pt x="3823" y="3609"/>
                </a:cubicBezTo>
                <a:cubicBezTo>
                  <a:pt x="4666" y="3609"/>
                  <a:pt x="5351" y="2924"/>
                  <a:pt x="5351" y="2081"/>
                </a:cubicBezTo>
                <a:cubicBezTo>
                  <a:pt x="5351" y="1238"/>
                  <a:pt x="4666" y="553"/>
                  <a:pt x="3823" y="553"/>
                </a:cubicBezTo>
                <a:cubicBezTo>
                  <a:pt x="3005" y="553"/>
                  <a:pt x="2335" y="1199"/>
                  <a:pt x="2297" y="2008"/>
                </a:cubicBezTo>
                <a:lnTo>
                  <a:pt x="1890" y="2008"/>
                </a:lnTo>
                <a:cubicBezTo>
                  <a:pt x="1929" y="975"/>
                  <a:pt x="2781" y="146"/>
                  <a:pt x="3823" y="146"/>
                </a:cubicBezTo>
                <a:cubicBezTo>
                  <a:pt x="4890" y="146"/>
                  <a:pt x="5758" y="1014"/>
                  <a:pt x="5758" y="2081"/>
                </a:cubicBezTo>
                <a:cubicBezTo>
                  <a:pt x="5758" y="3148"/>
                  <a:pt x="4890" y="4016"/>
                  <a:pt x="3823" y="4016"/>
                </a:cubicBezTo>
                <a:cubicBezTo>
                  <a:pt x="2781" y="4016"/>
                  <a:pt x="1929" y="3187"/>
                  <a:pt x="1890" y="2154"/>
                </a:cubicBezTo>
                <a:lnTo>
                  <a:pt x="2297" y="2154"/>
                </a:lnTo>
                <a:close/>
                <a:moveTo>
                  <a:pt x="2852" y="2154"/>
                </a:moveTo>
                <a:cubicBezTo>
                  <a:pt x="2889" y="2658"/>
                  <a:pt x="3311" y="3056"/>
                  <a:pt x="3823" y="3056"/>
                </a:cubicBezTo>
                <a:cubicBezTo>
                  <a:pt x="4361" y="3056"/>
                  <a:pt x="4798" y="2619"/>
                  <a:pt x="4798" y="2081"/>
                </a:cubicBezTo>
                <a:cubicBezTo>
                  <a:pt x="4798" y="1543"/>
                  <a:pt x="4361" y="1106"/>
                  <a:pt x="3823" y="1106"/>
                </a:cubicBezTo>
                <a:cubicBezTo>
                  <a:pt x="3311" y="1106"/>
                  <a:pt x="2889" y="1504"/>
                  <a:pt x="2852" y="2008"/>
                </a:cubicBezTo>
                <a:lnTo>
                  <a:pt x="2444" y="2008"/>
                </a:lnTo>
                <a:cubicBezTo>
                  <a:pt x="2482" y="1280"/>
                  <a:pt x="3086" y="700"/>
                  <a:pt x="3823" y="700"/>
                </a:cubicBezTo>
                <a:cubicBezTo>
                  <a:pt x="4585" y="700"/>
                  <a:pt x="5205" y="1319"/>
                  <a:pt x="5205" y="2081"/>
                </a:cubicBezTo>
                <a:cubicBezTo>
                  <a:pt x="5205" y="2843"/>
                  <a:pt x="4585" y="3462"/>
                  <a:pt x="3823" y="3462"/>
                </a:cubicBezTo>
                <a:cubicBezTo>
                  <a:pt x="3086" y="3462"/>
                  <a:pt x="2482" y="2882"/>
                  <a:pt x="2444" y="2154"/>
                </a:cubicBezTo>
                <a:lnTo>
                  <a:pt x="2852" y="2154"/>
                </a:lnTo>
                <a:close/>
                <a:moveTo>
                  <a:pt x="3408" y="2154"/>
                </a:moveTo>
                <a:cubicBezTo>
                  <a:pt x="3443" y="2352"/>
                  <a:pt x="3616" y="2503"/>
                  <a:pt x="3823" y="2503"/>
                </a:cubicBezTo>
                <a:cubicBezTo>
                  <a:pt x="4056" y="2503"/>
                  <a:pt x="4245" y="2313"/>
                  <a:pt x="4245" y="2081"/>
                </a:cubicBezTo>
                <a:cubicBezTo>
                  <a:pt x="4245" y="1849"/>
                  <a:pt x="4056" y="1659"/>
                  <a:pt x="3823" y="1659"/>
                </a:cubicBezTo>
                <a:cubicBezTo>
                  <a:pt x="3616" y="1659"/>
                  <a:pt x="3443" y="1810"/>
                  <a:pt x="3408" y="2008"/>
                </a:cubicBezTo>
                <a:lnTo>
                  <a:pt x="2999" y="2008"/>
                </a:lnTo>
                <a:cubicBezTo>
                  <a:pt x="3036" y="1585"/>
                  <a:pt x="3391" y="1253"/>
                  <a:pt x="3823" y="1253"/>
                </a:cubicBezTo>
                <a:cubicBezTo>
                  <a:pt x="4280" y="1253"/>
                  <a:pt x="4652" y="1624"/>
                  <a:pt x="4652" y="2081"/>
                </a:cubicBezTo>
                <a:cubicBezTo>
                  <a:pt x="4652" y="2538"/>
                  <a:pt x="4280" y="2909"/>
                  <a:pt x="3823" y="2909"/>
                </a:cubicBezTo>
                <a:cubicBezTo>
                  <a:pt x="3391" y="2909"/>
                  <a:pt x="3036" y="2577"/>
                  <a:pt x="2999" y="2154"/>
                </a:cubicBezTo>
                <a:lnTo>
                  <a:pt x="3408" y="2154"/>
                </a:lnTo>
                <a:close/>
                <a:moveTo>
                  <a:pt x="3823" y="2008"/>
                </a:moveTo>
                <a:lnTo>
                  <a:pt x="3559" y="2008"/>
                </a:lnTo>
                <a:cubicBezTo>
                  <a:pt x="3591" y="1892"/>
                  <a:pt x="3697" y="1806"/>
                  <a:pt x="3823" y="1806"/>
                </a:cubicBezTo>
                <a:cubicBezTo>
                  <a:pt x="3975" y="1806"/>
                  <a:pt x="4098" y="1929"/>
                  <a:pt x="4098" y="2081"/>
                </a:cubicBezTo>
                <a:cubicBezTo>
                  <a:pt x="4098" y="2233"/>
                  <a:pt x="3975" y="2356"/>
                  <a:pt x="3823" y="2356"/>
                </a:cubicBezTo>
                <a:cubicBezTo>
                  <a:pt x="3697" y="2356"/>
                  <a:pt x="3591" y="2270"/>
                  <a:pt x="3559" y="2154"/>
                </a:cubicBezTo>
                <a:lnTo>
                  <a:pt x="3823" y="2154"/>
                </a:lnTo>
                <a:cubicBezTo>
                  <a:pt x="3864" y="2154"/>
                  <a:pt x="3897" y="2122"/>
                  <a:pt x="3897" y="2081"/>
                </a:cubicBezTo>
                <a:cubicBezTo>
                  <a:pt x="3897" y="2040"/>
                  <a:pt x="3864" y="2008"/>
                  <a:pt x="3823" y="2008"/>
                </a:cubicBezTo>
                <a:close/>
                <a:moveTo>
                  <a:pt x="1964" y="4999"/>
                </a:moveTo>
                <a:lnTo>
                  <a:pt x="2224" y="3412"/>
                </a:lnTo>
                <a:cubicBezTo>
                  <a:pt x="2606" y="3870"/>
                  <a:pt x="3181" y="4162"/>
                  <a:pt x="3823" y="4162"/>
                </a:cubicBezTo>
                <a:cubicBezTo>
                  <a:pt x="4465" y="4162"/>
                  <a:pt x="5040" y="3870"/>
                  <a:pt x="5423" y="3412"/>
                </a:cubicBezTo>
                <a:lnTo>
                  <a:pt x="5683" y="4999"/>
                </a:lnTo>
                <a:lnTo>
                  <a:pt x="1964" y="4999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$ḷïḑe"/>
          <p:cNvSpPr/>
          <p:nvPr/>
        </p:nvSpPr>
        <p:spPr>
          <a:xfrm rot="16200000">
            <a:off x="4044990" y="2782384"/>
            <a:ext cx="1679730" cy="1679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îṡ1ídè"/>
          <p:cNvSpPr/>
          <p:nvPr/>
        </p:nvSpPr>
        <p:spPr>
          <a:xfrm>
            <a:off x="4516323" y="3386886"/>
            <a:ext cx="675886" cy="487743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iSlide"/>
          <p:cNvSpPr/>
          <p:nvPr/>
        </p:nvSpPr>
        <p:spPr>
          <a:xfrm rot="16200000">
            <a:off x="6467280" y="2782384"/>
            <a:ext cx="1679730" cy="1679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îŝḻîḍe"/>
          <p:cNvSpPr/>
          <p:nvPr/>
        </p:nvSpPr>
        <p:spPr>
          <a:xfrm>
            <a:off x="7012705" y="3330638"/>
            <a:ext cx="600608" cy="600237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$ļíḑè"/>
          <p:cNvSpPr/>
          <p:nvPr/>
        </p:nvSpPr>
        <p:spPr>
          <a:xfrm>
            <a:off x="1279044" y="3680363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33" name="iSḻiḑe"/>
          <p:cNvSpPr/>
          <p:nvPr/>
        </p:nvSpPr>
        <p:spPr>
          <a:xfrm>
            <a:off x="1279044" y="3057465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1"/>
                </a:solidFill>
                <a:effectLst/>
                <a:latin typeface="Impact" panose="020B0806030902050204" pitchFamily="34" charset="0"/>
              </a:rPr>
              <a:t>88%</a:t>
            </a:r>
            <a:endParaRPr lang="en-US" altLang="zh-CN" sz="3600" dirty="0">
              <a:solidFill>
                <a:schemeClr val="accent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34" name="ïšļiďè"/>
          <p:cNvSpPr/>
          <p:nvPr/>
        </p:nvSpPr>
        <p:spPr>
          <a:xfrm>
            <a:off x="2300997" y="3296207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29" name="ï$ľîḓe"/>
          <p:cNvSpPr/>
          <p:nvPr/>
        </p:nvSpPr>
        <p:spPr>
          <a:xfrm>
            <a:off x="8889570" y="3680363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30" name="iṡḷîḓé"/>
          <p:cNvSpPr/>
          <p:nvPr/>
        </p:nvSpPr>
        <p:spPr>
          <a:xfrm>
            <a:off x="8889570" y="3057465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36%</a:t>
            </a:r>
            <a:endParaRPr lang="en-US" altLang="zh-CN" sz="3600" dirty="0">
              <a:solidFill>
                <a:schemeClr val="accent3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31" name="íṡḷîḍè"/>
          <p:cNvSpPr/>
          <p:nvPr/>
        </p:nvSpPr>
        <p:spPr>
          <a:xfrm>
            <a:off x="9911523" y="3296207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3"/>
              </a:solidFill>
              <a:effectLst/>
            </a:endParaRPr>
          </a:p>
        </p:txBody>
      </p:sp>
      <p:sp>
        <p:nvSpPr>
          <p:cNvPr id="27" name="íṩḷîḋe"/>
          <p:cNvSpPr>
            <a:spLocks/>
          </p:cNvSpPr>
          <p:nvPr/>
        </p:nvSpPr>
        <p:spPr bwMode="auto">
          <a:xfrm>
            <a:off x="7143172" y="2060071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8" name="íSľiḋè"/>
          <p:cNvSpPr txBox="1">
            <a:spLocks/>
          </p:cNvSpPr>
          <p:nvPr/>
        </p:nvSpPr>
        <p:spPr bwMode="auto">
          <a:xfrm>
            <a:off x="7143172" y="1708932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5" name="îṡḷîḓe"/>
          <p:cNvSpPr>
            <a:spLocks/>
          </p:cNvSpPr>
          <p:nvPr/>
        </p:nvSpPr>
        <p:spPr bwMode="auto">
          <a:xfrm>
            <a:off x="7143172" y="5061039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6" name="ïŝľíḋe"/>
          <p:cNvSpPr txBox="1">
            <a:spLocks/>
          </p:cNvSpPr>
          <p:nvPr/>
        </p:nvSpPr>
        <p:spPr bwMode="auto">
          <a:xfrm>
            <a:off x="7143172" y="4709900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3" name="îṡliḑe"/>
          <p:cNvSpPr>
            <a:spLocks/>
          </p:cNvSpPr>
          <p:nvPr/>
        </p:nvSpPr>
        <p:spPr bwMode="auto">
          <a:xfrm>
            <a:off x="1684998" y="5061039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4" name="íṡľíḑé"/>
          <p:cNvSpPr txBox="1">
            <a:spLocks/>
          </p:cNvSpPr>
          <p:nvPr/>
        </p:nvSpPr>
        <p:spPr bwMode="auto">
          <a:xfrm>
            <a:off x="1684998" y="4709900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1" name="î$1íḋé"/>
          <p:cNvSpPr>
            <a:spLocks/>
          </p:cNvSpPr>
          <p:nvPr/>
        </p:nvSpPr>
        <p:spPr bwMode="auto">
          <a:xfrm>
            <a:off x="1684998" y="2082648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2" name="ïšlíḋè"/>
          <p:cNvSpPr txBox="1">
            <a:spLocks/>
          </p:cNvSpPr>
          <p:nvPr/>
        </p:nvSpPr>
        <p:spPr bwMode="auto">
          <a:xfrm>
            <a:off x="1684998" y="173150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4987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41" name="iṧḻîďê">
            <a:extLst>
              <a:ext uri="{FF2B5EF4-FFF2-40B4-BE49-F238E27FC236}">
                <a16:creationId xmlns:a16="http://schemas.microsoft.com/office/drawing/2014/main" id="{B1ABD218-A0B7-4F14-BDD3-FE241F6203CB}"/>
              </a:ext>
            </a:extLst>
          </p:cNvPr>
          <p:cNvSpPr txBox="1"/>
          <p:nvPr/>
        </p:nvSpPr>
        <p:spPr>
          <a:xfrm>
            <a:off x="4274720" y="2914288"/>
            <a:ext cx="1482219" cy="478221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pPr algn="ctr"/>
            <a:r>
              <a:rPr lang="zh-CN" altLang="en-US" sz="2000" b="1">
                <a:solidFill>
                  <a:schemeClr val="accent1"/>
                </a:solidFill>
              </a:rPr>
              <a:t>关键词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42" name="îṥ1íďê">
            <a:extLst>
              <a:ext uri="{FF2B5EF4-FFF2-40B4-BE49-F238E27FC236}">
                <a16:creationId xmlns:a16="http://schemas.microsoft.com/office/drawing/2014/main" id="{0EFBF793-834F-4661-AA9B-5FE5EDE7BCF2}"/>
              </a:ext>
            </a:extLst>
          </p:cNvPr>
          <p:cNvSpPr/>
          <p:nvPr/>
        </p:nvSpPr>
        <p:spPr bwMode="auto">
          <a:xfrm>
            <a:off x="3652027" y="1789597"/>
            <a:ext cx="2727604" cy="2727602"/>
          </a:xfrm>
          <a:custGeom>
            <a:avLst/>
            <a:gdLst>
              <a:gd name="connsiteX0" fmla="*/ 1008112 w 2016224"/>
              <a:gd name="connsiteY0" fmla="*/ 360040 h 2016224"/>
              <a:gd name="connsiteX1" fmla="*/ 360040 w 2016224"/>
              <a:gd name="connsiteY1" fmla="*/ 1008112 h 2016224"/>
              <a:gd name="connsiteX2" fmla="*/ 1008112 w 2016224"/>
              <a:gd name="connsiteY2" fmla="*/ 1656184 h 2016224"/>
              <a:gd name="connsiteX3" fmla="*/ 1656184 w 2016224"/>
              <a:gd name="connsiteY3" fmla="*/ 1008112 h 2016224"/>
              <a:gd name="connsiteX4" fmla="*/ 1008112 w 2016224"/>
              <a:gd name="connsiteY4" fmla="*/ 0 h 2016224"/>
              <a:gd name="connsiteX5" fmla="*/ 2016224 w 2016224"/>
              <a:gd name="connsiteY5" fmla="*/ 1008112 h 2016224"/>
              <a:gd name="connsiteX6" fmla="*/ 1008112 w 2016224"/>
              <a:gd name="connsiteY6" fmla="*/ 2016224 h 2016224"/>
              <a:gd name="connsiteX7" fmla="*/ 0 w 2016224"/>
              <a:gd name="connsiteY7" fmla="*/ 1008112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224" h="2016224">
                <a:moveTo>
                  <a:pt x="1008112" y="360040"/>
                </a:moveTo>
                <a:lnTo>
                  <a:pt x="360040" y="1008112"/>
                </a:lnTo>
                <a:lnTo>
                  <a:pt x="1008112" y="1656184"/>
                </a:lnTo>
                <a:lnTo>
                  <a:pt x="1656184" y="1008112"/>
                </a:lnTo>
                <a:close/>
                <a:moveTo>
                  <a:pt x="1008112" y="0"/>
                </a:moveTo>
                <a:lnTo>
                  <a:pt x="2016224" y="1008112"/>
                </a:lnTo>
                <a:lnTo>
                  <a:pt x="1008112" y="2016224"/>
                </a:lnTo>
                <a:lnTo>
                  <a:pt x="0" y="1008112"/>
                </a:lnTo>
                <a:close/>
              </a:path>
            </a:pathLst>
          </a:custGeom>
          <a:blipFill>
            <a:blip r:embed="rId3"/>
            <a:srcRect/>
            <a:stretch>
              <a:fillRect l="-26793" t="306" r="-27786" b="-306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išḷîďê">
            <a:extLst>
              <a:ext uri="{FF2B5EF4-FFF2-40B4-BE49-F238E27FC236}">
                <a16:creationId xmlns:a16="http://schemas.microsoft.com/office/drawing/2014/main" id="{2C8090CC-8D99-49BD-8A1F-0C47DF01DF90}"/>
              </a:ext>
            </a:extLst>
          </p:cNvPr>
          <p:cNvSpPr txBox="1"/>
          <p:nvPr/>
        </p:nvSpPr>
        <p:spPr>
          <a:xfrm>
            <a:off x="6383807" y="3601672"/>
            <a:ext cx="1482219" cy="478221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pPr algn="ctr"/>
            <a:r>
              <a:rPr lang="zh-CN" altLang="en-US" sz="2000" b="1">
                <a:solidFill>
                  <a:schemeClr val="accent2"/>
                </a:solidFill>
              </a:rPr>
              <a:t>关键词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40" name="ïṥḷiďe">
            <a:extLst>
              <a:ext uri="{FF2B5EF4-FFF2-40B4-BE49-F238E27FC236}">
                <a16:creationId xmlns:a16="http://schemas.microsoft.com/office/drawing/2014/main" id="{11425D6D-C082-4823-B29E-7EFE2FC39028}"/>
              </a:ext>
            </a:extLst>
          </p:cNvPr>
          <p:cNvSpPr/>
          <p:nvPr/>
        </p:nvSpPr>
        <p:spPr bwMode="auto">
          <a:xfrm>
            <a:off x="5761114" y="2476981"/>
            <a:ext cx="2727604" cy="2727602"/>
          </a:xfrm>
          <a:custGeom>
            <a:avLst/>
            <a:gdLst>
              <a:gd name="connsiteX0" fmla="*/ 1008112 w 2016224"/>
              <a:gd name="connsiteY0" fmla="*/ 360040 h 2016224"/>
              <a:gd name="connsiteX1" fmla="*/ 360040 w 2016224"/>
              <a:gd name="connsiteY1" fmla="*/ 1008112 h 2016224"/>
              <a:gd name="connsiteX2" fmla="*/ 1008112 w 2016224"/>
              <a:gd name="connsiteY2" fmla="*/ 1656184 h 2016224"/>
              <a:gd name="connsiteX3" fmla="*/ 1656184 w 2016224"/>
              <a:gd name="connsiteY3" fmla="*/ 1008112 h 2016224"/>
              <a:gd name="connsiteX4" fmla="*/ 1008112 w 2016224"/>
              <a:gd name="connsiteY4" fmla="*/ 0 h 2016224"/>
              <a:gd name="connsiteX5" fmla="*/ 2016224 w 2016224"/>
              <a:gd name="connsiteY5" fmla="*/ 1008112 h 2016224"/>
              <a:gd name="connsiteX6" fmla="*/ 1008112 w 2016224"/>
              <a:gd name="connsiteY6" fmla="*/ 2016224 h 2016224"/>
              <a:gd name="connsiteX7" fmla="*/ 0 w 2016224"/>
              <a:gd name="connsiteY7" fmla="*/ 1008112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224" h="2016224">
                <a:moveTo>
                  <a:pt x="1008112" y="360040"/>
                </a:moveTo>
                <a:lnTo>
                  <a:pt x="360040" y="1008112"/>
                </a:lnTo>
                <a:lnTo>
                  <a:pt x="1008112" y="1656184"/>
                </a:lnTo>
                <a:lnTo>
                  <a:pt x="1656184" y="1008112"/>
                </a:lnTo>
                <a:close/>
                <a:moveTo>
                  <a:pt x="1008112" y="0"/>
                </a:moveTo>
                <a:lnTo>
                  <a:pt x="2016224" y="1008112"/>
                </a:lnTo>
                <a:lnTo>
                  <a:pt x="1008112" y="2016224"/>
                </a:lnTo>
                <a:lnTo>
                  <a:pt x="0" y="1008112"/>
                </a:lnTo>
                <a:close/>
              </a:path>
            </a:pathLst>
          </a:custGeom>
          <a:blipFill>
            <a:blip r:embed="rId4"/>
            <a:srcRect/>
            <a:stretch>
              <a:fillRect l="-26434" t="423" r="-28145" b="-423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$1îḑè">
            <a:extLst>
              <a:ext uri="{FF2B5EF4-FFF2-40B4-BE49-F238E27FC236}">
                <a16:creationId xmlns:a16="http://schemas.microsoft.com/office/drawing/2014/main" id="{2290C2DF-E8C6-4BF7-B04A-EE0C545546AF}"/>
              </a:ext>
            </a:extLst>
          </p:cNvPr>
          <p:cNvSpPr/>
          <p:nvPr/>
        </p:nvSpPr>
        <p:spPr>
          <a:xfrm>
            <a:off x="499569" y="209784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  <a:endParaRPr lang="zh-CN" altLang="en-US" sz="1000" dirty="0"/>
          </a:p>
        </p:txBody>
      </p:sp>
      <p:sp>
        <p:nvSpPr>
          <p:cNvPr id="9" name="îs1îḑè">
            <a:extLst>
              <a:ext uri="{FF2B5EF4-FFF2-40B4-BE49-F238E27FC236}">
                <a16:creationId xmlns:a16="http://schemas.microsoft.com/office/drawing/2014/main" id="{1AFFF595-B301-4CB3-A293-653D38A27173}"/>
              </a:ext>
            </a:extLst>
          </p:cNvPr>
          <p:cNvSpPr/>
          <p:nvPr/>
        </p:nvSpPr>
        <p:spPr>
          <a:xfrm>
            <a:off x="1393447" y="1789600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7" name="íŝļîde">
            <a:extLst>
              <a:ext uri="{FF2B5EF4-FFF2-40B4-BE49-F238E27FC236}">
                <a16:creationId xmlns:a16="http://schemas.microsoft.com/office/drawing/2014/main" id="{53CE7669-175C-4E18-ACBE-4643A742081A}"/>
              </a:ext>
            </a:extLst>
          </p:cNvPr>
          <p:cNvSpPr/>
          <p:nvPr/>
        </p:nvSpPr>
        <p:spPr bwMode="auto">
          <a:xfrm>
            <a:off x="2903689" y="1954267"/>
            <a:ext cx="442184" cy="442184"/>
          </a:xfrm>
          <a:prstGeom prst="diamond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ṧḻîḍe">
            <a:extLst>
              <a:ext uri="{FF2B5EF4-FFF2-40B4-BE49-F238E27FC236}">
                <a16:creationId xmlns:a16="http://schemas.microsoft.com/office/drawing/2014/main" id="{A954D6CB-64E0-4E1A-870C-135DC07318AB}"/>
              </a:ext>
            </a:extLst>
          </p:cNvPr>
          <p:cNvSpPr/>
          <p:nvPr/>
        </p:nvSpPr>
        <p:spPr>
          <a:xfrm>
            <a:off x="3038455" y="209342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ślîḋe">
            <a:extLst>
              <a:ext uri="{FF2B5EF4-FFF2-40B4-BE49-F238E27FC236}">
                <a16:creationId xmlns:a16="http://schemas.microsoft.com/office/drawing/2014/main" id="{77467460-4A3E-46FB-AF2A-74441FECD31B}"/>
              </a:ext>
            </a:extLst>
          </p:cNvPr>
          <p:cNvSpPr/>
          <p:nvPr/>
        </p:nvSpPr>
        <p:spPr>
          <a:xfrm>
            <a:off x="499569" y="326836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12" name="ísḻïḑê">
            <a:extLst>
              <a:ext uri="{FF2B5EF4-FFF2-40B4-BE49-F238E27FC236}">
                <a16:creationId xmlns:a16="http://schemas.microsoft.com/office/drawing/2014/main" id="{3C0D20B5-2A2C-4653-8ACF-9C37867A1709}"/>
              </a:ext>
            </a:extLst>
          </p:cNvPr>
          <p:cNvSpPr/>
          <p:nvPr/>
        </p:nvSpPr>
        <p:spPr>
          <a:xfrm>
            <a:off x="1393446" y="296011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3" name="îSḻïďê">
            <a:extLst>
              <a:ext uri="{FF2B5EF4-FFF2-40B4-BE49-F238E27FC236}">
                <a16:creationId xmlns:a16="http://schemas.microsoft.com/office/drawing/2014/main" id="{E604D014-B901-4C29-A2DB-E6A8A9D3187D}"/>
              </a:ext>
            </a:extLst>
          </p:cNvPr>
          <p:cNvSpPr/>
          <p:nvPr/>
        </p:nvSpPr>
        <p:spPr>
          <a:xfrm>
            <a:off x="513498" y="4544437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14" name="ïṩlíḋè">
            <a:extLst>
              <a:ext uri="{FF2B5EF4-FFF2-40B4-BE49-F238E27FC236}">
                <a16:creationId xmlns:a16="http://schemas.microsoft.com/office/drawing/2014/main" id="{6FC3DB58-B184-4245-A554-64C8ACD2735D}"/>
              </a:ext>
            </a:extLst>
          </p:cNvPr>
          <p:cNvSpPr/>
          <p:nvPr/>
        </p:nvSpPr>
        <p:spPr>
          <a:xfrm>
            <a:off x="1393444" y="4236192"/>
            <a:ext cx="1338773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EC7639A-BFDF-4E8F-80A2-03BEBAB34D5A}"/>
              </a:ext>
            </a:extLst>
          </p:cNvPr>
          <p:cNvCxnSpPr/>
          <p:nvPr/>
        </p:nvCxnSpPr>
        <p:spPr>
          <a:xfrm>
            <a:off x="380672" y="2790966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DC1CDFF-4E92-4195-B530-AC0A7D8E2A92}"/>
              </a:ext>
            </a:extLst>
          </p:cNvPr>
          <p:cNvCxnSpPr/>
          <p:nvPr/>
        </p:nvCxnSpPr>
        <p:spPr>
          <a:xfrm>
            <a:off x="380672" y="4014263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sļîḓe">
            <a:extLst>
              <a:ext uri="{FF2B5EF4-FFF2-40B4-BE49-F238E27FC236}">
                <a16:creationId xmlns:a16="http://schemas.microsoft.com/office/drawing/2014/main" id="{EAD1D2A7-26C2-4C23-AFD4-0248EB4056BE}"/>
              </a:ext>
            </a:extLst>
          </p:cNvPr>
          <p:cNvSpPr/>
          <p:nvPr/>
        </p:nvSpPr>
        <p:spPr>
          <a:xfrm>
            <a:off x="9403709" y="4544437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18" name="íṡḷiḓè">
            <a:extLst>
              <a:ext uri="{FF2B5EF4-FFF2-40B4-BE49-F238E27FC236}">
                <a16:creationId xmlns:a16="http://schemas.microsoft.com/office/drawing/2014/main" id="{64FE8B09-AC5D-4F45-8B1C-57B5DF0819BD}"/>
              </a:ext>
            </a:extLst>
          </p:cNvPr>
          <p:cNvSpPr/>
          <p:nvPr/>
        </p:nvSpPr>
        <p:spPr>
          <a:xfrm>
            <a:off x="9399755" y="4236192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9" name="išḻiḍé">
            <a:extLst>
              <a:ext uri="{FF2B5EF4-FFF2-40B4-BE49-F238E27FC236}">
                <a16:creationId xmlns:a16="http://schemas.microsoft.com/office/drawing/2014/main" id="{E0E260B9-5732-4716-BA8C-6ED90AF43B0F}"/>
              </a:ext>
            </a:extLst>
          </p:cNvPr>
          <p:cNvSpPr/>
          <p:nvPr/>
        </p:nvSpPr>
        <p:spPr>
          <a:xfrm>
            <a:off x="9389780" y="209784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  <a:endParaRPr lang="zh-CN" altLang="en-US" sz="1000" dirty="0"/>
          </a:p>
        </p:txBody>
      </p:sp>
      <p:sp>
        <p:nvSpPr>
          <p:cNvPr id="20" name="îṥ1ïďê">
            <a:extLst>
              <a:ext uri="{FF2B5EF4-FFF2-40B4-BE49-F238E27FC236}">
                <a16:creationId xmlns:a16="http://schemas.microsoft.com/office/drawing/2014/main" id="{747B3F80-8C5D-4DA3-A577-8C759894915C}"/>
              </a:ext>
            </a:extLst>
          </p:cNvPr>
          <p:cNvSpPr/>
          <p:nvPr/>
        </p:nvSpPr>
        <p:spPr>
          <a:xfrm>
            <a:off x="9399752" y="1789600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99A4CAC-B6FA-47B0-BA06-3F7FB548166A}"/>
              </a:ext>
            </a:extLst>
          </p:cNvPr>
          <p:cNvCxnSpPr/>
          <p:nvPr/>
        </p:nvCxnSpPr>
        <p:spPr>
          <a:xfrm>
            <a:off x="8865359" y="2790966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ṩḻïďê">
            <a:extLst>
              <a:ext uri="{FF2B5EF4-FFF2-40B4-BE49-F238E27FC236}">
                <a16:creationId xmlns:a16="http://schemas.microsoft.com/office/drawing/2014/main" id="{7EEE7758-6B72-4C96-88E9-CE8A1E5655F3}"/>
              </a:ext>
            </a:extLst>
          </p:cNvPr>
          <p:cNvSpPr/>
          <p:nvPr/>
        </p:nvSpPr>
        <p:spPr>
          <a:xfrm>
            <a:off x="9389780" y="326836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3" name="ïṥḻïḋe">
            <a:extLst>
              <a:ext uri="{FF2B5EF4-FFF2-40B4-BE49-F238E27FC236}">
                <a16:creationId xmlns:a16="http://schemas.microsoft.com/office/drawing/2014/main" id="{085212F7-DA30-4A96-8B3C-F1C2B9EEB0BE}"/>
              </a:ext>
            </a:extLst>
          </p:cNvPr>
          <p:cNvSpPr/>
          <p:nvPr/>
        </p:nvSpPr>
        <p:spPr>
          <a:xfrm>
            <a:off x="9399752" y="296011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02D2742C-6885-4740-BCB7-46172BBC3339}"/>
              </a:ext>
            </a:extLst>
          </p:cNvPr>
          <p:cNvCxnSpPr/>
          <p:nvPr/>
        </p:nvCxnSpPr>
        <p:spPr>
          <a:xfrm>
            <a:off x="8865359" y="4014263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îṣlîḑe">
            <a:extLst>
              <a:ext uri="{FF2B5EF4-FFF2-40B4-BE49-F238E27FC236}">
                <a16:creationId xmlns:a16="http://schemas.microsoft.com/office/drawing/2014/main" id="{94034324-E47A-4AFD-B250-A83C7FCBCCE5}"/>
              </a:ext>
            </a:extLst>
          </p:cNvPr>
          <p:cNvSpPr/>
          <p:nvPr/>
        </p:nvSpPr>
        <p:spPr>
          <a:xfrm>
            <a:off x="3038455" y="3261492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ŝlîḓê">
            <a:extLst>
              <a:ext uri="{FF2B5EF4-FFF2-40B4-BE49-F238E27FC236}">
                <a16:creationId xmlns:a16="http://schemas.microsoft.com/office/drawing/2014/main" id="{9C6D3D4E-5937-4CB8-A11E-F5B90F556DF4}"/>
              </a:ext>
            </a:extLst>
          </p:cNvPr>
          <p:cNvSpPr/>
          <p:nvPr/>
        </p:nvSpPr>
        <p:spPr bwMode="auto">
          <a:xfrm>
            <a:off x="2903689" y="3116034"/>
            <a:ext cx="442184" cy="442184"/>
          </a:xfrm>
          <a:prstGeom prst="diamond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ṧ1îḓé">
            <a:extLst>
              <a:ext uri="{FF2B5EF4-FFF2-40B4-BE49-F238E27FC236}">
                <a16:creationId xmlns:a16="http://schemas.microsoft.com/office/drawing/2014/main" id="{734FADA3-3C21-4EAD-ACF8-F58E6FBF60FA}"/>
              </a:ext>
            </a:extLst>
          </p:cNvPr>
          <p:cNvSpPr/>
          <p:nvPr/>
        </p:nvSpPr>
        <p:spPr>
          <a:xfrm>
            <a:off x="3054838" y="4499612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ṣ1îḑè">
            <a:extLst>
              <a:ext uri="{FF2B5EF4-FFF2-40B4-BE49-F238E27FC236}">
                <a16:creationId xmlns:a16="http://schemas.microsoft.com/office/drawing/2014/main" id="{B2D2C150-29D0-4927-ACF0-A5C82EA9EF0A}"/>
              </a:ext>
            </a:extLst>
          </p:cNvPr>
          <p:cNvSpPr/>
          <p:nvPr/>
        </p:nvSpPr>
        <p:spPr bwMode="auto">
          <a:xfrm>
            <a:off x="2903689" y="4364238"/>
            <a:ext cx="442184" cy="442184"/>
          </a:xfrm>
          <a:prstGeom prst="diamond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śļïḋè">
            <a:extLst>
              <a:ext uri="{FF2B5EF4-FFF2-40B4-BE49-F238E27FC236}">
                <a16:creationId xmlns:a16="http://schemas.microsoft.com/office/drawing/2014/main" id="{FE108D5C-95ED-4B0C-A5F3-86E73F366B09}"/>
              </a:ext>
            </a:extLst>
          </p:cNvPr>
          <p:cNvSpPr/>
          <p:nvPr/>
        </p:nvSpPr>
        <p:spPr>
          <a:xfrm>
            <a:off x="9001026" y="4499612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sļîḍê">
            <a:extLst>
              <a:ext uri="{FF2B5EF4-FFF2-40B4-BE49-F238E27FC236}">
                <a16:creationId xmlns:a16="http://schemas.microsoft.com/office/drawing/2014/main" id="{24551892-3CD5-4286-8B0D-4EB7373A4E77}"/>
              </a:ext>
            </a:extLst>
          </p:cNvPr>
          <p:cNvSpPr/>
          <p:nvPr/>
        </p:nvSpPr>
        <p:spPr bwMode="auto">
          <a:xfrm>
            <a:off x="8849877" y="4364238"/>
            <a:ext cx="442184" cy="442184"/>
          </a:xfrm>
          <a:prstGeom prst="diamond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š1ïḓè">
            <a:extLst>
              <a:ext uri="{FF2B5EF4-FFF2-40B4-BE49-F238E27FC236}">
                <a16:creationId xmlns:a16="http://schemas.microsoft.com/office/drawing/2014/main" id="{A451FDC4-C69F-4070-9358-0FDE35C585C7}"/>
              </a:ext>
            </a:extLst>
          </p:cNvPr>
          <p:cNvSpPr/>
          <p:nvPr/>
        </p:nvSpPr>
        <p:spPr>
          <a:xfrm>
            <a:off x="8984643" y="3261492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ṩḷïde">
            <a:extLst>
              <a:ext uri="{FF2B5EF4-FFF2-40B4-BE49-F238E27FC236}">
                <a16:creationId xmlns:a16="http://schemas.microsoft.com/office/drawing/2014/main" id="{458D197D-182A-43D6-98D0-AB7752DDC9AE}"/>
              </a:ext>
            </a:extLst>
          </p:cNvPr>
          <p:cNvSpPr/>
          <p:nvPr/>
        </p:nvSpPr>
        <p:spPr bwMode="auto">
          <a:xfrm>
            <a:off x="8849877" y="3116034"/>
            <a:ext cx="442184" cy="442184"/>
          </a:xfrm>
          <a:prstGeom prst="diamond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sḷíḓé">
            <a:extLst>
              <a:ext uri="{FF2B5EF4-FFF2-40B4-BE49-F238E27FC236}">
                <a16:creationId xmlns:a16="http://schemas.microsoft.com/office/drawing/2014/main" id="{5EB97B68-238D-481E-9867-8501D068A7B5}"/>
              </a:ext>
            </a:extLst>
          </p:cNvPr>
          <p:cNvSpPr/>
          <p:nvPr/>
        </p:nvSpPr>
        <p:spPr>
          <a:xfrm>
            <a:off x="8984643" y="209342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S1ïḍe">
            <a:extLst>
              <a:ext uri="{FF2B5EF4-FFF2-40B4-BE49-F238E27FC236}">
                <a16:creationId xmlns:a16="http://schemas.microsoft.com/office/drawing/2014/main" id="{04C8910B-B771-4BFC-9ADF-DFA791A7424F}"/>
              </a:ext>
            </a:extLst>
          </p:cNvPr>
          <p:cNvSpPr/>
          <p:nvPr/>
        </p:nvSpPr>
        <p:spPr bwMode="auto">
          <a:xfrm>
            <a:off x="8849877" y="1954267"/>
            <a:ext cx="442184" cy="442184"/>
          </a:xfrm>
          <a:prstGeom prst="diamond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5207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1040607" y="1411036"/>
            <a:ext cx="788193" cy="104575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2B5945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srgbClr val="2B5945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93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íśļïḓé">
            <a:extLst>
              <a:ext uri="{FF2B5EF4-FFF2-40B4-BE49-F238E27FC236}">
                <a16:creationId xmlns:a16="http://schemas.microsoft.com/office/drawing/2014/main" id="{6A08FD48-6F36-45D3-AE43-6ABD5CBEE036}"/>
              </a:ext>
            </a:extLst>
          </p:cNvPr>
          <p:cNvSpPr/>
          <p:nvPr/>
        </p:nvSpPr>
        <p:spPr>
          <a:xfrm>
            <a:off x="0" y="1340768"/>
            <a:ext cx="12192000" cy="1865972"/>
          </a:xfrm>
          <a:prstGeom prst="rect">
            <a:avLst/>
          </a:prstGeom>
          <a:blipFill>
            <a:blip r:embed="rId3"/>
            <a:srcRect/>
            <a:stretch>
              <a:fillRect t="-161953" b="-160735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Sḻîḑè">
            <a:extLst>
              <a:ext uri="{FF2B5EF4-FFF2-40B4-BE49-F238E27FC236}">
                <a16:creationId xmlns:a16="http://schemas.microsoft.com/office/drawing/2014/main" id="{A2EC2138-1142-43E0-9EEF-48DABD66EFD6}"/>
              </a:ext>
            </a:extLst>
          </p:cNvPr>
          <p:cNvSpPr/>
          <p:nvPr/>
        </p:nvSpPr>
        <p:spPr>
          <a:xfrm>
            <a:off x="669924" y="1340768"/>
            <a:ext cx="4994028" cy="1865972"/>
          </a:xfrm>
          <a:prstGeom prst="rect">
            <a:avLst/>
          </a:prstGeom>
          <a:solidFill>
            <a:schemeClr val="accent1">
              <a:alpha val="8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sḻide">
            <a:extLst>
              <a:ext uri="{FF2B5EF4-FFF2-40B4-BE49-F238E27FC236}">
                <a16:creationId xmlns:a16="http://schemas.microsoft.com/office/drawing/2014/main" id="{B620B39C-94D0-40E7-BB40-BF8FC7840B65}"/>
              </a:ext>
            </a:extLst>
          </p:cNvPr>
          <p:cNvSpPr/>
          <p:nvPr/>
        </p:nvSpPr>
        <p:spPr>
          <a:xfrm>
            <a:off x="6096000" y="1340768"/>
            <a:ext cx="6096000" cy="1865972"/>
          </a:xfrm>
          <a:prstGeom prst="rect">
            <a:avLst/>
          </a:prstGeom>
          <a:solidFill>
            <a:schemeClr val="accent3">
              <a:alpha val="8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ş1íḋê">
            <a:extLst>
              <a:ext uri="{FF2B5EF4-FFF2-40B4-BE49-F238E27FC236}">
                <a16:creationId xmlns:a16="http://schemas.microsoft.com/office/drawing/2014/main" id="{E8FF9281-1618-4080-ABD4-261DDFE6B18A}"/>
              </a:ext>
            </a:extLst>
          </p:cNvPr>
          <p:cNvSpPr/>
          <p:nvPr/>
        </p:nvSpPr>
        <p:spPr>
          <a:xfrm>
            <a:off x="5759226" y="1340768"/>
            <a:ext cx="241500" cy="1865972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íṥļídê">
            <a:extLst>
              <a:ext uri="{FF2B5EF4-FFF2-40B4-BE49-F238E27FC236}">
                <a16:creationId xmlns:a16="http://schemas.microsoft.com/office/drawing/2014/main" id="{1B7A348A-B9B7-4169-8959-CCC4CE44352B}"/>
              </a:ext>
            </a:extLst>
          </p:cNvPr>
          <p:cNvSpPr>
            <a:spLocks/>
          </p:cNvSpPr>
          <p:nvPr/>
        </p:nvSpPr>
        <p:spPr bwMode="auto">
          <a:xfrm>
            <a:off x="1532157" y="1755845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</a:rPr>
              <a:t>66</a:t>
            </a:r>
          </a:p>
        </p:txBody>
      </p:sp>
      <p:sp>
        <p:nvSpPr>
          <p:cNvPr id="33" name="îṥ1iḍe">
            <a:extLst>
              <a:ext uri="{FF2B5EF4-FFF2-40B4-BE49-F238E27FC236}">
                <a16:creationId xmlns:a16="http://schemas.microsoft.com/office/drawing/2014/main" id="{7295D9EB-CAD3-4718-8CD6-7A13619D6B78}"/>
              </a:ext>
            </a:extLst>
          </p:cNvPr>
          <p:cNvSpPr>
            <a:spLocks/>
          </p:cNvSpPr>
          <p:nvPr/>
        </p:nvSpPr>
        <p:spPr bwMode="auto">
          <a:xfrm>
            <a:off x="2319160" y="1935233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4" name="iṡ1îḍè">
            <a:extLst>
              <a:ext uri="{FF2B5EF4-FFF2-40B4-BE49-F238E27FC236}">
                <a16:creationId xmlns:a16="http://schemas.microsoft.com/office/drawing/2014/main" id="{5C2E29E3-9637-4562-A079-64E0EDF38FE7}"/>
              </a:ext>
            </a:extLst>
          </p:cNvPr>
          <p:cNvSpPr>
            <a:spLocks/>
          </p:cNvSpPr>
          <p:nvPr/>
        </p:nvSpPr>
        <p:spPr bwMode="auto">
          <a:xfrm>
            <a:off x="2713487" y="2234263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此部分内容作为文字排版占位显示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 （建议使用主题字体）</a:t>
            </a:r>
          </a:p>
        </p:txBody>
      </p:sp>
      <p:sp>
        <p:nvSpPr>
          <p:cNvPr id="35" name="iṥ1ïďé">
            <a:extLst>
              <a:ext uri="{FF2B5EF4-FFF2-40B4-BE49-F238E27FC236}">
                <a16:creationId xmlns:a16="http://schemas.microsoft.com/office/drawing/2014/main" id="{47BBEE91-48C5-4D72-BFD0-3969076CD7AD}"/>
              </a:ext>
            </a:extLst>
          </p:cNvPr>
          <p:cNvSpPr txBox="1">
            <a:spLocks/>
          </p:cNvSpPr>
          <p:nvPr/>
        </p:nvSpPr>
        <p:spPr bwMode="auto">
          <a:xfrm>
            <a:off x="2713487" y="1883124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</a:rPr>
              <a:t>标题文本预设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A4E8BA8-CC45-4980-B7C7-110E3F433279}"/>
              </a:ext>
            </a:extLst>
          </p:cNvPr>
          <p:cNvCxnSpPr/>
          <p:nvPr/>
        </p:nvCxnSpPr>
        <p:spPr>
          <a:xfrm>
            <a:off x="2713487" y="1935233"/>
            <a:ext cx="0" cy="777328"/>
          </a:xfrm>
          <a:prstGeom prst="line">
            <a:avLst/>
          </a:prstGeom>
          <a:ln w="3175" cap="rnd">
            <a:solidFill>
              <a:schemeClr val="tx1">
                <a:lumMod val="20000"/>
                <a:lumOff val="8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ïṩľiḓé">
            <a:extLst>
              <a:ext uri="{FF2B5EF4-FFF2-40B4-BE49-F238E27FC236}">
                <a16:creationId xmlns:a16="http://schemas.microsoft.com/office/drawing/2014/main" id="{23DDD454-50E2-4889-8D0A-21A656AD37AC}"/>
              </a:ext>
            </a:extLst>
          </p:cNvPr>
          <p:cNvSpPr>
            <a:spLocks/>
          </p:cNvSpPr>
          <p:nvPr/>
        </p:nvSpPr>
        <p:spPr bwMode="auto">
          <a:xfrm>
            <a:off x="7509219" y="1755845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</a:rPr>
              <a:t>34</a:t>
            </a:r>
          </a:p>
        </p:txBody>
      </p:sp>
      <p:sp>
        <p:nvSpPr>
          <p:cNvPr id="28" name="íṧḻîḑè">
            <a:extLst>
              <a:ext uri="{FF2B5EF4-FFF2-40B4-BE49-F238E27FC236}">
                <a16:creationId xmlns:a16="http://schemas.microsoft.com/office/drawing/2014/main" id="{5C94960E-5B8D-4A3E-9CC0-438677A55589}"/>
              </a:ext>
            </a:extLst>
          </p:cNvPr>
          <p:cNvSpPr>
            <a:spLocks/>
          </p:cNvSpPr>
          <p:nvPr/>
        </p:nvSpPr>
        <p:spPr bwMode="auto">
          <a:xfrm>
            <a:off x="8296222" y="1935233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29" name="iṩḻïde">
            <a:extLst>
              <a:ext uri="{FF2B5EF4-FFF2-40B4-BE49-F238E27FC236}">
                <a16:creationId xmlns:a16="http://schemas.microsoft.com/office/drawing/2014/main" id="{69DDCF85-FF89-4CBC-8D08-7A0EE5C99160}"/>
              </a:ext>
            </a:extLst>
          </p:cNvPr>
          <p:cNvSpPr>
            <a:spLocks/>
          </p:cNvSpPr>
          <p:nvPr/>
        </p:nvSpPr>
        <p:spPr bwMode="auto">
          <a:xfrm>
            <a:off x="8690549" y="2234263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此部分内容作为文字排版占位显示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 （建议使用主题字体）</a:t>
            </a:r>
          </a:p>
        </p:txBody>
      </p:sp>
      <p:sp>
        <p:nvSpPr>
          <p:cNvPr id="30" name="iśḷïdé">
            <a:extLst>
              <a:ext uri="{FF2B5EF4-FFF2-40B4-BE49-F238E27FC236}">
                <a16:creationId xmlns:a16="http://schemas.microsoft.com/office/drawing/2014/main" id="{82D9C158-D53D-458B-BD74-799DA98C449E}"/>
              </a:ext>
            </a:extLst>
          </p:cNvPr>
          <p:cNvSpPr txBox="1">
            <a:spLocks/>
          </p:cNvSpPr>
          <p:nvPr/>
        </p:nvSpPr>
        <p:spPr bwMode="auto">
          <a:xfrm>
            <a:off x="8690549" y="1883124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</a:rPr>
              <a:t>标题文本预设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20E01B7-26F2-486E-A550-39EC07116793}"/>
              </a:ext>
            </a:extLst>
          </p:cNvPr>
          <p:cNvCxnSpPr/>
          <p:nvPr/>
        </p:nvCxnSpPr>
        <p:spPr>
          <a:xfrm>
            <a:off x="8690549" y="1935233"/>
            <a:ext cx="0" cy="777328"/>
          </a:xfrm>
          <a:prstGeom prst="line">
            <a:avLst/>
          </a:prstGeom>
          <a:ln w="3175" cap="rnd">
            <a:solidFill>
              <a:schemeClr val="tx1">
                <a:lumMod val="20000"/>
                <a:lumOff val="8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ïṧļïḍê">
            <a:extLst>
              <a:ext uri="{FF2B5EF4-FFF2-40B4-BE49-F238E27FC236}">
                <a16:creationId xmlns:a16="http://schemas.microsoft.com/office/drawing/2014/main" id="{6ECC3CB6-A9EA-4418-A3A7-1C6849AA18F8}"/>
              </a:ext>
            </a:extLst>
          </p:cNvPr>
          <p:cNvSpPr>
            <a:spLocks/>
          </p:cNvSpPr>
          <p:nvPr/>
        </p:nvSpPr>
        <p:spPr bwMode="auto">
          <a:xfrm>
            <a:off x="766221" y="435620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26" name="ïṥļiḍé">
            <a:extLst>
              <a:ext uri="{FF2B5EF4-FFF2-40B4-BE49-F238E27FC236}">
                <a16:creationId xmlns:a16="http://schemas.microsoft.com/office/drawing/2014/main" id="{B4DC21A6-6525-4F03-B6F2-8F9352E267C8}"/>
              </a:ext>
            </a:extLst>
          </p:cNvPr>
          <p:cNvSpPr txBox="1">
            <a:spLocks/>
          </p:cNvSpPr>
          <p:nvPr/>
        </p:nvSpPr>
        <p:spPr bwMode="auto">
          <a:xfrm>
            <a:off x="766221" y="400506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3" name="íṣḷîḓé">
            <a:extLst>
              <a:ext uri="{FF2B5EF4-FFF2-40B4-BE49-F238E27FC236}">
                <a16:creationId xmlns:a16="http://schemas.microsoft.com/office/drawing/2014/main" id="{EE5201E5-D557-492F-940A-D1F4F349B0C9}"/>
              </a:ext>
            </a:extLst>
          </p:cNvPr>
          <p:cNvSpPr>
            <a:spLocks/>
          </p:cNvSpPr>
          <p:nvPr/>
        </p:nvSpPr>
        <p:spPr bwMode="auto">
          <a:xfrm>
            <a:off x="3359696" y="435620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24" name="iṩḷïḑe">
            <a:extLst>
              <a:ext uri="{FF2B5EF4-FFF2-40B4-BE49-F238E27FC236}">
                <a16:creationId xmlns:a16="http://schemas.microsoft.com/office/drawing/2014/main" id="{8484110B-B7D1-4176-8A4A-2A908F8A0D1F}"/>
              </a:ext>
            </a:extLst>
          </p:cNvPr>
          <p:cNvSpPr txBox="1">
            <a:spLocks/>
          </p:cNvSpPr>
          <p:nvPr/>
        </p:nvSpPr>
        <p:spPr bwMode="auto">
          <a:xfrm>
            <a:off x="3359696" y="400506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D092685-6A0E-46FD-B4AD-2A9088938403}"/>
              </a:ext>
            </a:extLst>
          </p:cNvPr>
          <p:cNvCxnSpPr/>
          <p:nvPr/>
        </p:nvCxnSpPr>
        <p:spPr>
          <a:xfrm>
            <a:off x="3071664" y="3933056"/>
            <a:ext cx="0" cy="98054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í$ļïḑé">
            <a:extLst>
              <a:ext uri="{FF2B5EF4-FFF2-40B4-BE49-F238E27FC236}">
                <a16:creationId xmlns:a16="http://schemas.microsoft.com/office/drawing/2014/main" id="{232AC221-AED9-45F1-8CF8-FFD6B11EB248}"/>
              </a:ext>
            </a:extLst>
          </p:cNvPr>
          <p:cNvSpPr>
            <a:spLocks/>
          </p:cNvSpPr>
          <p:nvPr/>
        </p:nvSpPr>
        <p:spPr bwMode="auto">
          <a:xfrm>
            <a:off x="6097074" y="435620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22" name="ïşľïdê">
            <a:extLst>
              <a:ext uri="{FF2B5EF4-FFF2-40B4-BE49-F238E27FC236}">
                <a16:creationId xmlns:a16="http://schemas.microsoft.com/office/drawing/2014/main" id="{92A81FC3-A4F4-417C-B2C4-ADBCFC96080F}"/>
              </a:ext>
            </a:extLst>
          </p:cNvPr>
          <p:cNvSpPr txBox="1">
            <a:spLocks/>
          </p:cNvSpPr>
          <p:nvPr/>
        </p:nvSpPr>
        <p:spPr bwMode="auto">
          <a:xfrm>
            <a:off x="6097074" y="400506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9" name="ïṩľiḓe">
            <a:extLst>
              <a:ext uri="{FF2B5EF4-FFF2-40B4-BE49-F238E27FC236}">
                <a16:creationId xmlns:a16="http://schemas.microsoft.com/office/drawing/2014/main" id="{000C435E-C46A-48C5-A288-F985C93310A9}"/>
              </a:ext>
            </a:extLst>
          </p:cNvPr>
          <p:cNvSpPr>
            <a:spLocks/>
          </p:cNvSpPr>
          <p:nvPr/>
        </p:nvSpPr>
        <p:spPr bwMode="auto">
          <a:xfrm>
            <a:off x="8690549" y="435620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20" name="ïş1íḑè">
            <a:extLst>
              <a:ext uri="{FF2B5EF4-FFF2-40B4-BE49-F238E27FC236}">
                <a16:creationId xmlns:a16="http://schemas.microsoft.com/office/drawing/2014/main" id="{77A7CAC1-3E47-43C4-8CF5-1363FCF0BFC2}"/>
              </a:ext>
            </a:extLst>
          </p:cNvPr>
          <p:cNvSpPr txBox="1">
            <a:spLocks/>
          </p:cNvSpPr>
          <p:nvPr/>
        </p:nvSpPr>
        <p:spPr bwMode="auto">
          <a:xfrm>
            <a:off x="8690549" y="400506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6E82352-BC7C-4886-B2A4-170E403A0888}"/>
              </a:ext>
            </a:extLst>
          </p:cNvPr>
          <p:cNvCxnSpPr/>
          <p:nvPr/>
        </p:nvCxnSpPr>
        <p:spPr>
          <a:xfrm>
            <a:off x="8402517" y="3933056"/>
            <a:ext cx="0" cy="98054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BD9CD4D-F566-457D-B7F8-DB549B9717CB}"/>
              </a:ext>
            </a:extLst>
          </p:cNvPr>
          <p:cNvCxnSpPr>
            <a:cxnSpLocks/>
          </p:cNvCxnSpPr>
          <p:nvPr/>
        </p:nvCxnSpPr>
        <p:spPr>
          <a:xfrm>
            <a:off x="5879976" y="3501008"/>
            <a:ext cx="0" cy="216024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3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íSlïḑè">
            <a:extLst>
              <a:ext uri="{FF2B5EF4-FFF2-40B4-BE49-F238E27FC236}">
                <a16:creationId xmlns:a16="http://schemas.microsoft.com/office/drawing/2014/main" id="{C2261270-5837-450A-96AB-B6805D57B765}"/>
              </a:ext>
            </a:extLst>
          </p:cNvPr>
          <p:cNvSpPr/>
          <p:nvPr/>
        </p:nvSpPr>
        <p:spPr bwMode="auto">
          <a:xfrm>
            <a:off x="7120503" y="3094690"/>
            <a:ext cx="854075" cy="8493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" name="íṣľíḍê">
            <a:extLst>
              <a:ext uri="{FF2B5EF4-FFF2-40B4-BE49-F238E27FC236}">
                <a16:creationId xmlns:a16="http://schemas.microsoft.com/office/drawing/2014/main" id="{5880C30B-2A00-4E4B-B929-805FA38FA313}"/>
              </a:ext>
            </a:extLst>
          </p:cNvPr>
          <p:cNvSpPr/>
          <p:nvPr/>
        </p:nvSpPr>
        <p:spPr>
          <a:xfrm>
            <a:off x="5703639" y="1695435"/>
            <a:ext cx="854075" cy="8540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îṩļíḑè">
            <a:extLst>
              <a:ext uri="{FF2B5EF4-FFF2-40B4-BE49-F238E27FC236}">
                <a16:creationId xmlns:a16="http://schemas.microsoft.com/office/drawing/2014/main" id="{FB7739AB-F674-4366-947D-D9E42B2D97EB}"/>
              </a:ext>
            </a:extLst>
          </p:cNvPr>
          <p:cNvSpPr/>
          <p:nvPr/>
        </p:nvSpPr>
        <p:spPr bwMode="auto">
          <a:xfrm>
            <a:off x="4172744" y="1470011"/>
            <a:ext cx="2611438" cy="1450975"/>
          </a:xfrm>
          <a:custGeom>
            <a:avLst/>
            <a:gdLst>
              <a:gd name="T0" fmla="*/ 196 w 260"/>
              <a:gd name="T1" fmla="*/ 0 h 145"/>
              <a:gd name="T2" fmla="*/ 0 w 260"/>
              <a:gd name="T3" fmla="*/ 145 h 145"/>
              <a:gd name="T4" fmla="*/ 169 w 260"/>
              <a:gd name="T5" fmla="*/ 125 h 145"/>
              <a:gd name="T6" fmla="*/ 169 w 260"/>
              <a:gd name="T7" fmla="*/ 125 h 145"/>
              <a:gd name="T8" fmla="*/ 196 w 260"/>
              <a:gd name="T9" fmla="*/ 130 h 145"/>
              <a:gd name="T10" fmla="*/ 260 w 260"/>
              <a:gd name="T11" fmla="*/ 65 h 145"/>
              <a:gd name="T12" fmla="*/ 196 w 260"/>
              <a:gd name="T13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145">
                <a:moveTo>
                  <a:pt x="196" y="0"/>
                </a:moveTo>
                <a:cubicBezTo>
                  <a:pt x="104" y="0"/>
                  <a:pt x="26" y="61"/>
                  <a:pt x="0" y="145"/>
                </a:cubicBezTo>
                <a:cubicBezTo>
                  <a:pt x="34" y="103"/>
                  <a:pt x="93" y="88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77" y="128"/>
                  <a:pt x="186" y="130"/>
                  <a:pt x="196" y="130"/>
                </a:cubicBezTo>
                <a:cubicBezTo>
                  <a:pt x="231" y="130"/>
                  <a:pt x="260" y="101"/>
                  <a:pt x="260" y="65"/>
                </a:cubicBezTo>
                <a:cubicBezTo>
                  <a:pt x="260" y="29"/>
                  <a:pt x="231" y="0"/>
                  <a:pt x="19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îśļiďé">
            <a:extLst>
              <a:ext uri="{FF2B5EF4-FFF2-40B4-BE49-F238E27FC236}">
                <a16:creationId xmlns:a16="http://schemas.microsoft.com/office/drawing/2014/main" id="{497035E7-0361-4153-AE0D-4619EE21B827}"/>
              </a:ext>
            </a:extLst>
          </p:cNvPr>
          <p:cNvSpPr/>
          <p:nvPr/>
        </p:nvSpPr>
        <p:spPr bwMode="auto">
          <a:xfrm>
            <a:off x="4921938" y="1359000"/>
            <a:ext cx="628756" cy="62524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Q1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îṧliḋé">
            <a:extLst>
              <a:ext uri="{FF2B5EF4-FFF2-40B4-BE49-F238E27FC236}">
                <a16:creationId xmlns:a16="http://schemas.microsoft.com/office/drawing/2014/main" id="{6F9F5D14-BB50-45AA-B88E-B582E80FC47F}"/>
              </a:ext>
            </a:extLst>
          </p:cNvPr>
          <p:cNvSpPr/>
          <p:nvPr/>
        </p:nvSpPr>
        <p:spPr bwMode="auto">
          <a:xfrm>
            <a:off x="6734969" y="1560498"/>
            <a:ext cx="1455738" cy="2600325"/>
          </a:xfrm>
          <a:custGeom>
            <a:avLst/>
            <a:gdLst>
              <a:gd name="T0" fmla="*/ 0 w 145"/>
              <a:gd name="T1" fmla="*/ 0 h 260"/>
              <a:gd name="T2" fmla="*/ 20 w 145"/>
              <a:gd name="T3" fmla="*/ 169 h 260"/>
              <a:gd name="T4" fmla="*/ 20 w 145"/>
              <a:gd name="T5" fmla="*/ 169 h 260"/>
              <a:gd name="T6" fmla="*/ 15 w 145"/>
              <a:gd name="T7" fmla="*/ 195 h 260"/>
              <a:gd name="T8" fmla="*/ 80 w 145"/>
              <a:gd name="T9" fmla="*/ 260 h 260"/>
              <a:gd name="T10" fmla="*/ 145 w 145"/>
              <a:gd name="T11" fmla="*/ 195 h 260"/>
              <a:gd name="T12" fmla="*/ 0 w 145"/>
              <a:gd name="T1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260">
                <a:moveTo>
                  <a:pt x="0" y="0"/>
                </a:moveTo>
                <a:cubicBezTo>
                  <a:pt x="42" y="34"/>
                  <a:pt x="57" y="92"/>
                  <a:pt x="20" y="169"/>
                </a:cubicBezTo>
                <a:cubicBezTo>
                  <a:pt x="20" y="169"/>
                  <a:pt x="20" y="169"/>
                  <a:pt x="20" y="169"/>
                </a:cubicBezTo>
                <a:cubicBezTo>
                  <a:pt x="17" y="177"/>
                  <a:pt x="15" y="186"/>
                  <a:pt x="15" y="195"/>
                </a:cubicBezTo>
                <a:cubicBezTo>
                  <a:pt x="15" y="231"/>
                  <a:pt x="44" y="260"/>
                  <a:pt x="80" y="260"/>
                </a:cubicBezTo>
                <a:cubicBezTo>
                  <a:pt x="116" y="260"/>
                  <a:pt x="145" y="231"/>
                  <a:pt x="145" y="195"/>
                </a:cubicBezTo>
                <a:cubicBezTo>
                  <a:pt x="145" y="103"/>
                  <a:pt x="84" y="26"/>
                  <a:pt x="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ïṧlïḍe">
            <a:extLst>
              <a:ext uri="{FF2B5EF4-FFF2-40B4-BE49-F238E27FC236}">
                <a16:creationId xmlns:a16="http://schemas.microsoft.com/office/drawing/2014/main" id="{2F462920-3474-4007-9BF4-5E1B57D3647E}"/>
              </a:ext>
            </a:extLst>
          </p:cNvPr>
          <p:cNvSpPr/>
          <p:nvPr/>
        </p:nvSpPr>
        <p:spPr bwMode="auto">
          <a:xfrm>
            <a:off x="5488781" y="4110023"/>
            <a:ext cx="2611438" cy="1441450"/>
          </a:xfrm>
          <a:custGeom>
            <a:avLst/>
            <a:gdLst>
              <a:gd name="T0" fmla="*/ 91 w 260"/>
              <a:gd name="T1" fmla="*/ 20 h 144"/>
              <a:gd name="T2" fmla="*/ 91 w 260"/>
              <a:gd name="T3" fmla="*/ 20 h 144"/>
              <a:gd name="T4" fmla="*/ 65 w 260"/>
              <a:gd name="T5" fmla="*/ 14 h 144"/>
              <a:gd name="T6" fmla="*/ 0 w 260"/>
              <a:gd name="T7" fmla="*/ 79 h 144"/>
              <a:gd name="T8" fmla="*/ 65 w 260"/>
              <a:gd name="T9" fmla="*/ 144 h 144"/>
              <a:gd name="T10" fmla="*/ 260 w 260"/>
              <a:gd name="T11" fmla="*/ 0 h 144"/>
              <a:gd name="T12" fmla="*/ 91 w 260"/>
              <a:gd name="T13" fmla="*/ 2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144">
                <a:moveTo>
                  <a:pt x="91" y="20"/>
                </a:moveTo>
                <a:cubicBezTo>
                  <a:pt x="91" y="20"/>
                  <a:pt x="91" y="20"/>
                  <a:pt x="91" y="20"/>
                </a:cubicBezTo>
                <a:cubicBezTo>
                  <a:pt x="83" y="16"/>
                  <a:pt x="74" y="14"/>
                  <a:pt x="65" y="14"/>
                </a:cubicBezTo>
                <a:cubicBezTo>
                  <a:pt x="29" y="14"/>
                  <a:pt x="0" y="44"/>
                  <a:pt x="0" y="79"/>
                </a:cubicBezTo>
                <a:cubicBezTo>
                  <a:pt x="0" y="115"/>
                  <a:pt x="29" y="144"/>
                  <a:pt x="65" y="144"/>
                </a:cubicBezTo>
                <a:cubicBezTo>
                  <a:pt x="157" y="144"/>
                  <a:pt x="234" y="83"/>
                  <a:pt x="260" y="0"/>
                </a:cubicBezTo>
                <a:cubicBezTo>
                  <a:pt x="226" y="42"/>
                  <a:pt x="168" y="56"/>
                  <a:pt x="91" y="2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íṧļïdè">
            <a:extLst>
              <a:ext uri="{FF2B5EF4-FFF2-40B4-BE49-F238E27FC236}">
                <a16:creationId xmlns:a16="http://schemas.microsoft.com/office/drawing/2014/main" id="{E8AE7E06-F0C4-4812-894D-9277FA258A79}"/>
              </a:ext>
            </a:extLst>
          </p:cNvPr>
          <p:cNvSpPr/>
          <p:nvPr/>
        </p:nvSpPr>
        <p:spPr bwMode="auto">
          <a:xfrm>
            <a:off x="4091781" y="2860661"/>
            <a:ext cx="1447800" cy="2600325"/>
          </a:xfrm>
          <a:custGeom>
            <a:avLst/>
            <a:gdLst>
              <a:gd name="T0" fmla="*/ 124 w 144"/>
              <a:gd name="T1" fmla="*/ 91 h 260"/>
              <a:gd name="T2" fmla="*/ 124 w 144"/>
              <a:gd name="T3" fmla="*/ 91 h 260"/>
              <a:gd name="T4" fmla="*/ 129 w 144"/>
              <a:gd name="T5" fmla="*/ 65 h 260"/>
              <a:gd name="T6" fmla="*/ 64 w 144"/>
              <a:gd name="T7" fmla="*/ 0 h 260"/>
              <a:gd name="T8" fmla="*/ 0 w 144"/>
              <a:gd name="T9" fmla="*/ 65 h 260"/>
              <a:gd name="T10" fmla="*/ 144 w 144"/>
              <a:gd name="T11" fmla="*/ 260 h 260"/>
              <a:gd name="T12" fmla="*/ 124 w 144"/>
              <a:gd name="T13" fmla="*/ 91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260">
                <a:moveTo>
                  <a:pt x="124" y="91"/>
                </a:moveTo>
                <a:cubicBezTo>
                  <a:pt x="124" y="91"/>
                  <a:pt x="124" y="91"/>
                  <a:pt x="124" y="91"/>
                </a:cubicBezTo>
                <a:cubicBezTo>
                  <a:pt x="127" y="83"/>
                  <a:pt x="129" y="75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157"/>
                  <a:pt x="60" y="235"/>
                  <a:pt x="144" y="260"/>
                </a:cubicBezTo>
                <a:cubicBezTo>
                  <a:pt x="102" y="227"/>
                  <a:pt x="88" y="168"/>
                  <a:pt x="124" y="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íşḻiḓé">
            <a:extLst>
              <a:ext uri="{FF2B5EF4-FFF2-40B4-BE49-F238E27FC236}">
                <a16:creationId xmlns:a16="http://schemas.microsoft.com/office/drawing/2014/main" id="{17FBB63B-0D0D-4601-AAD7-4FD1E5FAF719}"/>
              </a:ext>
            </a:extLst>
          </p:cNvPr>
          <p:cNvSpPr/>
          <p:nvPr/>
        </p:nvSpPr>
        <p:spPr bwMode="auto">
          <a:xfrm>
            <a:off x="7785841" y="2838549"/>
            <a:ext cx="628756" cy="62524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Q2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1" name="ïŝļíḋé">
            <a:extLst>
              <a:ext uri="{FF2B5EF4-FFF2-40B4-BE49-F238E27FC236}">
                <a16:creationId xmlns:a16="http://schemas.microsoft.com/office/drawing/2014/main" id="{7E205C4A-8422-44E9-B842-D33096EC22C0}"/>
              </a:ext>
            </a:extLst>
          </p:cNvPr>
          <p:cNvSpPr txBox="1"/>
          <p:nvPr/>
        </p:nvSpPr>
        <p:spPr>
          <a:xfrm>
            <a:off x="5465763" y="3585511"/>
            <a:ext cx="1354137" cy="27588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ïś1îḍê">
            <a:extLst>
              <a:ext uri="{FF2B5EF4-FFF2-40B4-BE49-F238E27FC236}">
                <a16:creationId xmlns:a16="http://schemas.microsoft.com/office/drawing/2014/main" id="{66939965-C58C-4309-8285-E63A95200D3F}"/>
              </a:ext>
            </a:extLst>
          </p:cNvPr>
          <p:cNvSpPr txBox="1"/>
          <p:nvPr/>
        </p:nvSpPr>
        <p:spPr>
          <a:xfrm>
            <a:off x="5468125" y="3363934"/>
            <a:ext cx="966213" cy="165325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3" name="i$ľîḑé">
            <a:extLst>
              <a:ext uri="{FF2B5EF4-FFF2-40B4-BE49-F238E27FC236}">
                <a16:creationId xmlns:a16="http://schemas.microsoft.com/office/drawing/2014/main" id="{9D033B8D-64F5-48EB-B17A-3C87322124C4}"/>
              </a:ext>
            </a:extLst>
          </p:cNvPr>
          <p:cNvSpPr txBox="1"/>
          <p:nvPr/>
        </p:nvSpPr>
        <p:spPr>
          <a:xfrm>
            <a:off x="5976258" y="3057130"/>
            <a:ext cx="603527" cy="24774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8" name="îṣ1íďé">
            <a:extLst>
              <a:ext uri="{FF2B5EF4-FFF2-40B4-BE49-F238E27FC236}">
                <a16:creationId xmlns:a16="http://schemas.microsoft.com/office/drawing/2014/main" id="{DAAD7EE0-E539-42FD-A6EB-F81491C747D0}"/>
              </a:ext>
            </a:extLst>
          </p:cNvPr>
          <p:cNvSpPr/>
          <p:nvPr/>
        </p:nvSpPr>
        <p:spPr>
          <a:xfrm>
            <a:off x="5465763" y="3057129"/>
            <a:ext cx="447953" cy="23108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9" name="ïṧlíḑê">
            <a:extLst>
              <a:ext uri="{FF2B5EF4-FFF2-40B4-BE49-F238E27FC236}">
                <a16:creationId xmlns:a16="http://schemas.microsoft.com/office/drawing/2014/main" id="{E7A682A2-2C75-49CF-B8F4-430CFA976F63}"/>
              </a:ext>
            </a:extLst>
          </p:cNvPr>
          <p:cNvSpPr/>
          <p:nvPr/>
        </p:nvSpPr>
        <p:spPr>
          <a:xfrm>
            <a:off x="5465762" y="3057129"/>
            <a:ext cx="134386" cy="231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0" name="îṥ1îḍè">
            <a:extLst>
              <a:ext uri="{FF2B5EF4-FFF2-40B4-BE49-F238E27FC236}">
                <a16:creationId xmlns:a16="http://schemas.microsoft.com/office/drawing/2014/main" id="{E538F2AF-0A11-4C66-82AA-FBEBF28B0EF1}"/>
              </a:ext>
            </a:extLst>
          </p:cNvPr>
          <p:cNvSpPr/>
          <p:nvPr/>
        </p:nvSpPr>
        <p:spPr>
          <a:xfrm>
            <a:off x="6496882" y="3204567"/>
            <a:ext cx="323018" cy="322530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iṡļîďe">
            <a:extLst>
              <a:ext uri="{FF2B5EF4-FFF2-40B4-BE49-F238E27FC236}">
                <a16:creationId xmlns:a16="http://schemas.microsoft.com/office/drawing/2014/main" id="{E247D7ED-3A7E-4E75-99A8-B03E34B22AD4}"/>
              </a:ext>
            </a:extLst>
          </p:cNvPr>
          <p:cNvSpPr/>
          <p:nvPr/>
        </p:nvSpPr>
        <p:spPr bwMode="auto">
          <a:xfrm>
            <a:off x="6217011" y="5238849"/>
            <a:ext cx="628756" cy="62524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Q3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ïŝľïḓê">
            <a:extLst>
              <a:ext uri="{FF2B5EF4-FFF2-40B4-BE49-F238E27FC236}">
                <a16:creationId xmlns:a16="http://schemas.microsoft.com/office/drawing/2014/main" id="{09C708B3-E294-479A-9604-06BC2272F503}"/>
              </a:ext>
            </a:extLst>
          </p:cNvPr>
          <p:cNvSpPr/>
          <p:nvPr/>
        </p:nvSpPr>
        <p:spPr bwMode="auto">
          <a:xfrm>
            <a:off x="3777403" y="3558977"/>
            <a:ext cx="628756" cy="62524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Q4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ïŝľíḍe">
            <a:extLst>
              <a:ext uri="{FF2B5EF4-FFF2-40B4-BE49-F238E27FC236}">
                <a16:creationId xmlns:a16="http://schemas.microsoft.com/office/drawing/2014/main" id="{20577EDD-35FB-44B1-9C32-C2B3482072D7}"/>
              </a:ext>
            </a:extLst>
          </p:cNvPr>
          <p:cNvSpPr/>
          <p:nvPr/>
        </p:nvSpPr>
        <p:spPr bwMode="auto">
          <a:xfrm>
            <a:off x="674689" y="1119188"/>
            <a:ext cx="2875136" cy="355600"/>
          </a:xfrm>
          <a:prstGeom prst="homePlate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600" kern="0" dirty="0">
                <a:solidFill>
                  <a:schemeClr val="bg1"/>
                </a:solidFill>
                <a:latin typeface="Impact" panose="020B0806030902050204" pitchFamily="34" charset="0"/>
              </a:rPr>
              <a:t>2017</a:t>
            </a:r>
            <a:endParaRPr lang="zh-CN" altLang="en-US" sz="16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îśḷïḑé">
            <a:extLst>
              <a:ext uri="{FF2B5EF4-FFF2-40B4-BE49-F238E27FC236}">
                <a16:creationId xmlns:a16="http://schemas.microsoft.com/office/drawing/2014/main" id="{2F8EC652-4482-4703-B423-25E4DB04B699}"/>
              </a:ext>
            </a:extLst>
          </p:cNvPr>
          <p:cNvSpPr/>
          <p:nvPr/>
        </p:nvSpPr>
        <p:spPr bwMode="auto">
          <a:xfrm>
            <a:off x="8644543" y="1119188"/>
            <a:ext cx="2875945" cy="355600"/>
          </a:xfrm>
          <a:prstGeom prst="chevron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600" kern="0" dirty="0">
                <a:solidFill>
                  <a:schemeClr val="bg1"/>
                </a:solidFill>
                <a:latin typeface="Impact" panose="020B0806030902050204" pitchFamily="34" charset="0"/>
              </a:rPr>
              <a:t>2018</a:t>
            </a:r>
            <a:endParaRPr lang="zh-CN" altLang="en-US" sz="16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íṣḷidê">
            <a:extLst>
              <a:ext uri="{FF2B5EF4-FFF2-40B4-BE49-F238E27FC236}">
                <a16:creationId xmlns:a16="http://schemas.microsoft.com/office/drawing/2014/main" id="{B54663D5-05EC-40E9-9F0D-B3B9DA8371D6}"/>
              </a:ext>
            </a:extLst>
          </p:cNvPr>
          <p:cNvSpPr/>
          <p:nvPr/>
        </p:nvSpPr>
        <p:spPr>
          <a:xfrm>
            <a:off x="674689" y="1667327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20" name="ïṥḷïḑe">
            <a:extLst>
              <a:ext uri="{FF2B5EF4-FFF2-40B4-BE49-F238E27FC236}">
                <a16:creationId xmlns:a16="http://schemas.microsoft.com/office/drawing/2014/main" id="{C629C34A-4C45-4A21-83F9-D36F6B341730}"/>
              </a:ext>
            </a:extLst>
          </p:cNvPr>
          <p:cNvSpPr/>
          <p:nvPr/>
        </p:nvSpPr>
        <p:spPr>
          <a:xfrm>
            <a:off x="674689" y="2803370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</a:t>
            </a:r>
            <a:r>
              <a:rPr lang="en-US" altLang="zh-CN" sz="800">
                <a:solidFill>
                  <a:schemeClr val="tx1"/>
                </a:solidFill>
              </a:rPr>
              <a:t>text.</a:t>
            </a:r>
            <a:endParaRPr lang="en-US" altLang="zh-CN" sz="800" dirty="0">
              <a:solidFill>
                <a:schemeClr val="tx1"/>
              </a:solidFill>
            </a:endParaRPr>
          </a:p>
        </p:txBody>
      </p:sp>
      <p:sp>
        <p:nvSpPr>
          <p:cNvPr id="21" name="iSļïḑe">
            <a:extLst>
              <a:ext uri="{FF2B5EF4-FFF2-40B4-BE49-F238E27FC236}">
                <a16:creationId xmlns:a16="http://schemas.microsoft.com/office/drawing/2014/main" id="{43D70C1F-44B8-4E31-A76F-49DBD598C926}"/>
              </a:ext>
            </a:extLst>
          </p:cNvPr>
          <p:cNvSpPr/>
          <p:nvPr/>
        </p:nvSpPr>
        <p:spPr>
          <a:xfrm>
            <a:off x="674689" y="3939413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</a:t>
            </a:r>
            <a:r>
              <a:rPr lang="en-US" altLang="zh-CN" sz="800">
                <a:solidFill>
                  <a:schemeClr val="tx1"/>
                </a:solidFill>
              </a:rPr>
              <a:t>text.</a:t>
            </a:r>
            <a:endParaRPr lang="en-US" altLang="zh-CN" sz="800" dirty="0">
              <a:solidFill>
                <a:schemeClr val="tx1"/>
              </a:solidFill>
            </a:endParaRPr>
          </a:p>
        </p:txBody>
      </p:sp>
      <p:sp>
        <p:nvSpPr>
          <p:cNvPr id="22" name="ísḻíḍê">
            <a:extLst>
              <a:ext uri="{FF2B5EF4-FFF2-40B4-BE49-F238E27FC236}">
                <a16:creationId xmlns:a16="http://schemas.microsoft.com/office/drawing/2014/main" id="{9356FA9D-303D-4C95-A6CB-2B63D59DBA7A}"/>
              </a:ext>
            </a:extLst>
          </p:cNvPr>
          <p:cNvSpPr/>
          <p:nvPr/>
        </p:nvSpPr>
        <p:spPr>
          <a:xfrm>
            <a:off x="674689" y="5075456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</a:t>
            </a:r>
            <a:r>
              <a:rPr lang="en-US" altLang="zh-CN" sz="800">
                <a:solidFill>
                  <a:schemeClr val="tx1"/>
                </a:solidFill>
              </a:rPr>
              <a:t>text.</a:t>
            </a:r>
            <a:endParaRPr lang="en-US" altLang="zh-CN" sz="800" dirty="0">
              <a:solidFill>
                <a:schemeClr val="tx1"/>
              </a:solidFill>
            </a:endParaRPr>
          </a:p>
        </p:txBody>
      </p:sp>
      <p:sp>
        <p:nvSpPr>
          <p:cNvPr id="23" name="íś1ïḓe">
            <a:extLst>
              <a:ext uri="{FF2B5EF4-FFF2-40B4-BE49-F238E27FC236}">
                <a16:creationId xmlns:a16="http://schemas.microsoft.com/office/drawing/2014/main" id="{662D5100-F9A9-47C2-96A2-FCBC2F212AB0}"/>
              </a:ext>
            </a:extLst>
          </p:cNvPr>
          <p:cNvSpPr/>
          <p:nvPr/>
        </p:nvSpPr>
        <p:spPr>
          <a:xfrm>
            <a:off x="8645352" y="1667327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24" name="îśḻidè">
            <a:extLst>
              <a:ext uri="{FF2B5EF4-FFF2-40B4-BE49-F238E27FC236}">
                <a16:creationId xmlns:a16="http://schemas.microsoft.com/office/drawing/2014/main" id="{5130B05F-4C7A-4F29-BF93-4FF42C71B44C}"/>
              </a:ext>
            </a:extLst>
          </p:cNvPr>
          <p:cNvSpPr/>
          <p:nvPr/>
        </p:nvSpPr>
        <p:spPr>
          <a:xfrm>
            <a:off x="8645352" y="2803370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</a:t>
            </a:r>
            <a:r>
              <a:rPr lang="en-US" altLang="zh-CN" sz="800">
                <a:solidFill>
                  <a:schemeClr val="tx1"/>
                </a:solidFill>
              </a:rPr>
              <a:t>text.</a:t>
            </a:r>
            <a:endParaRPr lang="en-US" altLang="zh-CN" sz="800" dirty="0">
              <a:solidFill>
                <a:schemeClr val="tx1"/>
              </a:solidFill>
            </a:endParaRPr>
          </a:p>
        </p:txBody>
      </p:sp>
      <p:sp>
        <p:nvSpPr>
          <p:cNvPr id="25" name="íŝļîďè">
            <a:extLst>
              <a:ext uri="{FF2B5EF4-FFF2-40B4-BE49-F238E27FC236}">
                <a16:creationId xmlns:a16="http://schemas.microsoft.com/office/drawing/2014/main" id="{87255447-6F6C-42F0-931C-EB8BC99AE4CB}"/>
              </a:ext>
            </a:extLst>
          </p:cNvPr>
          <p:cNvSpPr/>
          <p:nvPr/>
        </p:nvSpPr>
        <p:spPr>
          <a:xfrm>
            <a:off x="8645352" y="3939413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</a:t>
            </a:r>
            <a:r>
              <a:rPr lang="en-US" altLang="zh-CN" sz="800">
                <a:solidFill>
                  <a:schemeClr val="tx1"/>
                </a:solidFill>
              </a:rPr>
              <a:t>text.</a:t>
            </a:r>
            <a:endParaRPr lang="en-US" altLang="zh-CN" sz="800" dirty="0">
              <a:solidFill>
                <a:schemeClr val="tx1"/>
              </a:solidFill>
            </a:endParaRPr>
          </a:p>
        </p:txBody>
      </p:sp>
      <p:sp>
        <p:nvSpPr>
          <p:cNvPr id="26" name="ïš1íḋè">
            <a:extLst>
              <a:ext uri="{FF2B5EF4-FFF2-40B4-BE49-F238E27FC236}">
                <a16:creationId xmlns:a16="http://schemas.microsoft.com/office/drawing/2014/main" id="{D2C02CA1-6257-4FD6-8A20-7B7E83569540}"/>
              </a:ext>
            </a:extLst>
          </p:cNvPr>
          <p:cNvSpPr/>
          <p:nvPr/>
        </p:nvSpPr>
        <p:spPr>
          <a:xfrm>
            <a:off x="8645352" y="5075456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</a:t>
            </a:r>
            <a:r>
              <a:rPr lang="en-US" altLang="zh-CN" sz="800">
                <a:solidFill>
                  <a:schemeClr val="tx1"/>
                </a:solidFill>
              </a:rPr>
              <a:t>text.</a:t>
            </a:r>
            <a:endParaRPr lang="en-US" altLang="zh-CN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2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7" name="îśľïḋé">
            <a:extLst>
              <a:ext uri="{FF2B5EF4-FFF2-40B4-BE49-F238E27FC236}">
                <a16:creationId xmlns:a16="http://schemas.microsoft.com/office/drawing/2014/main" id="{5C4A153C-72D8-45EB-9577-9A673016E5E8}"/>
              </a:ext>
            </a:extLst>
          </p:cNvPr>
          <p:cNvSpPr/>
          <p:nvPr/>
        </p:nvSpPr>
        <p:spPr bwMode="auto">
          <a:xfrm>
            <a:off x="1293422" y="4764440"/>
            <a:ext cx="390170" cy="281247"/>
          </a:xfrm>
          <a:custGeom>
            <a:avLst/>
            <a:gdLst>
              <a:gd name="T0" fmla="*/ 38 w 101"/>
              <a:gd name="T1" fmla="*/ 73 h 73"/>
              <a:gd name="T2" fmla="*/ 38 w 101"/>
              <a:gd name="T3" fmla="*/ 62 h 73"/>
              <a:gd name="T4" fmla="*/ 46 w 101"/>
              <a:gd name="T5" fmla="*/ 50 h 73"/>
              <a:gd name="T6" fmla="*/ 10 w 101"/>
              <a:gd name="T7" fmla="*/ 33 h 73"/>
              <a:gd name="T8" fmla="*/ 3 w 101"/>
              <a:gd name="T9" fmla="*/ 0 h 73"/>
              <a:gd name="T10" fmla="*/ 98 w 101"/>
              <a:gd name="T11" fmla="*/ 2 h 73"/>
              <a:gd name="T12" fmla="*/ 68 w 101"/>
              <a:gd name="T13" fmla="*/ 42 h 73"/>
              <a:gd name="T14" fmla="*/ 56 w 101"/>
              <a:gd name="T15" fmla="*/ 62 h 73"/>
              <a:gd name="T16" fmla="*/ 68 w 101"/>
              <a:gd name="T17" fmla="*/ 68 h 73"/>
              <a:gd name="T18" fmla="*/ 38 w 101"/>
              <a:gd name="T19" fmla="*/ 65 h 73"/>
              <a:gd name="T20" fmla="*/ 38 w 101"/>
              <a:gd name="T21" fmla="*/ 70 h 73"/>
              <a:gd name="T22" fmla="*/ 65 w 101"/>
              <a:gd name="T23" fmla="*/ 68 h 73"/>
              <a:gd name="T24" fmla="*/ 53 w 101"/>
              <a:gd name="T25" fmla="*/ 65 h 73"/>
              <a:gd name="T26" fmla="*/ 54 w 101"/>
              <a:gd name="T27" fmla="*/ 47 h 73"/>
              <a:gd name="T28" fmla="*/ 67 w 101"/>
              <a:gd name="T29" fmla="*/ 39 h 73"/>
              <a:gd name="T30" fmla="*/ 88 w 101"/>
              <a:gd name="T31" fmla="*/ 31 h 73"/>
              <a:gd name="T32" fmla="*/ 5 w 101"/>
              <a:gd name="T33" fmla="*/ 3 h 73"/>
              <a:gd name="T34" fmla="*/ 33 w 101"/>
              <a:gd name="T35" fmla="*/ 39 h 73"/>
              <a:gd name="T36" fmla="*/ 34 w 101"/>
              <a:gd name="T37" fmla="*/ 39 h 73"/>
              <a:gd name="T38" fmla="*/ 49 w 101"/>
              <a:gd name="T39" fmla="*/ 48 h 73"/>
              <a:gd name="T40" fmla="*/ 38 w 101"/>
              <a:gd name="T41" fmla="*/ 65 h 73"/>
              <a:gd name="T42" fmla="*/ 71 w 101"/>
              <a:gd name="T43" fmla="*/ 31 h 73"/>
              <a:gd name="T44" fmla="*/ 78 w 101"/>
              <a:gd name="T45" fmla="*/ 7 h 73"/>
              <a:gd name="T46" fmla="*/ 91 w 101"/>
              <a:gd name="T47" fmla="*/ 8 h 73"/>
              <a:gd name="T48" fmla="*/ 70 w 101"/>
              <a:gd name="T49" fmla="*/ 34 h 73"/>
              <a:gd name="T50" fmla="*/ 75 w 101"/>
              <a:gd name="T51" fmla="*/ 30 h 73"/>
              <a:gd name="T52" fmla="*/ 81 w 101"/>
              <a:gd name="T53" fmla="*/ 10 h 73"/>
              <a:gd name="T54" fmla="*/ 27 w 101"/>
              <a:gd name="T55" fmla="*/ 34 h 73"/>
              <a:gd name="T56" fmla="*/ 9 w 101"/>
              <a:gd name="T57" fmla="*/ 7 h 73"/>
              <a:gd name="T58" fmla="*/ 22 w 101"/>
              <a:gd name="T59" fmla="*/ 9 h 73"/>
              <a:gd name="T60" fmla="*/ 30 w 101"/>
              <a:gd name="T61" fmla="*/ 34 h 73"/>
              <a:gd name="T62" fmla="*/ 25 w 101"/>
              <a:gd name="T63" fmla="*/ 30 h 73"/>
              <a:gd name="T64" fmla="*/ 12 w 101"/>
              <a:gd name="T65" fmla="*/ 1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1" h="73">
                <a:moveTo>
                  <a:pt x="62" y="73"/>
                </a:moveTo>
                <a:cubicBezTo>
                  <a:pt x="38" y="73"/>
                  <a:pt x="38" y="73"/>
                  <a:pt x="38" y="73"/>
                </a:cubicBezTo>
                <a:cubicBezTo>
                  <a:pt x="34" y="73"/>
                  <a:pt x="32" y="71"/>
                  <a:pt x="32" y="68"/>
                </a:cubicBezTo>
                <a:cubicBezTo>
                  <a:pt x="32" y="65"/>
                  <a:pt x="34" y="62"/>
                  <a:pt x="38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50"/>
                  <a:pt x="46" y="50"/>
                  <a:pt x="46" y="50"/>
                </a:cubicBezTo>
                <a:cubicBezTo>
                  <a:pt x="41" y="49"/>
                  <a:pt x="36" y="46"/>
                  <a:pt x="32" y="42"/>
                </a:cubicBezTo>
                <a:cubicBezTo>
                  <a:pt x="23" y="42"/>
                  <a:pt x="15" y="39"/>
                  <a:pt x="10" y="33"/>
                </a:cubicBezTo>
                <a:cubicBezTo>
                  <a:pt x="0" y="21"/>
                  <a:pt x="2" y="2"/>
                  <a:pt x="3" y="2"/>
                </a:cubicBezTo>
                <a:cubicBezTo>
                  <a:pt x="3" y="0"/>
                  <a:pt x="3" y="0"/>
                  <a:pt x="3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101" y="21"/>
                  <a:pt x="90" y="33"/>
                </a:cubicBezTo>
                <a:cubicBezTo>
                  <a:pt x="85" y="39"/>
                  <a:pt x="78" y="42"/>
                  <a:pt x="68" y="42"/>
                </a:cubicBezTo>
                <a:cubicBezTo>
                  <a:pt x="64" y="46"/>
                  <a:pt x="60" y="49"/>
                  <a:pt x="56" y="50"/>
                </a:cubicBezTo>
                <a:cubicBezTo>
                  <a:pt x="56" y="62"/>
                  <a:pt x="56" y="62"/>
                  <a:pt x="56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5" y="62"/>
                  <a:pt x="68" y="65"/>
                  <a:pt x="68" y="68"/>
                </a:cubicBezTo>
                <a:cubicBezTo>
                  <a:pt x="68" y="71"/>
                  <a:pt x="65" y="73"/>
                  <a:pt x="62" y="73"/>
                </a:cubicBezTo>
                <a:close/>
                <a:moveTo>
                  <a:pt x="38" y="65"/>
                </a:moveTo>
                <a:cubicBezTo>
                  <a:pt x="36" y="65"/>
                  <a:pt x="35" y="66"/>
                  <a:pt x="35" y="68"/>
                </a:cubicBezTo>
                <a:cubicBezTo>
                  <a:pt x="35" y="69"/>
                  <a:pt x="36" y="70"/>
                  <a:pt x="38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4" y="70"/>
                  <a:pt x="65" y="69"/>
                  <a:pt x="65" y="68"/>
                </a:cubicBezTo>
                <a:cubicBezTo>
                  <a:pt x="65" y="66"/>
                  <a:pt x="64" y="65"/>
                  <a:pt x="6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48"/>
                  <a:pt x="53" y="48"/>
                  <a:pt x="53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8" y="46"/>
                  <a:pt x="63" y="44"/>
                  <a:pt x="6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77" y="39"/>
                  <a:pt x="83" y="36"/>
                  <a:pt x="88" y="31"/>
                </a:cubicBezTo>
                <a:cubicBezTo>
                  <a:pt x="96" y="22"/>
                  <a:pt x="96" y="8"/>
                  <a:pt x="9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8"/>
                  <a:pt x="5" y="22"/>
                  <a:pt x="13" y="31"/>
                </a:cubicBezTo>
                <a:cubicBezTo>
                  <a:pt x="17" y="36"/>
                  <a:pt x="24" y="39"/>
                  <a:pt x="33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8" y="44"/>
                  <a:pt x="43" y="47"/>
                  <a:pt x="47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65"/>
                  <a:pt x="49" y="65"/>
                  <a:pt x="49" y="65"/>
                </a:cubicBezTo>
                <a:lnTo>
                  <a:pt x="38" y="65"/>
                </a:lnTo>
                <a:close/>
                <a:moveTo>
                  <a:pt x="70" y="34"/>
                </a:moveTo>
                <a:cubicBezTo>
                  <a:pt x="71" y="31"/>
                  <a:pt x="71" y="31"/>
                  <a:pt x="71" y="31"/>
                </a:cubicBezTo>
                <a:cubicBezTo>
                  <a:pt x="75" y="25"/>
                  <a:pt x="77" y="17"/>
                  <a:pt x="78" y="9"/>
                </a:cubicBezTo>
                <a:cubicBezTo>
                  <a:pt x="78" y="7"/>
                  <a:pt x="78" y="7"/>
                  <a:pt x="78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8"/>
                  <a:pt x="91" y="8"/>
                  <a:pt x="91" y="8"/>
                </a:cubicBezTo>
                <a:cubicBezTo>
                  <a:pt x="91" y="28"/>
                  <a:pt x="78" y="33"/>
                  <a:pt x="73" y="34"/>
                </a:cubicBezTo>
                <a:lnTo>
                  <a:pt x="70" y="34"/>
                </a:lnTo>
                <a:close/>
                <a:moveTo>
                  <a:pt x="81" y="10"/>
                </a:moveTo>
                <a:cubicBezTo>
                  <a:pt x="80" y="17"/>
                  <a:pt x="78" y="24"/>
                  <a:pt x="75" y="30"/>
                </a:cubicBezTo>
                <a:cubicBezTo>
                  <a:pt x="81" y="28"/>
                  <a:pt x="88" y="23"/>
                  <a:pt x="88" y="10"/>
                </a:cubicBezTo>
                <a:lnTo>
                  <a:pt x="81" y="10"/>
                </a:lnTo>
                <a:close/>
                <a:moveTo>
                  <a:pt x="30" y="34"/>
                </a:moveTo>
                <a:cubicBezTo>
                  <a:pt x="27" y="34"/>
                  <a:pt x="27" y="34"/>
                  <a:pt x="27" y="34"/>
                </a:cubicBezTo>
                <a:cubicBezTo>
                  <a:pt x="22" y="32"/>
                  <a:pt x="10" y="28"/>
                  <a:pt x="9" y="8"/>
                </a:cubicBezTo>
                <a:cubicBezTo>
                  <a:pt x="9" y="7"/>
                  <a:pt x="9" y="7"/>
                  <a:pt x="9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17"/>
                  <a:pt x="25" y="25"/>
                  <a:pt x="29" y="31"/>
                </a:cubicBezTo>
                <a:lnTo>
                  <a:pt x="30" y="34"/>
                </a:lnTo>
                <a:close/>
                <a:moveTo>
                  <a:pt x="12" y="10"/>
                </a:moveTo>
                <a:cubicBezTo>
                  <a:pt x="13" y="23"/>
                  <a:pt x="19" y="28"/>
                  <a:pt x="25" y="30"/>
                </a:cubicBezTo>
                <a:cubicBezTo>
                  <a:pt x="22" y="24"/>
                  <a:pt x="20" y="17"/>
                  <a:pt x="19" y="10"/>
                </a:cubicBezTo>
                <a:lnTo>
                  <a:pt x="12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ïŝ1iḑé">
            <a:extLst>
              <a:ext uri="{FF2B5EF4-FFF2-40B4-BE49-F238E27FC236}">
                <a16:creationId xmlns:a16="http://schemas.microsoft.com/office/drawing/2014/main" id="{700ECFC8-A965-41F1-916A-F3504B2AEEFA}"/>
              </a:ext>
            </a:extLst>
          </p:cNvPr>
          <p:cNvSpPr/>
          <p:nvPr/>
        </p:nvSpPr>
        <p:spPr bwMode="auto">
          <a:xfrm>
            <a:off x="2711834" y="4624878"/>
            <a:ext cx="312136" cy="385292"/>
          </a:xfrm>
          <a:custGeom>
            <a:avLst/>
            <a:gdLst>
              <a:gd name="T0" fmla="*/ 190 w 192"/>
              <a:gd name="T1" fmla="*/ 29 h 237"/>
              <a:gd name="T2" fmla="*/ 164 w 192"/>
              <a:gd name="T3" fmla="*/ 67 h 237"/>
              <a:gd name="T4" fmla="*/ 159 w 192"/>
              <a:gd name="T5" fmla="*/ 71 h 237"/>
              <a:gd name="T6" fmla="*/ 69 w 192"/>
              <a:gd name="T7" fmla="*/ 199 h 237"/>
              <a:gd name="T8" fmla="*/ 5 w 192"/>
              <a:gd name="T9" fmla="*/ 230 h 237"/>
              <a:gd name="T10" fmla="*/ 14 w 192"/>
              <a:gd name="T11" fmla="*/ 164 h 237"/>
              <a:gd name="T12" fmla="*/ 109 w 192"/>
              <a:gd name="T13" fmla="*/ 36 h 237"/>
              <a:gd name="T14" fmla="*/ 112 w 192"/>
              <a:gd name="T15" fmla="*/ 34 h 237"/>
              <a:gd name="T16" fmla="*/ 133 w 192"/>
              <a:gd name="T17" fmla="*/ 3 h 237"/>
              <a:gd name="T18" fmla="*/ 128 w 192"/>
              <a:gd name="T19" fmla="*/ 0 h 237"/>
              <a:gd name="T20" fmla="*/ 12 w 192"/>
              <a:gd name="T21" fmla="*/ 161 h 237"/>
              <a:gd name="T22" fmla="*/ 0 w 192"/>
              <a:gd name="T23" fmla="*/ 237 h 237"/>
              <a:gd name="T24" fmla="*/ 71 w 192"/>
              <a:gd name="T25" fmla="*/ 204 h 237"/>
              <a:gd name="T26" fmla="*/ 71 w 192"/>
              <a:gd name="T27" fmla="*/ 204 h 237"/>
              <a:gd name="T28" fmla="*/ 173 w 192"/>
              <a:gd name="T29" fmla="*/ 62 h 237"/>
              <a:gd name="T30" fmla="*/ 192 w 192"/>
              <a:gd name="T31" fmla="*/ 31 h 237"/>
              <a:gd name="T32" fmla="*/ 190 w 192"/>
              <a:gd name="T33" fmla="*/ 29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2" h="237">
                <a:moveTo>
                  <a:pt x="190" y="29"/>
                </a:moveTo>
                <a:lnTo>
                  <a:pt x="164" y="67"/>
                </a:lnTo>
                <a:lnTo>
                  <a:pt x="159" y="71"/>
                </a:lnTo>
                <a:lnTo>
                  <a:pt x="69" y="199"/>
                </a:lnTo>
                <a:lnTo>
                  <a:pt x="5" y="230"/>
                </a:lnTo>
                <a:lnTo>
                  <a:pt x="14" y="164"/>
                </a:lnTo>
                <a:lnTo>
                  <a:pt x="109" y="36"/>
                </a:lnTo>
                <a:lnTo>
                  <a:pt x="112" y="34"/>
                </a:lnTo>
                <a:lnTo>
                  <a:pt x="133" y="3"/>
                </a:lnTo>
                <a:lnTo>
                  <a:pt x="128" y="0"/>
                </a:lnTo>
                <a:lnTo>
                  <a:pt x="12" y="161"/>
                </a:lnTo>
                <a:lnTo>
                  <a:pt x="0" y="237"/>
                </a:lnTo>
                <a:lnTo>
                  <a:pt x="71" y="204"/>
                </a:lnTo>
                <a:lnTo>
                  <a:pt x="71" y="204"/>
                </a:lnTo>
                <a:lnTo>
                  <a:pt x="173" y="62"/>
                </a:lnTo>
                <a:lnTo>
                  <a:pt x="192" y="31"/>
                </a:lnTo>
                <a:lnTo>
                  <a:pt x="190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ṥļïḑè">
            <a:extLst>
              <a:ext uri="{FF2B5EF4-FFF2-40B4-BE49-F238E27FC236}">
                <a16:creationId xmlns:a16="http://schemas.microsoft.com/office/drawing/2014/main" id="{7A73500A-EDD9-4BDB-AB2F-3EC90529296E}"/>
              </a:ext>
            </a:extLst>
          </p:cNvPr>
          <p:cNvSpPr/>
          <p:nvPr/>
        </p:nvSpPr>
        <p:spPr bwMode="auto">
          <a:xfrm>
            <a:off x="2758981" y="4683405"/>
            <a:ext cx="157695" cy="216218"/>
          </a:xfrm>
          <a:custGeom>
            <a:avLst/>
            <a:gdLst>
              <a:gd name="T0" fmla="*/ 41 w 41"/>
              <a:gd name="T1" fmla="*/ 0 h 56"/>
              <a:gd name="T2" fmla="*/ 40 w 41"/>
              <a:gd name="T3" fmla="*/ 2 h 56"/>
              <a:gd name="T4" fmla="*/ 2 w 41"/>
              <a:gd name="T5" fmla="*/ 56 h 56"/>
              <a:gd name="T6" fmla="*/ 0 w 41"/>
              <a:gd name="T7" fmla="*/ 55 h 56"/>
              <a:gd name="T8" fmla="*/ 38 w 41"/>
              <a:gd name="T9" fmla="*/ 1 h 56"/>
              <a:gd name="T10" fmla="*/ 39 w 41"/>
              <a:gd name="T11" fmla="*/ 0 h 56"/>
              <a:gd name="T12" fmla="*/ 41 w 41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6">
                <a:moveTo>
                  <a:pt x="41" y="0"/>
                </a:moveTo>
                <a:cubicBezTo>
                  <a:pt x="40" y="2"/>
                  <a:pt x="40" y="2"/>
                  <a:pt x="40" y="2"/>
                </a:cubicBezTo>
                <a:cubicBezTo>
                  <a:pt x="2" y="56"/>
                  <a:pt x="2" y="56"/>
                  <a:pt x="2" y="56"/>
                </a:cubicBezTo>
                <a:cubicBezTo>
                  <a:pt x="0" y="55"/>
                  <a:pt x="0" y="55"/>
                  <a:pt x="0" y="55"/>
                </a:cubicBezTo>
                <a:cubicBezTo>
                  <a:pt x="38" y="1"/>
                  <a:pt x="38" y="1"/>
                  <a:pt x="38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0"/>
                  <a:pt x="4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$1ïḋe">
            <a:extLst>
              <a:ext uri="{FF2B5EF4-FFF2-40B4-BE49-F238E27FC236}">
                <a16:creationId xmlns:a16="http://schemas.microsoft.com/office/drawing/2014/main" id="{D0F3732F-C90D-418B-9B84-7F925299D7B5}"/>
              </a:ext>
            </a:extLst>
          </p:cNvPr>
          <p:cNvSpPr/>
          <p:nvPr/>
        </p:nvSpPr>
        <p:spPr bwMode="auto">
          <a:xfrm>
            <a:off x="2781740" y="4691532"/>
            <a:ext cx="162571" cy="225972"/>
          </a:xfrm>
          <a:custGeom>
            <a:avLst/>
            <a:gdLst>
              <a:gd name="T0" fmla="*/ 42 w 42"/>
              <a:gd name="T1" fmla="*/ 1 h 59"/>
              <a:gd name="T2" fmla="*/ 41 w 42"/>
              <a:gd name="T3" fmla="*/ 3 h 59"/>
              <a:gd name="T4" fmla="*/ 2 w 42"/>
              <a:gd name="T5" fmla="*/ 59 h 59"/>
              <a:gd name="T6" fmla="*/ 0 w 42"/>
              <a:gd name="T7" fmla="*/ 58 h 59"/>
              <a:gd name="T8" fmla="*/ 39 w 42"/>
              <a:gd name="T9" fmla="*/ 2 h 59"/>
              <a:gd name="T10" fmla="*/ 40 w 42"/>
              <a:gd name="T11" fmla="*/ 0 h 59"/>
              <a:gd name="T12" fmla="*/ 42 w 42"/>
              <a:gd name="T13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9">
                <a:moveTo>
                  <a:pt x="42" y="1"/>
                </a:moveTo>
                <a:cubicBezTo>
                  <a:pt x="41" y="3"/>
                  <a:pt x="41" y="3"/>
                  <a:pt x="41" y="3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8"/>
                  <a:pt x="0" y="58"/>
                  <a:pt x="0" y="58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1"/>
                  <a:pt x="41" y="1"/>
                  <a:pt x="4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slíḑè">
            <a:extLst>
              <a:ext uri="{FF2B5EF4-FFF2-40B4-BE49-F238E27FC236}">
                <a16:creationId xmlns:a16="http://schemas.microsoft.com/office/drawing/2014/main" id="{7BCB6E94-81A1-4012-8535-4EBF8EA1143E}"/>
              </a:ext>
            </a:extLst>
          </p:cNvPr>
          <p:cNvSpPr/>
          <p:nvPr/>
        </p:nvSpPr>
        <p:spPr bwMode="auto">
          <a:xfrm>
            <a:off x="2804500" y="4709415"/>
            <a:ext cx="162571" cy="224347"/>
          </a:xfrm>
          <a:custGeom>
            <a:avLst/>
            <a:gdLst>
              <a:gd name="T0" fmla="*/ 42 w 42"/>
              <a:gd name="T1" fmla="*/ 2 h 58"/>
              <a:gd name="T2" fmla="*/ 41 w 42"/>
              <a:gd name="T3" fmla="*/ 4 h 58"/>
              <a:gd name="T4" fmla="*/ 2 w 42"/>
              <a:gd name="T5" fmla="*/ 58 h 58"/>
              <a:gd name="T6" fmla="*/ 0 w 42"/>
              <a:gd name="T7" fmla="*/ 57 h 58"/>
              <a:gd name="T8" fmla="*/ 40 w 42"/>
              <a:gd name="T9" fmla="*/ 2 h 58"/>
              <a:gd name="T10" fmla="*/ 41 w 42"/>
              <a:gd name="T11" fmla="*/ 0 h 58"/>
              <a:gd name="T12" fmla="*/ 42 w 42"/>
              <a:gd name="T13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8">
                <a:moveTo>
                  <a:pt x="42" y="2"/>
                </a:moveTo>
                <a:cubicBezTo>
                  <a:pt x="41" y="4"/>
                  <a:pt x="41" y="4"/>
                  <a:pt x="41" y="4"/>
                </a:cubicBezTo>
                <a:cubicBezTo>
                  <a:pt x="2" y="58"/>
                  <a:pt x="2" y="58"/>
                  <a:pt x="2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40" y="2"/>
                  <a:pt x="40" y="2"/>
                  <a:pt x="40" y="2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1"/>
                  <a:pt x="42" y="1"/>
                  <a:pt x="4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iśḷïḑe">
            <a:extLst>
              <a:ext uri="{FF2B5EF4-FFF2-40B4-BE49-F238E27FC236}">
                <a16:creationId xmlns:a16="http://schemas.microsoft.com/office/drawing/2014/main" id="{BE15871B-976C-48E7-AF4D-32443BABB5B2}"/>
              </a:ext>
            </a:extLst>
          </p:cNvPr>
          <p:cNvSpPr/>
          <p:nvPr/>
        </p:nvSpPr>
        <p:spPr bwMode="auto">
          <a:xfrm>
            <a:off x="2731343" y="4883365"/>
            <a:ext cx="100794" cy="73156"/>
          </a:xfrm>
          <a:custGeom>
            <a:avLst/>
            <a:gdLst>
              <a:gd name="T0" fmla="*/ 26 w 26"/>
              <a:gd name="T1" fmla="*/ 17 h 19"/>
              <a:gd name="T2" fmla="*/ 22 w 26"/>
              <a:gd name="T3" fmla="*/ 19 h 19"/>
              <a:gd name="T4" fmla="*/ 0 w 26"/>
              <a:gd name="T5" fmla="*/ 4 h 19"/>
              <a:gd name="T6" fmla="*/ 1 w 26"/>
              <a:gd name="T7" fmla="*/ 0 h 19"/>
              <a:gd name="T8" fmla="*/ 26 w 26"/>
              <a:gd name="T9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9">
                <a:moveTo>
                  <a:pt x="26" y="17"/>
                </a:moveTo>
                <a:cubicBezTo>
                  <a:pt x="22" y="19"/>
                  <a:pt x="22" y="19"/>
                  <a:pt x="22" y="19"/>
                </a:cubicBezTo>
                <a:cubicBezTo>
                  <a:pt x="15" y="5"/>
                  <a:pt x="0" y="4"/>
                  <a:pt x="0" y="4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7" y="2"/>
                  <a:pt x="26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íş1íďe">
            <a:extLst>
              <a:ext uri="{FF2B5EF4-FFF2-40B4-BE49-F238E27FC236}">
                <a16:creationId xmlns:a16="http://schemas.microsoft.com/office/drawing/2014/main" id="{80EAC980-FF8A-495F-90D4-8F828A3DCD94}"/>
              </a:ext>
            </a:extLst>
          </p:cNvPr>
          <p:cNvSpPr/>
          <p:nvPr/>
        </p:nvSpPr>
        <p:spPr bwMode="auto">
          <a:xfrm>
            <a:off x="2719964" y="4953271"/>
            <a:ext cx="42268" cy="34139"/>
          </a:xfrm>
          <a:custGeom>
            <a:avLst/>
            <a:gdLst>
              <a:gd name="T0" fmla="*/ 11 w 11"/>
              <a:gd name="T1" fmla="*/ 8 h 9"/>
              <a:gd name="T2" fmla="*/ 8 w 11"/>
              <a:gd name="T3" fmla="*/ 9 h 9"/>
              <a:gd name="T4" fmla="*/ 0 w 11"/>
              <a:gd name="T5" fmla="*/ 3 h 9"/>
              <a:gd name="T6" fmla="*/ 1 w 11"/>
              <a:gd name="T7" fmla="*/ 0 h 9"/>
              <a:gd name="T8" fmla="*/ 11 w 11"/>
              <a:gd name="T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11" y="8"/>
                </a:moveTo>
                <a:cubicBezTo>
                  <a:pt x="8" y="9"/>
                  <a:pt x="8" y="9"/>
                  <a:pt x="8" y="9"/>
                </a:cubicBezTo>
                <a:cubicBezTo>
                  <a:pt x="5" y="5"/>
                  <a:pt x="0" y="3"/>
                  <a:pt x="0" y="3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8" y="2"/>
                  <a:pt x="11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iṩļîḓè">
            <a:extLst>
              <a:ext uri="{FF2B5EF4-FFF2-40B4-BE49-F238E27FC236}">
                <a16:creationId xmlns:a16="http://schemas.microsoft.com/office/drawing/2014/main" id="{846796ED-BCD6-4DA5-A386-E862E9AF3A63}"/>
              </a:ext>
            </a:extLst>
          </p:cNvPr>
          <p:cNvSpPr/>
          <p:nvPr/>
        </p:nvSpPr>
        <p:spPr bwMode="auto">
          <a:xfrm>
            <a:off x="2877657" y="4606995"/>
            <a:ext cx="154443" cy="141436"/>
          </a:xfrm>
          <a:custGeom>
            <a:avLst/>
            <a:gdLst>
              <a:gd name="T0" fmla="*/ 15 w 40"/>
              <a:gd name="T1" fmla="*/ 22 h 37"/>
              <a:gd name="T2" fmla="*/ 10 w 40"/>
              <a:gd name="T3" fmla="*/ 20 h 37"/>
              <a:gd name="T4" fmla="*/ 4 w 40"/>
              <a:gd name="T5" fmla="*/ 19 h 37"/>
              <a:gd name="T6" fmla="*/ 3 w 40"/>
              <a:gd name="T7" fmla="*/ 20 h 37"/>
              <a:gd name="T8" fmla="*/ 9 w 40"/>
              <a:gd name="T9" fmla="*/ 22 h 37"/>
              <a:gd name="T10" fmla="*/ 14 w 40"/>
              <a:gd name="T11" fmla="*/ 24 h 37"/>
              <a:gd name="T12" fmla="*/ 21 w 40"/>
              <a:gd name="T13" fmla="*/ 29 h 37"/>
              <a:gd name="T14" fmla="*/ 17 w 40"/>
              <a:gd name="T15" fmla="*/ 23 h 37"/>
              <a:gd name="T16" fmla="*/ 15 w 40"/>
              <a:gd name="T17" fmla="*/ 22 h 37"/>
              <a:gd name="T18" fmla="*/ 10 w 40"/>
              <a:gd name="T19" fmla="*/ 20 h 37"/>
              <a:gd name="T20" fmla="*/ 4 w 40"/>
              <a:gd name="T21" fmla="*/ 19 h 37"/>
              <a:gd name="T22" fmla="*/ 3 w 40"/>
              <a:gd name="T23" fmla="*/ 20 h 37"/>
              <a:gd name="T24" fmla="*/ 9 w 40"/>
              <a:gd name="T25" fmla="*/ 22 h 37"/>
              <a:gd name="T26" fmla="*/ 14 w 40"/>
              <a:gd name="T27" fmla="*/ 24 h 37"/>
              <a:gd name="T28" fmla="*/ 21 w 40"/>
              <a:gd name="T29" fmla="*/ 29 h 37"/>
              <a:gd name="T30" fmla="*/ 17 w 40"/>
              <a:gd name="T31" fmla="*/ 23 h 37"/>
              <a:gd name="T32" fmla="*/ 29 w 40"/>
              <a:gd name="T33" fmla="*/ 2 h 37"/>
              <a:gd name="T34" fmla="*/ 15 w 40"/>
              <a:gd name="T35" fmla="*/ 1 h 37"/>
              <a:gd name="T36" fmla="*/ 11 w 40"/>
              <a:gd name="T37" fmla="*/ 5 h 37"/>
              <a:gd name="T38" fmla="*/ 2 w 40"/>
              <a:gd name="T39" fmla="*/ 20 h 37"/>
              <a:gd name="T40" fmla="*/ 7 w 40"/>
              <a:gd name="T41" fmla="*/ 21 h 37"/>
              <a:gd name="T42" fmla="*/ 13 w 40"/>
              <a:gd name="T43" fmla="*/ 23 h 37"/>
              <a:gd name="T44" fmla="*/ 16 w 40"/>
              <a:gd name="T45" fmla="*/ 25 h 37"/>
              <a:gd name="T46" fmla="*/ 22 w 40"/>
              <a:gd name="T47" fmla="*/ 31 h 37"/>
              <a:gd name="T48" fmla="*/ 24 w 40"/>
              <a:gd name="T49" fmla="*/ 35 h 37"/>
              <a:gd name="T50" fmla="*/ 30 w 40"/>
              <a:gd name="T51" fmla="*/ 31 h 37"/>
              <a:gd name="T52" fmla="*/ 26 w 40"/>
              <a:gd name="T53" fmla="*/ 33 h 37"/>
              <a:gd name="T54" fmla="*/ 22 w 40"/>
              <a:gd name="T55" fmla="*/ 27 h 37"/>
              <a:gd name="T56" fmla="*/ 15 w 40"/>
              <a:gd name="T57" fmla="*/ 22 h 37"/>
              <a:gd name="T58" fmla="*/ 10 w 40"/>
              <a:gd name="T59" fmla="*/ 20 h 37"/>
              <a:gd name="T60" fmla="*/ 4 w 40"/>
              <a:gd name="T61" fmla="*/ 19 h 37"/>
              <a:gd name="T62" fmla="*/ 13 w 40"/>
              <a:gd name="T63" fmla="*/ 6 h 37"/>
              <a:gd name="T64" fmla="*/ 28 w 40"/>
              <a:gd name="T65" fmla="*/ 4 h 37"/>
              <a:gd name="T66" fmla="*/ 37 w 40"/>
              <a:gd name="T67" fmla="*/ 17 h 37"/>
              <a:gd name="T68" fmla="*/ 17 w 40"/>
              <a:gd name="T69" fmla="*/ 23 h 37"/>
              <a:gd name="T70" fmla="*/ 13 w 40"/>
              <a:gd name="T71" fmla="*/ 22 h 37"/>
              <a:gd name="T72" fmla="*/ 8 w 40"/>
              <a:gd name="T73" fmla="*/ 20 h 37"/>
              <a:gd name="T74" fmla="*/ 4 w 40"/>
              <a:gd name="T75" fmla="*/ 19 h 37"/>
              <a:gd name="T76" fmla="*/ 7 w 40"/>
              <a:gd name="T77" fmla="*/ 21 h 37"/>
              <a:gd name="T78" fmla="*/ 13 w 40"/>
              <a:gd name="T79" fmla="*/ 23 h 37"/>
              <a:gd name="T80" fmla="*/ 16 w 40"/>
              <a:gd name="T81" fmla="*/ 25 h 37"/>
              <a:gd name="T82" fmla="*/ 22 w 40"/>
              <a:gd name="T83" fmla="*/ 27 h 37"/>
              <a:gd name="T84" fmla="*/ 17 w 40"/>
              <a:gd name="T85" fmla="*/ 23 h 37"/>
              <a:gd name="T86" fmla="*/ 13 w 40"/>
              <a:gd name="T87" fmla="*/ 22 h 37"/>
              <a:gd name="T88" fmla="*/ 8 w 40"/>
              <a:gd name="T89" fmla="*/ 20 h 37"/>
              <a:gd name="T90" fmla="*/ 4 w 40"/>
              <a:gd name="T91" fmla="*/ 19 h 37"/>
              <a:gd name="T92" fmla="*/ 7 w 40"/>
              <a:gd name="T93" fmla="*/ 21 h 37"/>
              <a:gd name="T94" fmla="*/ 13 w 40"/>
              <a:gd name="T95" fmla="*/ 23 h 37"/>
              <a:gd name="T96" fmla="*/ 16 w 40"/>
              <a:gd name="T97" fmla="*/ 25 h 37"/>
              <a:gd name="T98" fmla="*/ 22 w 40"/>
              <a:gd name="T99" fmla="*/ 2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" h="37"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  <a:moveTo>
                  <a:pt x="40" y="15"/>
                </a:moveTo>
                <a:cubicBezTo>
                  <a:pt x="40" y="15"/>
                  <a:pt x="37" y="6"/>
                  <a:pt x="29" y="2"/>
                </a:cubicBezTo>
                <a:cubicBezTo>
                  <a:pt x="25" y="0"/>
                  <a:pt x="20" y="0"/>
                  <a:pt x="15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1" y="29"/>
                  <a:pt x="22" y="30"/>
                  <a:pt x="22" y="31"/>
                </a:cubicBezTo>
                <a:cubicBezTo>
                  <a:pt x="23" y="32"/>
                  <a:pt x="24" y="33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7"/>
                  <a:pt x="25" y="37"/>
                  <a:pt x="25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40" y="15"/>
                  <a:pt x="40" y="15"/>
                  <a:pt x="40" y="15"/>
                </a:cubicBezTo>
                <a:close/>
                <a:moveTo>
                  <a:pt x="26" y="33"/>
                </a:moveTo>
                <a:cubicBezTo>
                  <a:pt x="25" y="31"/>
                  <a:pt x="24" y="30"/>
                  <a:pt x="23" y="29"/>
                </a:cubicBezTo>
                <a:cubicBezTo>
                  <a:pt x="23" y="28"/>
                  <a:pt x="22" y="28"/>
                  <a:pt x="22" y="27"/>
                </a:cubicBezTo>
                <a:cubicBezTo>
                  <a:pt x="20" y="26"/>
                  <a:pt x="19" y="25"/>
                  <a:pt x="17" y="23"/>
                </a:cubicBez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13" y="6"/>
                  <a:pt x="13" y="6"/>
                  <a:pt x="13" y="6"/>
                </a:cubicBezTo>
                <a:cubicBezTo>
                  <a:pt x="16" y="2"/>
                  <a:pt x="16" y="2"/>
                  <a:pt x="16" y="2"/>
                </a:cubicBezTo>
                <a:cubicBezTo>
                  <a:pt x="20" y="2"/>
                  <a:pt x="24" y="2"/>
                  <a:pt x="28" y="4"/>
                </a:cubicBezTo>
                <a:cubicBezTo>
                  <a:pt x="35" y="7"/>
                  <a:pt x="38" y="13"/>
                  <a:pt x="38" y="15"/>
                </a:cubicBezTo>
                <a:cubicBezTo>
                  <a:pt x="37" y="17"/>
                  <a:pt x="37" y="17"/>
                  <a:pt x="37" y="17"/>
                </a:cubicBezTo>
                <a:lnTo>
                  <a:pt x="26" y="33"/>
                </a:lnTo>
                <a:close/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íṩľiḍè">
            <a:extLst>
              <a:ext uri="{FF2B5EF4-FFF2-40B4-BE49-F238E27FC236}">
                <a16:creationId xmlns:a16="http://schemas.microsoft.com/office/drawing/2014/main" id="{B4DF4A38-F61B-40D1-93CB-FCBB5A0D3DD5}"/>
              </a:ext>
            </a:extLst>
          </p:cNvPr>
          <p:cNvSpPr/>
          <p:nvPr/>
        </p:nvSpPr>
        <p:spPr bwMode="auto">
          <a:xfrm>
            <a:off x="725985" y="2479505"/>
            <a:ext cx="315388" cy="453572"/>
          </a:xfrm>
          <a:custGeom>
            <a:avLst/>
            <a:gdLst>
              <a:gd name="T0" fmla="*/ 82 w 82"/>
              <a:gd name="T1" fmla="*/ 118 h 118"/>
              <a:gd name="T2" fmla="*/ 29 w 82"/>
              <a:gd name="T3" fmla="*/ 116 h 118"/>
              <a:gd name="T4" fmla="*/ 47 w 82"/>
              <a:gd name="T5" fmla="*/ 96 h 118"/>
              <a:gd name="T6" fmla="*/ 30 w 82"/>
              <a:gd name="T7" fmla="*/ 1 h 118"/>
              <a:gd name="T8" fmla="*/ 31 w 82"/>
              <a:gd name="T9" fmla="*/ 0 h 118"/>
              <a:gd name="T10" fmla="*/ 59 w 82"/>
              <a:gd name="T11" fmla="*/ 18 h 118"/>
              <a:gd name="T12" fmla="*/ 58 w 82"/>
              <a:gd name="T13" fmla="*/ 20 h 118"/>
              <a:gd name="T14" fmla="*/ 60 w 82"/>
              <a:gd name="T15" fmla="*/ 86 h 118"/>
              <a:gd name="T16" fmla="*/ 79 w 82"/>
              <a:gd name="T17" fmla="*/ 70 h 118"/>
              <a:gd name="T18" fmla="*/ 82 w 82"/>
              <a:gd name="T19" fmla="*/ 118 h 118"/>
              <a:gd name="T20" fmla="*/ 36 w 82"/>
              <a:gd name="T21" fmla="*/ 113 h 118"/>
              <a:gd name="T22" fmla="*/ 79 w 82"/>
              <a:gd name="T23" fmla="*/ 115 h 118"/>
              <a:gd name="T24" fmla="*/ 76 w 82"/>
              <a:gd name="T25" fmla="*/ 76 h 118"/>
              <a:gd name="T26" fmla="*/ 59 w 82"/>
              <a:gd name="T27" fmla="*/ 90 h 118"/>
              <a:gd name="T28" fmla="*/ 59 w 82"/>
              <a:gd name="T29" fmla="*/ 89 h 118"/>
              <a:gd name="T30" fmla="*/ 55 w 82"/>
              <a:gd name="T31" fmla="*/ 19 h 118"/>
              <a:gd name="T32" fmla="*/ 32 w 82"/>
              <a:gd name="T33" fmla="*/ 4 h 118"/>
              <a:gd name="T34" fmla="*/ 50 w 82"/>
              <a:gd name="T35" fmla="*/ 95 h 118"/>
              <a:gd name="T36" fmla="*/ 52 w 82"/>
              <a:gd name="T37" fmla="*/ 96 h 118"/>
              <a:gd name="T38" fmla="*/ 36 w 82"/>
              <a:gd name="T39" fmla="*/ 11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2" h="118">
                <a:moveTo>
                  <a:pt x="82" y="118"/>
                </a:moveTo>
                <a:cubicBezTo>
                  <a:pt x="29" y="116"/>
                  <a:pt x="29" y="116"/>
                  <a:pt x="29" y="116"/>
                </a:cubicBezTo>
                <a:cubicBezTo>
                  <a:pt x="47" y="96"/>
                  <a:pt x="47" y="96"/>
                  <a:pt x="47" y="96"/>
                </a:cubicBezTo>
                <a:cubicBezTo>
                  <a:pt x="0" y="62"/>
                  <a:pt x="30" y="2"/>
                  <a:pt x="30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59" y="18"/>
                  <a:pt x="59" y="18"/>
                  <a:pt x="59" y="18"/>
                </a:cubicBezTo>
                <a:cubicBezTo>
                  <a:pt x="58" y="20"/>
                  <a:pt x="58" y="20"/>
                  <a:pt x="58" y="20"/>
                </a:cubicBezTo>
                <a:cubicBezTo>
                  <a:pt x="34" y="53"/>
                  <a:pt x="55" y="80"/>
                  <a:pt x="60" y="86"/>
                </a:cubicBezTo>
                <a:cubicBezTo>
                  <a:pt x="79" y="70"/>
                  <a:pt x="79" y="70"/>
                  <a:pt x="79" y="70"/>
                </a:cubicBezTo>
                <a:lnTo>
                  <a:pt x="82" y="118"/>
                </a:lnTo>
                <a:close/>
                <a:moveTo>
                  <a:pt x="36" y="113"/>
                </a:moveTo>
                <a:cubicBezTo>
                  <a:pt x="79" y="115"/>
                  <a:pt x="79" y="115"/>
                  <a:pt x="79" y="115"/>
                </a:cubicBezTo>
                <a:cubicBezTo>
                  <a:pt x="76" y="76"/>
                  <a:pt x="76" y="76"/>
                  <a:pt x="76" y="76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89"/>
                  <a:pt x="59" y="89"/>
                  <a:pt x="59" y="89"/>
                </a:cubicBezTo>
                <a:cubicBezTo>
                  <a:pt x="58" y="88"/>
                  <a:pt x="28" y="58"/>
                  <a:pt x="55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28" y="14"/>
                  <a:pt x="7" y="65"/>
                  <a:pt x="50" y="95"/>
                </a:cubicBezTo>
                <a:cubicBezTo>
                  <a:pt x="52" y="96"/>
                  <a:pt x="52" y="96"/>
                  <a:pt x="52" y="96"/>
                </a:cubicBezTo>
                <a:lnTo>
                  <a:pt x="36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ŝḻiḓe">
            <a:extLst>
              <a:ext uri="{FF2B5EF4-FFF2-40B4-BE49-F238E27FC236}">
                <a16:creationId xmlns:a16="http://schemas.microsoft.com/office/drawing/2014/main" id="{FC7F7EFD-6EFC-4FB0-A487-F016CB992662}"/>
              </a:ext>
            </a:extLst>
          </p:cNvPr>
          <p:cNvSpPr/>
          <p:nvPr/>
        </p:nvSpPr>
        <p:spPr bwMode="auto">
          <a:xfrm>
            <a:off x="721109" y="2482756"/>
            <a:ext cx="204839" cy="442193"/>
          </a:xfrm>
          <a:custGeom>
            <a:avLst/>
            <a:gdLst>
              <a:gd name="T0" fmla="*/ 34 w 53"/>
              <a:gd name="T1" fmla="*/ 115 h 115"/>
              <a:gd name="T2" fmla="*/ 22 w 53"/>
              <a:gd name="T3" fmla="*/ 113 h 115"/>
              <a:gd name="T4" fmla="*/ 37 w 53"/>
              <a:gd name="T5" fmla="*/ 96 h 115"/>
              <a:gd name="T6" fmla="*/ 20 w 53"/>
              <a:gd name="T7" fmla="*/ 10 h 115"/>
              <a:gd name="T8" fmla="*/ 21 w 53"/>
              <a:gd name="T9" fmla="*/ 10 h 115"/>
              <a:gd name="T10" fmla="*/ 31 w 53"/>
              <a:gd name="T11" fmla="*/ 0 h 115"/>
              <a:gd name="T12" fmla="*/ 33 w 53"/>
              <a:gd name="T13" fmla="*/ 2 h 115"/>
              <a:gd name="T14" fmla="*/ 23 w 53"/>
              <a:gd name="T15" fmla="*/ 12 h 115"/>
              <a:gd name="T16" fmla="*/ 40 w 53"/>
              <a:gd name="T17" fmla="*/ 94 h 115"/>
              <a:gd name="T18" fmla="*/ 53 w 53"/>
              <a:gd name="T19" fmla="*/ 94 h 115"/>
              <a:gd name="T20" fmla="*/ 34 w 53"/>
              <a:gd name="T21" fmla="*/ 115 h 115"/>
              <a:gd name="T22" fmla="*/ 28 w 53"/>
              <a:gd name="T23" fmla="*/ 111 h 115"/>
              <a:gd name="T24" fmla="*/ 33 w 53"/>
              <a:gd name="T25" fmla="*/ 112 h 115"/>
              <a:gd name="T26" fmla="*/ 46 w 53"/>
              <a:gd name="T27" fmla="*/ 97 h 115"/>
              <a:gd name="T28" fmla="*/ 40 w 53"/>
              <a:gd name="T29" fmla="*/ 97 h 115"/>
              <a:gd name="T30" fmla="*/ 28 w 53"/>
              <a:gd name="T31" fmla="*/ 11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115">
                <a:moveTo>
                  <a:pt x="34" y="115"/>
                </a:moveTo>
                <a:cubicBezTo>
                  <a:pt x="22" y="113"/>
                  <a:pt x="22" y="113"/>
                  <a:pt x="22" y="113"/>
                </a:cubicBezTo>
                <a:cubicBezTo>
                  <a:pt x="37" y="96"/>
                  <a:pt x="37" y="96"/>
                  <a:pt x="37" y="96"/>
                </a:cubicBezTo>
                <a:cubicBezTo>
                  <a:pt x="30" y="90"/>
                  <a:pt x="0" y="59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2"/>
                  <a:pt x="33" y="2"/>
                  <a:pt x="33" y="2"/>
                </a:cubicBezTo>
                <a:cubicBezTo>
                  <a:pt x="23" y="12"/>
                  <a:pt x="23" y="12"/>
                  <a:pt x="23" y="12"/>
                </a:cubicBezTo>
                <a:cubicBezTo>
                  <a:pt x="3" y="61"/>
                  <a:pt x="36" y="91"/>
                  <a:pt x="40" y="94"/>
                </a:cubicBezTo>
                <a:cubicBezTo>
                  <a:pt x="53" y="94"/>
                  <a:pt x="53" y="94"/>
                  <a:pt x="53" y="94"/>
                </a:cubicBezTo>
                <a:lnTo>
                  <a:pt x="34" y="115"/>
                </a:lnTo>
                <a:close/>
                <a:moveTo>
                  <a:pt x="28" y="111"/>
                </a:moveTo>
                <a:cubicBezTo>
                  <a:pt x="33" y="112"/>
                  <a:pt x="33" y="112"/>
                  <a:pt x="33" y="112"/>
                </a:cubicBezTo>
                <a:cubicBezTo>
                  <a:pt x="46" y="97"/>
                  <a:pt x="46" y="97"/>
                  <a:pt x="46" y="97"/>
                </a:cubicBezTo>
                <a:cubicBezTo>
                  <a:pt x="40" y="97"/>
                  <a:pt x="40" y="97"/>
                  <a:pt x="40" y="97"/>
                </a:cubicBezTo>
                <a:lnTo>
                  <a:pt x="28" y="1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ṡ1îdè">
            <a:extLst>
              <a:ext uri="{FF2B5EF4-FFF2-40B4-BE49-F238E27FC236}">
                <a16:creationId xmlns:a16="http://schemas.microsoft.com/office/drawing/2014/main" id="{83D22329-7888-4645-B378-5F369C56FDA3}"/>
              </a:ext>
            </a:extLst>
          </p:cNvPr>
          <p:cNvSpPr/>
          <p:nvPr/>
        </p:nvSpPr>
        <p:spPr bwMode="auto">
          <a:xfrm>
            <a:off x="934076" y="2752624"/>
            <a:ext cx="92665" cy="45520"/>
          </a:xfrm>
          <a:custGeom>
            <a:avLst/>
            <a:gdLst>
              <a:gd name="T0" fmla="*/ 5 w 57"/>
              <a:gd name="T1" fmla="*/ 28 h 28"/>
              <a:gd name="T2" fmla="*/ 0 w 57"/>
              <a:gd name="T3" fmla="*/ 23 h 28"/>
              <a:gd name="T4" fmla="*/ 24 w 57"/>
              <a:gd name="T5" fmla="*/ 0 h 28"/>
              <a:gd name="T6" fmla="*/ 57 w 57"/>
              <a:gd name="T7" fmla="*/ 0 h 28"/>
              <a:gd name="T8" fmla="*/ 57 w 57"/>
              <a:gd name="T9" fmla="*/ 7 h 28"/>
              <a:gd name="T10" fmla="*/ 28 w 57"/>
              <a:gd name="T11" fmla="*/ 7 h 28"/>
              <a:gd name="T12" fmla="*/ 5 w 57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28">
                <a:moveTo>
                  <a:pt x="5" y="28"/>
                </a:moveTo>
                <a:lnTo>
                  <a:pt x="0" y="23"/>
                </a:lnTo>
                <a:lnTo>
                  <a:pt x="24" y="0"/>
                </a:lnTo>
                <a:lnTo>
                  <a:pt x="57" y="0"/>
                </a:lnTo>
                <a:lnTo>
                  <a:pt x="57" y="7"/>
                </a:lnTo>
                <a:lnTo>
                  <a:pt x="28" y="7"/>
                </a:lnTo>
                <a:lnTo>
                  <a:pt x="5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şḻíḑé">
            <a:extLst>
              <a:ext uri="{FF2B5EF4-FFF2-40B4-BE49-F238E27FC236}">
                <a16:creationId xmlns:a16="http://schemas.microsoft.com/office/drawing/2014/main" id="{F95D740E-A86C-45EF-A6E9-8AFDAD85502E}"/>
              </a:ext>
            </a:extLst>
          </p:cNvPr>
          <p:cNvSpPr/>
          <p:nvPr/>
        </p:nvSpPr>
        <p:spPr bwMode="auto">
          <a:xfrm>
            <a:off x="1493313" y="5080659"/>
            <a:ext cx="232478" cy="334896"/>
          </a:xfrm>
          <a:custGeom>
            <a:avLst/>
            <a:gdLst>
              <a:gd name="T0" fmla="*/ 0 w 60"/>
              <a:gd name="T1" fmla="*/ 87 h 87"/>
              <a:gd name="T2" fmla="*/ 2 w 60"/>
              <a:gd name="T3" fmla="*/ 50 h 87"/>
              <a:gd name="T4" fmla="*/ 16 w 60"/>
              <a:gd name="T5" fmla="*/ 62 h 87"/>
              <a:gd name="T6" fmla="*/ 17 w 60"/>
              <a:gd name="T7" fmla="*/ 15 h 87"/>
              <a:gd name="T8" fmla="*/ 16 w 60"/>
              <a:gd name="T9" fmla="*/ 14 h 87"/>
              <a:gd name="T10" fmla="*/ 38 w 60"/>
              <a:gd name="T11" fmla="*/ 0 h 87"/>
              <a:gd name="T12" fmla="*/ 38 w 60"/>
              <a:gd name="T13" fmla="*/ 1 h 87"/>
              <a:gd name="T14" fmla="*/ 26 w 60"/>
              <a:gd name="T15" fmla="*/ 70 h 87"/>
              <a:gd name="T16" fmla="*/ 40 w 60"/>
              <a:gd name="T17" fmla="*/ 85 h 87"/>
              <a:gd name="T18" fmla="*/ 0 w 60"/>
              <a:gd name="T19" fmla="*/ 87 h 87"/>
              <a:gd name="T20" fmla="*/ 5 w 60"/>
              <a:gd name="T21" fmla="*/ 56 h 87"/>
              <a:gd name="T22" fmla="*/ 3 w 60"/>
              <a:gd name="T23" fmla="*/ 83 h 87"/>
              <a:gd name="T24" fmla="*/ 33 w 60"/>
              <a:gd name="T25" fmla="*/ 82 h 87"/>
              <a:gd name="T26" fmla="*/ 22 w 60"/>
              <a:gd name="T27" fmla="*/ 70 h 87"/>
              <a:gd name="T28" fmla="*/ 23 w 60"/>
              <a:gd name="T29" fmla="*/ 69 h 87"/>
              <a:gd name="T30" fmla="*/ 36 w 60"/>
              <a:gd name="T31" fmla="*/ 4 h 87"/>
              <a:gd name="T32" fmla="*/ 20 w 60"/>
              <a:gd name="T33" fmla="*/ 14 h 87"/>
              <a:gd name="T34" fmla="*/ 18 w 60"/>
              <a:gd name="T35" fmla="*/ 65 h 87"/>
              <a:gd name="T36" fmla="*/ 17 w 60"/>
              <a:gd name="T37" fmla="*/ 66 h 87"/>
              <a:gd name="T38" fmla="*/ 5 w 60"/>
              <a:gd name="T39" fmla="*/ 56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87">
                <a:moveTo>
                  <a:pt x="0" y="87"/>
                </a:moveTo>
                <a:cubicBezTo>
                  <a:pt x="2" y="50"/>
                  <a:pt x="2" y="50"/>
                  <a:pt x="2" y="50"/>
                </a:cubicBezTo>
                <a:cubicBezTo>
                  <a:pt x="16" y="62"/>
                  <a:pt x="16" y="62"/>
                  <a:pt x="16" y="62"/>
                </a:cubicBezTo>
                <a:cubicBezTo>
                  <a:pt x="20" y="57"/>
                  <a:pt x="35" y="39"/>
                  <a:pt x="17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9" y="1"/>
                  <a:pt x="60" y="45"/>
                  <a:pt x="26" y="70"/>
                </a:cubicBezTo>
                <a:cubicBezTo>
                  <a:pt x="40" y="85"/>
                  <a:pt x="40" y="85"/>
                  <a:pt x="40" y="85"/>
                </a:cubicBezTo>
                <a:lnTo>
                  <a:pt x="0" y="87"/>
                </a:lnTo>
                <a:close/>
                <a:moveTo>
                  <a:pt x="5" y="56"/>
                </a:moveTo>
                <a:cubicBezTo>
                  <a:pt x="3" y="83"/>
                  <a:pt x="3" y="83"/>
                  <a:pt x="3" y="83"/>
                </a:cubicBezTo>
                <a:cubicBezTo>
                  <a:pt x="33" y="82"/>
                  <a:pt x="33" y="82"/>
                  <a:pt x="33" y="82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69"/>
                  <a:pt x="23" y="69"/>
                  <a:pt x="23" y="69"/>
                </a:cubicBezTo>
                <a:cubicBezTo>
                  <a:pt x="53" y="48"/>
                  <a:pt x="40" y="12"/>
                  <a:pt x="36" y="4"/>
                </a:cubicBezTo>
                <a:cubicBezTo>
                  <a:pt x="20" y="14"/>
                  <a:pt x="20" y="14"/>
                  <a:pt x="20" y="14"/>
                </a:cubicBezTo>
                <a:cubicBezTo>
                  <a:pt x="40" y="42"/>
                  <a:pt x="18" y="65"/>
                  <a:pt x="18" y="65"/>
                </a:cubicBezTo>
                <a:cubicBezTo>
                  <a:pt x="17" y="66"/>
                  <a:pt x="17" y="66"/>
                  <a:pt x="17" y="66"/>
                </a:cubicBezTo>
                <a:lnTo>
                  <a:pt x="5" y="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ṩlïďê">
            <a:extLst>
              <a:ext uri="{FF2B5EF4-FFF2-40B4-BE49-F238E27FC236}">
                <a16:creationId xmlns:a16="http://schemas.microsoft.com/office/drawing/2014/main" id="{A059EE1A-69D2-48FA-BD5F-D3C10398272F}"/>
              </a:ext>
            </a:extLst>
          </p:cNvPr>
          <p:cNvSpPr/>
          <p:nvPr/>
        </p:nvSpPr>
        <p:spPr bwMode="auto">
          <a:xfrm>
            <a:off x="1574599" y="5083910"/>
            <a:ext cx="154444" cy="323516"/>
          </a:xfrm>
          <a:custGeom>
            <a:avLst/>
            <a:gdLst>
              <a:gd name="T0" fmla="*/ 15 w 40"/>
              <a:gd name="T1" fmla="*/ 84 h 84"/>
              <a:gd name="T2" fmla="*/ 0 w 40"/>
              <a:gd name="T3" fmla="*/ 68 h 84"/>
              <a:gd name="T4" fmla="*/ 11 w 40"/>
              <a:gd name="T5" fmla="*/ 68 h 84"/>
              <a:gd name="T6" fmla="*/ 22 w 40"/>
              <a:gd name="T7" fmla="*/ 9 h 84"/>
              <a:gd name="T8" fmla="*/ 15 w 40"/>
              <a:gd name="T9" fmla="*/ 2 h 84"/>
              <a:gd name="T10" fmla="*/ 17 w 40"/>
              <a:gd name="T11" fmla="*/ 0 h 84"/>
              <a:gd name="T12" fmla="*/ 25 w 40"/>
              <a:gd name="T13" fmla="*/ 7 h 84"/>
              <a:gd name="T14" fmla="*/ 13 w 40"/>
              <a:gd name="T15" fmla="*/ 70 h 84"/>
              <a:gd name="T16" fmla="*/ 24 w 40"/>
              <a:gd name="T17" fmla="*/ 83 h 84"/>
              <a:gd name="T18" fmla="*/ 15 w 40"/>
              <a:gd name="T19" fmla="*/ 84 h 84"/>
              <a:gd name="T20" fmla="*/ 7 w 40"/>
              <a:gd name="T21" fmla="*/ 71 h 84"/>
              <a:gd name="T22" fmla="*/ 16 w 40"/>
              <a:gd name="T23" fmla="*/ 81 h 84"/>
              <a:gd name="T24" fmla="*/ 18 w 40"/>
              <a:gd name="T25" fmla="*/ 80 h 84"/>
              <a:gd name="T26" fmla="*/ 10 w 40"/>
              <a:gd name="T27" fmla="*/ 71 h 84"/>
              <a:gd name="T28" fmla="*/ 7 w 40"/>
              <a:gd name="T29" fmla="*/ 7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84">
                <a:moveTo>
                  <a:pt x="15" y="84"/>
                </a:moveTo>
                <a:cubicBezTo>
                  <a:pt x="0" y="68"/>
                  <a:pt x="0" y="68"/>
                  <a:pt x="0" y="68"/>
                </a:cubicBezTo>
                <a:cubicBezTo>
                  <a:pt x="11" y="68"/>
                  <a:pt x="11" y="68"/>
                  <a:pt x="11" y="68"/>
                </a:cubicBezTo>
                <a:cubicBezTo>
                  <a:pt x="14" y="65"/>
                  <a:pt x="37" y="44"/>
                  <a:pt x="22" y="9"/>
                </a:cubicBezTo>
                <a:cubicBezTo>
                  <a:pt x="15" y="2"/>
                  <a:pt x="15" y="2"/>
                  <a:pt x="15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40" y="43"/>
                  <a:pt x="19" y="65"/>
                  <a:pt x="13" y="70"/>
                </a:cubicBezTo>
                <a:cubicBezTo>
                  <a:pt x="24" y="83"/>
                  <a:pt x="24" y="83"/>
                  <a:pt x="24" y="83"/>
                </a:cubicBezTo>
                <a:lnTo>
                  <a:pt x="15" y="84"/>
                </a:lnTo>
                <a:close/>
                <a:moveTo>
                  <a:pt x="7" y="71"/>
                </a:moveTo>
                <a:cubicBezTo>
                  <a:pt x="16" y="81"/>
                  <a:pt x="16" y="81"/>
                  <a:pt x="16" y="81"/>
                </a:cubicBezTo>
                <a:cubicBezTo>
                  <a:pt x="18" y="80"/>
                  <a:pt x="18" y="80"/>
                  <a:pt x="18" y="80"/>
                </a:cubicBezTo>
                <a:cubicBezTo>
                  <a:pt x="10" y="71"/>
                  <a:pt x="10" y="71"/>
                  <a:pt x="10" y="71"/>
                </a:cubicBezTo>
                <a:lnTo>
                  <a:pt x="7" y="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ṡľïde">
            <a:extLst>
              <a:ext uri="{FF2B5EF4-FFF2-40B4-BE49-F238E27FC236}">
                <a16:creationId xmlns:a16="http://schemas.microsoft.com/office/drawing/2014/main" id="{3215F959-2ED6-469F-8EE9-E54912DEE145}"/>
              </a:ext>
            </a:extLst>
          </p:cNvPr>
          <p:cNvSpPr/>
          <p:nvPr/>
        </p:nvSpPr>
        <p:spPr bwMode="auto">
          <a:xfrm>
            <a:off x="1504694" y="5277368"/>
            <a:ext cx="69906" cy="37391"/>
          </a:xfrm>
          <a:custGeom>
            <a:avLst/>
            <a:gdLst>
              <a:gd name="T0" fmla="*/ 38 w 43"/>
              <a:gd name="T1" fmla="*/ 23 h 23"/>
              <a:gd name="T2" fmla="*/ 22 w 43"/>
              <a:gd name="T3" fmla="*/ 7 h 23"/>
              <a:gd name="T4" fmla="*/ 0 w 43"/>
              <a:gd name="T5" fmla="*/ 7 h 23"/>
              <a:gd name="T6" fmla="*/ 0 w 43"/>
              <a:gd name="T7" fmla="*/ 0 h 23"/>
              <a:gd name="T8" fmla="*/ 24 w 43"/>
              <a:gd name="T9" fmla="*/ 0 h 23"/>
              <a:gd name="T10" fmla="*/ 43 w 43"/>
              <a:gd name="T11" fmla="*/ 18 h 23"/>
              <a:gd name="T12" fmla="*/ 38 w 43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23">
                <a:moveTo>
                  <a:pt x="38" y="23"/>
                </a:moveTo>
                <a:lnTo>
                  <a:pt x="22" y="7"/>
                </a:lnTo>
                <a:lnTo>
                  <a:pt x="0" y="7"/>
                </a:lnTo>
                <a:lnTo>
                  <a:pt x="0" y="0"/>
                </a:lnTo>
                <a:lnTo>
                  <a:pt x="24" y="0"/>
                </a:lnTo>
                <a:lnTo>
                  <a:pt x="43" y="18"/>
                </a:lnTo>
                <a:lnTo>
                  <a:pt x="38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Sḻíḍê">
            <a:extLst>
              <a:ext uri="{FF2B5EF4-FFF2-40B4-BE49-F238E27FC236}">
                <a16:creationId xmlns:a16="http://schemas.microsoft.com/office/drawing/2014/main" id="{9714E0DE-C1EE-416F-B83E-8A29C4175A6A}"/>
              </a:ext>
            </a:extLst>
          </p:cNvPr>
          <p:cNvSpPr/>
          <p:nvPr/>
        </p:nvSpPr>
        <p:spPr bwMode="auto">
          <a:xfrm>
            <a:off x="1290790" y="1956981"/>
            <a:ext cx="328393" cy="404800"/>
          </a:xfrm>
          <a:custGeom>
            <a:avLst/>
            <a:gdLst>
              <a:gd name="T0" fmla="*/ 57 w 85"/>
              <a:gd name="T1" fmla="*/ 105 h 105"/>
              <a:gd name="T2" fmla="*/ 61 w 85"/>
              <a:gd name="T3" fmla="*/ 71 h 105"/>
              <a:gd name="T4" fmla="*/ 75 w 85"/>
              <a:gd name="T5" fmla="*/ 25 h 105"/>
              <a:gd name="T6" fmla="*/ 50 w 85"/>
              <a:gd name="T7" fmla="*/ 8 h 105"/>
              <a:gd name="T8" fmla="*/ 13 w 85"/>
              <a:gd name="T9" fmla="*/ 16 h 105"/>
              <a:gd name="T10" fmla="*/ 18 w 85"/>
              <a:gd name="T11" fmla="*/ 67 h 105"/>
              <a:gd name="T12" fmla="*/ 29 w 85"/>
              <a:gd name="T13" fmla="*/ 104 h 105"/>
              <a:gd name="T14" fmla="*/ 26 w 85"/>
              <a:gd name="T15" fmla="*/ 104 h 105"/>
              <a:gd name="T16" fmla="*/ 15 w 85"/>
              <a:gd name="T17" fmla="*/ 68 h 105"/>
              <a:gd name="T18" fmla="*/ 10 w 85"/>
              <a:gd name="T19" fmla="*/ 15 h 105"/>
              <a:gd name="T20" fmla="*/ 51 w 85"/>
              <a:gd name="T21" fmla="*/ 5 h 105"/>
              <a:gd name="T22" fmla="*/ 77 w 85"/>
              <a:gd name="T23" fmla="*/ 23 h 105"/>
              <a:gd name="T24" fmla="*/ 64 w 85"/>
              <a:gd name="T25" fmla="*/ 72 h 105"/>
              <a:gd name="T26" fmla="*/ 59 w 85"/>
              <a:gd name="T27" fmla="*/ 103 h 105"/>
              <a:gd name="T28" fmla="*/ 57 w 85"/>
              <a:gd name="T2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" h="105">
                <a:moveTo>
                  <a:pt x="57" y="105"/>
                </a:moveTo>
                <a:cubicBezTo>
                  <a:pt x="51" y="100"/>
                  <a:pt x="50" y="86"/>
                  <a:pt x="61" y="71"/>
                </a:cubicBezTo>
                <a:cubicBezTo>
                  <a:pt x="62" y="69"/>
                  <a:pt x="82" y="43"/>
                  <a:pt x="75" y="25"/>
                </a:cubicBezTo>
                <a:cubicBezTo>
                  <a:pt x="71" y="16"/>
                  <a:pt x="63" y="11"/>
                  <a:pt x="50" y="8"/>
                </a:cubicBezTo>
                <a:cubicBezTo>
                  <a:pt x="32" y="4"/>
                  <a:pt x="19" y="7"/>
                  <a:pt x="13" y="16"/>
                </a:cubicBezTo>
                <a:cubicBezTo>
                  <a:pt x="4" y="29"/>
                  <a:pt x="8" y="52"/>
                  <a:pt x="18" y="67"/>
                </a:cubicBezTo>
                <a:cubicBezTo>
                  <a:pt x="29" y="86"/>
                  <a:pt x="29" y="103"/>
                  <a:pt x="29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87"/>
                  <a:pt x="15" y="68"/>
                </a:cubicBezTo>
                <a:cubicBezTo>
                  <a:pt x="5" y="52"/>
                  <a:pt x="0" y="29"/>
                  <a:pt x="10" y="15"/>
                </a:cubicBezTo>
                <a:cubicBezTo>
                  <a:pt x="15" y="7"/>
                  <a:pt x="26" y="0"/>
                  <a:pt x="51" y="5"/>
                </a:cubicBezTo>
                <a:cubicBezTo>
                  <a:pt x="65" y="8"/>
                  <a:pt x="74" y="14"/>
                  <a:pt x="77" y="23"/>
                </a:cubicBezTo>
                <a:cubicBezTo>
                  <a:pt x="85" y="43"/>
                  <a:pt x="66" y="69"/>
                  <a:pt x="64" y="72"/>
                </a:cubicBezTo>
                <a:cubicBezTo>
                  <a:pt x="54" y="85"/>
                  <a:pt x="53" y="98"/>
                  <a:pt x="59" y="103"/>
                </a:cubicBezTo>
                <a:lnTo>
                  <a:pt x="57" y="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i$1iďé">
            <a:extLst>
              <a:ext uri="{FF2B5EF4-FFF2-40B4-BE49-F238E27FC236}">
                <a16:creationId xmlns:a16="http://schemas.microsoft.com/office/drawing/2014/main" id="{2D3EE1A6-006A-47DC-883A-D2CF7F8CD360}"/>
              </a:ext>
            </a:extLst>
          </p:cNvPr>
          <p:cNvSpPr/>
          <p:nvPr/>
        </p:nvSpPr>
        <p:spPr bwMode="auto">
          <a:xfrm>
            <a:off x="1417596" y="2192709"/>
            <a:ext cx="73157" cy="160945"/>
          </a:xfrm>
          <a:custGeom>
            <a:avLst/>
            <a:gdLst>
              <a:gd name="T0" fmla="*/ 16 w 19"/>
              <a:gd name="T1" fmla="*/ 42 h 42"/>
              <a:gd name="T2" fmla="*/ 13 w 19"/>
              <a:gd name="T3" fmla="*/ 42 h 42"/>
              <a:gd name="T4" fmla="*/ 8 w 19"/>
              <a:gd name="T5" fmla="*/ 4 h 42"/>
              <a:gd name="T6" fmla="*/ 7 w 19"/>
              <a:gd name="T7" fmla="*/ 3 h 42"/>
              <a:gd name="T8" fmla="*/ 5 w 19"/>
              <a:gd name="T9" fmla="*/ 42 h 42"/>
              <a:gd name="T10" fmla="*/ 2 w 19"/>
              <a:gd name="T11" fmla="*/ 42 h 42"/>
              <a:gd name="T12" fmla="*/ 6 w 19"/>
              <a:gd name="T13" fmla="*/ 1 h 42"/>
              <a:gd name="T14" fmla="*/ 9 w 19"/>
              <a:gd name="T15" fmla="*/ 1 h 42"/>
              <a:gd name="T16" fmla="*/ 16 w 19"/>
              <a:gd name="T1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42">
                <a:moveTo>
                  <a:pt x="16" y="42"/>
                </a:moveTo>
                <a:cubicBezTo>
                  <a:pt x="13" y="42"/>
                  <a:pt x="13" y="42"/>
                  <a:pt x="13" y="42"/>
                </a:cubicBezTo>
                <a:cubicBezTo>
                  <a:pt x="14" y="33"/>
                  <a:pt x="14" y="7"/>
                  <a:pt x="8" y="4"/>
                </a:cubicBezTo>
                <a:cubicBezTo>
                  <a:pt x="7" y="3"/>
                  <a:pt x="7" y="3"/>
                  <a:pt x="7" y="3"/>
                </a:cubicBezTo>
                <a:cubicBezTo>
                  <a:pt x="4" y="5"/>
                  <a:pt x="4" y="25"/>
                  <a:pt x="5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" y="33"/>
                  <a:pt x="0" y="5"/>
                  <a:pt x="6" y="1"/>
                </a:cubicBezTo>
                <a:cubicBezTo>
                  <a:pt x="7" y="0"/>
                  <a:pt x="8" y="0"/>
                  <a:pt x="9" y="1"/>
                </a:cubicBezTo>
                <a:cubicBezTo>
                  <a:pt x="19" y="6"/>
                  <a:pt x="16" y="39"/>
                  <a:pt x="16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iṥľíḑê">
            <a:extLst>
              <a:ext uri="{FF2B5EF4-FFF2-40B4-BE49-F238E27FC236}">
                <a16:creationId xmlns:a16="http://schemas.microsoft.com/office/drawing/2014/main" id="{2A79A12F-2318-468A-BF00-27D276B73B29}"/>
              </a:ext>
            </a:extLst>
          </p:cNvPr>
          <p:cNvSpPr/>
          <p:nvPr/>
        </p:nvSpPr>
        <p:spPr bwMode="auto">
          <a:xfrm>
            <a:off x="1394836" y="2134185"/>
            <a:ext cx="112174" cy="112173"/>
          </a:xfrm>
          <a:custGeom>
            <a:avLst/>
            <a:gdLst>
              <a:gd name="T0" fmla="*/ 21 w 29"/>
              <a:gd name="T1" fmla="*/ 29 h 29"/>
              <a:gd name="T2" fmla="*/ 18 w 29"/>
              <a:gd name="T3" fmla="*/ 27 h 29"/>
              <a:gd name="T4" fmla="*/ 26 w 29"/>
              <a:gd name="T5" fmla="*/ 9 h 29"/>
              <a:gd name="T6" fmla="*/ 25 w 29"/>
              <a:gd name="T7" fmla="*/ 7 h 29"/>
              <a:gd name="T8" fmla="*/ 20 w 29"/>
              <a:gd name="T9" fmla="*/ 8 h 29"/>
              <a:gd name="T10" fmla="*/ 10 w 29"/>
              <a:gd name="T11" fmla="*/ 6 h 29"/>
              <a:gd name="T12" fmla="*/ 8 w 29"/>
              <a:gd name="T13" fmla="*/ 4 h 29"/>
              <a:gd name="T14" fmla="*/ 5 w 29"/>
              <a:gd name="T15" fmla="*/ 3 h 29"/>
              <a:gd name="T16" fmla="*/ 3 w 29"/>
              <a:gd name="T17" fmla="*/ 7 h 29"/>
              <a:gd name="T18" fmla="*/ 11 w 29"/>
              <a:gd name="T19" fmla="*/ 26 h 29"/>
              <a:gd name="T20" fmla="*/ 8 w 29"/>
              <a:gd name="T21" fmla="*/ 27 h 29"/>
              <a:gd name="T22" fmla="*/ 0 w 29"/>
              <a:gd name="T23" fmla="*/ 8 h 29"/>
              <a:gd name="T24" fmla="*/ 0 w 29"/>
              <a:gd name="T25" fmla="*/ 7 h 29"/>
              <a:gd name="T26" fmla="*/ 4 w 29"/>
              <a:gd name="T27" fmla="*/ 0 h 29"/>
              <a:gd name="T28" fmla="*/ 9 w 29"/>
              <a:gd name="T29" fmla="*/ 2 h 29"/>
              <a:gd name="T30" fmla="*/ 12 w 29"/>
              <a:gd name="T31" fmla="*/ 5 h 29"/>
              <a:gd name="T32" fmla="*/ 18 w 29"/>
              <a:gd name="T33" fmla="*/ 6 h 29"/>
              <a:gd name="T34" fmla="*/ 27 w 29"/>
              <a:gd name="T35" fmla="*/ 4 h 29"/>
              <a:gd name="T36" fmla="*/ 29 w 29"/>
              <a:gd name="T37" fmla="*/ 9 h 29"/>
              <a:gd name="T38" fmla="*/ 29 w 29"/>
              <a:gd name="T39" fmla="*/ 10 h 29"/>
              <a:gd name="T40" fmla="*/ 21 w 29"/>
              <a:gd name="T4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" h="29">
                <a:moveTo>
                  <a:pt x="21" y="29"/>
                </a:moveTo>
                <a:cubicBezTo>
                  <a:pt x="18" y="27"/>
                  <a:pt x="18" y="27"/>
                  <a:pt x="18" y="27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7"/>
                  <a:pt x="25" y="7"/>
                </a:cubicBezTo>
                <a:cubicBezTo>
                  <a:pt x="24" y="6"/>
                  <a:pt x="22" y="7"/>
                  <a:pt x="20" y="8"/>
                </a:cubicBezTo>
                <a:cubicBezTo>
                  <a:pt x="13" y="12"/>
                  <a:pt x="11" y="9"/>
                  <a:pt x="10" y="6"/>
                </a:cubicBezTo>
                <a:cubicBezTo>
                  <a:pt x="9" y="6"/>
                  <a:pt x="8" y="5"/>
                  <a:pt x="8" y="4"/>
                </a:cubicBezTo>
                <a:cubicBezTo>
                  <a:pt x="7" y="3"/>
                  <a:pt x="6" y="3"/>
                  <a:pt x="5" y="3"/>
                </a:cubicBezTo>
                <a:cubicBezTo>
                  <a:pt x="4" y="4"/>
                  <a:pt x="3" y="6"/>
                  <a:pt x="3" y="7"/>
                </a:cubicBezTo>
                <a:cubicBezTo>
                  <a:pt x="11" y="26"/>
                  <a:pt x="11" y="26"/>
                  <a:pt x="11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1"/>
                  <a:pt x="4" y="0"/>
                </a:cubicBezTo>
                <a:cubicBezTo>
                  <a:pt x="6" y="0"/>
                  <a:pt x="7" y="0"/>
                  <a:pt x="9" y="2"/>
                </a:cubicBezTo>
                <a:cubicBezTo>
                  <a:pt x="11" y="3"/>
                  <a:pt x="11" y="4"/>
                  <a:pt x="12" y="5"/>
                </a:cubicBezTo>
                <a:cubicBezTo>
                  <a:pt x="14" y="7"/>
                  <a:pt x="14" y="8"/>
                  <a:pt x="18" y="6"/>
                </a:cubicBezTo>
                <a:cubicBezTo>
                  <a:pt x="22" y="4"/>
                  <a:pt x="25" y="3"/>
                  <a:pt x="27" y="4"/>
                </a:cubicBezTo>
                <a:cubicBezTo>
                  <a:pt x="28" y="5"/>
                  <a:pt x="29" y="7"/>
                  <a:pt x="29" y="9"/>
                </a:cubicBezTo>
                <a:cubicBezTo>
                  <a:pt x="29" y="10"/>
                  <a:pt x="29" y="10"/>
                  <a:pt x="29" y="10"/>
                </a:cubicBezTo>
                <a:lnTo>
                  <a:pt x="21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íşḻïďê">
            <a:extLst>
              <a:ext uri="{FF2B5EF4-FFF2-40B4-BE49-F238E27FC236}">
                <a16:creationId xmlns:a16="http://schemas.microsoft.com/office/drawing/2014/main" id="{5DA9AA52-4EA6-48AB-98F7-2F50782B182D}"/>
              </a:ext>
            </a:extLst>
          </p:cNvPr>
          <p:cNvSpPr/>
          <p:nvPr/>
        </p:nvSpPr>
        <p:spPr bwMode="auto">
          <a:xfrm>
            <a:off x="1363947" y="2345527"/>
            <a:ext cx="173951" cy="50396"/>
          </a:xfrm>
          <a:custGeom>
            <a:avLst/>
            <a:gdLst>
              <a:gd name="T0" fmla="*/ 23 w 45"/>
              <a:gd name="T1" fmla="*/ 13 h 13"/>
              <a:gd name="T2" fmla="*/ 0 w 45"/>
              <a:gd name="T3" fmla="*/ 7 h 13"/>
              <a:gd name="T4" fmla="*/ 0 w 45"/>
              <a:gd name="T5" fmla="*/ 4 h 13"/>
              <a:gd name="T6" fmla="*/ 19 w 45"/>
              <a:gd name="T7" fmla="*/ 0 h 13"/>
              <a:gd name="T8" fmla="*/ 41 w 45"/>
              <a:gd name="T9" fmla="*/ 1 h 13"/>
              <a:gd name="T10" fmla="*/ 45 w 45"/>
              <a:gd name="T11" fmla="*/ 6 h 13"/>
              <a:gd name="T12" fmla="*/ 44 w 45"/>
              <a:gd name="T13" fmla="*/ 9 h 13"/>
              <a:gd name="T14" fmla="*/ 23 w 45"/>
              <a:gd name="T15" fmla="*/ 13 h 13"/>
              <a:gd name="T16" fmla="*/ 19 w 45"/>
              <a:gd name="T17" fmla="*/ 3 h 13"/>
              <a:gd name="T18" fmla="*/ 3 w 45"/>
              <a:gd name="T19" fmla="*/ 6 h 13"/>
              <a:gd name="T20" fmla="*/ 23 w 45"/>
              <a:gd name="T21" fmla="*/ 10 h 13"/>
              <a:gd name="T22" fmla="*/ 42 w 45"/>
              <a:gd name="T23" fmla="*/ 7 h 13"/>
              <a:gd name="T24" fmla="*/ 42 w 45"/>
              <a:gd name="T25" fmla="*/ 6 h 13"/>
              <a:gd name="T26" fmla="*/ 41 w 45"/>
              <a:gd name="T27" fmla="*/ 4 h 13"/>
              <a:gd name="T28" fmla="*/ 19 w 45"/>
              <a:gd name="T2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13">
                <a:moveTo>
                  <a:pt x="23" y="13"/>
                </a:moveTo>
                <a:cubicBezTo>
                  <a:pt x="18" y="13"/>
                  <a:pt x="2" y="13"/>
                  <a:pt x="0" y="7"/>
                </a:cubicBezTo>
                <a:cubicBezTo>
                  <a:pt x="0" y="6"/>
                  <a:pt x="0" y="5"/>
                  <a:pt x="0" y="4"/>
                </a:cubicBezTo>
                <a:cubicBezTo>
                  <a:pt x="1" y="3"/>
                  <a:pt x="4" y="0"/>
                  <a:pt x="19" y="0"/>
                </a:cubicBezTo>
                <a:cubicBezTo>
                  <a:pt x="25" y="0"/>
                  <a:pt x="32" y="1"/>
                  <a:pt x="41" y="1"/>
                </a:cubicBezTo>
                <a:cubicBezTo>
                  <a:pt x="43" y="2"/>
                  <a:pt x="45" y="3"/>
                  <a:pt x="45" y="6"/>
                </a:cubicBezTo>
                <a:cubicBezTo>
                  <a:pt x="45" y="7"/>
                  <a:pt x="45" y="8"/>
                  <a:pt x="44" y="9"/>
                </a:cubicBezTo>
                <a:cubicBezTo>
                  <a:pt x="41" y="12"/>
                  <a:pt x="31" y="13"/>
                  <a:pt x="23" y="13"/>
                </a:cubicBezTo>
                <a:close/>
                <a:moveTo>
                  <a:pt x="19" y="3"/>
                </a:moveTo>
                <a:cubicBezTo>
                  <a:pt x="4" y="3"/>
                  <a:pt x="3" y="6"/>
                  <a:pt x="3" y="6"/>
                </a:cubicBezTo>
                <a:cubicBezTo>
                  <a:pt x="3" y="8"/>
                  <a:pt x="11" y="10"/>
                  <a:pt x="23" y="10"/>
                </a:cubicBezTo>
                <a:cubicBezTo>
                  <a:pt x="32" y="10"/>
                  <a:pt x="40" y="9"/>
                  <a:pt x="42" y="7"/>
                </a:cubicBezTo>
                <a:cubicBezTo>
                  <a:pt x="42" y="7"/>
                  <a:pt x="42" y="6"/>
                  <a:pt x="42" y="6"/>
                </a:cubicBezTo>
                <a:cubicBezTo>
                  <a:pt x="42" y="5"/>
                  <a:pt x="41" y="5"/>
                  <a:pt x="41" y="4"/>
                </a:cubicBezTo>
                <a:cubicBezTo>
                  <a:pt x="32" y="4"/>
                  <a:pt x="25" y="3"/>
                  <a:pt x="1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ṩḷiḓè">
            <a:extLst>
              <a:ext uri="{FF2B5EF4-FFF2-40B4-BE49-F238E27FC236}">
                <a16:creationId xmlns:a16="http://schemas.microsoft.com/office/drawing/2014/main" id="{3EE2C312-CF48-483A-9E66-43DB0E7BB172}"/>
              </a:ext>
            </a:extLst>
          </p:cNvPr>
          <p:cNvSpPr/>
          <p:nvPr/>
        </p:nvSpPr>
        <p:spPr bwMode="auto">
          <a:xfrm>
            <a:off x="1363947" y="2384543"/>
            <a:ext cx="173951" cy="50396"/>
          </a:xfrm>
          <a:custGeom>
            <a:avLst/>
            <a:gdLst>
              <a:gd name="T0" fmla="*/ 23 w 45"/>
              <a:gd name="T1" fmla="*/ 13 h 13"/>
              <a:gd name="T2" fmla="*/ 0 w 45"/>
              <a:gd name="T3" fmla="*/ 6 h 13"/>
              <a:gd name="T4" fmla="*/ 0 w 45"/>
              <a:gd name="T5" fmla="*/ 4 h 13"/>
              <a:gd name="T6" fmla="*/ 19 w 45"/>
              <a:gd name="T7" fmla="*/ 0 h 13"/>
              <a:gd name="T8" fmla="*/ 41 w 45"/>
              <a:gd name="T9" fmla="*/ 1 h 13"/>
              <a:gd name="T10" fmla="*/ 45 w 45"/>
              <a:gd name="T11" fmla="*/ 6 h 13"/>
              <a:gd name="T12" fmla="*/ 44 w 45"/>
              <a:gd name="T13" fmla="*/ 8 h 13"/>
              <a:gd name="T14" fmla="*/ 23 w 45"/>
              <a:gd name="T15" fmla="*/ 13 h 13"/>
              <a:gd name="T16" fmla="*/ 19 w 45"/>
              <a:gd name="T17" fmla="*/ 3 h 13"/>
              <a:gd name="T18" fmla="*/ 3 w 45"/>
              <a:gd name="T19" fmla="*/ 5 h 13"/>
              <a:gd name="T20" fmla="*/ 23 w 45"/>
              <a:gd name="T21" fmla="*/ 10 h 13"/>
              <a:gd name="T22" fmla="*/ 42 w 45"/>
              <a:gd name="T23" fmla="*/ 6 h 13"/>
              <a:gd name="T24" fmla="*/ 42 w 45"/>
              <a:gd name="T25" fmla="*/ 6 h 13"/>
              <a:gd name="T26" fmla="*/ 41 w 45"/>
              <a:gd name="T27" fmla="*/ 4 h 13"/>
              <a:gd name="T28" fmla="*/ 19 w 45"/>
              <a:gd name="T2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13">
                <a:moveTo>
                  <a:pt x="23" y="13"/>
                </a:moveTo>
                <a:cubicBezTo>
                  <a:pt x="18" y="13"/>
                  <a:pt x="2" y="12"/>
                  <a:pt x="0" y="6"/>
                </a:cubicBezTo>
                <a:cubicBezTo>
                  <a:pt x="0" y="6"/>
                  <a:pt x="0" y="5"/>
                  <a:pt x="0" y="4"/>
                </a:cubicBezTo>
                <a:cubicBezTo>
                  <a:pt x="1" y="2"/>
                  <a:pt x="4" y="0"/>
                  <a:pt x="19" y="0"/>
                </a:cubicBezTo>
                <a:cubicBezTo>
                  <a:pt x="25" y="0"/>
                  <a:pt x="32" y="0"/>
                  <a:pt x="41" y="1"/>
                </a:cubicBezTo>
                <a:cubicBezTo>
                  <a:pt x="43" y="1"/>
                  <a:pt x="45" y="3"/>
                  <a:pt x="45" y="6"/>
                </a:cubicBezTo>
                <a:cubicBezTo>
                  <a:pt x="45" y="7"/>
                  <a:pt x="45" y="8"/>
                  <a:pt x="44" y="8"/>
                </a:cubicBezTo>
                <a:cubicBezTo>
                  <a:pt x="41" y="12"/>
                  <a:pt x="31" y="13"/>
                  <a:pt x="23" y="13"/>
                </a:cubicBezTo>
                <a:close/>
                <a:moveTo>
                  <a:pt x="19" y="3"/>
                </a:moveTo>
                <a:cubicBezTo>
                  <a:pt x="4" y="3"/>
                  <a:pt x="3" y="5"/>
                  <a:pt x="3" y="5"/>
                </a:cubicBezTo>
                <a:cubicBezTo>
                  <a:pt x="3" y="7"/>
                  <a:pt x="11" y="10"/>
                  <a:pt x="23" y="10"/>
                </a:cubicBezTo>
                <a:cubicBezTo>
                  <a:pt x="32" y="10"/>
                  <a:pt x="40" y="8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4"/>
                  <a:pt x="41" y="4"/>
                  <a:pt x="41" y="4"/>
                </a:cubicBezTo>
                <a:cubicBezTo>
                  <a:pt x="32" y="3"/>
                  <a:pt x="25" y="3"/>
                  <a:pt x="1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śľiḑê">
            <a:extLst>
              <a:ext uri="{FF2B5EF4-FFF2-40B4-BE49-F238E27FC236}">
                <a16:creationId xmlns:a16="http://schemas.microsoft.com/office/drawing/2014/main" id="{3E18B5A8-74B4-455B-8268-5F6D89824BA6}"/>
              </a:ext>
            </a:extLst>
          </p:cNvPr>
          <p:cNvSpPr/>
          <p:nvPr/>
        </p:nvSpPr>
        <p:spPr bwMode="auto">
          <a:xfrm>
            <a:off x="1363947" y="2423560"/>
            <a:ext cx="173951" cy="45520"/>
          </a:xfrm>
          <a:custGeom>
            <a:avLst/>
            <a:gdLst>
              <a:gd name="T0" fmla="*/ 23 w 45"/>
              <a:gd name="T1" fmla="*/ 12 h 12"/>
              <a:gd name="T2" fmla="*/ 0 w 45"/>
              <a:gd name="T3" fmla="*/ 6 h 12"/>
              <a:gd name="T4" fmla="*/ 0 w 45"/>
              <a:gd name="T5" fmla="*/ 4 h 12"/>
              <a:gd name="T6" fmla="*/ 19 w 45"/>
              <a:gd name="T7" fmla="*/ 0 h 12"/>
              <a:gd name="T8" fmla="*/ 41 w 45"/>
              <a:gd name="T9" fmla="*/ 1 h 12"/>
              <a:gd name="T10" fmla="*/ 45 w 45"/>
              <a:gd name="T11" fmla="*/ 6 h 12"/>
              <a:gd name="T12" fmla="*/ 44 w 45"/>
              <a:gd name="T13" fmla="*/ 8 h 12"/>
              <a:gd name="T14" fmla="*/ 23 w 45"/>
              <a:gd name="T15" fmla="*/ 12 h 12"/>
              <a:gd name="T16" fmla="*/ 19 w 45"/>
              <a:gd name="T17" fmla="*/ 3 h 12"/>
              <a:gd name="T18" fmla="*/ 3 w 45"/>
              <a:gd name="T19" fmla="*/ 5 h 12"/>
              <a:gd name="T20" fmla="*/ 23 w 45"/>
              <a:gd name="T21" fmla="*/ 9 h 12"/>
              <a:gd name="T22" fmla="*/ 42 w 45"/>
              <a:gd name="T23" fmla="*/ 6 h 12"/>
              <a:gd name="T24" fmla="*/ 42 w 45"/>
              <a:gd name="T25" fmla="*/ 6 h 12"/>
              <a:gd name="T26" fmla="*/ 41 w 45"/>
              <a:gd name="T27" fmla="*/ 4 h 12"/>
              <a:gd name="T28" fmla="*/ 19 w 45"/>
              <a:gd name="T29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12">
                <a:moveTo>
                  <a:pt x="23" y="12"/>
                </a:moveTo>
                <a:cubicBezTo>
                  <a:pt x="18" y="12"/>
                  <a:pt x="2" y="12"/>
                  <a:pt x="0" y="6"/>
                </a:cubicBezTo>
                <a:cubicBezTo>
                  <a:pt x="0" y="6"/>
                  <a:pt x="0" y="5"/>
                  <a:pt x="0" y="4"/>
                </a:cubicBezTo>
                <a:cubicBezTo>
                  <a:pt x="1" y="2"/>
                  <a:pt x="4" y="0"/>
                  <a:pt x="19" y="0"/>
                </a:cubicBezTo>
                <a:cubicBezTo>
                  <a:pt x="25" y="0"/>
                  <a:pt x="32" y="0"/>
                  <a:pt x="41" y="1"/>
                </a:cubicBezTo>
                <a:cubicBezTo>
                  <a:pt x="43" y="1"/>
                  <a:pt x="45" y="2"/>
                  <a:pt x="45" y="6"/>
                </a:cubicBezTo>
                <a:cubicBezTo>
                  <a:pt x="45" y="6"/>
                  <a:pt x="45" y="7"/>
                  <a:pt x="44" y="8"/>
                </a:cubicBezTo>
                <a:cubicBezTo>
                  <a:pt x="41" y="11"/>
                  <a:pt x="31" y="12"/>
                  <a:pt x="23" y="12"/>
                </a:cubicBezTo>
                <a:close/>
                <a:moveTo>
                  <a:pt x="19" y="3"/>
                </a:moveTo>
                <a:cubicBezTo>
                  <a:pt x="4" y="3"/>
                  <a:pt x="3" y="5"/>
                  <a:pt x="3" y="5"/>
                </a:cubicBezTo>
                <a:cubicBezTo>
                  <a:pt x="3" y="7"/>
                  <a:pt x="11" y="9"/>
                  <a:pt x="23" y="9"/>
                </a:cubicBezTo>
                <a:cubicBezTo>
                  <a:pt x="32" y="9"/>
                  <a:pt x="40" y="8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4"/>
                  <a:pt x="41" y="4"/>
                  <a:pt x="41" y="4"/>
                </a:cubicBezTo>
                <a:cubicBezTo>
                  <a:pt x="32" y="3"/>
                  <a:pt x="25" y="3"/>
                  <a:pt x="1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ṧľïḋè">
            <a:extLst>
              <a:ext uri="{FF2B5EF4-FFF2-40B4-BE49-F238E27FC236}">
                <a16:creationId xmlns:a16="http://schemas.microsoft.com/office/drawing/2014/main" id="{66E6069B-1848-43D0-B802-7DF16BA291A0}"/>
              </a:ext>
            </a:extLst>
          </p:cNvPr>
          <p:cNvSpPr/>
          <p:nvPr/>
        </p:nvSpPr>
        <p:spPr bwMode="auto">
          <a:xfrm>
            <a:off x="1422472" y="2460951"/>
            <a:ext cx="73157" cy="50396"/>
          </a:xfrm>
          <a:custGeom>
            <a:avLst/>
            <a:gdLst>
              <a:gd name="T0" fmla="*/ 9 w 19"/>
              <a:gd name="T1" fmla="*/ 13 h 13"/>
              <a:gd name="T2" fmla="*/ 9 w 19"/>
              <a:gd name="T3" fmla="*/ 13 h 13"/>
              <a:gd name="T4" fmla="*/ 0 w 19"/>
              <a:gd name="T5" fmla="*/ 1 h 13"/>
              <a:gd name="T6" fmla="*/ 3 w 19"/>
              <a:gd name="T7" fmla="*/ 0 h 13"/>
              <a:gd name="T8" fmla="*/ 9 w 19"/>
              <a:gd name="T9" fmla="*/ 10 h 13"/>
              <a:gd name="T10" fmla="*/ 9 w 19"/>
              <a:gd name="T11" fmla="*/ 10 h 13"/>
              <a:gd name="T12" fmla="*/ 16 w 19"/>
              <a:gd name="T13" fmla="*/ 0 h 13"/>
              <a:gd name="T14" fmla="*/ 19 w 19"/>
              <a:gd name="T15" fmla="*/ 1 h 13"/>
              <a:gd name="T16" fmla="*/ 9 w 19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13">
                <a:moveTo>
                  <a:pt x="9" y="13"/>
                </a:moveTo>
                <a:cubicBezTo>
                  <a:pt x="9" y="13"/>
                  <a:pt x="9" y="13"/>
                  <a:pt x="9" y="13"/>
                </a:cubicBezTo>
                <a:cubicBezTo>
                  <a:pt x="4" y="12"/>
                  <a:pt x="0" y="2"/>
                  <a:pt x="0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4"/>
                  <a:pt x="7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3" y="9"/>
                  <a:pt x="16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6" y="9"/>
                  <a:pt x="13" y="13"/>
                  <a:pt x="9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sľîďè">
            <a:extLst>
              <a:ext uri="{FF2B5EF4-FFF2-40B4-BE49-F238E27FC236}">
                <a16:creationId xmlns:a16="http://schemas.microsoft.com/office/drawing/2014/main" id="{2B67E3B5-EAA3-4768-BD46-3AE358D4C657}"/>
              </a:ext>
            </a:extLst>
          </p:cNvPr>
          <p:cNvSpPr/>
          <p:nvPr/>
        </p:nvSpPr>
        <p:spPr bwMode="auto">
          <a:xfrm>
            <a:off x="1248522" y="1864316"/>
            <a:ext cx="92665" cy="100794"/>
          </a:xfrm>
          <a:custGeom>
            <a:avLst/>
            <a:gdLst>
              <a:gd name="T0" fmla="*/ 21 w 24"/>
              <a:gd name="T1" fmla="*/ 26 h 26"/>
              <a:gd name="T2" fmla="*/ 0 w 24"/>
              <a:gd name="T3" fmla="*/ 3 h 26"/>
              <a:gd name="T4" fmla="*/ 1 w 24"/>
              <a:gd name="T5" fmla="*/ 0 h 26"/>
              <a:gd name="T6" fmla="*/ 24 w 24"/>
              <a:gd name="T7" fmla="*/ 24 h 26"/>
              <a:gd name="T8" fmla="*/ 21 w 24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21" y="26"/>
                </a:moveTo>
                <a:cubicBezTo>
                  <a:pt x="21" y="26"/>
                  <a:pt x="11" y="5"/>
                  <a:pt x="0" y="3"/>
                </a:cubicBezTo>
                <a:cubicBezTo>
                  <a:pt x="1" y="0"/>
                  <a:pt x="1" y="0"/>
                  <a:pt x="1" y="0"/>
                </a:cubicBezTo>
                <a:cubicBezTo>
                  <a:pt x="13" y="2"/>
                  <a:pt x="23" y="24"/>
                  <a:pt x="24" y="24"/>
                </a:cubicBezTo>
                <a:lnTo>
                  <a:pt x="21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í$ḷîḑe">
            <a:extLst>
              <a:ext uri="{FF2B5EF4-FFF2-40B4-BE49-F238E27FC236}">
                <a16:creationId xmlns:a16="http://schemas.microsoft.com/office/drawing/2014/main" id="{60E4A56D-1772-4A72-B598-35035032D566}"/>
              </a:ext>
            </a:extLst>
          </p:cNvPr>
          <p:cNvSpPr/>
          <p:nvPr/>
        </p:nvSpPr>
        <p:spPr bwMode="auto">
          <a:xfrm>
            <a:off x="1375328" y="1861065"/>
            <a:ext cx="30889" cy="84536"/>
          </a:xfrm>
          <a:custGeom>
            <a:avLst/>
            <a:gdLst>
              <a:gd name="T0" fmla="*/ 5 w 8"/>
              <a:gd name="T1" fmla="*/ 22 h 22"/>
              <a:gd name="T2" fmla="*/ 0 w 8"/>
              <a:gd name="T3" fmla="*/ 4 h 22"/>
              <a:gd name="T4" fmla="*/ 1 w 8"/>
              <a:gd name="T5" fmla="*/ 4 h 22"/>
              <a:gd name="T6" fmla="*/ 1 w 8"/>
              <a:gd name="T7" fmla="*/ 1 h 22"/>
              <a:gd name="T8" fmla="*/ 8 w 8"/>
              <a:gd name="T9" fmla="*/ 21 h 22"/>
              <a:gd name="T10" fmla="*/ 5 w 8"/>
              <a:gd name="T1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2">
                <a:moveTo>
                  <a:pt x="5" y="22"/>
                </a:moveTo>
                <a:cubicBezTo>
                  <a:pt x="3" y="14"/>
                  <a:pt x="1" y="5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4" y="0"/>
                  <a:pt x="8" y="21"/>
                </a:cubicBezTo>
                <a:lnTo>
                  <a:pt x="5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i$lïde">
            <a:extLst>
              <a:ext uri="{FF2B5EF4-FFF2-40B4-BE49-F238E27FC236}">
                <a16:creationId xmlns:a16="http://schemas.microsoft.com/office/drawing/2014/main" id="{B67856D8-21FA-438E-AB23-60E335D24194}"/>
              </a:ext>
            </a:extLst>
          </p:cNvPr>
          <p:cNvSpPr/>
          <p:nvPr/>
        </p:nvSpPr>
        <p:spPr bwMode="auto">
          <a:xfrm>
            <a:off x="1448484" y="1815545"/>
            <a:ext cx="30889" cy="130057"/>
          </a:xfrm>
          <a:custGeom>
            <a:avLst/>
            <a:gdLst>
              <a:gd name="T0" fmla="*/ 3 w 8"/>
              <a:gd name="T1" fmla="*/ 34 h 34"/>
              <a:gd name="T2" fmla="*/ 6 w 8"/>
              <a:gd name="T3" fmla="*/ 0 h 34"/>
              <a:gd name="T4" fmla="*/ 8 w 8"/>
              <a:gd name="T5" fmla="*/ 1 h 34"/>
              <a:gd name="T6" fmla="*/ 6 w 8"/>
              <a:gd name="T7" fmla="*/ 33 h 34"/>
              <a:gd name="T8" fmla="*/ 3 w 8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34">
                <a:moveTo>
                  <a:pt x="3" y="34"/>
                </a:moveTo>
                <a:cubicBezTo>
                  <a:pt x="3" y="31"/>
                  <a:pt x="0" y="6"/>
                  <a:pt x="6" y="0"/>
                </a:cubicBezTo>
                <a:cubicBezTo>
                  <a:pt x="8" y="1"/>
                  <a:pt x="8" y="1"/>
                  <a:pt x="8" y="1"/>
                </a:cubicBezTo>
                <a:cubicBezTo>
                  <a:pt x="4" y="6"/>
                  <a:pt x="5" y="26"/>
                  <a:pt x="6" y="33"/>
                </a:cubicBezTo>
                <a:lnTo>
                  <a:pt x="3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sľîḍé">
            <a:extLst>
              <a:ext uri="{FF2B5EF4-FFF2-40B4-BE49-F238E27FC236}">
                <a16:creationId xmlns:a16="http://schemas.microsoft.com/office/drawing/2014/main" id="{635B5063-0772-4028-ABBE-4AF53298E8C2}"/>
              </a:ext>
            </a:extLst>
          </p:cNvPr>
          <p:cNvSpPr/>
          <p:nvPr/>
        </p:nvSpPr>
        <p:spPr bwMode="auto">
          <a:xfrm>
            <a:off x="1510260" y="1883825"/>
            <a:ext cx="35766" cy="69905"/>
          </a:xfrm>
          <a:custGeom>
            <a:avLst/>
            <a:gdLst>
              <a:gd name="T0" fmla="*/ 3 w 9"/>
              <a:gd name="T1" fmla="*/ 18 h 18"/>
              <a:gd name="T2" fmla="*/ 0 w 9"/>
              <a:gd name="T3" fmla="*/ 18 h 18"/>
              <a:gd name="T4" fmla="*/ 8 w 9"/>
              <a:gd name="T5" fmla="*/ 0 h 18"/>
              <a:gd name="T6" fmla="*/ 9 w 9"/>
              <a:gd name="T7" fmla="*/ 3 h 18"/>
              <a:gd name="T8" fmla="*/ 3 w 9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8">
                <a:moveTo>
                  <a:pt x="3" y="18"/>
                </a:moveTo>
                <a:cubicBezTo>
                  <a:pt x="0" y="18"/>
                  <a:pt x="0" y="18"/>
                  <a:pt x="0" y="18"/>
                </a:cubicBezTo>
                <a:cubicBezTo>
                  <a:pt x="1" y="15"/>
                  <a:pt x="3" y="1"/>
                  <a:pt x="8" y="0"/>
                </a:cubicBezTo>
                <a:cubicBezTo>
                  <a:pt x="9" y="3"/>
                  <a:pt x="9" y="3"/>
                  <a:pt x="9" y="3"/>
                </a:cubicBezTo>
                <a:cubicBezTo>
                  <a:pt x="6" y="4"/>
                  <a:pt x="4" y="12"/>
                  <a:pt x="3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iSḻíďê">
            <a:extLst>
              <a:ext uri="{FF2B5EF4-FFF2-40B4-BE49-F238E27FC236}">
                <a16:creationId xmlns:a16="http://schemas.microsoft.com/office/drawing/2014/main" id="{8770D0CF-9BDD-4A4A-842B-94148AB1CCF6}"/>
              </a:ext>
            </a:extLst>
          </p:cNvPr>
          <p:cNvSpPr/>
          <p:nvPr/>
        </p:nvSpPr>
        <p:spPr bwMode="auto">
          <a:xfrm>
            <a:off x="1565534" y="1911462"/>
            <a:ext cx="99169" cy="68280"/>
          </a:xfrm>
          <a:custGeom>
            <a:avLst/>
            <a:gdLst>
              <a:gd name="T0" fmla="*/ 3 w 26"/>
              <a:gd name="T1" fmla="*/ 18 h 18"/>
              <a:gd name="T2" fmla="*/ 0 w 26"/>
              <a:gd name="T3" fmla="*/ 16 h 18"/>
              <a:gd name="T4" fmla="*/ 26 w 26"/>
              <a:gd name="T5" fmla="*/ 1 h 18"/>
              <a:gd name="T6" fmla="*/ 25 w 26"/>
              <a:gd name="T7" fmla="*/ 4 h 18"/>
              <a:gd name="T8" fmla="*/ 3 w 26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8">
                <a:moveTo>
                  <a:pt x="3" y="18"/>
                </a:moveTo>
                <a:cubicBezTo>
                  <a:pt x="0" y="16"/>
                  <a:pt x="0" y="16"/>
                  <a:pt x="0" y="16"/>
                </a:cubicBezTo>
                <a:cubicBezTo>
                  <a:pt x="1" y="15"/>
                  <a:pt x="14" y="0"/>
                  <a:pt x="26" y="1"/>
                </a:cubicBezTo>
                <a:cubicBezTo>
                  <a:pt x="25" y="4"/>
                  <a:pt x="25" y="4"/>
                  <a:pt x="25" y="4"/>
                </a:cubicBezTo>
                <a:cubicBezTo>
                  <a:pt x="16" y="3"/>
                  <a:pt x="3" y="18"/>
                  <a:pt x="3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ṩļîḍé">
            <a:extLst>
              <a:ext uri="{FF2B5EF4-FFF2-40B4-BE49-F238E27FC236}">
                <a16:creationId xmlns:a16="http://schemas.microsoft.com/office/drawing/2014/main" id="{96CF8A11-0661-42AB-829F-F12F9D095C5F}"/>
              </a:ext>
            </a:extLst>
          </p:cNvPr>
          <p:cNvSpPr/>
          <p:nvPr/>
        </p:nvSpPr>
        <p:spPr bwMode="auto">
          <a:xfrm>
            <a:off x="1599675" y="1992747"/>
            <a:ext cx="45519" cy="22760"/>
          </a:xfrm>
          <a:custGeom>
            <a:avLst/>
            <a:gdLst>
              <a:gd name="T0" fmla="*/ 2 w 12"/>
              <a:gd name="T1" fmla="*/ 6 h 6"/>
              <a:gd name="T2" fmla="*/ 0 w 12"/>
              <a:gd name="T3" fmla="*/ 4 h 6"/>
              <a:gd name="T4" fmla="*/ 12 w 12"/>
              <a:gd name="T5" fmla="*/ 1 h 6"/>
              <a:gd name="T6" fmla="*/ 11 w 12"/>
              <a:gd name="T7" fmla="*/ 4 h 6"/>
              <a:gd name="T8" fmla="*/ 2 w 12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">
                <a:moveTo>
                  <a:pt x="2" y="6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6" y="0"/>
                  <a:pt x="12" y="1"/>
                </a:cubicBezTo>
                <a:cubicBezTo>
                  <a:pt x="11" y="4"/>
                  <a:pt x="11" y="4"/>
                  <a:pt x="11" y="4"/>
                </a:cubicBezTo>
                <a:cubicBezTo>
                  <a:pt x="7" y="4"/>
                  <a:pt x="2" y="6"/>
                  <a:pt x="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ṩļíḑè">
            <a:extLst>
              <a:ext uri="{FF2B5EF4-FFF2-40B4-BE49-F238E27FC236}">
                <a16:creationId xmlns:a16="http://schemas.microsoft.com/office/drawing/2014/main" id="{59EAE320-6647-4DF4-9953-F272B34F8749}"/>
              </a:ext>
            </a:extLst>
          </p:cNvPr>
          <p:cNvSpPr/>
          <p:nvPr/>
        </p:nvSpPr>
        <p:spPr bwMode="auto">
          <a:xfrm>
            <a:off x="1251773" y="1992747"/>
            <a:ext cx="47146" cy="22760"/>
          </a:xfrm>
          <a:custGeom>
            <a:avLst/>
            <a:gdLst>
              <a:gd name="T0" fmla="*/ 10 w 12"/>
              <a:gd name="T1" fmla="*/ 6 h 6"/>
              <a:gd name="T2" fmla="*/ 0 w 12"/>
              <a:gd name="T3" fmla="*/ 3 h 6"/>
              <a:gd name="T4" fmla="*/ 0 w 12"/>
              <a:gd name="T5" fmla="*/ 0 h 6"/>
              <a:gd name="T6" fmla="*/ 12 w 12"/>
              <a:gd name="T7" fmla="*/ 4 h 6"/>
              <a:gd name="T8" fmla="*/ 10 w 12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">
                <a:moveTo>
                  <a:pt x="10" y="6"/>
                </a:moveTo>
                <a:cubicBezTo>
                  <a:pt x="9" y="6"/>
                  <a:pt x="6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11" y="4"/>
                  <a:pt x="12" y="4"/>
                </a:cubicBezTo>
                <a:lnTo>
                  <a:pt x="1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şḷíďè">
            <a:extLst>
              <a:ext uri="{FF2B5EF4-FFF2-40B4-BE49-F238E27FC236}">
                <a16:creationId xmlns:a16="http://schemas.microsoft.com/office/drawing/2014/main" id="{5C27EA90-4DF0-4E01-9B8D-258637854B35}"/>
              </a:ext>
            </a:extLst>
          </p:cNvPr>
          <p:cNvSpPr/>
          <p:nvPr/>
        </p:nvSpPr>
        <p:spPr bwMode="auto">
          <a:xfrm>
            <a:off x="2622419" y="5271660"/>
            <a:ext cx="123554" cy="154441"/>
          </a:xfrm>
          <a:custGeom>
            <a:avLst/>
            <a:gdLst>
              <a:gd name="T0" fmla="*/ 29 w 32"/>
              <a:gd name="T1" fmla="*/ 2 h 40"/>
              <a:gd name="T2" fmla="*/ 26 w 32"/>
              <a:gd name="T3" fmla="*/ 1 h 40"/>
              <a:gd name="T4" fmla="*/ 22 w 32"/>
              <a:gd name="T5" fmla="*/ 0 h 40"/>
              <a:gd name="T6" fmla="*/ 4 w 32"/>
              <a:gd name="T7" fmla="*/ 14 h 40"/>
              <a:gd name="T8" fmla="*/ 11 w 32"/>
              <a:gd name="T9" fmla="*/ 39 h 40"/>
              <a:gd name="T10" fmla="*/ 14 w 32"/>
              <a:gd name="T11" fmla="*/ 40 h 40"/>
              <a:gd name="T12" fmla="*/ 15 w 32"/>
              <a:gd name="T13" fmla="*/ 40 h 40"/>
              <a:gd name="T14" fmla="*/ 18 w 32"/>
              <a:gd name="T15" fmla="*/ 40 h 40"/>
              <a:gd name="T16" fmla="*/ 15 w 32"/>
              <a:gd name="T17" fmla="*/ 38 h 40"/>
              <a:gd name="T18" fmla="*/ 12 w 32"/>
              <a:gd name="T19" fmla="*/ 37 h 40"/>
              <a:gd name="T20" fmla="*/ 12 w 32"/>
              <a:gd name="T21" fmla="*/ 37 h 40"/>
              <a:gd name="T22" fmla="*/ 6 w 32"/>
              <a:gd name="T23" fmla="*/ 15 h 40"/>
              <a:gd name="T24" fmla="*/ 22 w 32"/>
              <a:gd name="T25" fmla="*/ 2 h 40"/>
              <a:gd name="T26" fmla="*/ 26 w 32"/>
              <a:gd name="T27" fmla="*/ 2 h 40"/>
              <a:gd name="T28" fmla="*/ 28 w 32"/>
              <a:gd name="T29" fmla="*/ 4 h 40"/>
              <a:gd name="T30" fmla="*/ 32 w 32"/>
              <a:gd name="T31" fmla="*/ 5 h 40"/>
              <a:gd name="T32" fmla="*/ 29 w 32"/>
              <a:gd name="T33" fmla="*/ 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0">
                <a:moveTo>
                  <a:pt x="29" y="2"/>
                </a:moveTo>
                <a:cubicBezTo>
                  <a:pt x="28" y="2"/>
                  <a:pt x="27" y="1"/>
                  <a:pt x="26" y="1"/>
                </a:cubicBezTo>
                <a:cubicBezTo>
                  <a:pt x="25" y="0"/>
                  <a:pt x="23" y="0"/>
                  <a:pt x="22" y="0"/>
                </a:cubicBezTo>
                <a:cubicBezTo>
                  <a:pt x="15" y="0"/>
                  <a:pt x="8" y="5"/>
                  <a:pt x="4" y="14"/>
                </a:cubicBezTo>
                <a:cubicBezTo>
                  <a:pt x="0" y="25"/>
                  <a:pt x="3" y="36"/>
                  <a:pt x="11" y="39"/>
                </a:cubicBezTo>
                <a:cubicBezTo>
                  <a:pt x="12" y="39"/>
                  <a:pt x="13" y="40"/>
                  <a:pt x="14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40"/>
                  <a:pt x="17" y="40"/>
                  <a:pt x="18" y="40"/>
                </a:cubicBezTo>
                <a:cubicBezTo>
                  <a:pt x="17" y="39"/>
                  <a:pt x="16" y="39"/>
                  <a:pt x="15" y="38"/>
                </a:cubicBezTo>
                <a:cubicBezTo>
                  <a:pt x="14" y="38"/>
                  <a:pt x="13" y="38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5" y="34"/>
                  <a:pt x="2" y="24"/>
                  <a:pt x="6" y="15"/>
                </a:cubicBezTo>
                <a:cubicBezTo>
                  <a:pt x="9" y="7"/>
                  <a:pt x="16" y="2"/>
                  <a:pt x="22" y="2"/>
                </a:cubicBezTo>
                <a:cubicBezTo>
                  <a:pt x="23" y="2"/>
                  <a:pt x="24" y="2"/>
                  <a:pt x="26" y="2"/>
                </a:cubicBezTo>
                <a:cubicBezTo>
                  <a:pt x="27" y="3"/>
                  <a:pt x="28" y="4"/>
                  <a:pt x="28" y="4"/>
                </a:cubicBezTo>
                <a:cubicBezTo>
                  <a:pt x="30" y="4"/>
                  <a:pt x="31" y="5"/>
                  <a:pt x="32" y="5"/>
                </a:cubicBezTo>
                <a:cubicBezTo>
                  <a:pt x="31" y="4"/>
                  <a:pt x="30" y="3"/>
                  <a:pt x="2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ṥļíḓe">
            <a:extLst>
              <a:ext uri="{FF2B5EF4-FFF2-40B4-BE49-F238E27FC236}">
                <a16:creationId xmlns:a16="http://schemas.microsoft.com/office/drawing/2014/main" id="{193B38FC-C707-4DE3-B0BF-CBE607FAB70B}"/>
              </a:ext>
            </a:extLst>
          </p:cNvPr>
          <p:cNvSpPr/>
          <p:nvPr/>
        </p:nvSpPr>
        <p:spPr bwMode="auto">
          <a:xfrm>
            <a:off x="2653308" y="5279790"/>
            <a:ext cx="138186" cy="154441"/>
          </a:xfrm>
          <a:custGeom>
            <a:avLst/>
            <a:gdLst>
              <a:gd name="T0" fmla="*/ 25 w 36"/>
              <a:gd name="T1" fmla="*/ 1 h 40"/>
              <a:gd name="T2" fmla="*/ 21 w 36"/>
              <a:gd name="T3" fmla="*/ 0 h 40"/>
              <a:gd name="T4" fmla="*/ 20 w 36"/>
              <a:gd name="T5" fmla="*/ 0 h 40"/>
              <a:gd name="T6" fmla="*/ 18 w 36"/>
              <a:gd name="T7" fmla="*/ 0 h 40"/>
              <a:gd name="T8" fmla="*/ 3 w 36"/>
              <a:gd name="T9" fmla="*/ 15 h 40"/>
              <a:gd name="T10" fmla="*/ 4 w 36"/>
              <a:gd name="T11" fmla="*/ 35 h 40"/>
              <a:gd name="T12" fmla="*/ 6 w 36"/>
              <a:gd name="T13" fmla="*/ 38 h 40"/>
              <a:gd name="T14" fmla="*/ 9 w 36"/>
              <a:gd name="T15" fmla="*/ 40 h 40"/>
              <a:gd name="T16" fmla="*/ 14 w 36"/>
              <a:gd name="T17" fmla="*/ 40 h 40"/>
              <a:gd name="T18" fmla="*/ 31 w 36"/>
              <a:gd name="T19" fmla="*/ 26 h 40"/>
              <a:gd name="T20" fmla="*/ 25 w 36"/>
              <a:gd name="T21" fmla="*/ 1 h 40"/>
              <a:gd name="T22" fmla="*/ 29 w 36"/>
              <a:gd name="T23" fmla="*/ 25 h 40"/>
              <a:gd name="T24" fmla="*/ 14 w 36"/>
              <a:gd name="T25" fmla="*/ 38 h 40"/>
              <a:gd name="T26" fmla="*/ 10 w 36"/>
              <a:gd name="T27" fmla="*/ 38 h 40"/>
              <a:gd name="T28" fmla="*/ 10 w 36"/>
              <a:gd name="T29" fmla="*/ 38 h 40"/>
              <a:gd name="T30" fmla="*/ 7 w 36"/>
              <a:gd name="T31" fmla="*/ 36 h 40"/>
              <a:gd name="T32" fmla="*/ 4 w 36"/>
              <a:gd name="T33" fmla="*/ 15 h 40"/>
              <a:gd name="T34" fmla="*/ 20 w 36"/>
              <a:gd name="T35" fmla="*/ 2 h 40"/>
              <a:gd name="T36" fmla="*/ 20 w 36"/>
              <a:gd name="T37" fmla="*/ 2 h 40"/>
              <a:gd name="T38" fmla="*/ 24 w 36"/>
              <a:gd name="T39" fmla="*/ 3 h 40"/>
              <a:gd name="T40" fmla="*/ 24 w 36"/>
              <a:gd name="T41" fmla="*/ 3 h 40"/>
              <a:gd name="T42" fmla="*/ 29 w 36"/>
              <a:gd name="T43" fmla="*/ 2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40">
                <a:moveTo>
                  <a:pt x="25" y="1"/>
                </a:moveTo>
                <a:cubicBezTo>
                  <a:pt x="24" y="1"/>
                  <a:pt x="22" y="0"/>
                  <a:pt x="21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1" y="2"/>
                  <a:pt x="6" y="7"/>
                  <a:pt x="3" y="15"/>
                </a:cubicBezTo>
                <a:cubicBezTo>
                  <a:pt x="0" y="22"/>
                  <a:pt x="0" y="30"/>
                  <a:pt x="4" y="35"/>
                </a:cubicBezTo>
                <a:cubicBezTo>
                  <a:pt x="4" y="36"/>
                  <a:pt x="5" y="37"/>
                  <a:pt x="6" y="38"/>
                </a:cubicBezTo>
                <a:cubicBezTo>
                  <a:pt x="7" y="39"/>
                  <a:pt x="8" y="39"/>
                  <a:pt x="9" y="40"/>
                </a:cubicBezTo>
                <a:cubicBezTo>
                  <a:pt x="11" y="40"/>
                  <a:pt x="12" y="40"/>
                  <a:pt x="14" y="40"/>
                </a:cubicBezTo>
                <a:cubicBezTo>
                  <a:pt x="21" y="40"/>
                  <a:pt x="28" y="35"/>
                  <a:pt x="31" y="26"/>
                </a:cubicBezTo>
                <a:cubicBezTo>
                  <a:pt x="36" y="15"/>
                  <a:pt x="33" y="4"/>
                  <a:pt x="25" y="1"/>
                </a:cubicBezTo>
                <a:close/>
                <a:moveTo>
                  <a:pt x="29" y="25"/>
                </a:moveTo>
                <a:cubicBezTo>
                  <a:pt x="26" y="33"/>
                  <a:pt x="20" y="38"/>
                  <a:pt x="14" y="38"/>
                </a:cubicBezTo>
                <a:cubicBezTo>
                  <a:pt x="12" y="38"/>
                  <a:pt x="11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7"/>
                  <a:pt x="8" y="37"/>
                  <a:pt x="7" y="36"/>
                </a:cubicBezTo>
                <a:cubicBezTo>
                  <a:pt x="3" y="32"/>
                  <a:pt x="1" y="23"/>
                  <a:pt x="4" y="15"/>
                </a:cubicBezTo>
                <a:cubicBezTo>
                  <a:pt x="8" y="8"/>
                  <a:pt x="14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2" y="2"/>
                  <a:pt x="23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31" y="6"/>
                  <a:pt x="33" y="16"/>
                  <a:pt x="29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ṧļïḍê">
            <a:extLst>
              <a:ext uri="{FF2B5EF4-FFF2-40B4-BE49-F238E27FC236}">
                <a16:creationId xmlns:a16="http://schemas.microsoft.com/office/drawing/2014/main" id="{458E68B4-11C3-4A28-903C-F526BBC8553D}"/>
              </a:ext>
            </a:extLst>
          </p:cNvPr>
          <p:cNvSpPr/>
          <p:nvPr/>
        </p:nvSpPr>
        <p:spPr bwMode="auto">
          <a:xfrm>
            <a:off x="2773610" y="5522019"/>
            <a:ext cx="123554" cy="154441"/>
          </a:xfrm>
          <a:custGeom>
            <a:avLst/>
            <a:gdLst>
              <a:gd name="T0" fmla="*/ 29 w 32"/>
              <a:gd name="T1" fmla="*/ 2 h 40"/>
              <a:gd name="T2" fmla="*/ 26 w 32"/>
              <a:gd name="T3" fmla="*/ 1 h 40"/>
              <a:gd name="T4" fmla="*/ 22 w 32"/>
              <a:gd name="T5" fmla="*/ 0 h 40"/>
              <a:gd name="T6" fmla="*/ 4 w 32"/>
              <a:gd name="T7" fmla="*/ 14 h 40"/>
              <a:gd name="T8" fmla="*/ 11 w 32"/>
              <a:gd name="T9" fmla="*/ 39 h 40"/>
              <a:gd name="T10" fmla="*/ 14 w 32"/>
              <a:gd name="T11" fmla="*/ 40 h 40"/>
              <a:gd name="T12" fmla="*/ 15 w 32"/>
              <a:gd name="T13" fmla="*/ 40 h 40"/>
              <a:gd name="T14" fmla="*/ 18 w 32"/>
              <a:gd name="T15" fmla="*/ 40 h 40"/>
              <a:gd name="T16" fmla="*/ 15 w 32"/>
              <a:gd name="T17" fmla="*/ 38 h 40"/>
              <a:gd name="T18" fmla="*/ 12 w 32"/>
              <a:gd name="T19" fmla="*/ 37 h 40"/>
              <a:gd name="T20" fmla="*/ 12 w 32"/>
              <a:gd name="T21" fmla="*/ 37 h 40"/>
              <a:gd name="T22" fmla="*/ 6 w 32"/>
              <a:gd name="T23" fmla="*/ 15 h 40"/>
              <a:gd name="T24" fmla="*/ 22 w 32"/>
              <a:gd name="T25" fmla="*/ 2 h 40"/>
              <a:gd name="T26" fmla="*/ 25 w 32"/>
              <a:gd name="T27" fmla="*/ 3 h 40"/>
              <a:gd name="T28" fmla="*/ 28 w 32"/>
              <a:gd name="T29" fmla="*/ 4 h 40"/>
              <a:gd name="T30" fmla="*/ 32 w 32"/>
              <a:gd name="T31" fmla="*/ 5 h 40"/>
              <a:gd name="T32" fmla="*/ 29 w 32"/>
              <a:gd name="T33" fmla="*/ 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0">
                <a:moveTo>
                  <a:pt x="29" y="2"/>
                </a:moveTo>
                <a:cubicBezTo>
                  <a:pt x="28" y="2"/>
                  <a:pt x="27" y="1"/>
                  <a:pt x="26" y="1"/>
                </a:cubicBezTo>
                <a:cubicBezTo>
                  <a:pt x="25" y="0"/>
                  <a:pt x="23" y="0"/>
                  <a:pt x="22" y="0"/>
                </a:cubicBezTo>
                <a:cubicBezTo>
                  <a:pt x="15" y="0"/>
                  <a:pt x="8" y="6"/>
                  <a:pt x="4" y="14"/>
                </a:cubicBezTo>
                <a:cubicBezTo>
                  <a:pt x="0" y="25"/>
                  <a:pt x="3" y="36"/>
                  <a:pt x="11" y="39"/>
                </a:cubicBezTo>
                <a:cubicBezTo>
                  <a:pt x="12" y="40"/>
                  <a:pt x="13" y="40"/>
                  <a:pt x="14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40"/>
                  <a:pt x="17" y="40"/>
                  <a:pt x="18" y="40"/>
                </a:cubicBezTo>
                <a:cubicBezTo>
                  <a:pt x="17" y="39"/>
                  <a:pt x="16" y="39"/>
                  <a:pt x="15" y="38"/>
                </a:cubicBezTo>
                <a:cubicBezTo>
                  <a:pt x="14" y="38"/>
                  <a:pt x="13" y="38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5" y="34"/>
                  <a:pt x="2" y="24"/>
                  <a:pt x="6" y="15"/>
                </a:cubicBezTo>
                <a:cubicBezTo>
                  <a:pt x="9" y="7"/>
                  <a:pt x="16" y="2"/>
                  <a:pt x="22" y="2"/>
                </a:cubicBezTo>
                <a:cubicBezTo>
                  <a:pt x="23" y="2"/>
                  <a:pt x="24" y="2"/>
                  <a:pt x="25" y="3"/>
                </a:cubicBezTo>
                <a:cubicBezTo>
                  <a:pt x="27" y="3"/>
                  <a:pt x="27" y="4"/>
                  <a:pt x="28" y="4"/>
                </a:cubicBezTo>
                <a:cubicBezTo>
                  <a:pt x="30" y="4"/>
                  <a:pt x="31" y="5"/>
                  <a:pt x="32" y="5"/>
                </a:cubicBezTo>
                <a:cubicBezTo>
                  <a:pt x="31" y="4"/>
                  <a:pt x="30" y="3"/>
                  <a:pt x="2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Slïḍe">
            <a:extLst>
              <a:ext uri="{FF2B5EF4-FFF2-40B4-BE49-F238E27FC236}">
                <a16:creationId xmlns:a16="http://schemas.microsoft.com/office/drawing/2014/main" id="{C39E61A7-838B-4302-ACE0-73066647D0FB}"/>
              </a:ext>
            </a:extLst>
          </p:cNvPr>
          <p:cNvSpPr/>
          <p:nvPr/>
        </p:nvSpPr>
        <p:spPr bwMode="auto">
          <a:xfrm>
            <a:off x="2799622" y="5530149"/>
            <a:ext cx="139811" cy="154441"/>
          </a:xfrm>
          <a:custGeom>
            <a:avLst/>
            <a:gdLst>
              <a:gd name="T0" fmla="*/ 26 w 36"/>
              <a:gd name="T1" fmla="*/ 1 h 40"/>
              <a:gd name="T2" fmla="*/ 22 w 36"/>
              <a:gd name="T3" fmla="*/ 0 h 40"/>
              <a:gd name="T4" fmla="*/ 21 w 36"/>
              <a:gd name="T5" fmla="*/ 0 h 40"/>
              <a:gd name="T6" fmla="*/ 18 w 36"/>
              <a:gd name="T7" fmla="*/ 1 h 40"/>
              <a:gd name="T8" fmla="*/ 3 w 36"/>
              <a:gd name="T9" fmla="*/ 15 h 40"/>
              <a:gd name="T10" fmla="*/ 5 w 36"/>
              <a:gd name="T11" fmla="*/ 35 h 40"/>
              <a:gd name="T12" fmla="*/ 7 w 36"/>
              <a:gd name="T13" fmla="*/ 38 h 40"/>
              <a:gd name="T14" fmla="*/ 10 w 36"/>
              <a:gd name="T15" fmla="*/ 40 h 40"/>
              <a:gd name="T16" fmla="*/ 15 w 36"/>
              <a:gd name="T17" fmla="*/ 40 h 40"/>
              <a:gd name="T18" fmla="*/ 32 w 36"/>
              <a:gd name="T19" fmla="*/ 26 h 40"/>
              <a:gd name="T20" fmla="*/ 26 w 36"/>
              <a:gd name="T21" fmla="*/ 1 h 40"/>
              <a:gd name="T22" fmla="*/ 30 w 36"/>
              <a:gd name="T23" fmla="*/ 25 h 40"/>
              <a:gd name="T24" fmla="*/ 15 w 36"/>
              <a:gd name="T25" fmla="*/ 38 h 40"/>
              <a:gd name="T26" fmla="*/ 11 w 36"/>
              <a:gd name="T27" fmla="*/ 38 h 40"/>
              <a:gd name="T28" fmla="*/ 11 w 36"/>
              <a:gd name="T29" fmla="*/ 38 h 40"/>
              <a:gd name="T30" fmla="*/ 8 w 36"/>
              <a:gd name="T31" fmla="*/ 36 h 40"/>
              <a:gd name="T32" fmla="*/ 5 w 36"/>
              <a:gd name="T33" fmla="*/ 15 h 40"/>
              <a:gd name="T34" fmla="*/ 21 w 36"/>
              <a:gd name="T35" fmla="*/ 2 h 40"/>
              <a:gd name="T36" fmla="*/ 21 w 36"/>
              <a:gd name="T37" fmla="*/ 2 h 40"/>
              <a:gd name="T38" fmla="*/ 25 w 36"/>
              <a:gd name="T39" fmla="*/ 3 h 40"/>
              <a:gd name="T40" fmla="*/ 25 w 36"/>
              <a:gd name="T41" fmla="*/ 3 h 40"/>
              <a:gd name="T42" fmla="*/ 30 w 36"/>
              <a:gd name="T43" fmla="*/ 2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40">
                <a:moveTo>
                  <a:pt x="26" y="1"/>
                </a:move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2" y="2"/>
                  <a:pt x="6" y="7"/>
                  <a:pt x="3" y="15"/>
                </a:cubicBezTo>
                <a:cubicBezTo>
                  <a:pt x="0" y="22"/>
                  <a:pt x="1" y="30"/>
                  <a:pt x="5" y="35"/>
                </a:cubicBezTo>
                <a:cubicBezTo>
                  <a:pt x="5" y="36"/>
                  <a:pt x="6" y="37"/>
                  <a:pt x="7" y="38"/>
                </a:cubicBezTo>
                <a:cubicBezTo>
                  <a:pt x="8" y="39"/>
                  <a:pt x="9" y="39"/>
                  <a:pt x="10" y="40"/>
                </a:cubicBezTo>
                <a:cubicBezTo>
                  <a:pt x="12" y="40"/>
                  <a:pt x="13" y="40"/>
                  <a:pt x="15" y="40"/>
                </a:cubicBezTo>
                <a:cubicBezTo>
                  <a:pt x="22" y="40"/>
                  <a:pt x="29" y="35"/>
                  <a:pt x="32" y="26"/>
                </a:cubicBezTo>
                <a:cubicBezTo>
                  <a:pt x="36" y="16"/>
                  <a:pt x="33" y="4"/>
                  <a:pt x="26" y="1"/>
                </a:cubicBezTo>
                <a:close/>
                <a:moveTo>
                  <a:pt x="30" y="25"/>
                </a:moveTo>
                <a:cubicBezTo>
                  <a:pt x="27" y="33"/>
                  <a:pt x="21" y="38"/>
                  <a:pt x="15" y="38"/>
                </a:cubicBezTo>
                <a:cubicBezTo>
                  <a:pt x="13" y="38"/>
                  <a:pt x="12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9" y="37"/>
                  <a:pt x="8" y="36"/>
                </a:cubicBezTo>
                <a:cubicBezTo>
                  <a:pt x="3" y="32"/>
                  <a:pt x="2" y="23"/>
                  <a:pt x="5" y="15"/>
                </a:cubicBezTo>
                <a:cubicBezTo>
                  <a:pt x="8" y="8"/>
                  <a:pt x="15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2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32" y="6"/>
                  <a:pt x="34" y="16"/>
                  <a:pt x="3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ṣḻîḍé">
            <a:extLst>
              <a:ext uri="{FF2B5EF4-FFF2-40B4-BE49-F238E27FC236}">
                <a16:creationId xmlns:a16="http://schemas.microsoft.com/office/drawing/2014/main" id="{2815BBDA-6855-4D76-A4BC-2343B06ABBAC}"/>
              </a:ext>
            </a:extLst>
          </p:cNvPr>
          <p:cNvSpPr/>
          <p:nvPr/>
        </p:nvSpPr>
        <p:spPr bwMode="auto">
          <a:xfrm>
            <a:off x="2650057" y="5279790"/>
            <a:ext cx="281248" cy="404800"/>
          </a:xfrm>
          <a:custGeom>
            <a:avLst/>
            <a:gdLst>
              <a:gd name="T0" fmla="*/ 125 w 173"/>
              <a:gd name="T1" fmla="*/ 0 h 249"/>
              <a:gd name="T2" fmla="*/ 2 w 173"/>
              <a:gd name="T3" fmla="*/ 244 h 249"/>
              <a:gd name="T4" fmla="*/ 0 w 173"/>
              <a:gd name="T5" fmla="*/ 249 h 249"/>
              <a:gd name="T6" fmla="*/ 0 w 173"/>
              <a:gd name="T7" fmla="*/ 249 h 249"/>
              <a:gd name="T8" fmla="*/ 47 w 173"/>
              <a:gd name="T9" fmla="*/ 249 h 249"/>
              <a:gd name="T10" fmla="*/ 173 w 173"/>
              <a:gd name="T11" fmla="*/ 0 h 249"/>
              <a:gd name="T12" fmla="*/ 125 w 173"/>
              <a:gd name="T13" fmla="*/ 0 h 249"/>
              <a:gd name="T14" fmla="*/ 45 w 173"/>
              <a:gd name="T15" fmla="*/ 244 h 249"/>
              <a:gd name="T16" fmla="*/ 7 w 173"/>
              <a:gd name="T17" fmla="*/ 244 h 249"/>
              <a:gd name="T18" fmla="*/ 128 w 173"/>
              <a:gd name="T19" fmla="*/ 5 h 249"/>
              <a:gd name="T20" fmla="*/ 166 w 173"/>
              <a:gd name="T21" fmla="*/ 5 h 249"/>
              <a:gd name="T22" fmla="*/ 130 w 173"/>
              <a:gd name="T23" fmla="*/ 73 h 249"/>
              <a:gd name="T24" fmla="*/ 45 w 173"/>
              <a:gd name="T25" fmla="*/ 24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3" h="249">
                <a:moveTo>
                  <a:pt x="125" y="0"/>
                </a:moveTo>
                <a:lnTo>
                  <a:pt x="2" y="244"/>
                </a:lnTo>
                <a:lnTo>
                  <a:pt x="0" y="249"/>
                </a:lnTo>
                <a:lnTo>
                  <a:pt x="0" y="249"/>
                </a:lnTo>
                <a:lnTo>
                  <a:pt x="47" y="249"/>
                </a:lnTo>
                <a:lnTo>
                  <a:pt x="173" y="0"/>
                </a:lnTo>
                <a:lnTo>
                  <a:pt x="125" y="0"/>
                </a:lnTo>
                <a:close/>
                <a:moveTo>
                  <a:pt x="45" y="244"/>
                </a:moveTo>
                <a:lnTo>
                  <a:pt x="7" y="244"/>
                </a:lnTo>
                <a:lnTo>
                  <a:pt x="128" y="5"/>
                </a:lnTo>
                <a:lnTo>
                  <a:pt x="166" y="5"/>
                </a:lnTo>
                <a:lnTo>
                  <a:pt x="130" y="73"/>
                </a:lnTo>
                <a:lnTo>
                  <a:pt x="45" y="2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ŝľïďé">
            <a:extLst>
              <a:ext uri="{FF2B5EF4-FFF2-40B4-BE49-F238E27FC236}">
                <a16:creationId xmlns:a16="http://schemas.microsoft.com/office/drawing/2014/main" id="{E7BCAFA8-62BA-4FF1-966E-542E0875CC91}"/>
              </a:ext>
            </a:extLst>
          </p:cNvPr>
          <p:cNvSpPr/>
          <p:nvPr/>
        </p:nvSpPr>
        <p:spPr bwMode="auto">
          <a:xfrm>
            <a:off x="2633799" y="5260281"/>
            <a:ext cx="297505" cy="424309"/>
          </a:xfrm>
          <a:custGeom>
            <a:avLst/>
            <a:gdLst>
              <a:gd name="T0" fmla="*/ 166 w 183"/>
              <a:gd name="T1" fmla="*/ 0 h 261"/>
              <a:gd name="T2" fmla="*/ 126 w 183"/>
              <a:gd name="T3" fmla="*/ 0 h 261"/>
              <a:gd name="T4" fmla="*/ 0 w 183"/>
              <a:gd name="T5" fmla="*/ 246 h 261"/>
              <a:gd name="T6" fmla="*/ 0 w 183"/>
              <a:gd name="T7" fmla="*/ 246 h 261"/>
              <a:gd name="T8" fmla="*/ 10 w 183"/>
              <a:gd name="T9" fmla="*/ 261 h 261"/>
              <a:gd name="T10" fmla="*/ 10 w 183"/>
              <a:gd name="T11" fmla="*/ 261 h 261"/>
              <a:gd name="T12" fmla="*/ 40 w 183"/>
              <a:gd name="T13" fmla="*/ 261 h 261"/>
              <a:gd name="T14" fmla="*/ 43 w 183"/>
              <a:gd name="T15" fmla="*/ 256 h 261"/>
              <a:gd name="T16" fmla="*/ 12 w 183"/>
              <a:gd name="T17" fmla="*/ 256 h 261"/>
              <a:gd name="T18" fmla="*/ 12 w 183"/>
              <a:gd name="T19" fmla="*/ 256 h 261"/>
              <a:gd name="T20" fmla="*/ 5 w 183"/>
              <a:gd name="T21" fmla="*/ 246 h 261"/>
              <a:gd name="T22" fmla="*/ 128 w 183"/>
              <a:gd name="T23" fmla="*/ 5 h 261"/>
              <a:gd name="T24" fmla="*/ 164 w 183"/>
              <a:gd name="T25" fmla="*/ 5 h 261"/>
              <a:gd name="T26" fmla="*/ 173 w 183"/>
              <a:gd name="T27" fmla="*/ 12 h 261"/>
              <a:gd name="T28" fmla="*/ 176 w 183"/>
              <a:gd name="T29" fmla="*/ 14 h 261"/>
              <a:gd name="T30" fmla="*/ 173 w 183"/>
              <a:gd name="T31" fmla="*/ 17 h 261"/>
              <a:gd name="T32" fmla="*/ 176 w 183"/>
              <a:gd name="T33" fmla="*/ 17 h 261"/>
              <a:gd name="T34" fmla="*/ 140 w 183"/>
              <a:gd name="T35" fmla="*/ 85 h 261"/>
              <a:gd name="T36" fmla="*/ 183 w 183"/>
              <a:gd name="T37" fmla="*/ 12 h 261"/>
              <a:gd name="T38" fmla="*/ 183 w 183"/>
              <a:gd name="T39" fmla="*/ 12 h 261"/>
              <a:gd name="T40" fmla="*/ 166 w 183"/>
              <a:gd name="T41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3" h="261">
                <a:moveTo>
                  <a:pt x="166" y="0"/>
                </a:moveTo>
                <a:lnTo>
                  <a:pt x="126" y="0"/>
                </a:lnTo>
                <a:lnTo>
                  <a:pt x="0" y="246"/>
                </a:lnTo>
                <a:lnTo>
                  <a:pt x="0" y="246"/>
                </a:lnTo>
                <a:lnTo>
                  <a:pt x="10" y="261"/>
                </a:lnTo>
                <a:lnTo>
                  <a:pt x="10" y="261"/>
                </a:lnTo>
                <a:lnTo>
                  <a:pt x="40" y="261"/>
                </a:lnTo>
                <a:lnTo>
                  <a:pt x="43" y="256"/>
                </a:lnTo>
                <a:lnTo>
                  <a:pt x="12" y="256"/>
                </a:lnTo>
                <a:lnTo>
                  <a:pt x="12" y="256"/>
                </a:lnTo>
                <a:lnTo>
                  <a:pt x="5" y="246"/>
                </a:lnTo>
                <a:lnTo>
                  <a:pt x="128" y="5"/>
                </a:lnTo>
                <a:lnTo>
                  <a:pt x="164" y="5"/>
                </a:lnTo>
                <a:lnTo>
                  <a:pt x="173" y="12"/>
                </a:lnTo>
                <a:lnTo>
                  <a:pt x="176" y="14"/>
                </a:lnTo>
                <a:lnTo>
                  <a:pt x="173" y="17"/>
                </a:lnTo>
                <a:lnTo>
                  <a:pt x="176" y="17"/>
                </a:lnTo>
                <a:lnTo>
                  <a:pt x="140" y="85"/>
                </a:lnTo>
                <a:lnTo>
                  <a:pt x="183" y="12"/>
                </a:lnTo>
                <a:lnTo>
                  <a:pt x="183" y="12"/>
                </a:lnTo>
                <a:lnTo>
                  <a:pt x="1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ïš1îḓè">
            <a:extLst>
              <a:ext uri="{FF2B5EF4-FFF2-40B4-BE49-F238E27FC236}">
                <a16:creationId xmlns:a16="http://schemas.microsoft.com/office/drawing/2014/main" id="{FF9F13CF-B343-4D67-9523-59EF4220C414}"/>
              </a:ext>
            </a:extLst>
          </p:cNvPr>
          <p:cNvSpPr/>
          <p:nvPr/>
        </p:nvSpPr>
        <p:spPr bwMode="auto">
          <a:xfrm>
            <a:off x="1290790" y="3743474"/>
            <a:ext cx="331645" cy="331645"/>
          </a:xfrm>
          <a:custGeom>
            <a:avLst/>
            <a:gdLst>
              <a:gd name="T0" fmla="*/ 43 w 86"/>
              <a:gd name="T1" fmla="*/ 86 h 86"/>
              <a:gd name="T2" fmla="*/ 0 w 86"/>
              <a:gd name="T3" fmla="*/ 43 h 86"/>
              <a:gd name="T4" fmla="*/ 43 w 86"/>
              <a:gd name="T5" fmla="*/ 0 h 86"/>
              <a:gd name="T6" fmla="*/ 86 w 86"/>
              <a:gd name="T7" fmla="*/ 43 h 86"/>
              <a:gd name="T8" fmla="*/ 43 w 86"/>
              <a:gd name="T9" fmla="*/ 86 h 86"/>
              <a:gd name="T10" fmla="*/ 43 w 86"/>
              <a:gd name="T11" fmla="*/ 3 h 86"/>
              <a:gd name="T12" fmla="*/ 3 w 86"/>
              <a:gd name="T13" fmla="*/ 43 h 86"/>
              <a:gd name="T14" fmla="*/ 43 w 86"/>
              <a:gd name="T15" fmla="*/ 83 h 86"/>
              <a:gd name="T16" fmla="*/ 83 w 86"/>
              <a:gd name="T17" fmla="*/ 43 h 86"/>
              <a:gd name="T18" fmla="*/ 43 w 86"/>
              <a:gd name="T19" fmla="*/ 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86">
                <a:moveTo>
                  <a:pt x="43" y="86"/>
                </a:moveTo>
                <a:cubicBezTo>
                  <a:pt x="19" y="86"/>
                  <a:pt x="0" y="67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7" y="0"/>
                  <a:pt x="86" y="20"/>
                  <a:pt x="86" y="43"/>
                </a:cubicBezTo>
                <a:cubicBezTo>
                  <a:pt x="86" y="67"/>
                  <a:pt x="67" y="86"/>
                  <a:pt x="43" y="86"/>
                </a:cubicBezTo>
                <a:close/>
                <a:moveTo>
                  <a:pt x="43" y="3"/>
                </a:moveTo>
                <a:cubicBezTo>
                  <a:pt x="21" y="3"/>
                  <a:pt x="3" y="21"/>
                  <a:pt x="3" y="43"/>
                </a:cubicBezTo>
                <a:cubicBezTo>
                  <a:pt x="3" y="65"/>
                  <a:pt x="21" y="83"/>
                  <a:pt x="43" y="83"/>
                </a:cubicBezTo>
                <a:cubicBezTo>
                  <a:pt x="65" y="83"/>
                  <a:pt x="83" y="65"/>
                  <a:pt x="83" y="43"/>
                </a:cubicBezTo>
                <a:cubicBezTo>
                  <a:pt x="83" y="21"/>
                  <a:pt x="65" y="3"/>
                  <a:pt x="4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şḷíḑé">
            <a:extLst>
              <a:ext uri="{FF2B5EF4-FFF2-40B4-BE49-F238E27FC236}">
                <a16:creationId xmlns:a16="http://schemas.microsoft.com/office/drawing/2014/main" id="{236E7160-F3CB-470A-A812-6E435B68E52F}"/>
              </a:ext>
            </a:extLst>
          </p:cNvPr>
          <p:cNvSpPr/>
          <p:nvPr/>
        </p:nvSpPr>
        <p:spPr bwMode="auto">
          <a:xfrm>
            <a:off x="1324931" y="3777613"/>
            <a:ext cx="263364" cy="266616"/>
          </a:xfrm>
          <a:custGeom>
            <a:avLst/>
            <a:gdLst>
              <a:gd name="T0" fmla="*/ 34 w 68"/>
              <a:gd name="T1" fmla="*/ 69 h 69"/>
              <a:gd name="T2" fmla="*/ 0 w 68"/>
              <a:gd name="T3" fmla="*/ 34 h 69"/>
              <a:gd name="T4" fmla="*/ 34 w 68"/>
              <a:gd name="T5" fmla="*/ 0 h 69"/>
              <a:gd name="T6" fmla="*/ 68 w 68"/>
              <a:gd name="T7" fmla="*/ 34 h 69"/>
              <a:gd name="T8" fmla="*/ 34 w 68"/>
              <a:gd name="T9" fmla="*/ 69 h 69"/>
              <a:gd name="T10" fmla="*/ 34 w 68"/>
              <a:gd name="T11" fmla="*/ 3 h 69"/>
              <a:gd name="T12" fmla="*/ 3 w 68"/>
              <a:gd name="T13" fmla="*/ 34 h 69"/>
              <a:gd name="T14" fmla="*/ 34 w 68"/>
              <a:gd name="T15" fmla="*/ 66 h 69"/>
              <a:gd name="T16" fmla="*/ 65 w 68"/>
              <a:gd name="T17" fmla="*/ 34 h 69"/>
              <a:gd name="T18" fmla="*/ 34 w 68"/>
              <a:gd name="T19" fmla="*/ 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" h="69">
                <a:moveTo>
                  <a:pt x="34" y="69"/>
                </a:moveTo>
                <a:cubicBezTo>
                  <a:pt x="15" y="69"/>
                  <a:pt x="0" y="53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ubicBezTo>
                  <a:pt x="68" y="53"/>
                  <a:pt x="53" y="69"/>
                  <a:pt x="34" y="69"/>
                </a:cubicBezTo>
                <a:close/>
                <a:moveTo>
                  <a:pt x="34" y="3"/>
                </a:moveTo>
                <a:cubicBezTo>
                  <a:pt x="17" y="3"/>
                  <a:pt x="3" y="17"/>
                  <a:pt x="3" y="34"/>
                </a:cubicBezTo>
                <a:cubicBezTo>
                  <a:pt x="3" y="51"/>
                  <a:pt x="17" y="66"/>
                  <a:pt x="34" y="66"/>
                </a:cubicBezTo>
                <a:cubicBezTo>
                  <a:pt x="51" y="66"/>
                  <a:pt x="65" y="51"/>
                  <a:pt x="65" y="34"/>
                </a:cubicBezTo>
                <a:cubicBezTo>
                  <a:pt x="65" y="17"/>
                  <a:pt x="51" y="3"/>
                  <a:pt x="34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ṣ1ïdé">
            <a:extLst>
              <a:ext uri="{FF2B5EF4-FFF2-40B4-BE49-F238E27FC236}">
                <a16:creationId xmlns:a16="http://schemas.microsoft.com/office/drawing/2014/main" id="{35655CE2-D48F-4200-9EF6-519526AADE92}"/>
              </a:ext>
            </a:extLst>
          </p:cNvPr>
          <p:cNvSpPr/>
          <p:nvPr/>
        </p:nvSpPr>
        <p:spPr bwMode="auto">
          <a:xfrm>
            <a:off x="1198126" y="4032850"/>
            <a:ext cx="204839" cy="211342"/>
          </a:xfrm>
          <a:custGeom>
            <a:avLst/>
            <a:gdLst>
              <a:gd name="T0" fmla="*/ 8 w 53"/>
              <a:gd name="T1" fmla="*/ 55 h 55"/>
              <a:gd name="T2" fmla="*/ 8 w 53"/>
              <a:gd name="T3" fmla="*/ 55 h 55"/>
              <a:gd name="T4" fmla="*/ 4 w 53"/>
              <a:gd name="T5" fmla="*/ 53 h 55"/>
              <a:gd name="T6" fmla="*/ 40 w 53"/>
              <a:gd name="T7" fmla="*/ 0 h 55"/>
              <a:gd name="T8" fmla="*/ 42 w 53"/>
              <a:gd name="T9" fmla="*/ 2 h 55"/>
              <a:gd name="T10" fmla="*/ 6 w 53"/>
              <a:gd name="T11" fmla="*/ 51 h 55"/>
              <a:gd name="T12" fmla="*/ 8 w 53"/>
              <a:gd name="T13" fmla="*/ 52 h 55"/>
              <a:gd name="T14" fmla="*/ 50 w 53"/>
              <a:gd name="T15" fmla="*/ 6 h 55"/>
              <a:gd name="T16" fmla="*/ 53 w 53"/>
              <a:gd name="T17" fmla="*/ 8 h 55"/>
              <a:gd name="T18" fmla="*/ 8 w 53"/>
              <a:gd name="T1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55">
                <a:moveTo>
                  <a:pt x="8" y="55"/>
                </a:moveTo>
                <a:cubicBezTo>
                  <a:pt x="8" y="55"/>
                  <a:pt x="8" y="55"/>
                  <a:pt x="8" y="55"/>
                </a:cubicBezTo>
                <a:cubicBezTo>
                  <a:pt x="6" y="55"/>
                  <a:pt x="5" y="54"/>
                  <a:pt x="4" y="53"/>
                </a:cubicBezTo>
                <a:cubicBezTo>
                  <a:pt x="0" y="45"/>
                  <a:pt x="31" y="10"/>
                  <a:pt x="40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23" y="23"/>
                  <a:pt x="4" y="47"/>
                  <a:pt x="6" y="51"/>
                </a:cubicBezTo>
                <a:cubicBezTo>
                  <a:pt x="7" y="52"/>
                  <a:pt x="7" y="52"/>
                  <a:pt x="8" y="52"/>
                </a:cubicBezTo>
                <a:cubicBezTo>
                  <a:pt x="15" y="52"/>
                  <a:pt x="32" y="38"/>
                  <a:pt x="50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35" y="39"/>
                  <a:pt x="17" y="55"/>
                  <a:pt x="8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iṧļîďe">
            <a:extLst>
              <a:ext uri="{FF2B5EF4-FFF2-40B4-BE49-F238E27FC236}">
                <a16:creationId xmlns:a16="http://schemas.microsoft.com/office/drawing/2014/main" id="{476505BD-599A-4AA2-9A77-B2E5146740DB}"/>
              </a:ext>
            </a:extLst>
          </p:cNvPr>
          <p:cNvSpPr/>
          <p:nvPr/>
        </p:nvSpPr>
        <p:spPr bwMode="auto">
          <a:xfrm>
            <a:off x="1503758" y="3819883"/>
            <a:ext cx="53648" cy="84536"/>
          </a:xfrm>
          <a:custGeom>
            <a:avLst/>
            <a:gdLst>
              <a:gd name="T0" fmla="*/ 11 w 14"/>
              <a:gd name="T1" fmla="*/ 22 h 22"/>
              <a:gd name="T2" fmla="*/ 0 w 14"/>
              <a:gd name="T3" fmla="*/ 3 h 22"/>
              <a:gd name="T4" fmla="*/ 1 w 14"/>
              <a:gd name="T5" fmla="*/ 0 h 22"/>
              <a:gd name="T6" fmla="*/ 14 w 14"/>
              <a:gd name="T7" fmla="*/ 21 h 22"/>
              <a:gd name="T8" fmla="*/ 11 w 14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22">
                <a:moveTo>
                  <a:pt x="11" y="22"/>
                </a:moveTo>
                <a:cubicBezTo>
                  <a:pt x="9" y="7"/>
                  <a:pt x="0" y="3"/>
                  <a:pt x="0" y="3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12" y="5"/>
                  <a:pt x="14" y="21"/>
                </a:cubicBezTo>
                <a:lnTo>
                  <a:pt x="11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$1iďe">
            <a:extLst>
              <a:ext uri="{FF2B5EF4-FFF2-40B4-BE49-F238E27FC236}">
                <a16:creationId xmlns:a16="http://schemas.microsoft.com/office/drawing/2014/main" id="{30D3D4A3-45B4-4A73-A4B4-79C7FAF28DA5}"/>
              </a:ext>
            </a:extLst>
          </p:cNvPr>
          <p:cNvSpPr/>
          <p:nvPr/>
        </p:nvSpPr>
        <p:spPr bwMode="auto">
          <a:xfrm>
            <a:off x="1962166" y="1484784"/>
            <a:ext cx="347902" cy="346275"/>
          </a:xfrm>
          <a:custGeom>
            <a:avLst/>
            <a:gdLst>
              <a:gd name="T0" fmla="*/ 45 w 90"/>
              <a:gd name="T1" fmla="*/ 90 h 90"/>
              <a:gd name="T2" fmla="*/ 0 w 90"/>
              <a:gd name="T3" fmla="*/ 45 h 90"/>
              <a:gd name="T4" fmla="*/ 45 w 90"/>
              <a:gd name="T5" fmla="*/ 0 h 90"/>
              <a:gd name="T6" fmla="*/ 90 w 90"/>
              <a:gd name="T7" fmla="*/ 45 h 90"/>
              <a:gd name="T8" fmla="*/ 45 w 90"/>
              <a:gd name="T9" fmla="*/ 90 h 90"/>
              <a:gd name="T10" fmla="*/ 45 w 90"/>
              <a:gd name="T11" fmla="*/ 3 h 90"/>
              <a:gd name="T12" fmla="*/ 3 w 90"/>
              <a:gd name="T13" fmla="*/ 45 h 90"/>
              <a:gd name="T14" fmla="*/ 45 w 90"/>
              <a:gd name="T15" fmla="*/ 87 h 90"/>
              <a:gd name="T16" fmla="*/ 87 w 90"/>
              <a:gd name="T17" fmla="*/ 45 h 90"/>
              <a:gd name="T18" fmla="*/ 45 w 90"/>
              <a:gd name="T19" fmla="*/ 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90">
                <a:moveTo>
                  <a:pt x="45" y="90"/>
                </a:moveTo>
                <a:cubicBezTo>
                  <a:pt x="20" y="90"/>
                  <a:pt x="0" y="70"/>
                  <a:pt x="0" y="45"/>
                </a:cubicBezTo>
                <a:cubicBezTo>
                  <a:pt x="0" y="21"/>
                  <a:pt x="20" y="0"/>
                  <a:pt x="45" y="0"/>
                </a:cubicBezTo>
                <a:cubicBezTo>
                  <a:pt x="70" y="0"/>
                  <a:pt x="90" y="21"/>
                  <a:pt x="90" y="45"/>
                </a:cubicBezTo>
                <a:cubicBezTo>
                  <a:pt x="90" y="70"/>
                  <a:pt x="70" y="90"/>
                  <a:pt x="45" y="90"/>
                </a:cubicBezTo>
                <a:close/>
                <a:moveTo>
                  <a:pt x="45" y="3"/>
                </a:moveTo>
                <a:cubicBezTo>
                  <a:pt x="22" y="3"/>
                  <a:pt x="3" y="22"/>
                  <a:pt x="3" y="45"/>
                </a:cubicBezTo>
                <a:cubicBezTo>
                  <a:pt x="3" y="69"/>
                  <a:pt x="22" y="87"/>
                  <a:pt x="45" y="87"/>
                </a:cubicBezTo>
                <a:cubicBezTo>
                  <a:pt x="68" y="87"/>
                  <a:pt x="87" y="69"/>
                  <a:pt x="87" y="45"/>
                </a:cubicBezTo>
                <a:cubicBezTo>
                  <a:pt x="87" y="22"/>
                  <a:pt x="68" y="3"/>
                  <a:pt x="4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šḷiďé">
            <a:extLst>
              <a:ext uri="{FF2B5EF4-FFF2-40B4-BE49-F238E27FC236}">
                <a16:creationId xmlns:a16="http://schemas.microsoft.com/office/drawing/2014/main" id="{5354E841-E389-4FB6-89BD-AE75E6C4AF6C}"/>
              </a:ext>
            </a:extLst>
          </p:cNvPr>
          <p:cNvSpPr/>
          <p:nvPr/>
        </p:nvSpPr>
        <p:spPr bwMode="auto">
          <a:xfrm>
            <a:off x="1997932" y="1523802"/>
            <a:ext cx="277997" cy="273119"/>
          </a:xfrm>
          <a:custGeom>
            <a:avLst/>
            <a:gdLst>
              <a:gd name="T0" fmla="*/ 36 w 72"/>
              <a:gd name="T1" fmla="*/ 71 h 71"/>
              <a:gd name="T2" fmla="*/ 0 w 72"/>
              <a:gd name="T3" fmla="*/ 35 h 71"/>
              <a:gd name="T4" fmla="*/ 36 w 72"/>
              <a:gd name="T5" fmla="*/ 0 h 71"/>
              <a:gd name="T6" fmla="*/ 72 w 72"/>
              <a:gd name="T7" fmla="*/ 35 h 71"/>
              <a:gd name="T8" fmla="*/ 36 w 72"/>
              <a:gd name="T9" fmla="*/ 71 h 71"/>
              <a:gd name="T10" fmla="*/ 36 w 72"/>
              <a:gd name="T11" fmla="*/ 3 h 71"/>
              <a:gd name="T12" fmla="*/ 3 w 72"/>
              <a:gd name="T13" fmla="*/ 35 h 71"/>
              <a:gd name="T14" fmla="*/ 36 w 72"/>
              <a:gd name="T15" fmla="*/ 68 h 71"/>
              <a:gd name="T16" fmla="*/ 69 w 72"/>
              <a:gd name="T17" fmla="*/ 35 h 71"/>
              <a:gd name="T18" fmla="*/ 36 w 72"/>
              <a:gd name="T19" fmla="*/ 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71">
                <a:moveTo>
                  <a:pt x="36" y="71"/>
                </a:moveTo>
                <a:cubicBezTo>
                  <a:pt x="16" y="71"/>
                  <a:pt x="0" y="55"/>
                  <a:pt x="0" y="35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5"/>
                </a:cubicBezTo>
                <a:cubicBezTo>
                  <a:pt x="72" y="55"/>
                  <a:pt x="56" y="71"/>
                  <a:pt x="36" y="71"/>
                </a:cubicBezTo>
                <a:close/>
                <a:moveTo>
                  <a:pt x="36" y="3"/>
                </a:moveTo>
                <a:cubicBezTo>
                  <a:pt x="18" y="3"/>
                  <a:pt x="3" y="17"/>
                  <a:pt x="3" y="35"/>
                </a:cubicBezTo>
                <a:cubicBezTo>
                  <a:pt x="3" y="53"/>
                  <a:pt x="18" y="68"/>
                  <a:pt x="36" y="68"/>
                </a:cubicBezTo>
                <a:cubicBezTo>
                  <a:pt x="54" y="68"/>
                  <a:pt x="69" y="53"/>
                  <a:pt x="69" y="35"/>
                </a:cubicBezTo>
                <a:cubicBezTo>
                  <a:pt x="69" y="17"/>
                  <a:pt x="54" y="3"/>
                  <a:pt x="36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îṧlïḓè">
            <a:extLst>
              <a:ext uri="{FF2B5EF4-FFF2-40B4-BE49-F238E27FC236}">
                <a16:creationId xmlns:a16="http://schemas.microsoft.com/office/drawing/2014/main" id="{86FA8B6D-788C-4179-9F52-16A823CC430C}"/>
              </a:ext>
            </a:extLst>
          </p:cNvPr>
          <p:cNvSpPr/>
          <p:nvPr/>
        </p:nvSpPr>
        <p:spPr bwMode="auto">
          <a:xfrm>
            <a:off x="2113356" y="1639227"/>
            <a:ext cx="42268" cy="42268"/>
          </a:xfrm>
          <a:custGeom>
            <a:avLst/>
            <a:gdLst>
              <a:gd name="T0" fmla="*/ 6 w 11"/>
              <a:gd name="T1" fmla="*/ 11 h 11"/>
              <a:gd name="T2" fmla="*/ 0 w 11"/>
              <a:gd name="T3" fmla="*/ 5 h 11"/>
              <a:gd name="T4" fmla="*/ 6 w 11"/>
              <a:gd name="T5" fmla="*/ 0 h 11"/>
              <a:gd name="T6" fmla="*/ 11 w 11"/>
              <a:gd name="T7" fmla="*/ 5 h 11"/>
              <a:gd name="T8" fmla="*/ 6 w 11"/>
              <a:gd name="T9" fmla="*/ 11 h 11"/>
              <a:gd name="T10" fmla="*/ 6 w 11"/>
              <a:gd name="T11" fmla="*/ 3 h 11"/>
              <a:gd name="T12" fmla="*/ 3 w 11"/>
              <a:gd name="T13" fmla="*/ 5 h 11"/>
              <a:gd name="T14" fmla="*/ 6 w 11"/>
              <a:gd name="T15" fmla="*/ 8 h 11"/>
              <a:gd name="T16" fmla="*/ 8 w 11"/>
              <a:gd name="T17" fmla="*/ 5 h 11"/>
              <a:gd name="T18" fmla="*/ 6 w 11"/>
              <a:gd name="T1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11"/>
                </a:moveTo>
                <a:cubicBezTo>
                  <a:pt x="3" y="11"/>
                  <a:pt x="0" y="9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9" y="0"/>
                  <a:pt x="11" y="2"/>
                  <a:pt x="11" y="5"/>
                </a:cubicBezTo>
                <a:cubicBezTo>
                  <a:pt x="11" y="9"/>
                  <a:pt x="9" y="11"/>
                  <a:pt x="6" y="11"/>
                </a:cubicBezTo>
                <a:close/>
                <a:moveTo>
                  <a:pt x="6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"/>
                  <a:pt x="4" y="8"/>
                  <a:pt x="6" y="8"/>
                </a:cubicBezTo>
                <a:cubicBezTo>
                  <a:pt x="7" y="8"/>
                  <a:pt x="8" y="7"/>
                  <a:pt x="8" y="5"/>
                </a:cubicBezTo>
                <a:cubicBezTo>
                  <a:pt x="8" y="4"/>
                  <a:pt x="7" y="3"/>
                  <a:pt x="6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S1íḍê">
            <a:extLst>
              <a:ext uri="{FF2B5EF4-FFF2-40B4-BE49-F238E27FC236}">
                <a16:creationId xmlns:a16="http://schemas.microsoft.com/office/drawing/2014/main" id="{28BA9821-8457-4141-9AB5-4AAB17C6061A}"/>
              </a:ext>
            </a:extLst>
          </p:cNvPr>
          <p:cNvSpPr/>
          <p:nvPr/>
        </p:nvSpPr>
        <p:spPr bwMode="auto">
          <a:xfrm>
            <a:off x="2121485" y="1549813"/>
            <a:ext cx="30889" cy="100794"/>
          </a:xfrm>
          <a:custGeom>
            <a:avLst/>
            <a:gdLst>
              <a:gd name="T0" fmla="*/ 5 w 8"/>
              <a:gd name="T1" fmla="*/ 26 h 26"/>
              <a:gd name="T2" fmla="*/ 4 w 8"/>
              <a:gd name="T3" fmla="*/ 6 h 26"/>
              <a:gd name="T4" fmla="*/ 3 w 8"/>
              <a:gd name="T5" fmla="*/ 24 h 26"/>
              <a:gd name="T6" fmla="*/ 0 w 8"/>
              <a:gd name="T7" fmla="*/ 24 h 26"/>
              <a:gd name="T8" fmla="*/ 3 w 8"/>
              <a:gd name="T9" fmla="*/ 1 h 26"/>
              <a:gd name="T10" fmla="*/ 5 w 8"/>
              <a:gd name="T11" fmla="*/ 1 h 26"/>
              <a:gd name="T12" fmla="*/ 8 w 8"/>
              <a:gd name="T13" fmla="*/ 26 h 26"/>
              <a:gd name="T14" fmla="*/ 5 w 8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26">
                <a:moveTo>
                  <a:pt x="5" y="26"/>
                </a:moveTo>
                <a:cubicBezTo>
                  <a:pt x="5" y="18"/>
                  <a:pt x="5" y="10"/>
                  <a:pt x="4" y="6"/>
                </a:cubicBezTo>
                <a:cubicBezTo>
                  <a:pt x="3" y="10"/>
                  <a:pt x="3" y="17"/>
                  <a:pt x="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5"/>
                  <a:pt x="0" y="3"/>
                  <a:pt x="3" y="1"/>
                </a:cubicBezTo>
                <a:cubicBezTo>
                  <a:pt x="4" y="0"/>
                  <a:pt x="4" y="0"/>
                  <a:pt x="5" y="1"/>
                </a:cubicBezTo>
                <a:cubicBezTo>
                  <a:pt x="6" y="1"/>
                  <a:pt x="8" y="2"/>
                  <a:pt x="8" y="26"/>
                </a:cubicBezTo>
                <a:lnTo>
                  <a:pt x="5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ŝļïďe">
            <a:extLst>
              <a:ext uri="{FF2B5EF4-FFF2-40B4-BE49-F238E27FC236}">
                <a16:creationId xmlns:a16="http://schemas.microsoft.com/office/drawing/2014/main" id="{FF7617A3-6585-4FDA-A8FA-A7DD1AC6057D}"/>
              </a:ext>
            </a:extLst>
          </p:cNvPr>
          <p:cNvSpPr/>
          <p:nvPr/>
        </p:nvSpPr>
        <p:spPr bwMode="auto">
          <a:xfrm>
            <a:off x="2028819" y="1642479"/>
            <a:ext cx="95917" cy="45519"/>
          </a:xfrm>
          <a:custGeom>
            <a:avLst/>
            <a:gdLst>
              <a:gd name="T0" fmla="*/ 5 w 25"/>
              <a:gd name="T1" fmla="*/ 12 h 12"/>
              <a:gd name="T2" fmla="*/ 1 w 25"/>
              <a:gd name="T3" fmla="*/ 11 h 12"/>
              <a:gd name="T4" fmla="*/ 0 w 25"/>
              <a:gd name="T5" fmla="*/ 9 h 12"/>
              <a:gd name="T6" fmla="*/ 24 w 25"/>
              <a:gd name="T7" fmla="*/ 0 h 12"/>
              <a:gd name="T8" fmla="*/ 25 w 25"/>
              <a:gd name="T9" fmla="*/ 3 h 12"/>
              <a:gd name="T10" fmla="*/ 6 w 25"/>
              <a:gd name="T11" fmla="*/ 9 h 12"/>
              <a:gd name="T12" fmla="*/ 24 w 25"/>
              <a:gd name="T13" fmla="*/ 6 h 12"/>
              <a:gd name="T14" fmla="*/ 24 w 25"/>
              <a:gd name="T15" fmla="*/ 8 h 12"/>
              <a:gd name="T16" fmla="*/ 5 w 25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12">
                <a:moveTo>
                  <a:pt x="5" y="12"/>
                </a:moveTo>
                <a:cubicBezTo>
                  <a:pt x="3" y="12"/>
                  <a:pt x="2" y="11"/>
                  <a:pt x="1" y="11"/>
                </a:cubicBezTo>
                <a:cubicBezTo>
                  <a:pt x="0" y="10"/>
                  <a:pt x="0" y="9"/>
                  <a:pt x="0" y="9"/>
                </a:cubicBezTo>
                <a:cubicBezTo>
                  <a:pt x="1" y="8"/>
                  <a:pt x="1" y="6"/>
                  <a:pt x="24" y="0"/>
                </a:cubicBezTo>
                <a:cubicBezTo>
                  <a:pt x="25" y="3"/>
                  <a:pt x="25" y="3"/>
                  <a:pt x="25" y="3"/>
                </a:cubicBezTo>
                <a:cubicBezTo>
                  <a:pt x="18" y="5"/>
                  <a:pt x="10" y="7"/>
                  <a:pt x="6" y="9"/>
                </a:cubicBezTo>
                <a:cubicBezTo>
                  <a:pt x="10" y="8"/>
                  <a:pt x="17" y="7"/>
                  <a:pt x="24" y="6"/>
                </a:cubicBezTo>
                <a:cubicBezTo>
                  <a:pt x="24" y="8"/>
                  <a:pt x="24" y="8"/>
                  <a:pt x="24" y="8"/>
                </a:cubicBezTo>
                <a:cubicBezTo>
                  <a:pt x="18" y="10"/>
                  <a:pt x="10" y="12"/>
                  <a:pt x="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$1ïdé">
            <a:extLst>
              <a:ext uri="{FF2B5EF4-FFF2-40B4-BE49-F238E27FC236}">
                <a16:creationId xmlns:a16="http://schemas.microsoft.com/office/drawing/2014/main" id="{59AC5151-4253-4E7B-9B8C-9DE2776B7E6B}"/>
              </a:ext>
            </a:extLst>
          </p:cNvPr>
          <p:cNvSpPr/>
          <p:nvPr/>
        </p:nvSpPr>
        <p:spPr bwMode="auto">
          <a:xfrm>
            <a:off x="2653050" y="1626644"/>
            <a:ext cx="11380" cy="385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$1îḓé">
            <a:extLst>
              <a:ext uri="{FF2B5EF4-FFF2-40B4-BE49-F238E27FC236}">
                <a16:creationId xmlns:a16="http://schemas.microsoft.com/office/drawing/2014/main" id="{B93F0666-8A64-4FE8-83B6-99F0A87905E8}"/>
              </a:ext>
            </a:extLst>
          </p:cNvPr>
          <p:cNvSpPr/>
          <p:nvPr/>
        </p:nvSpPr>
        <p:spPr bwMode="auto">
          <a:xfrm>
            <a:off x="2622162" y="1599007"/>
            <a:ext cx="61776" cy="84536"/>
          </a:xfrm>
          <a:custGeom>
            <a:avLst/>
            <a:gdLst>
              <a:gd name="T0" fmla="*/ 7 w 38"/>
              <a:gd name="T1" fmla="*/ 52 h 52"/>
              <a:gd name="T2" fmla="*/ 0 w 38"/>
              <a:gd name="T3" fmla="*/ 48 h 52"/>
              <a:gd name="T4" fmla="*/ 21 w 38"/>
              <a:gd name="T5" fmla="*/ 0 h 52"/>
              <a:gd name="T6" fmla="*/ 38 w 38"/>
              <a:gd name="T7" fmla="*/ 45 h 52"/>
              <a:gd name="T8" fmla="*/ 31 w 38"/>
              <a:gd name="T9" fmla="*/ 48 h 52"/>
              <a:gd name="T10" fmla="*/ 21 w 38"/>
              <a:gd name="T11" fmla="*/ 19 h 52"/>
              <a:gd name="T12" fmla="*/ 7 w 38"/>
              <a:gd name="T1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52">
                <a:moveTo>
                  <a:pt x="7" y="52"/>
                </a:moveTo>
                <a:lnTo>
                  <a:pt x="0" y="48"/>
                </a:lnTo>
                <a:lnTo>
                  <a:pt x="21" y="0"/>
                </a:lnTo>
                <a:lnTo>
                  <a:pt x="38" y="45"/>
                </a:lnTo>
                <a:lnTo>
                  <a:pt x="31" y="48"/>
                </a:lnTo>
                <a:lnTo>
                  <a:pt x="21" y="19"/>
                </a:lnTo>
                <a:lnTo>
                  <a:pt x="7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šḷídè">
            <a:extLst>
              <a:ext uri="{FF2B5EF4-FFF2-40B4-BE49-F238E27FC236}">
                <a16:creationId xmlns:a16="http://schemas.microsoft.com/office/drawing/2014/main" id="{DA43179C-4071-4B3C-AC18-236D3D0D392D}"/>
              </a:ext>
            </a:extLst>
          </p:cNvPr>
          <p:cNvSpPr/>
          <p:nvPr/>
        </p:nvSpPr>
        <p:spPr bwMode="auto">
          <a:xfrm>
            <a:off x="2653050" y="1998931"/>
            <a:ext cx="378790" cy="13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$1iḋê">
            <a:extLst>
              <a:ext uri="{FF2B5EF4-FFF2-40B4-BE49-F238E27FC236}">
                <a16:creationId xmlns:a16="http://schemas.microsoft.com/office/drawing/2014/main" id="{4B7455DD-33B4-483F-98B9-7C23E52269E5}"/>
              </a:ext>
            </a:extLst>
          </p:cNvPr>
          <p:cNvSpPr/>
          <p:nvPr/>
        </p:nvSpPr>
        <p:spPr bwMode="auto">
          <a:xfrm>
            <a:off x="2976565" y="1972920"/>
            <a:ext cx="81285" cy="61776"/>
          </a:xfrm>
          <a:custGeom>
            <a:avLst/>
            <a:gdLst>
              <a:gd name="T0" fmla="*/ 5 w 50"/>
              <a:gd name="T1" fmla="*/ 38 h 38"/>
              <a:gd name="T2" fmla="*/ 3 w 50"/>
              <a:gd name="T3" fmla="*/ 31 h 38"/>
              <a:gd name="T4" fmla="*/ 31 w 50"/>
              <a:gd name="T5" fmla="*/ 21 h 38"/>
              <a:gd name="T6" fmla="*/ 0 w 50"/>
              <a:gd name="T7" fmla="*/ 7 h 38"/>
              <a:gd name="T8" fmla="*/ 3 w 50"/>
              <a:gd name="T9" fmla="*/ 0 h 38"/>
              <a:gd name="T10" fmla="*/ 50 w 50"/>
              <a:gd name="T11" fmla="*/ 21 h 38"/>
              <a:gd name="T12" fmla="*/ 5 w 50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8">
                <a:moveTo>
                  <a:pt x="5" y="38"/>
                </a:moveTo>
                <a:lnTo>
                  <a:pt x="3" y="31"/>
                </a:lnTo>
                <a:lnTo>
                  <a:pt x="31" y="21"/>
                </a:lnTo>
                <a:lnTo>
                  <a:pt x="0" y="7"/>
                </a:lnTo>
                <a:lnTo>
                  <a:pt x="3" y="0"/>
                </a:lnTo>
                <a:lnTo>
                  <a:pt x="50" y="21"/>
                </a:lnTo>
                <a:lnTo>
                  <a:pt x="5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i$ḷíḍe">
            <a:extLst>
              <a:ext uri="{FF2B5EF4-FFF2-40B4-BE49-F238E27FC236}">
                <a16:creationId xmlns:a16="http://schemas.microsoft.com/office/drawing/2014/main" id="{23B1CB67-ACF3-49CD-B612-A824CBF2FE4F}"/>
              </a:ext>
            </a:extLst>
          </p:cNvPr>
          <p:cNvSpPr/>
          <p:nvPr/>
        </p:nvSpPr>
        <p:spPr bwMode="auto">
          <a:xfrm>
            <a:off x="2653050" y="1772957"/>
            <a:ext cx="312136" cy="234102"/>
          </a:xfrm>
          <a:custGeom>
            <a:avLst/>
            <a:gdLst>
              <a:gd name="T0" fmla="*/ 78 w 81"/>
              <a:gd name="T1" fmla="*/ 61 h 61"/>
              <a:gd name="T2" fmla="*/ 63 w 81"/>
              <a:gd name="T3" fmla="*/ 5 h 61"/>
              <a:gd name="T4" fmla="*/ 55 w 81"/>
              <a:gd name="T5" fmla="*/ 4 h 61"/>
              <a:gd name="T6" fmla="*/ 48 w 81"/>
              <a:gd name="T7" fmla="*/ 23 h 61"/>
              <a:gd name="T8" fmla="*/ 39 w 81"/>
              <a:gd name="T9" fmla="*/ 44 h 61"/>
              <a:gd name="T10" fmla="*/ 23 w 81"/>
              <a:gd name="T11" fmla="*/ 37 h 61"/>
              <a:gd name="T12" fmla="*/ 15 w 81"/>
              <a:gd name="T13" fmla="*/ 28 h 61"/>
              <a:gd name="T14" fmla="*/ 13 w 81"/>
              <a:gd name="T15" fmla="*/ 29 h 61"/>
              <a:gd name="T16" fmla="*/ 3 w 81"/>
              <a:gd name="T17" fmla="*/ 59 h 61"/>
              <a:gd name="T18" fmla="*/ 0 w 81"/>
              <a:gd name="T19" fmla="*/ 58 h 61"/>
              <a:gd name="T20" fmla="*/ 11 w 81"/>
              <a:gd name="T21" fmla="*/ 26 h 61"/>
              <a:gd name="T22" fmla="*/ 16 w 81"/>
              <a:gd name="T23" fmla="*/ 26 h 61"/>
              <a:gd name="T24" fmla="*/ 26 w 81"/>
              <a:gd name="T25" fmla="*/ 35 h 61"/>
              <a:gd name="T26" fmla="*/ 38 w 81"/>
              <a:gd name="T27" fmla="*/ 41 h 61"/>
              <a:gd name="T28" fmla="*/ 45 w 81"/>
              <a:gd name="T29" fmla="*/ 23 h 61"/>
              <a:gd name="T30" fmla="*/ 54 w 81"/>
              <a:gd name="T31" fmla="*/ 2 h 61"/>
              <a:gd name="T32" fmla="*/ 64 w 81"/>
              <a:gd name="T33" fmla="*/ 3 h 61"/>
              <a:gd name="T34" fmla="*/ 81 w 81"/>
              <a:gd name="T35" fmla="*/ 61 h 61"/>
              <a:gd name="T36" fmla="*/ 78 w 81"/>
              <a:gd name="T3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" h="61">
                <a:moveTo>
                  <a:pt x="78" y="61"/>
                </a:moveTo>
                <a:cubicBezTo>
                  <a:pt x="78" y="47"/>
                  <a:pt x="75" y="11"/>
                  <a:pt x="63" y="5"/>
                </a:cubicBezTo>
                <a:cubicBezTo>
                  <a:pt x="60" y="4"/>
                  <a:pt x="57" y="3"/>
                  <a:pt x="55" y="4"/>
                </a:cubicBezTo>
                <a:cubicBezTo>
                  <a:pt x="51" y="7"/>
                  <a:pt x="50" y="15"/>
                  <a:pt x="48" y="23"/>
                </a:cubicBezTo>
                <a:cubicBezTo>
                  <a:pt x="47" y="33"/>
                  <a:pt x="45" y="41"/>
                  <a:pt x="39" y="44"/>
                </a:cubicBezTo>
                <a:cubicBezTo>
                  <a:pt x="31" y="48"/>
                  <a:pt x="27" y="42"/>
                  <a:pt x="23" y="37"/>
                </a:cubicBezTo>
                <a:cubicBezTo>
                  <a:pt x="21" y="33"/>
                  <a:pt x="19" y="30"/>
                  <a:pt x="15" y="28"/>
                </a:cubicBezTo>
                <a:cubicBezTo>
                  <a:pt x="14" y="28"/>
                  <a:pt x="13" y="28"/>
                  <a:pt x="13" y="29"/>
                </a:cubicBezTo>
                <a:cubicBezTo>
                  <a:pt x="7" y="32"/>
                  <a:pt x="4" y="51"/>
                  <a:pt x="3" y="59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5"/>
                  <a:pt x="3" y="30"/>
                  <a:pt x="11" y="26"/>
                </a:cubicBezTo>
                <a:cubicBezTo>
                  <a:pt x="13" y="25"/>
                  <a:pt x="14" y="25"/>
                  <a:pt x="16" y="26"/>
                </a:cubicBezTo>
                <a:cubicBezTo>
                  <a:pt x="21" y="28"/>
                  <a:pt x="23" y="32"/>
                  <a:pt x="26" y="35"/>
                </a:cubicBezTo>
                <a:cubicBezTo>
                  <a:pt x="30" y="41"/>
                  <a:pt x="32" y="44"/>
                  <a:pt x="38" y="41"/>
                </a:cubicBezTo>
                <a:cubicBezTo>
                  <a:pt x="42" y="39"/>
                  <a:pt x="44" y="31"/>
                  <a:pt x="45" y="23"/>
                </a:cubicBezTo>
                <a:cubicBezTo>
                  <a:pt x="47" y="13"/>
                  <a:pt x="48" y="5"/>
                  <a:pt x="54" y="2"/>
                </a:cubicBezTo>
                <a:cubicBezTo>
                  <a:pt x="57" y="0"/>
                  <a:pt x="60" y="1"/>
                  <a:pt x="64" y="3"/>
                </a:cubicBezTo>
                <a:cubicBezTo>
                  <a:pt x="80" y="10"/>
                  <a:pt x="81" y="59"/>
                  <a:pt x="81" y="61"/>
                </a:cubicBezTo>
                <a:lnTo>
                  <a:pt x="78" y="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ṧ1îḋé">
            <a:extLst>
              <a:ext uri="{FF2B5EF4-FFF2-40B4-BE49-F238E27FC236}">
                <a16:creationId xmlns:a16="http://schemas.microsoft.com/office/drawing/2014/main" id="{3046FAFD-F6B0-4742-9F27-28F4D6C0F2BA}"/>
              </a:ext>
            </a:extLst>
          </p:cNvPr>
          <p:cNvSpPr/>
          <p:nvPr/>
        </p:nvSpPr>
        <p:spPr bwMode="auto">
          <a:xfrm>
            <a:off x="3638475" y="2960981"/>
            <a:ext cx="289376" cy="287751"/>
          </a:xfrm>
          <a:custGeom>
            <a:avLst/>
            <a:gdLst>
              <a:gd name="T0" fmla="*/ 72 w 75"/>
              <a:gd name="T1" fmla="*/ 72 h 75"/>
              <a:gd name="T2" fmla="*/ 3 w 75"/>
              <a:gd name="T3" fmla="*/ 72 h 75"/>
              <a:gd name="T4" fmla="*/ 3 w 75"/>
              <a:gd name="T5" fmla="*/ 3 h 75"/>
              <a:gd name="T6" fmla="*/ 16 w 75"/>
              <a:gd name="T7" fmla="*/ 3 h 75"/>
              <a:gd name="T8" fmla="*/ 15 w 75"/>
              <a:gd name="T9" fmla="*/ 0 h 75"/>
              <a:gd name="T10" fmla="*/ 0 w 75"/>
              <a:gd name="T11" fmla="*/ 0 h 75"/>
              <a:gd name="T12" fmla="*/ 0 w 75"/>
              <a:gd name="T13" fmla="*/ 75 h 75"/>
              <a:gd name="T14" fmla="*/ 75 w 75"/>
              <a:gd name="T15" fmla="*/ 75 h 75"/>
              <a:gd name="T16" fmla="*/ 75 w 75"/>
              <a:gd name="T17" fmla="*/ 27 h 75"/>
              <a:gd name="T18" fmla="*/ 72 w 75"/>
              <a:gd name="T19" fmla="*/ 29 h 75"/>
              <a:gd name="T20" fmla="*/ 72 w 75"/>
              <a:gd name="T21" fmla="*/ 72 h 75"/>
              <a:gd name="T22" fmla="*/ 28 w 75"/>
              <a:gd name="T23" fmla="*/ 0 h 75"/>
              <a:gd name="T24" fmla="*/ 29 w 75"/>
              <a:gd name="T25" fmla="*/ 3 h 75"/>
              <a:gd name="T26" fmla="*/ 72 w 75"/>
              <a:gd name="T27" fmla="*/ 3 h 75"/>
              <a:gd name="T28" fmla="*/ 72 w 75"/>
              <a:gd name="T29" fmla="*/ 13 h 75"/>
              <a:gd name="T30" fmla="*/ 75 w 75"/>
              <a:gd name="T31" fmla="*/ 11 h 75"/>
              <a:gd name="T32" fmla="*/ 75 w 75"/>
              <a:gd name="T33" fmla="*/ 0 h 75"/>
              <a:gd name="T34" fmla="*/ 28 w 75"/>
              <a:gd name="T35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75">
                <a:moveTo>
                  <a:pt x="72" y="72"/>
                </a:moveTo>
                <a:cubicBezTo>
                  <a:pt x="3" y="72"/>
                  <a:pt x="3" y="72"/>
                  <a:pt x="3" y="72"/>
                </a:cubicBezTo>
                <a:cubicBezTo>
                  <a:pt x="3" y="3"/>
                  <a:pt x="3" y="3"/>
                  <a:pt x="3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2"/>
                  <a:pt x="15" y="1"/>
                  <a:pt x="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28"/>
                  <a:pt x="73" y="29"/>
                  <a:pt x="72" y="29"/>
                </a:cubicBezTo>
                <a:lnTo>
                  <a:pt x="72" y="72"/>
                </a:lnTo>
                <a:close/>
                <a:moveTo>
                  <a:pt x="28" y="0"/>
                </a:moveTo>
                <a:cubicBezTo>
                  <a:pt x="28" y="1"/>
                  <a:pt x="29" y="2"/>
                  <a:pt x="29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13"/>
                  <a:pt x="72" y="13"/>
                  <a:pt x="72" y="13"/>
                </a:cubicBezTo>
                <a:cubicBezTo>
                  <a:pt x="73" y="13"/>
                  <a:pt x="74" y="12"/>
                  <a:pt x="75" y="11"/>
                </a:cubicBezTo>
                <a:cubicBezTo>
                  <a:pt x="75" y="0"/>
                  <a:pt x="75" y="0"/>
                  <a:pt x="75" y="0"/>
                </a:cubicBezTo>
                <a:lnTo>
                  <a:pt x="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ŝḷïḓé">
            <a:extLst>
              <a:ext uri="{FF2B5EF4-FFF2-40B4-BE49-F238E27FC236}">
                <a16:creationId xmlns:a16="http://schemas.microsoft.com/office/drawing/2014/main" id="{686EA66D-BE03-4D3A-AE3F-AD5FD8AAB986}"/>
              </a:ext>
            </a:extLst>
          </p:cNvPr>
          <p:cNvSpPr/>
          <p:nvPr/>
        </p:nvSpPr>
        <p:spPr bwMode="auto">
          <a:xfrm>
            <a:off x="3672615" y="2899204"/>
            <a:ext cx="356031" cy="264991"/>
          </a:xfrm>
          <a:custGeom>
            <a:avLst/>
            <a:gdLst>
              <a:gd name="T0" fmla="*/ 91 w 92"/>
              <a:gd name="T1" fmla="*/ 22 h 69"/>
              <a:gd name="T2" fmla="*/ 83 w 92"/>
              <a:gd name="T3" fmla="*/ 17 h 69"/>
              <a:gd name="T4" fmla="*/ 66 w 92"/>
              <a:gd name="T5" fmla="*/ 24 h 69"/>
              <a:gd name="T6" fmla="*/ 63 w 92"/>
              <a:gd name="T7" fmla="*/ 26 h 69"/>
              <a:gd name="T8" fmla="*/ 44 w 92"/>
              <a:gd name="T9" fmla="*/ 39 h 69"/>
              <a:gd name="T10" fmla="*/ 35 w 92"/>
              <a:gd name="T11" fmla="*/ 46 h 69"/>
              <a:gd name="T12" fmla="*/ 29 w 92"/>
              <a:gd name="T13" fmla="*/ 31 h 69"/>
              <a:gd name="T14" fmla="*/ 23 w 92"/>
              <a:gd name="T15" fmla="*/ 19 h 69"/>
              <a:gd name="T16" fmla="*/ 22 w 92"/>
              <a:gd name="T17" fmla="*/ 16 h 69"/>
              <a:gd name="T18" fmla="*/ 8 w 92"/>
              <a:gd name="T19" fmla="*/ 0 h 69"/>
              <a:gd name="T20" fmla="*/ 0 w 92"/>
              <a:gd name="T21" fmla="*/ 7 h 69"/>
              <a:gd name="T22" fmla="*/ 0 w 92"/>
              <a:gd name="T23" fmla="*/ 8 h 69"/>
              <a:gd name="T24" fmla="*/ 0 w 92"/>
              <a:gd name="T25" fmla="*/ 8 h 69"/>
              <a:gd name="T26" fmla="*/ 2 w 92"/>
              <a:gd name="T27" fmla="*/ 16 h 69"/>
              <a:gd name="T28" fmla="*/ 3 w 92"/>
              <a:gd name="T29" fmla="*/ 19 h 69"/>
              <a:gd name="T30" fmla="*/ 28 w 92"/>
              <a:gd name="T31" fmla="*/ 69 h 69"/>
              <a:gd name="T32" fmla="*/ 63 w 92"/>
              <a:gd name="T33" fmla="*/ 49 h 69"/>
              <a:gd name="T34" fmla="*/ 66 w 92"/>
              <a:gd name="T35" fmla="*/ 47 h 69"/>
              <a:gd name="T36" fmla="*/ 90 w 92"/>
              <a:gd name="T37" fmla="*/ 26 h 69"/>
              <a:gd name="T38" fmla="*/ 91 w 92"/>
              <a:gd name="T39" fmla="*/ 22 h 69"/>
              <a:gd name="T40" fmla="*/ 85 w 92"/>
              <a:gd name="T41" fmla="*/ 27 h 69"/>
              <a:gd name="T42" fmla="*/ 66 w 92"/>
              <a:gd name="T43" fmla="*/ 43 h 69"/>
              <a:gd name="T44" fmla="*/ 63 w 92"/>
              <a:gd name="T45" fmla="*/ 45 h 69"/>
              <a:gd name="T46" fmla="*/ 28 w 92"/>
              <a:gd name="T47" fmla="*/ 66 h 69"/>
              <a:gd name="T48" fmla="*/ 7 w 92"/>
              <a:gd name="T49" fmla="*/ 19 h 69"/>
              <a:gd name="T50" fmla="*/ 6 w 92"/>
              <a:gd name="T51" fmla="*/ 16 h 69"/>
              <a:gd name="T52" fmla="*/ 3 w 92"/>
              <a:gd name="T53" fmla="*/ 8 h 69"/>
              <a:gd name="T54" fmla="*/ 8 w 92"/>
              <a:gd name="T55" fmla="*/ 3 h 69"/>
              <a:gd name="T56" fmla="*/ 19 w 92"/>
              <a:gd name="T57" fmla="*/ 16 h 69"/>
              <a:gd name="T58" fmla="*/ 20 w 92"/>
              <a:gd name="T59" fmla="*/ 19 h 69"/>
              <a:gd name="T60" fmla="*/ 26 w 92"/>
              <a:gd name="T61" fmla="*/ 33 h 69"/>
              <a:gd name="T62" fmla="*/ 35 w 92"/>
              <a:gd name="T63" fmla="*/ 49 h 69"/>
              <a:gd name="T64" fmla="*/ 36 w 92"/>
              <a:gd name="T65" fmla="*/ 49 h 69"/>
              <a:gd name="T66" fmla="*/ 46 w 92"/>
              <a:gd name="T67" fmla="*/ 41 h 69"/>
              <a:gd name="T68" fmla="*/ 63 w 92"/>
              <a:gd name="T69" fmla="*/ 29 h 69"/>
              <a:gd name="T70" fmla="*/ 66 w 92"/>
              <a:gd name="T71" fmla="*/ 27 h 69"/>
              <a:gd name="T72" fmla="*/ 83 w 92"/>
              <a:gd name="T73" fmla="*/ 20 h 69"/>
              <a:gd name="T74" fmla="*/ 88 w 92"/>
              <a:gd name="T75" fmla="*/ 23 h 69"/>
              <a:gd name="T76" fmla="*/ 85 w 92"/>
              <a:gd name="T77" fmla="*/ 2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69">
                <a:moveTo>
                  <a:pt x="91" y="22"/>
                </a:moveTo>
                <a:cubicBezTo>
                  <a:pt x="89" y="19"/>
                  <a:pt x="87" y="17"/>
                  <a:pt x="83" y="17"/>
                </a:cubicBezTo>
                <a:cubicBezTo>
                  <a:pt x="78" y="17"/>
                  <a:pt x="72" y="20"/>
                  <a:pt x="66" y="24"/>
                </a:cubicBezTo>
                <a:cubicBezTo>
                  <a:pt x="65" y="24"/>
                  <a:pt x="64" y="25"/>
                  <a:pt x="63" y="26"/>
                </a:cubicBezTo>
                <a:cubicBezTo>
                  <a:pt x="56" y="30"/>
                  <a:pt x="50" y="35"/>
                  <a:pt x="44" y="39"/>
                </a:cubicBezTo>
                <a:cubicBezTo>
                  <a:pt x="41" y="42"/>
                  <a:pt x="37" y="45"/>
                  <a:pt x="35" y="46"/>
                </a:cubicBezTo>
                <a:cubicBezTo>
                  <a:pt x="34" y="44"/>
                  <a:pt x="31" y="37"/>
                  <a:pt x="29" y="31"/>
                </a:cubicBezTo>
                <a:cubicBezTo>
                  <a:pt x="27" y="27"/>
                  <a:pt x="25" y="23"/>
                  <a:pt x="23" y="19"/>
                </a:cubicBezTo>
                <a:cubicBezTo>
                  <a:pt x="23" y="18"/>
                  <a:pt x="23" y="17"/>
                  <a:pt x="22" y="16"/>
                </a:cubicBezTo>
                <a:cubicBezTo>
                  <a:pt x="17" y="6"/>
                  <a:pt x="13" y="0"/>
                  <a:pt x="8" y="0"/>
                </a:cubicBezTo>
                <a:cubicBezTo>
                  <a:pt x="5" y="0"/>
                  <a:pt x="2" y="2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3"/>
                  <a:pt x="2" y="16"/>
                </a:cubicBezTo>
                <a:cubicBezTo>
                  <a:pt x="3" y="17"/>
                  <a:pt x="3" y="18"/>
                  <a:pt x="3" y="19"/>
                </a:cubicBezTo>
                <a:cubicBezTo>
                  <a:pt x="10" y="38"/>
                  <a:pt x="21" y="69"/>
                  <a:pt x="28" y="69"/>
                </a:cubicBezTo>
                <a:cubicBezTo>
                  <a:pt x="32" y="69"/>
                  <a:pt x="48" y="59"/>
                  <a:pt x="63" y="49"/>
                </a:cubicBezTo>
                <a:cubicBezTo>
                  <a:pt x="64" y="48"/>
                  <a:pt x="65" y="48"/>
                  <a:pt x="66" y="47"/>
                </a:cubicBezTo>
                <a:cubicBezTo>
                  <a:pt x="77" y="39"/>
                  <a:pt x="88" y="30"/>
                  <a:pt x="90" y="26"/>
                </a:cubicBezTo>
                <a:cubicBezTo>
                  <a:pt x="91" y="25"/>
                  <a:pt x="92" y="23"/>
                  <a:pt x="91" y="22"/>
                </a:cubicBezTo>
                <a:close/>
                <a:moveTo>
                  <a:pt x="85" y="27"/>
                </a:moveTo>
                <a:cubicBezTo>
                  <a:pt x="81" y="32"/>
                  <a:pt x="74" y="37"/>
                  <a:pt x="66" y="43"/>
                </a:cubicBezTo>
                <a:cubicBezTo>
                  <a:pt x="65" y="44"/>
                  <a:pt x="64" y="45"/>
                  <a:pt x="63" y="45"/>
                </a:cubicBezTo>
                <a:cubicBezTo>
                  <a:pt x="48" y="56"/>
                  <a:pt x="31" y="66"/>
                  <a:pt x="28" y="66"/>
                </a:cubicBezTo>
                <a:cubicBezTo>
                  <a:pt x="24" y="66"/>
                  <a:pt x="15" y="43"/>
                  <a:pt x="7" y="19"/>
                </a:cubicBezTo>
                <a:cubicBezTo>
                  <a:pt x="6" y="18"/>
                  <a:pt x="6" y="17"/>
                  <a:pt x="6" y="16"/>
                </a:cubicBezTo>
                <a:cubicBezTo>
                  <a:pt x="5" y="13"/>
                  <a:pt x="4" y="11"/>
                  <a:pt x="3" y="8"/>
                </a:cubicBezTo>
                <a:cubicBezTo>
                  <a:pt x="4" y="6"/>
                  <a:pt x="6" y="3"/>
                  <a:pt x="8" y="3"/>
                </a:cubicBezTo>
                <a:cubicBezTo>
                  <a:pt x="11" y="3"/>
                  <a:pt x="15" y="9"/>
                  <a:pt x="19" y="16"/>
                </a:cubicBezTo>
                <a:cubicBezTo>
                  <a:pt x="19" y="17"/>
                  <a:pt x="20" y="18"/>
                  <a:pt x="20" y="19"/>
                </a:cubicBezTo>
                <a:cubicBezTo>
                  <a:pt x="22" y="24"/>
                  <a:pt x="24" y="28"/>
                  <a:pt x="26" y="33"/>
                </a:cubicBezTo>
                <a:cubicBezTo>
                  <a:pt x="31" y="45"/>
                  <a:pt x="33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7" y="48"/>
                  <a:pt x="40" y="46"/>
                  <a:pt x="46" y="41"/>
                </a:cubicBezTo>
                <a:cubicBezTo>
                  <a:pt x="51" y="38"/>
                  <a:pt x="57" y="33"/>
                  <a:pt x="63" y="29"/>
                </a:cubicBezTo>
                <a:cubicBezTo>
                  <a:pt x="64" y="29"/>
                  <a:pt x="65" y="28"/>
                  <a:pt x="66" y="27"/>
                </a:cubicBezTo>
                <a:cubicBezTo>
                  <a:pt x="72" y="23"/>
                  <a:pt x="79" y="20"/>
                  <a:pt x="83" y="20"/>
                </a:cubicBezTo>
                <a:cubicBezTo>
                  <a:pt x="86" y="20"/>
                  <a:pt x="87" y="21"/>
                  <a:pt x="88" y="23"/>
                </a:cubicBezTo>
                <a:cubicBezTo>
                  <a:pt x="88" y="23"/>
                  <a:pt x="88" y="24"/>
                  <a:pt x="85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ŝľíḑé">
            <a:extLst>
              <a:ext uri="{FF2B5EF4-FFF2-40B4-BE49-F238E27FC236}">
                <a16:creationId xmlns:a16="http://schemas.microsoft.com/office/drawing/2014/main" id="{FDF2DABE-66EE-4B77-BD75-40E7E0D064EB}"/>
              </a:ext>
            </a:extLst>
          </p:cNvPr>
          <p:cNvSpPr/>
          <p:nvPr/>
        </p:nvSpPr>
        <p:spPr bwMode="auto">
          <a:xfrm>
            <a:off x="3375110" y="3528087"/>
            <a:ext cx="347902" cy="230851"/>
          </a:xfrm>
          <a:custGeom>
            <a:avLst/>
            <a:gdLst>
              <a:gd name="T0" fmla="*/ 5 w 90"/>
              <a:gd name="T1" fmla="*/ 60 h 60"/>
              <a:gd name="T2" fmla="*/ 10 w 90"/>
              <a:gd name="T3" fmla="*/ 43 h 60"/>
              <a:gd name="T4" fmla="*/ 0 w 90"/>
              <a:gd name="T5" fmla="*/ 26 h 60"/>
              <a:gd name="T6" fmla="*/ 45 w 90"/>
              <a:gd name="T7" fmla="*/ 0 h 60"/>
              <a:gd name="T8" fmla="*/ 90 w 90"/>
              <a:gd name="T9" fmla="*/ 26 h 60"/>
              <a:gd name="T10" fmla="*/ 45 w 90"/>
              <a:gd name="T11" fmla="*/ 52 h 60"/>
              <a:gd name="T12" fmla="*/ 35 w 90"/>
              <a:gd name="T13" fmla="*/ 52 h 60"/>
              <a:gd name="T14" fmla="*/ 5 w 90"/>
              <a:gd name="T15" fmla="*/ 60 h 60"/>
              <a:gd name="T16" fmla="*/ 45 w 90"/>
              <a:gd name="T17" fmla="*/ 3 h 60"/>
              <a:gd name="T18" fmla="*/ 3 w 90"/>
              <a:gd name="T19" fmla="*/ 26 h 60"/>
              <a:gd name="T20" fmla="*/ 13 w 90"/>
              <a:gd name="T21" fmla="*/ 41 h 60"/>
              <a:gd name="T22" fmla="*/ 13 w 90"/>
              <a:gd name="T23" fmla="*/ 42 h 60"/>
              <a:gd name="T24" fmla="*/ 9 w 90"/>
              <a:gd name="T25" fmla="*/ 56 h 60"/>
              <a:gd name="T26" fmla="*/ 32 w 90"/>
              <a:gd name="T27" fmla="*/ 49 h 60"/>
              <a:gd name="T28" fmla="*/ 31 w 90"/>
              <a:gd name="T29" fmla="*/ 48 h 60"/>
              <a:gd name="T30" fmla="*/ 35 w 90"/>
              <a:gd name="T31" fmla="*/ 49 h 60"/>
              <a:gd name="T32" fmla="*/ 45 w 90"/>
              <a:gd name="T33" fmla="*/ 49 h 60"/>
              <a:gd name="T34" fmla="*/ 87 w 90"/>
              <a:gd name="T35" fmla="*/ 26 h 60"/>
              <a:gd name="T36" fmla="*/ 45 w 90"/>
              <a:gd name="T37" fmla="*/ 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60">
                <a:moveTo>
                  <a:pt x="5" y="60"/>
                </a:moveTo>
                <a:cubicBezTo>
                  <a:pt x="10" y="43"/>
                  <a:pt x="10" y="43"/>
                  <a:pt x="10" y="43"/>
                </a:cubicBezTo>
                <a:cubicBezTo>
                  <a:pt x="3" y="38"/>
                  <a:pt x="0" y="32"/>
                  <a:pt x="0" y="26"/>
                </a:cubicBezTo>
                <a:cubicBezTo>
                  <a:pt x="0" y="12"/>
                  <a:pt x="20" y="0"/>
                  <a:pt x="45" y="0"/>
                </a:cubicBezTo>
                <a:cubicBezTo>
                  <a:pt x="70" y="0"/>
                  <a:pt x="90" y="12"/>
                  <a:pt x="90" y="26"/>
                </a:cubicBezTo>
                <a:cubicBezTo>
                  <a:pt x="90" y="41"/>
                  <a:pt x="70" y="52"/>
                  <a:pt x="45" y="52"/>
                </a:cubicBezTo>
                <a:cubicBezTo>
                  <a:pt x="42" y="52"/>
                  <a:pt x="38" y="52"/>
                  <a:pt x="35" y="52"/>
                </a:cubicBezTo>
                <a:lnTo>
                  <a:pt x="5" y="60"/>
                </a:lnTo>
                <a:close/>
                <a:moveTo>
                  <a:pt x="45" y="3"/>
                </a:moveTo>
                <a:cubicBezTo>
                  <a:pt x="22" y="3"/>
                  <a:pt x="3" y="13"/>
                  <a:pt x="3" y="26"/>
                </a:cubicBezTo>
                <a:cubicBezTo>
                  <a:pt x="3" y="31"/>
                  <a:pt x="6" y="37"/>
                  <a:pt x="13" y="41"/>
                </a:cubicBezTo>
                <a:cubicBezTo>
                  <a:pt x="13" y="42"/>
                  <a:pt x="13" y="42"/>
                  <a:pt x="13" y="42"/>
                </a:cubicBezTo>
                <a:cubicBezTo>
                  <a:pt x="9" y="56"/>
                  <a:pt x="9" y="56"/>
                  <a:pt x="9" y="56"/>
                </a:cubicBezTo>
                <a:cubicBezTo>
                  <a:pt x="32" y="49"/>
                  <a:pt x="32" y="49"/>
                  <a:pt x="32" y="49"/>
                </a:cubicBezTo>
                <a:cubicBezTo>
                  <a:pt x="31" y="48"/>
                  <a:pt x="31" y="48"/>
                  <a:pt x="31" y="48"/>
                </a:cubicBezTo>
                <a:cubicBezTo>
                  <a:pt x="35" y="49"/>
                  <a:pt x="35" y="49"/>
                  <a:pt x="35" y="49"/>
                </a:cubicBezTo>
                <a:cubicBezTo>
                  <a:pt x="38" y="49"/>
                  <a:pt x="42" y="49"/>
                  <a:pt x="45" y="49"/>
                </a:cubicBezTo>
                <a:cubicBezTo>
                  <a:pt x="68" y="49"/>
                  <a:pt x="87" y="39"/>
                  <a:pt x="87" y="26"/>
                </a:cubicBezTo>
                <a:cubicBezTo>
                  <a:pt x="87" y="13"/>
                  <a:pt x="68" y="3"/>
                  <a:pt x="4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sļíḓé">
            <a:extLst>
              <a:ext uri="{FF2B5EF4-FFF2-40B4-BE49-F238E27FC236}">
                <a16:creationId xmlns:a16="http://schemas.microsoft.com/office/drawing/2014/main" id="{2B95F1F5-7194-451A-BE65-EF1B94609117}"/>
              </a:ext>
            </a:extLst>
          </p:cNvPr>
          <p:cNvSpPr/>
          <p:nvPr/>
        </p:nvSpPr>
        <p:spPr bwMode="auto">
          <a:xfrm>
            <a:off x="3487284" y="3624004"/>
            <a:ext cx="346277" cy="234102"/>
          </a:xfrm>
          <a:custGeom>
            <a:avLst/>
            <a:gdLst>
              <a:gd name="T0" fmla="*/ 5 w 90"/>
              <a:gd name="T1" fmla="*/ 61 h 61"/>
              <a:gd name="T2" fmla="*/ 10 w 90"/>
              <a:gd name="T3" fmla="*/ 44 h 61"/>
              <a:gd name="T4" fmla="*/ 0 w 90"/>
              <a:gd name="T5" fmla="*/ 27 h 61"/>
              <a:gd name="T6" fmla="*/ 45 w 90"/>
              <a:gd name="T7" fmla="*/ 0 h 61"/>
              <a:gd name="T8" fmla="*/ 90 w 90"/>
              <a:gd name="T9" fmla="*/ 27 h 61"/>
              <a:gd name="T10" fmla="*/ 45 w 90"/>
              <a:gd name="T11" fmla="*/ 53 h 61"/>
              <a:gd name="T12" fmla="*/ 35 w 90"/>
              <a:gd name="T13" fmla="*/ 53 h 61"/>
              <a:gd name="T14" fmla="*/ 5 w 90"/>
              <a:gd name="T15" fmla="*/ 61 h 61"/>
              <a:gd name="T16" fmla="*/ 45 w 90"/>
              <a:gd name="T17" fmla="*/ 3 h 61"/>
              <a:gd name="T18" fmla="*/ 3 w 90"/>
              <a:gd name="T19" fmla="*/ 27 h 61"/>
              <a:gd name="T20" fmla="*/ 12 w 90"/>
              <a:gd name="T21" fmla="*/ 42 h 61"/>
              <a:gd name="T22" fmla="*/ 13 w 90"/>
              <a:gd name="T23" fmla="*/ 42 h 61"/>
              <a:gd name="T24" fmla="*/ 9 w 90"/>
              <a:gd name="T25" fmla="*/ 57 h 61"/>
              <a:gd name="T26" fmla="*/ 32 w 90"/>
              <a:gd name="T27" fmla="*/ 50 h 61"/>
              <a:gd name="T28" fmla="*/ 30 w 90"/>
              <a:gd name="T29" fmla="*/ 49 h 61"/>
              <a:gd name="T30" fmla="*/ 35 w 90"/>
              <a:gd name="T31" fmla="*/ 49 h 61"/>
              <a:gd name="T32" fmla="*/ 45 w 90"/>
              <a:gd name="T33" fmla="*/ 50 h 61"/>
              <a:gd name="T34" fmla="*/ 87 w 90"/>
              <a:gd name="T35" fmla="*/ 27 h 61"/>
              <a:gd name="T36" fmla="*/ 45 w 90"/>
              <a:gd name="T37" fmla="*/ 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61">
                <a:moveTo>
                  <a:pt x="5" y="61"/>
                </a:moveTo>
                <a:cubicBezTo>
                  <a:pt x="10" y="44"/>
                  <a:pt x="10" y="44"/>
                  <a:pt x="10" y="44"/>
                </a:cubicBezTo>
                <a:cubicBezTo>
                  <a:pt x="3" y="39"/>
                  <a:pt x="0" y="33"/>
                  <a:pt x="0" y="27"/>
                </a:cubicBezTo>
                <a:cubicBezTo>
                  <a:pt x="0" y="12"/>
                  <a:pt x="20" y="0"/>
                  <a:pt x="45" y="0"/>
                </a:cubicBezTo>
                <a:cubicBezTo>
                  <a:pt x="70" y="0"/>
                  <a:pt x="90" y="12"/>
                  <a:pt x="90" y="27"/>
                </a:cubicBezTo>
                <a:cubicBezTo>
                  <a:pt x="90" y="41"/>
                  <a:pt x="70" y="53"/>
                  <a:pt x="45" y="53"/>
                </a:cubicBezTo>
                <a:cubicBezTo>
                  <a:pt x="42" y="53"/>
                  <a:pt x="38" y="53"/>
                  <a:pt x="35" y="53"/>
                </a:cubicBezTo>
                <a:lnTo>
                  <a:pt x="5" y="61"/>
                </a:lnTo>
                <a:close/>
                <a:moveTo>
                  <a:pt x="45" y="3"/>
                </a:moveTo>
                <a:cubicBezTo>
                  <a:pt x="22" y="3"/>
                  <a:pt x="3" y="14"/>
                  <a:pt x="3" y="27"/>
                </a:cubicBezTo>
                <a:cubicBezTo>
                  <a:pt x="3" y="32"/>
                  <a:pt x="6" y="37"/>
                  <a:pt x="12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9" y="57"/>
                  <a:pt x="9" y="57"/>
                  <a:pt x="9" y="57"/>
                </a:cubicBezTo>
                <a:cubicBezTo>
                  <a:pt x="32" y="50"/>
                  <a:pt x="32" y="50"/>
                  <a:pt x="32" y="50"/>
                </a:cubicBezTo>
                <a:cubicBezTo>
                  <a:pt x="30" y="49"/>
                  <a:pt x="30" y="49"/>
                  <a:pt x="30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8" y="50"/>
                  <a:pt x="42" y="50"/>
                  <a:pt x="45" y="50"/>
                </a:cubicBezTo>
                <a:cubicBezTo>
                  <a:pt x="68" y="50"/>
                  <a:pt x="87" y="40"/>
                  <a:pt x="87" y="27"/>
                </a:cubicBezTo>
                <a:cubicBezTo>
                  <a:pt x="87" y="14"/>
                  <a:pt x="68" y="3"/>
                  <a:pt x="4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ŝḻíḓê">
            <a:extLst>
              <a:ext uri="{FF2B5EF4-FFF2-40B4-BE49-F238E27FC236}">
                <a16:creationId xmlns:a16="http://schemas.microsoft.com/office/drawing/2014/main" id="{4E04A73C-AB76-4E2C-979E-18E4240FE711}"/>
              </a:ext>
            </a:extLst>
          </p:cNvPr>
          <p:cNvSpPr/>
          <p:nvPr/>
        </p:nvSpPr>
        <p:spPr bwMode="auto">
          <a:xfrm>
            <a:off x="3200050" y="4112529"/>
            <a:ext cx="56901" cy="323516"/>
          </a:xfrm>
          <a:custGeom>
            <a:avLst/>
            <a:gdLst>
              <a:gd name="T0" fmla="*/ 8 w 15"/>
              <a:gd name="T1" fmla="*/ 84 h 84"/>
              <a:gd name="T2" fmla="*/ 0 w 15"/>
              <a:gd name="T3" fmla="*/ 76 h 84"/>
              <a:gd name="T4" fmla="*/ 0 w 15"/>
              <a:gd name="T5" fmla="*/ 8 h 84"/>
              <a:gd name="T6" fmla="*/ 8 w 15"/>
              <a:gd name="T7" fmla="*/ 0 h 84"/>
              <a:gd name="T8" fmla="*/ 15 w 15"/>
              <a:gd name="T9" fmla="*/ 8 h 84"/>
              <a:gd name="T10" fmla="*/ 15 w 15"/>
              <a:gd name="T11" fmla="*/ 76 h 84"/>
              <a:gd name="T12" fmla="*/ 8 w 15"/>
              <a:gd name="T13" fmla="*/ 84 h 84"/>
              <a:gd name="T14" fmla="*/ 8 w 15"/>
              <a:gd name="T15" fmla="*/ 3 h 84"/>
              <a:gd name="T16" fmla="*/ 3 w 15"/>
              <a:gd name="T17" fmla="*/ 8 h 84"/>
              <a:gd name="T18" fmla="*/ 3 w 15"/>
              <a:gd name="T19" fmla="*/ 76 h 84"/>
              <a:gd name="T20" fmla="*/ 8 w 15"/>
              <a:gd name="T21" fmla="*/ 81 h 84"/>
              <a:gd name="T22" fmla="*/ 12 w 15"/>
              <a:gd name="T23" fmla="*/ 76 h 84"/>
              <a:gd name="T24" fmla="*/ 12 w 15"/>
              <a:gd name="T25" fmla="*/ 8 h 84"/>
              <a:gd name="T26" fmla="*/ 8 w 15"/>
              <a:gd name="T27" fmla="*/ 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84">
                <a:moveTo>
                  <a:pt x="8" y="84"/>
                </a:moveTo>
                <a:cubicBezTo>
                  <a:pt x="4" y="84"/>
                  <a:pt x="0" y="80"/>
                  <a:pt x="0" y="76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80"/>
                  <a:pt x="12" y="84"/>
                  <a:pt x="8" y="84"/>
                </a:cubicBezTo>
                <a:close/>
                <a:moveTo>
                  <a:pt x="8" y="3"/>
                </a:moveTo>
                <a:cubicBezTo>
                  <a:pt x="5" y="3"/>
                  <a:pt x="3" y="5"/>
                  <a:pt x="3" y="8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9"/>
                  <a:pt x="5" y="81"/>
                  <a:pt x="8" y="81"/>
                </a:cubicBezTo>
                <a:cubicBezTo>
                  <a:pt x="10" y="81"/>
                  <a:pt x="12" y="79"/>
                  <a:pt x="12" y="7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5"/>
                  <a:pt x="10" y="3"/>
                  <a:pt x="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şḷïḋê">
            <a:extLst>
              <a:ext uri="{FF2B5EF4-FFF2-40B4-BE49-F238E27FC236}">
                <a16:creationId xmlns:a16="http://schemas.microsoft.com/office/drawing/2014/main" id="{DF4297A6-5F9D-410F-996C-B55754007DE8}"/>
              </a:ext>
            </a:extLst>
          </p:cNvPr>
          <p:cNvSpPr/>
          <p:nvPr/>
        </p:nvSpPr>
        <p:spPr bwMode="auto">
          <a:xfrm>
            <a:off x="3284586" y="4182435"/>
            <a:ext cx="56901" cy="253610"/>
          </a:xfrm>
          <a:custGeom>
            <a:avLst/>
            <a:gdLst>
              <a:gd name="T0" fmla="*/ 7 w 15"/>
              <a:gd name="T1" fmla="*/ 66 h 66"/>
              <a:gd name="T2" fmla="*/ 0 w 15"/>
              <a:gd name="T3" fmla="*/ 58 h 66"/>
              <a:gd name="T4" fmla="*/ 0 w 15"/>
              <a:gd name="T5" fmla="*/ 8 h 66"/>
              <a:gd name="T6" fmla="*/ 7 w 15"/>
              <a:gd name="T7" fmla="*/ 0 h 66"/>
              <a:gd name="T8" fmla="*/ 15 w 15"/>
              <a:gd name="T9" fmla="*/ 8 h 66"/>
              <a:gd name="T10" fmla="*/ 15 w 15"/>
              <a:gd name="T11" fmla="*/ 58 h 66"/>
              <a:gd name="T12" fmla="*/ 7 w 15"/>
              <a:gd name="T13" fmla="*/ 66 h 66"/>
              <a:gd name="T14" fmla="*/ 7 w 15"/>
              <a:gd name="T15" fmla="*/ 3 h 66"/>
              <a:gd name="T16" fmla="*/ 3 w 15"/>
              <a:gd name="T17" fmla="*/ 8 h 66"/>
              <a:gd name="T18" fmla="*/ 3 w 15"/>
              <a:gd name="T19" fmla="*/ 58 h 66"/>
              <a:gd name="T20" fmla="*/ 7 w 15"/>
              <a:gd name="T21" fmla="*/ 63 h 66"/>
              <a:gd name="T22" fmla="*/ 12 w 15"/>
              <a:gd name="T23" fmla="*/ 58 h 66"/>
              <a:gd name="T24" fmla="*/ 12 w 15"/>
              <a:gd name="T25" fmla="*/ 8 h 66"/>
              <a:gd name="T26" fmla="*/ 7 w 15"/>
              <a:gd name="T27" fmla="*/ 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66">
                <a:moveTo>
                  <a:pt x="7" y="66"/>
                </a:moveTo>
                <a:cubicBezTo>
                  <a:pt x="3" y="66"/>
                  <a:pt x="0" y="62"/>
                  <a:pt x="0" y="5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5" y="3"/>
                  <a:pt x="15" y="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2"/>
                  <a:pt x="11" y="66"/>
                  <a:pt x="7" y="66"/>
                </a:cubicBezTo>
                <a:close/>
                <a:moveTo>
                  <a:pt x="7" y="3"/>
                </a:moveTo>
                <a:cubicBezTo>
                  <a:pt x="5" y="3"/>
                  <a:pt x="3" y="5"/>
                  <a:pt x="3" y="8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61"/>
                  <a:pt x="5" y="63"/>
                  <a:pt x="7" y="63"/>
                </a:cubicBezTo>
                <a:cubicBezTo>
                  <a:pt x="10" y="63"/>
                  <a:pt x="12" y="61"/>
                  <a:pt x="12" y="5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5"/>
                  <a:pt x="10" y="3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sḷidè">
            <a:extLst>
              <a:ext uri="{FF2B5EF4-FFF2-40B4-BE49-F238E27FC236}">
                <a16:creationId xmlns:a16="http://schemas.microsoft.com/office/drawing/2014/main" id="{20D768CF-C0AF-49CF-8CC7-F8ADA390E64D}"/>
              </a:ext>
            </a:extLst>
          </p:cNvPr>
          <p:cNvSpPr/>
          <p:nvPr/>
        </p:nvSpPr>
        <p:spPr bwMode="auto">
          <a:xfrm>
            <a:off x="3110636" y="4297860"/>
            <a:ext cx="53648" cy="138185"/>
          </a:xfrm>
          <a:custGeom>
            <a:avLst/>
            <a:gdLst>
              <a:gd name="T0" fmla="*/ 7 w 14"/>
              <a:gd name="T1" fmla="*/ 36 h 36"/>
              <a:gd name="T2" fmla="*/ 0 w 14"/>
              <a:gd name="T3" fmla="*/ 28 h 36"/>
              <a:gd name="T4" fmla="*/ 0 w 14"/>
              <a:gd name="T5" fmla="*/ 7 h 36"/>
              <a:gd name="T6" fmla="*/ 7 w 14"/>
              <a:gd name="T7" fmla="*/ 0 h 36"/>
              <a:gd name="T8" fmla="*/ 14 w 14"/>
              <a:gd name="T9" fmla="*/ 7 h 36"/>
              <a:gd name="T10" fmla="*/ 14 w 14"/>
              <a:gd name="T11" fmla="*/ 28 h 36"/>
              <a:gd name="T12" fmla="*/ 7 w 14"/>
              <a:gd name="T13" fmla="*/ 36 h 36"/>
              <a:gd name="T14" fmla="*/ 7 w 14"/>
              <a:gd name="T15" fmla="*/ 3 h 36"/>
              <a:gd name="T16" fmla="*/ 3 w 14"/>
              <a:gd name="T17" fmla="*/ 7 h 36"/>
              <a:gd name="T18" fmla="*/ 3 w 14"/>
              <a:gd name="T19" fmla="*/ 28 h 36"/>
              <a:gd name="T20" fmla="*/ 7 w 14"/>
              <a:gd name="T21" fmla="*/ 33 h 36"/>
              <a:gd name="T22" fmla="*/ 11 w 14"/>
              <a:gd name="T23" fmla="*/ 28 h 36"/>
              <a:gd name="T24" fmla="*/ 11 w 14"/>
              <a:gd name="T25" fmla="*/ 7 h 36"/>
              <a:gd name="T26" fmla="*/ 7 w 14"/>
              <a:gd name="T27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36">
                <a:moveTo>
                  <a:pt x="7" y="36"/>
                </a:moveTo>
                <a:cubicBezTo>
                  <a:pt x="3" y="36"/>
                  <a:pt x="0" y="32"/>
                  <a:pt x="0" y="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4" y="3"/>
                  <a:pt x="14" y="7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32"/>
                  <a:pt x="11" y="36"/>
                  <a:pt x="7" y="36"/>
                </a:cubicBezTo>
                <a:close/>
                <a:moveTo>
                  <a:pt x="7" y="3"/>
                </a:moveTo>
                <a:cubicBezTo>
                  <a:pt x="5" y="3"/>
                  <a:pt x="3" y="5"/>
                  <a:pt x="3" y="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31"/>
                  <a:pt x="5" y="33"/>
                  <a:pt x="7" y="33"/>
                </a:cubicBezTo>
                <a:cubicBezTo>
                  <a:pt x="9" y="33"/>
                  <a:pt x="11" y="31"/>
                  <a:pt x="11" y="2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9" y="3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ṡļíďé">
            <a:extLst>
              <a:ext uri="{FF2B5EF4-FFF2-40B4-BE49-F238E27FC236}">
                <a16:creationId xmlns:a16="http://schemas.microsoft.com/office/drawing/2014/main" id="{81814475-90A5-4C8F-934E-CA9D1FDE0585}"/>
              </a:ext>
            </a:extLst>
          </p:cNvPr>
          <p:cNvSpPr/>
          <p:nvPr/>
        </p:nvSpPr>
        <p:spPr bwMode="auto">
          <a:xfrm>
            <a:off x="3110636" y="4013361"/>
            <a:ext cx="292627" cy="121928"/>
          </a:xfrm>
          <a:custGeom>
            <a:avLst/>
            <a:gdLst>
              <a:gd name="T0" fmla="*/ 2 w 180"/>
              <a:gd name="T1" fmla="*/ 75 h 75"/>
              <a:gd name="T2" fmla="*/ 0 w 180"/>
              <a:gd name="T3" fmla="*/ 68 h 75"/>
              <a:gd name="T4" fmla="*/ 97 w 180"/>
              <a:gd name="T5" fmla="*/ 19 h 75"/>
              <a:gd name="T6" fmla="*/ 114 w 180"/>
              <a:gd name="T7" fmla="*/ 42 h 75"/>
              <a:gd name="T8" fmla="*/ 159 w 180"/>
              <a:gd name="T9" fmla="*/ 7 h 75"/>
              <a:gd name="T10" fmla="*/ 152 w 180"/>
              <a:gd name="T11" fmla="*/ 7 h 75"/>
              <a:gd name="T12" fmla="*/ 152 w 180"/>
              <a:gd name="T13" fmla="*/ 0 h 75"/>
              <a:gd name="T14" fmla="*/ 180 w 180"/>
              <a:gd name="T15" fmla="*/ 0 h 75"/>
              <a:gd name="T16" fmla="*/ 112 w 180"/>
              <a:gd name="T17" fmla="*/ 52 h 75"/>
              <a:gd name="T18" fmla="*/ 95 w 180"/>
              <a:gd name="T19" fmla="*/ 28 h 75"/>
              <a:gd name="T20" fmla="*/ 2 w 180"/>
              <a:gd name="T21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0" h="75">
                <a:moveTo>
                  <a:pt x="2" y="75"/>
                </a:moveTo>
                <a:lnTo>
                  <a:pt x="0" y="68"/>
                </a:lnTo>
                <a:lnTo>
                  <a:pt x="97" y="19"/>
                </a:lnTo>
                <a:lnTo>
                  <a:pt x="114" y="42"/>
                </a:lnTo>
                <a:lnTo>
                  <a:pt x="159" y="7"/>
                </a:lnTo>
                <a:lnTo>
                  <a:pt x="152" y="7"/>
                </a:lnTo>
                <a:lnTo>
                  <a:pt x="152" y="0"/>
                </a:lnTo>
                <a:lnTo>
                  <a:pt x="180" y="0"/>
                </a:lnTo>
                <a:lnTo>
                  <a:pt x="112" y="52"/>
                </a:lnTo>
                <a:lnTo>
                  <a:pt x="95" y="28"/>
                </a:lnTo>
                <a:lnTo>
                  <a:pt x="2" y="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şļiḋè">
            <a:extLst>
              <a:ext uri="{FF2B5EF4-FFF2-40B4-BE49-F238E27FC236}">
                <a16:creationId xmlns:a16="http://schemas.microsoft.com/office/drawing/2014/main" id="{4E79F9B2-4906-414E-ACC4-7B00EB8DF616}"/>
              </a:ext>
            </a:extLst>
          </p:cNvPr>
          <p:cNvSpPr/>
          <p:nvPr/>
        </p:nvSpPr>
        <p:spPr bwMode="auto">
          <a:xfrm>
            <a:off x="3372375" y="4016612"/>
            <a:ext cx="24386" cy="30888"/>
          </a:xfrm>
          <a:custGeom>
            <a:avLst/>
            <a:gdLst>
              <a:gd name="T0" fmla="*/ 8 w 15"/>
              <a:gd name="T1" fmla="*/ 19 h 19"/>
              <a:gd name="T2" fmla="*/ 0 w 15"/>
              <a:gd name="T3" fmla="*/ 17 h 19"/>
              <a:gd name="T4" fmla="*/ 8 w 15"/>
              <a:gd name="T5" fmla="*/ 0 h 19"/>
              <a:gd name="T6" fmla="*/ 15 w 15"/>
              <a:gd name="T7" fmla="*/ 2 h 19"/>
              <a:gd name="T8" fmla="*/ 8 w 15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9">
                <a:moveTo>
                  <a:pt x="8" y="19"/>
                </a:moveTo>
                <a:lnTo>
                  <a:pt x="0" y="17"/>
                </a:lnTo>
                <a:lnTo>
                  <a:pt x="8" y="0"/>
                </a:lnTo>
                <a:lnTo>
                  <a:pt x="15" y="2"/>
                </a:lnTo>
                <a:lnTo>
                  <a:pt x="8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s1íḍé">
            <a:extLst>
              <a:ext uri="{FF2B5EF4-FFF2-40B4-BE49-F238E27FC236}">
                <a16:creationId xmlns:a16="http://schemas.microsoft.com/office/drawing/2014/main" id="{C9A4B73F-65E0-4443-9F91-E123A3D04838}"/>
              </a:ext>
            </a:extLst>
          </p:cNvPr>
          <p:cNvSpPr/>
          <p:nvPr/>
        </p:nvSpPr>
        <p:spPr bwMode="auto">
          <a:xfrm>
            <a:off x="3200050" y="2225348"/>
            <a:ext cx="502344" cy="474706"/>
          </a:xfrm>
          <a:custGeom>
            <a:avLst/>
            <a:gdLst>
              <a:gd name="T0" fmla="*/ 86 w 130"/>
              <a:gd name="T1" fmla="*/ 123 h 123"/>
              <a:gd name="T2" fmla="*/ 0 w 130"/>
              <a:gd name="T3" fmla="*/ 102 h 123"/>
              <a:gd name="T4" fmla="*/ 3 w 130"/>
              <a:gd name="T5" fmla="*/ 100 h 123"/>
              <a:gd name="T6" fmla="*/ 54 w 130"/>
              <a:gd name="T7" fmla="*/ 1 h 123"/>
              <a:gd name="T8" fmla="*/ 54 w 130"/>
              <a:gd name="T9" fmla="*/ 0 h 123"/>
              <a:gd name="T10" fmla="*/ 130 w 130"/>
              <a:gd name="T11" fmla="*/ 18 h 123"/>
              <a:gd name="T12" fmla="*/ 130 w 130"/>
              <a:gd name="T13" fmla="*/ 20 h 123"/>
              <a:gd name="T14" fmla="*/ 86 w 130"/>
              <a:gd name="T15" fmla="*/ 123 h 123"/>
              <a:gd name="T16" fmla="*/ 7 w 130"/>
              <a:gd name="T17" fmla="*/ 101 h 123"/>
              <a:gd name="T18" fmla="*/ 86 w 130"/>
              <a:gd name="T19" fmla="*/ 120 h 123"/>
              <a:gd name="T20" fmla="*/ 127 w 130"/>
              <a:gd name="T21" fmla="*/ 20 h 123"/>
              <a:gd name="T22" fmla="*/ 56 w 130"/>
              <a:gd name="T23" fmla="*/ 4 h 123"/>
              <a:gd name="T24" fmla="*/ 7 w 130"/>
              <a:gd name="T25" fmla="*/ 10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" h="123">
                <a:moveTo>
                  <a:pt x="86" y="123"/>
                </a:moveTo>
                <a:cubicBezTo>
                  <a:pt x="0" y="102"/>
                  <a:pt x="0" y="102"/>
                  <a:pt x="0" y="102"/>
                </a:cubicBezTo>
                <a:cubicBezTo>
                  <a:pt x="3" y="100"/>
                  <a:pt x="3" y="100"/>
                  <a:pt x="3" y="100"/>
                </a:cubicBezTo>
                <a:cubicBezTo>
                  <a:pt x="28" y="85"/>
                  <a:pt x="53" y="2"/>
                  <a:pt x="54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17" y="108"/>
                  <a:pt x="88" y="122"/>
                  <a:pt x="86" y="123"/>
                </a:cubicBezTo>
                <a:close/>
                <a:moveTo>
                  <a:pt x="7" y="101"/>
                </a:moveTo>
                <a:cubicBezTo>
                  <a:pt x="86" y="120"/>
                  <a:pt x="86" y="120"/>
                  <a:pt x="86" y="120"/>
                </a:cubicBezTo>
                <a:cubicBezTo>
                  <a:pt x="89" y="117"/>
                  <a:pt x="115" y="100"/>
                  <a:pt x="127" y="20"/>
                </a:cubicBezTo>
                <a:cubicBezTo>
                  <a:pt x="56" y="4"/>
                  <a:pt x="56" y="4"/>
                  <a:pt x="56" y="4"/>
                </a:cubicBezTo>
                <a:cubicBezTo>
                  <a:pt x="53" y="14"/>
                  <a:pt x="30" y="82"/>
                  <a:pt x="7" y="1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$1ïdé">
            <a:extLst>
              <a:ext uri="{FF2B5EF4-FFF2-40B4-BE49-F238E27FC236}">
                <a16:creationId xmlns:a16="http://schemas.microsoft.com/office/drawing/2014/main" id="{5472DCE3-F2D7-4C7B-BEAD-03C678899C9A}"/>
              </a:ext>
            </a:extLst>
          </p:cNvPr>
          <p:cNvSpPr/>
          <p:nvPr/>
        </p:nvSpPr>
        <p:spPr bwMode="auto">
          <a:xfrm>
            <a:off x="3427650" y="2318012"/>
            <a:ext cx="198337" cy="58525"/>
          </a:xfrm>
          <a:custGeom>
            <a:avLst/>
            <a:gdLst>
              <a:gd name="T0" fmla="*/ 122 w 122"/>
              <a:gd name="T1" fmla="*/ 36 h 36"/>
              <a:gd name="T2" fmla="*/ 0 w 122"/>
              <a:gd name="T3" fmla="*/ 7 h 36"/>
              <a:gd name="T4" fmla="*/ 3 w 122"/>
              <a:gd name="T5" fmla="*/ 0 h 36"/>
              <a:gd name="T6" fmla="*/ 122 w 122"/>
              <a:gd name="T7" fmla="*/ 29 h 36"/>
              <a:gd name="T8" fmla="*/ 122 w 122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36">
                <a:moveTo>
                  <a:pt x="122" y="36"/>
                </a:moveTo>
                <a:lnTo>
                  <a:pt x="0" y="7"/>
                </a:lnTo>
                <a:lnTo>
                  <a:pt x="3" y="0"/>
                </a:lnTo>
                <a:lnTo>
                  <a:pt x="122" y="29"/>
                </a:lnTo>
                <a:lnTo>
                  <a:pt x="122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ïṩľîḑè">
            <a:extLst>
              <a:ext uri="{FF2B5EF4-FFF2-40B4-BE49-F238E27FC236}">
                <a16:creationId xmlns:a16="http://schemas.microsoft.com/office/drawing/2014/main" id="{508CCDBC-0E0D-4DAF-BC50-5AB3C35FCF1C}"/>
              </a:ext>
            </a:extLst>
          </p:cNvPr>
          <p:cNvSpPr/>
          <p:nvPr/>
        </p:nvSpPr>
        <p:spPr bwMode="auto">
          <a:xfrm>
            <a:off x="3421147" y="2360280"/>
            <a:ext cx="180455" cy="53647"/>
          </a:xfrm>
          <a:custGeom>
            <a:avLst/>
            <a:gdLst>
              <a:gd name="T0" fmla="*/ 111 w 111"/>
              <a:gd name="T1" fmla="*/ 33 h 33"/>
              <a:gd name="T2" fmla="*/ 0 w 111"/>
              <a:gd name="T3" fmla="*/ 7 h 33"/>
              <a:gd name="T4" fmla="*/ 0 w 111"/>
              <a:gd name="T5" fmla="*/ 0 h 33"/>
              <a:gd name="T6" fmla="*/ 111 w 111"/>
              <a:gd name="T7" fmla="*/ 26 h 33"/>
              <a:gd name="T8" fmla="*/ 111 w 111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33">
                <a:moveTo>
                  <a:pt x="111" y="33"/>
                </a:moveTo>
                <a:lnTo>
                  <a:pt x="0" y="7"/>
                </a:lnTo>
                <a:lnTo>
                  <a:pt x="0" y="0"/>
                </a:lnTo>
                <a:lnTo>
                  <a:pt x="111" y="26"/>
                </a:lnTo>
                <a:lnTo>
                  <a:pt x="111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S1iḑè">
            <a:extLst>
              <a:ext uri="{FF2B5EF4-FFF2-40B4-BE49-F238E27FC236}">
                <a16:creationId xmlns:a16="http://schemas.microsoft.com/office/drawing/2014/main" id="{F7A046A8-5DEA-4FAB-A0F8-DBA6CF524EB1}"/>
              </a:ext>
            </a:extLst>
          </p:cNvPr>
          <p:cNvSpPr/>
          <p:nvPr/>
        </p:nvSpPr>
        <p:spPr bwMode="auto">
          <a:xfrm>
            <a:off x="3409767" y="2407427"/>
            <a:ext cx="180455" cy="53647"/>
          </a:xfrm>
          <a:custGeom>
            <a:avLst/>
            <a:gdLst>
              <a:gd name="T0" fmla="*/ 111 w 111"/>
              <a:gd name="T1" fmla="*/ 33 h 33"/>
              <a:gd name="T2" fmla="*/ 0 w 111"/>
              <a:gd name="T3" fmla="*/ 7 h 33"/>
              <a:gd name="T4" fmla="*/ 0 w 111"/>
              <a:gd name="T5" fmla="*/ 0 h 33"/>
              <a:gd name="T6" fmla="*/ 111 w 111"/>
              <a:gd name="T7" fmla="*/ 26 h 33"/>
              <a:gd name="T8" fmla="*/ 111 w 111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33">
                <a:moveTo>
                  <a:pt x="111" y="33"/>
                </a:moveTo>
                <a:lnTo>
                  <a:pt x="0" y="7"/>
                </a:lnTo>
                <a:lnTo>
                  <a:pt x="0" y="0"/>
                </a:lnTo>
                <a:lnTo>
                  <a:pt x="111" y="26"/>
                </a:lnTo>
                <a:lnTo>
                  <a:pt x="111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ŝḷíďê">
            <a:extLst>
              <a:ext uri="{FF2B5EF4-FFF2-40B4-BE49-F238E27FC236}">
                <a16:creationId xmlns:a16="http://schemas.microsoft.com/office/drawing/2014/main" id="{5692AE8A-FD96-4D7E-BEF5-BEE4D63DE5FE}"/>
              </a:ext>
            </a:extLst>
          </p:cNvPr>
          <p:cNvSpPr/>
          <p:nvPr/>
        </p:nvSpPr>
        <p:spPr bwMode="auto">
          <a:xfrm>
            <a:off x="3385380" y="2438315"/>
            <a:ext cx="182079" cy="53647"/>
          </a:xfrm>
          <a:custGeom>
            <a:avLst/>
            <a:gdLst>
              <a:gd name="T0" fmla="*/ 112 w 112"/>
              <a:gd name="T1" fmla="*/ 33 h 33"/>
              <a:gd name="T2" fmla="*/ 0 w 112"/>
              <a:gd name="T3" fmla="*/ 7 h 33"/>
              <a:gd name="T4" fmla="*/ 0 w 112"/>
              <a:gd name="T5" fmla="*/ 0 h 33"/>
              <a:gd name="T6" fmla="*/ 112 w 112"/>
              <a:gd name="T7" fmla="*/ 26 h 33"/>
              <a:gd name="T8" fmla="*/ 112 w 112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33">
                <a:moveTo>
                  <a:pt x="112" y="33"/>
                </a:moveTo>
                <a:lnTo>
                  <a:pt x="0" y="7"/>
                </a:lnTo>
                <a:lnTo>
                  <a:pt x="0" y="0"/>
                </a:lnTo>
                <a:lnTo>
                  <a:pt x="112" y="26"/>
                </a:lnTo>
                <a:lnTo>
                  <a:pt x="112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ṣḷíḍe">
            <a:extLst>
              <a:ext uri="{FF2B5EF4-FFF2-40B4-BE49-F238E27FC236}">
                <a16:creationId xmlns:a16="http://schemas.microsoft.com/office/drawing/2014/main" id="{E8D914CB-9C7C-4D9E-BE47-C949EFB2998B}"/>
              </a:ext>
            </a:extLst>
          </p:cNvPr>
          <p:cNvSpPr/>
          <p:nvPr/>
        </p:nvSpPr>
        <p:spPr bwMode="auto">
          <a:xfrm>
            <a:off x="3365871" y="2480583"/>
            <a:ext cx="185330" cy="53647"/>
          </a:xfrm>
          <a:custGeom>
            <a:avLst/>
            <a:gdLst>
              <a:gd name="T0" fmla="*/ 112 w 114"/>
              <a:gd name="T1" fmla="*/ 33 h 33"/>
              <a:gd name="T2" fmla="*/ 0 w 114"/>
              <a:gd name="T3" fmla="*/ 7 h 33"/>
              <a:gd name="T4" fmla="*/ 3 w 114"/>
              <a:gd name="T5" fmla="*/ 0 h 33"/>
              <a:gd name="T6" fmla="*/ 114 w 114"/>
              <a:gd name="T7" fmla="*/ 28 h 33"/>
              <a:gd name="T8" fmla="*/ 112 w 114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33">
                <a:moveTo>
                  <a:pt x="112" y="33"/>
                </a:moveTo>
                <a:lnTo>
                  <a:pt x="0" y="7"/>
                </a:lnTo>
                <a:lnTo>
                  <a:pt x="3" y="0"/>
                </a:lnTo>
                <a:lnTo>
                  <a:pt x="114" y="28"/>
                </a:lnTo>
                <a:lnTo>
                  <a:pt x="112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$ḷiḋê">
            <a:extLst>
              <a:ext uri="{FF2B5EF4-FFF2-40B4-BE49-F238E27FC236}">
                <a16:creationId xmlns:a16="http://schemas.microsoft.com/office/drawing/2014/main" id="{22549FBE-0506-4990-AE3E-E6C5D478A3A0}"/>
              </a:ext>
            </a:extLst>
          </p:cNvPr>
          <p:cNvSpPr/>
          <p:nvPr/>
        </p:nvSpPr>
        <p:spPr bwMode="auto">
          <a:xfrm>
            <a:off x="3582092" y="2233476"/>
            <a:ext cx="78034" cy="92665"/>
          </a:xfrm>
          <a:custGeom>
            <a:avLst/>
            <a:gdLst>
              <a:gd name="T0" fmla="*/ 0 w 48"/>
              <a:gd name="T1" fmla="*/ 38 h 57"/>
              <a:gd name="T2" fmla="*/ 29 w 48"/>
              <a:gd name="T3" fmla="*/ 0 h 57"/>
              <a:gd name="T4" fmla="*/ 48 w 48"/>
              <a:gd name="T5" fmla="*/ 12 h 57"/>
              <a:gd name="T6" fmla="*/ 12 w 48"/>
              <a:gd name="T7" fmla="*/ 57 h 57"/>
              <a:gd name="T8" fmla="*/ 0 w 48"/>
              <a:gd name="T9" fmla="*/ 3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57">
                <a:moveTo>
                  <a:pt x="0" y="38"/>
                </a:moveTo>
                <a:lnTo>
                  <a:pt x="29" y="0"/>
                </a:lnTo>
                <a:lnTo>
                  <a:pt x="48" y="12"/>
                </a:lnTo>
                <a:lnTo>
                  <a:pt x="12" y="57"/>
                </a:lnTo>
                <a:lnTo>
                  <a:pt x="0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šľïḑè">
            <a:extLst>
              <a:ext uri="{FF2B5EF4-FFF2-40B4-BE49-F238E27FC236}">
                <a16:creationId xmlns:a16="http://schemas.microsoft.com/office/drawing/2014/main" id="{790CEFF8-17B9-46DF-9A89-DE00CF673EB7}"/>
              </a:ext>
            </a:extLst>
          </p:cNvPr>
          <p:cNvSpPr/>
          <p:nvPr/>
        </p:nvSpPr>
        <p:spPr bwMode="auto">
          <a:xfrm>
            <a:off x="3575588" y="2225348"/>
            <a:ext cx="95917" cy="108922"/>
          </a:xfrm>
          <a:custGeom>
            <a:avLst/>
            <a:gdLst>
              <a:gd name="T0" fmla="*/ 14 w 59"/>
              <a:gd name="T1" fmla="*/ 67 h 67"/>
              <a:gd name="T2" fmla="*/ 0 w 59"/>
              <a:gd name="T3" fmla="*/ 43 h 67"/>
              <a:gd name="T4" fmla="*/ 33 w 59"/>
              <a:gd name="T5" fmla="*/ 0 h 67"/>
              <a:gd name="T6" fmla="*/ 59 w 59"/>
              <a:gd name="T7" fmla="*/ 15 h 67"/>
              <a:gd name="T8" fmla="*/ 14 w 59"/>
              <a:gd name="T9" fmla="*/ 67 h 67"/>
              <a:gd name="T10" fmla="*/ 9 w 59"/>
              <a:gd name="T11" fmla="*/ 45 h 67"/>
              <a:gd name="T12" fmla="*/ 16 w 59"/>
              <a:gd name="T13" fmla="*/ 55 h 67"/>
              <a:gd name="T14" fmla="*/ 47 w 59"/>
              <a:gd name="T15" fmla="*/ 17 h 67"/>
              <a:gd name="T16" fmla="*/ 35 w 59"/>
              <a:gd name="T17" fmla="*/ 10 h 67"/>
              <a:gd name="T18" fmla="*/ 9 w 59"/>
              <a:gd name="T19" fmla="*/ 4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67">
                <a:moveTo>
                  <a:pt x="14" y="67"/>
                </a:moveTo>
                <a:lnTo>
                  <a:pt x="0" y="43"/>
                </a:lnTo>
                <a:lnTo>
                  <a:pt x="33" y="0"/>
                </a:lnTo>
                <a:lnTo>
                  <a:pt x="59" y="15"/>
                </a:lnTo>
                <a:lnTo>
                  <a:pt x="14" y="67"/>
                </a:lnTo>
                <a:close/>
                <a:moveTo>
                  <a:pt x="9" y="45"/>
                </a:moveTo>
                <a:lnTo>
                  <a:pt x="16" y="55"/>
                </a:lnTo>
                <a:lnTo>
                  <a:pt x="47" y="17"/>
                </a:lnTo>
                <a:lnTo>
                  <a:pt x="35" y="10"/>
                </a:lnTo>
                <a:lnTo>
                  <a:pt x="9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šliḋe">
            <a:extLst>
              <a:ext uri="{FF2B5EF4-FFF2-40B4-BE49-F238E27FC236}">
                <a16:creationId xmlns:a16="http://schemas.microsoft.com/office/drawing/2014/main" id="{B881176D-E52B-4FEC-9E6F-B975EA83071D}"/>
              </a:ext>
            </a:extLst>
          </p:cNvPr>
          <p:cNvSpPr/>
          <p:nvPr/>
        </p:nvSpPr>
        <p:spPr bwMode="auto">
          <a:xfrm>
            <a:off x="3545513" y="4043164"/>
            <a:ext cx="393421" cy="261739"/>
          </a:xfrm>
          <a:custGeom>
            <a:avLst/>
            <a:gdLst>
              <a:gd name="T0" fmla="*/ 53 w 102"/>
              <a:gd name="T1" fmla="*/ 68 h 68"/>
              <a:gd name="T2" fmla="*/ 53 w 102"/>
              <a:gd name="T3" fmla="*/ 68 h 68"/>
              <a:gd name="T4" fmla="*/ 19 w 102"/>
              <a:gd name="T5" fmla="*/ 67 h 68"/>
              <a:gd name="T6" fmla="*/ 6 w 102"/>
              <a:gd name="T7" fmla="*/ 4 h 68"/>
              <a:gd name="T8" fmla="*/ 6 w 102"/>
              <a:gd name="T9" fmla="*/ 3 h 68"/>
              <a:gd name="T10" fmla="*/ 11 w 102"/>
              <a:gd name="T11" fmla="*/ 2 h 68"/>
              <a:gd name="T12" fmla="*/ 62 w 102"/>
              <a:gd name="T13" fmla="*/ 0 h 68"/>
              <a:gd name="T14" fmla="*/ 89 w 102"/>
              <a:gd name="T15" fmla="*/ 3 h 68"/>
              <a:gd name="T16" fmla="*/ 94 w 102"/>
              <a:gd name="T17" fmla="*/ 66 h 68"/>
              <a:gd name="T18" fmla="*/ 94 w 102"/>
              <a:gd name="T19" fmla="*/ 67 h 68"/>
              <a:gd name="T20" fmla="*/ 93 w 102"/>
              <a:gd name="T21" fmla="*/ 67 h 68"/>
              <a:gd name="T22" fmla="*/ 53 w 102"/>
              <a:gd name="T23" fmla="*/ 68 h 68"/>
              <a:gd name="T24" fmla="*/ 9 w 102"/>
              <a:gd name="T25" fmla="*/ 6 h 68"/>
              <a:gd name="T26" fmla="*/ 19 w 102"/>
              <a:gd name="T27" fmla="*/ 64 h 68"/>
              <a:gd name="T28" fmla="*/ 53 w 102"/>
              <a:gd name="T29" fmla="*/ 65 h 68"/>
              <a:gd name="T30" fmla="*/ 91 w 102"/>
              <a:gd name="T31" fmla="*/ 64 h 68"/>
              <a:gd name="T32" fmla="*/ 88 w 102"/>
              <a:gd name="T33" fmla="*/ 6 h 68"/>
              <a:gd name="T34" fmla="*/ 62 w 102"/>
              <a:gd name="T35" fmla="*/ 3 h 68"/>
              <a:gd name="T36" fmla="*/ 12 w 102"/>
              <a:gd name="T37" fmla="*/ 5 h 68"/>
              <a:gd name="T38" fmla="*/ 9 w 102"/>
              <a:gd name="T39" fmla="*/ 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2" h="68">
                <a:moveTo>
                  <a:pt x="53" y="68"/>
                </a:moveTo>
                <a:cubicBezTo>
                  <a:pt x="53" y="68"/>
                  <a:pt x="53" y="68"/>
                  <a:pt x="53" y="68"/>
                </a:cubicBezTo>
                <a:cubicBezTo>
                  <a:pt x="36" y="68"/>
                  <a:pt x="25" y="67"/>
                  <a:pt x="19" y="67"/>
                </a:cubicBezTo>
                <a:cubicBezTo>
                  <a:pt x="0" y="64"/>
                  <a:pt x="5" y="10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20" y="2"/>
                  <a:pt x="43" y="0"/>
                  <a:pt x="62" y="0"/>
                </a:cubicBezTo>
                <a:cubicBezTo>
                  <a:pt x="76" y="0"/>
                  <a:pt x="85" y="1"/>
                  <a:pt x="89" y="3"/>
                </a:cubicBezTo>
                <a:cubicBezTo>
                  <a:pt x="102" y="10"/>
                  <a:pt x="95" y="60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67"/>
                  <a:pt x="72" y="68"/>
                  <a:pt x="53" y="68"/>
                </a:cubicBezTo>
                <a:close/>
                <a:moveTo>
                  <a:pt x="9" y="6"/>
                </a:moveTo>
                <a:cubicBezTo>
                  <a:pt x="7" y="22"/>
                  <a:pt x="6" y="62"/>
                  <a:pt x="19" y="64"/>
                </a:cubicBezTo>
                <a:cubicBezTo>
                  <a:pt x="25" y="64"/>
                  <a:pt x="37" y="65"/>
                  <a:pt x="53" y="65"/>
                </a:cubicBezTo>
                <a:cubicBezTo>
                  <a:pt x="70" y="65"/>
                  <a:pt x="87" y="64"/>
                  <a:pt x="91" y="64"/>
                </a:cubicBezTo>
                <a:cubicBezTo>
                  <a:pt x="93" y="48"/>
                  <a:pt x="96" y="10"/>
                  <a:pt x="88" y="6"/>
                </a:cubicBezTo>
                <a:cubicBezTo>
                  <a:pt x="85" y="4"/>
                  <a:pt x="79" y="3"/>
                  <a:pt x="62" y="3"/>
                </a:cubicBezTo>
                <a:cubicBezTo>
                  <a:pt x="43" y="3"/>
                  <a:pt x="20" y="5"/>
                  <a:pt x="12" y="5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ṡļïḋé">
            <a:extLst>
              <a:ext uri="{FF2B5EF4-FFF2-40B4-BE49-F238E27FC236}">
                <a16:creationId xmlns:a16="http://schemas.microsoft.com/office/drawing/2014/main" id="{E3DCD9F7-727B-4150-9775-68B4DA328075}"/>
              </a:ext>
            </a:extLst>
          </p:cNvPr>
          <p:cNvSpPr/>
          <p:nvPr/>
        </p:nvSpPr>
        <p:spPr bwMode="auto">
          <a:xfrm>
            <a:off x="3568273" y="4056170"/>
            <a:ext cx="320265" cy="126806"/>
          </a:xfrm>
          <a:custGeom>
            <a:avLst/>
            <a:gdLst>
              <a:gd name="T0" fmla="*/ 46 w 83"/>
              <a:gd name="T1" fmla="*/ 33 h 33"/>
              <a:gd name="T2" fmla="*/ 44 w 83"/>
              <a:gd name="T3" fmla="*/ 32 h 33"/>
              <a:gd name="T4" fmla="*/ 0 w 83"/>
              <a:gd name="T5" fmla="*/ 2 h 33"/>
              <a:gd name="T6" fmla="*/ 2 w 83"/>
              <a:gd name="T7" fmla="*/ 0 h 33"/>
              <a:gd name="T8" fmla="*/ 45 w 83"/>
              <a:gd name="T9" fmla="*/ 30 h 33"/>
              <a:gd name="T10" fmla="*/ 81 w 83"/>
              <a:gd name="T11" fmla="*/ 0 h 33"/>
              <a:gd name="T12" fmla="*/ 83 w 83"/>
              <a:gd name="T13" fmla="*/ 2 h 33"/>
              <a:gd name="T14" fmla="*/ 46 w 83"/>
              <a:gd name="T1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33">
                <a:moveTo>
                  <a:pt x="46" y="33"/>
                </a:moveTo>
                <a:cubicBezTo>
                  <a:pt x="45" y="33"/>
                  <a:pt x="45" y="33"/>
                  <a:pt x="44" y="32"/>
                </a:cubicBezTo>
                <a:cubicBezTo>
                  <a:pt x="36" y="29"/>
                  <a:pt x="2" y="3"/>
                  <a:pt x="0" y="2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7" y="26"/>
                  <a:pt x="45" y="30"/>
                </a:cubicBezTo>
                <a:cubicBezTo>
                  <a:pt x="50" y="32"/>
                  <a:pt x="69" y="14"/>
                  <a:pt x="81" y="0"/>
                </a:cubicBezTo>
                <a:cubicBezTo>
                  <a:pt x="83" y="2"/>
                  <a:pt x="83" y="2"/>
                  <a:pt x="83" y="2"/>
                </a:cubicBezTo>
                <a:cubicBezTo>
                  <a:pt x="79" y="8"/>
                  <a:pt x="56" y="33"/>
                  <a:pt x="46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$ľiḍè">
            <a:extLst>
              <a:ext uri="{FF2B5EF4-FFF2-40B4-BE49-F238E27FC236}">
                <a16:creationId xmlns:a16="http://schemas.microsoft.com/office/drawing/2014/main" id="{FB601E1F-01B7-4533-88F5-1E954E22CA8C}"/>
              </a:ext>
            </a:extLst>
          </p:cNvPr>
          <p:cNvSpPr/>
          <p:nvPr/>
        </p:nvSpPr>
        <p:spPr bwMode="auto">
          <a:xfrm>
            <a:off x="3421959" y="4113070"/>
            <a:ext cx="95917" cy="11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ṩ1íḓè">
            <a:extLst>
              <a:ext uri="{FF2B5EF4-FFF2-40B4-BE49-F238E27FC236}">
                <a16:creationId xmlns:a16="http://schemas.microsoft.com/office/drawing/2014/main" id="{4C0B45A9-2A7B-4FBF-B0E8-6A96D957CE58}"/>
              </a:ext>
            </a:extLst>
          </p:cNvPr>
          <p:cNvSpPr/>
          <p:nvPr/>
        </p:nvSpPr>
        <p:spPr bwMode="auto">
          <a:xfrm>
            <a:off x="3433340" y="4228495"/>
            <a:ext cx="100794" cy="11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ŝḷíḓé">
            <a:extLst>
              <a:ext uri="{FF2B5EF4-FFF2-40B4-BE49-F238E27FC236}">
                <a16:creationId xmlns:a16="http://schemas.microsoft.com/office/drawing/2014/main" id="{CBD4E474-42C4-4DD2-A911-4C7DE7B6A098}"/>
              </a:ext>
            </a:extLst>
          </p:cNvPr>
          <p:cNvSpPr/>
          <p:nvPr/>
        </p:nvSpPr>
        <p:spPr bwMode="auto">
          <a:xfrm>
            <a:off x="3378066" y="4171596"/>
            <a:ext cx="139811" cy="11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ś1íḍê">
            <a:extLst>
              <a:ext uri="{FF2B5EF4-FFF2-40B4-BE49-F238E27FC236}">
                <a16:creationId xmlns:a16="http://schemas.microsoft.com/office/drawing/2014/main" id="{342D0557-6362-4247-8D7B-C089FFB297A4}"/>
              </a:ext>
            </a:extLst>
          </p:cNvPr>
          <p:cNvSpPr/>
          <p:nvPr/>
        </p:nvSpPr>
        <p:spPr bwMode="auto">
          <a:xfrm>
            <a:off x="3305094" y="4611936"/>
            <a:ext cx="170700" cy="169074"/>
          </a:xfrm>
          <a:custGeom>
            <a:avLst/>
            <a:gdLst>
              <a:gd name="T0" fmla="*/ 22 w 44"/>
              <a:gd name="T1" fmla="*/ 44 h 44"/>
              <a:gd name="T2" fmla="*/ 0 w 44"/>
              <a:gd name="T3" fmla="*/ 22 h 44"/>
              <a:gd name="T4" fmla="*/ 22 w 44"/>
              <a:gd name="T5" fmla="*/ 0 h 44"/>
              <a:gd name="T6" fmla="*/ 44 w 44"/>
              <a:gd name="T7" fmla="*/ 22 h 44"/>
              <a:gd name="T8" fmla="*/ 22 w 44"/>
              <a:gd name="T9" fmla="*/ 44 h 44"/>
              <a:gd name="T10" fmla="*/ 22 w 44"/>
              <a:gd name="T11" fmla="*/ 3 h 44"/>
              <a:gd name="T12" fmla="*/ 3 w 44"/>
              <a:gd name="T13" fmla="*/ 22 h 44"/>
              <a:gd name="T14" fmla="*/ 22 w 44"/>
              <a:gd name="T15" fmla="*/ 41 h 44"/>
              <a:gd name="T16" fmla="*/ 41 w 44"/>
              <a:gd name="T17" fmla="*/ 22 h 44"/>
              <a:gd name="T18" fmla="*/ 22 w 44"/>
              <a:gd name="T19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0" y="44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ubicBezTo>
                  <a:pt x="44" y="34"/>
                  <a:pt x="34" y="44"/>
                  <a:pt x="22" y="44"/>
                </a:cubicBezTo>
                <a:close/>
                <a:moveTo>
                  <a:pt x="22" y="3"/>
                </a:moveTo>
                <a:cubicBezTo>
                  <a:pt x="11" y="3"/>
                  <a:pt x="3" y="12"/>
                  <a:pt x="3" y="22"/>
                </a:cubicBezTo>
                <a:cubicBezTo>
                  <a:pt x="3" y="33"/>
                  <a:pt x="11" y="41"/>
                  <a:pt x="22" y="41"/>
                </a:cubicBezTo>
                <a:cubicBezTo>
                  <a:pt x="32" y="41"/>
                  <a:pt x="41" y="33"/>
                  <a:pt x="41" y="22"/>
                </a:cubicBezTo>
                <a:cubicBezTo>
                  <a:pt x="41" y="12"/>
                  <a:pt x="32" y="3"/>
                  <a:pt x="2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slîdê">
            <a:extLst>
              <a:ext uri="{FF2B5EF4-FFF2-40B4-BE49-F238E27FC236}">
                <a16:creationId xmlns:a16="http://schemas.microsoft.com/office/drawing/2014/main" id="{765AE389-7811-4376-BC3C-18A973F5C409}"/>
              </a:ext>
            </a:extLst>
          </p:cNvPr>
          <p:cNvSpPr/>
          <p:nvPr/>
        </p:nvSpPr>
        <p:spPr bwMode="auto">
          <a:xfrm>
            <a:off x="3223809" y="4784260"/>
            <a:ext cx="333271" cy="173950"/>
          </a:xfrm>
          <a:custGeom>
            <a:avLst/>
            <a:gdLst>
              <a:gd name="T0" fmla="*/ 86 w 86"/>
              <a:gd name="T1" fmla="*/ 45 h 45"/>
              <a:gd name="T2" fmla="*/ 0 w 86"/>
              <a:gd name="T3" fmla="*/ 45 h 45"/>
              <a:gd name="T4" fmla="*/ 0 w 86"/>
              <a:gd name="T5" fmla="*/ 44 h 45"/>
              <a:gd name="T6" fmla="*/ 43 w 86"/>
              <a:gd name="T7" fmla="*/ 0 h 45"/>
              <a:gd name="T8" fmla="*/ 86 w 86"/>
              <a:gd name="T9" fmla="*/ 44 h 45"/>
              <a:gd name="T10" fmla="*/ 86 w 86"/>
              <a:gd name="T11" fmla="*/ 45 h 45"/>
              <a:gd name="T12" fmla="*/ 3 w 86"/>
              <a:gd name="T13" fmla="*/ 42 h 45"/>
              <a:gd name="T14" fmla="*/ 83 w 86"/>
              <a:gd name="T15" fmla="*/ 42 h 45"/>
              <a:gd name="T16" fmla="*/ 43 w 86"/>
              <a:gd name="T17" fmla="*/ 3 h 45"/>
              <a:gd name="T18" fmla="*/ 3 w 86"/>
              <a:gd name="T19" fmla="*/ 4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45">
                <a:moveTo>
                  <a:pt x="86" y="45"/>
                </a:move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19" y="0"/>
                  <a:pt x="43" y="0"/>
                </a:cubicBezTo>
                <a:cubicBezTo>
                  <a:pt x="67" y="0"/>
                  <a:pt x="86" y="20"/>
                  <a:pt x="86" y="44"/>
                </a:cubicBezTo>
                <a:lnTo>
                  <a:pt x="86" y="45"/>
                </a:lnTo>
                <a:close/>
                <a:moveTo>
                  <a:pt x="3" y="42"/>
                </a:moveTo>
                <a:cubicBezTo>
                  <a:pt x="83" y="42"/>
                  <a:pt x="83" y="42"/>
                  <a:pt x="83" y="42"/>
                </a:cubicBezTo>
                <a:cubicBezTo>
                  <a:pt x="82" y="21"/>
                  <a:pt x="64" y="3"/>
                  <a:pt x="43" y="3"/>
                </a:cubicBezTo>
                <a:cubicBezTo>
                  <a:pt x="21" y="3"/>
                  <a:pt x="4" y="21"/>
                  <a:pt x="3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şḻïḍe">
            <a:extLst>
              <a:ext uri="{FF2B5EF4-FFF2-40B4-BE49-F238E27FC236}">
                <a16:creationId xmlns:a16="http://schemas.microsoft.com/office/drawing/2014/main" id="{F30F0A78-02A2-4B84-B08B-4CDD5E7D79B7}"/>
              </a:ext>
            </a:extLst>
          </p:cNvPr>
          <p:cNvSpPr/>
          <p:nvPr/>
        </p:nvSpPr>
        <p:spPr bwMode="auto">
          <a:xfrm>
            <a:off x="3352240" y="4792389"/>
            <a:ext cx="73157" cy="50396"/>
          </a:xfrm>
          <a:custGeom>
            <a:avLst/>
            <a:gdLst>
              <a:gd name="T0" fmla="*/ 10 w 19"/>
              <a:gd name="T1" fmla="*/ 13 h 13"/>
              <a:gd name="T2" fmla="*/ 0 w 19"/>
              <a:gd name="T3" fmla="*/ 1 h 13"/>
              <a:gd name="T4" fmla="*/ 3 w 19"/>
              <a:gd name="T5" fmla="*/ 0 h 13"/>
              <a:gd name="T6" fmla="*/ 10 w 19"/>
              <a:gd name="T7" fmla="*/ 10 h 13"/>
              <a:gd name="T8" fmla="*/ 16 w 19"/>
              <a:gd name="T9" fmla="*/ 0 h 13"/>
              <a:gd name="T10" fmla="*/ 19 w 19"/>
              <a:gd name="T11" fmla="*/ 1 h 13"/>
              <a:gd name="T12" fmla="*/ 10 w 19"/>
              <a:gd name="T13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3">
                <a:moveTo>
                  <a:pt x="10" y="13"/>
                </a:moveTo>
                <a:cubicBezTo>
                  <a:pt x="4" y="13"/>
                  <a:pt x="1" y="3"/>
                  <a:pt x="0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4"/>
                  <a:pt x="7" y="10"/>
                  <a:pt x="10" y="10"/>
                </a:cubicBezTo>
                <a:cubicBezTo>
                  <a:pt x="12" y="10"/>
                  <a:pt x="15" y="4"/>
                  <a:pt x="16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3"/>
                  <a:pt x="15" y="13"/>
                  <a:pt x="10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sľïďe">
            <a:extLst>
              <a:ext uri="{FF2B5EF4-FFF2-40B4-BE49-F238E27FC236}">
                <a16:creationId xmlns:a16="http://schemas.microsoft.com/office/drawing/2014/main" id="{991D5386-9154-46C1-B5DD-152C35E40A92}"/>
              </a:ext>
            </a:extLst>
          </p:cNvPr>
          <p:cNvSpPr/>
          <p:nvPr/>
        </p:nvSpPr>
        <p:spPr bwMode="auto">
          <a:xfrm>
            <a:off x="3352240" y="4831407"/>
            <a:ext cx="81285" cy="126805"/>
          </a:xfrm>
          <a:custGeom>
            <a:avLst/>
            <a:gdLst>
              <a:gd name="T0" fmla="*/ 21 w 21"/>
              <a:gd name="T1" fmla="*/ 33 h 33"/>
              <a:gd name="T2" fmla="*/ 0 w 21"/>
              <a:gd name="T3" fmla="*/ 33 h 33"/>
              <a:gd name="T4" fmla="*/ 0 w 21"/>
              <a:gd name="T5" fmla="*/ 32 h 33"/>
              <a:gd name="T6" fmla="*/ 10 w 21"/>
              <a:gd name="T7" fmla="*/ 0 h 33"/>
              <a:gd name="T8" fmla="*/ 21 w 21"/>
              <a:gd name="T9" fmla="*/ 32 h 33"/>
              <a:gd name="T10" fmla="*/ 21 w 21"/>
              <a:gd name="T11" fmla="*/ 33 h 33"/>
              <a:gd name="T12" fmla="*/ 3 w 21"/>
              <a:gd name="T13" fmla="*/ 30 h 33"/>
              <a:gd name="T14" fmla="*/ 17 w 21"/>
              <a:gd name="T15" fmla="*/ 30 h 33"/>
              <a:gd name="T16" fmla="*/ 10 w 21"/>
              <a:gd name="T17" fmla="*/ 3 h 33"/>
              <a:gd name="T18" fmla="*/ 3 w 21"/>
              <a:gd name="T19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3">
                <a:moveTo>
                  <a:pt x="21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22"/>
                  <a:pt x="3" y="0"/>
                  <a:pt x="10" y="0"/>
                </a:cubicBezTo>
                <a:cubicBezTo>
                  <a:pt x="17" y="0"/>
                  <a:pt x="20" y="22"/>
                  <a:pt x="21" y="32"/>
                </a:cubicBezTo>
                <a:lnTo>
                  <a:pt x="21" y="33"/>
                </a:lnTo>
                <a:close/>
                <a:moveTo>
                  <a:pt x="3" y="30"/>
                </a:moveTo>
                <a:cubicBezTo>
                  <a:pt x="17" y="30"/>
                  <a:pt x="17" y="30"/>
                  <a:pt x="17" y="30"/>
                </a:cubicBezTo>
                <a:cubicBezTo>
                  <a:pt x="16" y="15"/>
                  <a:pt x="12" y="3"/>
                  <a:pt x="10" y="3"/>
                </a:cubicBezTo>
                <a:cubicBezTo>
                  <a:pt x="7" y="3"/>
                  <a:pt x="4" y="15"/>
                  <a:pt x="3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ŝ1ïḍé">
            <a:extLst>
              <a:ext uri="{FF2B5EF4-FFF2-40B4-BE49-F238E27FC236}">
                <a16:creationId xmlns:a16="http://schemas.microsoft.com/office/drawing/2014/main" id="{0555C5EE-9960-4728-823E-5E3805387114}"/>
              </a:ext>
            </a:extLst>
          </p:cNvPr>
          <p:cNvSpPr/>
          <p:nvPr/>
        </p:nvSpPr>
        <p:spPr bwMode="auto">
          <a:xfrm>
            <a:off x="993454" y="3260844"/>
            <a:ext cx="219471" cy="242230"/>
          </a:xfrm>
          <a:custGeom>
            <a:avLst/>
            <a:gdLst>
              <a:gd name="T0" fmla="*/ 34 w 57"/>
              <a:gd name="T1" fmla="*/ 63 h 63"/>
              <a:gd name="T2" fmla="*/ 5 w 57"/>
              <a:gd name="T3" fmla="*/ 54 h 63"/>
              <a:gd name="T4" fmla="*/ 5 w 57"/>
              <a:gd name="T5" fmla="*/ 54 h 63"/>
              <a:gd name="T6" fmla="*/ 7 w 57"/>
              <a:gd name="T7" fmla="*/ 45 h 63"/>
              <a:gd name="T8" fmla="*/ 9 w 57"/>
              <a:gd name="T9" fmla="*/ 44 h 63"/>
              <a:gd name="T10" fmla="*/ 12 w 57"/>
              <a:gd name="T11" fmla="*/ 44 h 63"/>
              <a:gd name="T12" fmla="*/ 22 w 57"/>
              <a:gd name="T13" fmla="*/ 44 h 63"/>
              <a:gd name="T14" fmla="*/ 32 w 57"/>
              <a:gd name="T15" fmla="*/ 43 h 63"/>
              <a:gd name="T16" fmla="*/ 24 w 57"/>
              <a:gd name="T17" fmla="*/ 40 h 63"/>
              <a:gd name="T18" fmla="*/ 16 w 57"/>
              <a:gd name="T19" fmla="*/ 38 h 63"/>
              <a:gd name="T20" fmla="*/ 0 w 57"/>
              <a:gd name="T21" fmla="*/ 18 h 63"/>
              <a:gd name="T22" fmla="*/ 22 w 57"/>
              <a:gd name="T23" fmla="*/ 0 h 63"/>
              <a:gd name="T24" fmla="*/ 50 w 57"/>
              <a:gd name="T25" fmla="*/ 9 h 63"/>
              <a:gd name="T26" fmla="*/ 50 w 57"/>
              <a:gd name="T27" fmla="*/ 10 h 63"/>
              <a:gd name="T28" fmla="*/ 50 w 57"/>
              <a:gd name="T29" fmla="*/ 23 h 63"/>
              <a:gd name="T30" fmla="*/ 47 w 57"/>
              <a:gd name="T31" fmla="*/ 23 h 63"/>
              <a:gd name="T32" fmla="*/ 47 w 57"/>
              <a:gd name="T33" fmla="*/ 23 h 63"/>
              <a:gd name="T34" fmla="*/ 27 w 57"/>
              <a:gd name="T35" fmla="*/ 16 h 63"/>
              <a:gd name="T36" fmla="*/ 24 w 57"/>
              <a:gd name="T37" fmla="*/ 19 h 63"/>
              <a:gd name="T38" fmla="*/ 33 w 57"/>
              <a:gd name="T39" fmla="*/ 23 h 63"/>
              <a:gd name="T40" fmla="*/ 38 w 57"/>
              <a:gd name="T41" fmla="*/ 24 h 63"/>
              <a:gd name="T42" fmla="*/ 57 w 57"/>
              <a:gd name="T43" fmla="*/ 44 h 63"/>
              <a:gd name="T44" fmla="*/ 34 w 57"/>
              <a:gd name="T45" fmla="*/ 63 h 63"/>
              <a:gd name="T46" fmla="*/ 8 w 57"/>
              <a:gd name="T47" fmla="*/ 53 h 63"/>
              <a:gd name="T48" fmla="*/ 34 w 57"/>
              <a:gd name="T49" fmla="*/ 60 h 63"/>
              <a:gd name="T50" fmla="*/ 54 w 57"/>
              <a:gd name="T51" fmla="*/ 44 h 63"/>
              <a:gd name="T52" fmla="*/ 37 w 57"/>
              <a:gd name="T53" fmla="*/ 27 h 63"/>
              <a:gd name="T54" fmla="*/ 32 w 57"/>
              <a:gd name="T55" fmla="*/ 26 h 63"/>
              <a:gd name="T56" fmla="*/ 21 w 57"/>
              <a:gd name="T57" fmla="*/ 19 h 63"/>
              <a:gd name="T58" fmla="*/ 27 w 57"/>
              <a:gd name="T59" fmla="*/ 13 h 63"/>
              <a:gd name="T60" fmla="*/ 47 w 57"/>
              <a:gd name="T61" fmla="*/ 19 h 63"/>
              <a:gd name="T62" fmla="*/ 47 w 57"/>
              <a:gd name="T63" fmla="*/ 10 h 63"/>
              <a:gd name="T64" fmla="*/ 22 w 57"/>
              <a:gd name="T65" fmla="*/ 3 h 63"/>
              <a:gd name="T66" fmla="*/ 3 w 57"/>
              <a:gd name="T67" fmla="*/ 18 h 63"/>
              <a:gd name="T68" fmla="*/ 17 w 57"/>
              <a:gd name="T69" fmla="*/ 35 h 63"/>
              <a:gd name="T70" fmla="*/ 25 w 57"/>
              <a:gd name="T71" fmla="*/ 37 h 63"/>
              <a:gd name="T72" fmla="*/ 35 w 57"/>
              <a:gd name="T73" fmla="*/ 43 h 63"/>
              <a:gd name="T74" fmla="*/ 22 w 57"/>
              <a:gd name="T75" fmla="*/ 47 h 63"/>
              <a:gd name="T76" fmla="*/ 11 w 57"/>
              <a:gd name="T77" fmla="*/ 47 h 63"/>
              <a:gd name="T78" fmla="*/ 9 w 57"/>
              <a:gd name="T79" fmla="*/ 47 h 63"/>
              <a:gd name="T80" fmla="*/ 8 w 57"/>
              <a:gd name="T81" fmla="*/ 5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" h="63">
                <a:moveTo>
                  <a:pt x="34" y="63"/>
                </a:moveTo>
                <a:cubicBezTo>
                  <a:pt x="26" y="63"/>
                  <a:pt x="9" y="59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2"/>
                  <a:pt x="5" y="47"/>
                  <a:pt x="7" y="45"/>
                </a:cubicBezTo>
                <a:cubicBezTo>
                  <a:pt x="7" y="44"/>
                  <a:pt x="8" y="44"/>
                  <a:pt x="9" y="44"/>
                </a:cubicBezTo>
                <a:cubicBezTo>
                  <a:pt x="10" y="44"/>
                  <a:pt x="10" y="44"/>
                  <a:pt x="12" y="44"/>
                </a:cubicBezTo>
                <a:cubicBezTo>
                  <a:pt x="14" y="44"/>
                  <a:pt x="18" y="44"/>
                  <a:pt x="22" y="44"/>
                </a:cubicBezTo>
                <a:cubicBezTo>
                  <a:pt x="29" y="44"/>
                  <a:pt x="31" y="43"/>
                  <a:pt x="32" y="43"/>
                </a:cubicBezTo>
                <a:cubicBezTo>
                  <a:pt x="31" y="42"/>
                  <a:pt x="27" y="41"/>
                  <a:pt x="24" y="40"/>
                </a:cubicBezTo>
                <a:cubicBezTo>
                  <a:pt x="22" y="39"/>
                  <a:pt x="19" y="39"/>
                  <a:pt x="16" y="38"/>
                </a:cubicBezTo>
                <a:cubicBezTo>
                  <a:pt x="5" y="34"/>
                  <a:pt x="0" y="27"/>
                  <a:pt x="0" y="18"/>
                </a:cubicBezTo>
                <a:cubicBezTo>
                  <a:pt x="0" y="5"/>
                  <a:pt x="13" y="0"/>
                  <a:pt x="22" y="0"/>
                </a:cubicBezTo>
                <a:cubicBezTo>
                  <a:pt x="29" y="0"/>
                  <a:pt x="47" y="3"/>
                  <a:pt x="50" y="9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23"/>
                  <a:pt x="50" y="23"/>
                  <a:pt x="50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0"/>
                  <a:pt x="34" y="16"/>
                  <a:pt x="27" y="16"/>
                </a:cubicBezTo>
                <a:cubicBezTo>
                  <a:pt x="26" y="16"/>
                  <a:pt x="24" y="16"/>
                  <a:pt x="24" y="19"/>
                </a:cubicBezTo>
                <a:cubicBezTo>
                  <a:pt x="24" y="20"/>
                  <a:pt x="29" y="22"/>
                  <a:pt x="33" y="23"/>
                </a:cubicBezTo>
                <a:cubicBezTo>
                  <a:pt x="35" y="23"/>
                  <a:pt x="36" y="24"/>
                  <a:pt x="38" y="24"/>
                </a:cubicBezTo>
                <a:cubicBezTo>
                  <a:pt x="46" y="27"/>
                  <a:pt x="57" y="31"/>
                  <a:pt x="57" y="44"/>
                </a:cubicBezTo>
                <a:cubicBezTo>
                  <a:pt x="57" y="57"/>
                  <a:pt x="45" y="63"/>
                  <a:pt x="34" y="63"/>
                </a:cubicBezTo>
                <a:close/>
                <a:moveTo>
                  <a:pt x="8" y="53"/>
                </a:moveTo>
                <a:cubicBezTo>
                  <a:pt x="11" y="56"/>
                  <a:pt x="26" y="60"/>
                  <a:pt x="34" y="60"/>
                </a:cubicBezTo>
                <a:cubicBezTo>
                  <a:pt x="44" y="60"/>
                  <a:pt x="54" y="55"/>
                  <a:pt x="54" y="44"/>
                </a:cubicBezTo>
                <a:cubicBezTo>
                  <a:pt x="54" y="33"/>
                  <a:pt x="45" y="30"/>
                  <a:pt x="37" y="27"/>
                </a:cubicBezTo>
                <a:cubicBezTo>
                  <a:pt x="35" y="27"/>
                  <a:pt x="34" y="26"/>
                  <a:pt x="32" y="26"/>
                </a:cubicBezTo>
                <a:cubicBezTo>
                  <a:pt x="26" y="24"/>
                  <a:pt x="21" y="22"/>
                  <a:pt x="21" y="19"/>
                </a:cubicBezTo>
                <a:cubicBezTo>
                  <a:pt x="21" y="15"/>
                  <a:pt x="24" y="13"/>
                  <a:pt x="27" y="13"/>
                </a:cubicBezTo>
                <a:cubicBezTo>
                  <a:pt x="31" y="13"/>
                  <a:pt x="42" y="15"/>
                  <a:pt x="47" y="19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7"/>
                  <a:pt x="30" y="3"/>
                  <a:pt x="22" y="3"/>
                </a:cubicBezTo>
                <a:cubicBezTo>
                  <a:pt x="14" y="3"/>
                  <a:pt x="3" y="7"/>
                  <a:pt x="3" y="18"/>
                </a:cubicBezTo>
                <a:cubicBezTo>
                  <a:pt x="3" y="26"/>
                  <a:pt x="7" y="32"/>
                  <a:pt x="17" y="35"/>
                </a:cubicBezTo>
                <a:cubicBezTo>
                  <a:pt x="20" y="36"/>
                  <a:pt x="23" y="37"/>
                  <a:pt x="25" y="37"/>
                </a:cubicBezTo>
                <a:cubicBezTo>
                  <a:pt x="31" y="39"/>
                  <a:pt x="35" y="40"/>
                  <a:pt x="35" y="43"/>
                </a:cubicBezTo>
                <a:cubicBezTo>
                  <a:pt x="35" y="46"/>
                  <a:pt x="32" y="47"/>
                  <a:pt x="22" y="47"/>
                </a:cubicBezTo>
                <a:cubicBezTo>
                  <a:pt x="18" y="47"/>
                  <a:pt x="14" y="47"/>
                  <a:pt x="11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8" y="48"/>
                  <a:pt x="8" y="51"/>
                  <a:pt x="8" y="5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Sļïďe">
            <a:extLst>
              <a:ext uri="{FF2B5EF4-FFF2-40B4-BE49-F238E27FC236}">
                <a16:creationId xmlns:a16="http://schemas.microsoft.com/office/drawing/2014/main" id="{3E1F9C74-7B1E-4174-B1A8-6CCF6C90A212}"/>
              </a:ext>
            </a:extLst>
          </p:cNvPr>
          <p:cNvSpPr/>
          <p:nvPr/>
        </p:nvSpPr>
        <p:spPr bwMode="auto">
          <a:xfrm>
            <a:off x="1063360" y="3215324"/>
            <a:ext cx="84536" cy="61776"/>
          </a:xfrm>
          <a:custGeom>
            <a:avLst/>
            <a:gdLst>
              <a:gd name="T0" fmla="*/ 45 w 52"/>
              <a:gd name="T1" fmla="*/ 38 h 38"/>
              <a:gd name="T2" fmla="*/ 38 w 52"/>
              <a:gd name="T3" fmla="*/ 35 h 38"/>
              <a:gd name="T4" fmla="*/ 42 w 52"/>
              <a:gd name="T5" fmla="*/ 14 h 38"/>
              <a:gd name="T6" fmla="*/ 7 w 52"/>
              <a:gd name="T7" fmla="*/ 9 h 38"/>
              <a:gd name="T8" fmla="*/ 12 w 52"/>
              <a:gd name="T9" fmla="*/ 31 h 38"/>
              <a:gd name="T10" fmla="*/ 4 w 52"/>
              <a:gd name="T11" fmla="*/ 31 h 38"/>
              <a:gd name="T12" fmla="*/ 0 w 52"/>
              <a:gd name="T13" fmla="*/ 0 h 38"/>
              <a:gd name="T14" fmla="*/ 52 w 52"/>
              <a:gd name="T15" fmla="*/ 9 h 38"/>
              <a:gd name="T16" fmla="*/ 45 w 52"/>
              <a:gd name="T1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38">
                <a:moveTo>
                  <a:pt x="45" y="38"/>
                </a:moveTo>
                <a:lnTo>
                  <a:pt x="38" y="35"/>
                </a:lnTo>
                <a:lnTo>
                  <a:pt x="42" y="14"/>
                </a:lnTo>
                <a:lnTo>
                  <a:pt x="7" y="9"/>
                </a:lnTo>
                <a:lnTo>
                  <a:pt x="12" y="31"/>
                </a:lnTo>
                <a:lnTo>
                  <a:pt x="4" y="31"/>
                </a:lnTo>
                <a:lnTo>
                  <a:pt x="0" y="0"/>
                </a:lnTo>
                <a:lnTo>
                  <a:pt x="52" y="9"/>
                </a:lnTo>
                <a:lnTo>
                  <a:pt x="45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ṩḷíḓè">
            <a:extLst>
              <a:ext uri="{FF2B5EF4-FFF2-40B4-BE49-F238E27FC236}">
                <a16:creationId xmlns:a16="http://schemas.microsoft.com/office/drawing/2014/main" id="{417E57D1-F897-44AA-96D7-1795FD4D95E6}"/>
              </a:ext>
            </a:extLst>
          </p:cNvPr>
          <p:cNvSpPr/>
          <p:nvPr/>
        </p:nvSpPr>
        <p:spPr bwMode="auto">
          <a:xfrm>
            <a:off x="1069863" y="3491693"/>
            <a:ext cx="86163" cy="47145"/>
          </a:xfrm>
          <a:custGeom>
            <a:avLst/>
            <a:gdLst>
              <a:gd name="T0" fmla="*/ 53 w 53"/>
              <a:gd name="T1" fmla="*/ 29 h 29"/>
              <a:gd name="T2" fmla="*/ 0 w 53"/>
              <a:gd name="T3" fmla="*/ 29 h 29"/>
              <a:gd name="T4" fmla="*/ 0 w 53"/>
              <a:gd name="T5" fmla="*/ 0 h 29"/>
              <a:gd name="T6" fmla="*/ 8 w 53"/>
              <a:gd name="T7" fmla="*/ 0 h 29"/>
              <a:gd name="T8" fmla="*/ 8 w 53"/>
              <a:gd name="T9" fmla="*/ 22 h 29"/>
              <a:gd name="T10" fmla="*/ 43 w 53"/>
              <a:gd name="T11" fmla="*/ 22 h 29"/>
              <a:gd name="T12" fmla="*/ 38 w 53"/>
              <a:gd name="T13" fmla="*/ 5 h 29"/>
              <a:gd name="T14" fmla="*/ 46 w 53"/>
              <a:gd name="T15" fmla="*/ 3 h 29"/>
              <a:gd name="T16" fmla="*/ 53 w 53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9">
                <a:moveTo>
                  <a:pt x="53" y="29"/>
                </a:moveTo>
                <a:lnTo>
                  <a:pt x="0" y="29"/>
                </a:lnTo>
                <a:lnTo>
                  <a:pt x="0" y="0"/>
                </a:lnTo>
                <a:lnTo>
                  <a:pt x="8" y="0"/>
                </a:lnTo>
                <a:lnTo>
                  <a:pt x="8" y="22"/>
                </a:lnTo>
                <a:lnTo>
                  <a:pt x="43" y="22"/>
                </a:lnTo>
                <a:lnTo>
                  <a:pt x="38" y="5"/>
                </a:lnTo>
                <a:lnTo>
                  <a:pt x="46" y="3"/>
                </a:lnTo>
                <a:lnTo>
                  <a:pt x="53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ṩliḓê">
            <a:extLst>
              <a:ext uri="{FF2B5EF4-FFF2-40B4-BE49-F238E27FC236}">
                <a16:creationId xmlns:a16="http://schemas.microsoft.com/office/drawing/2014/main" id="{598311AB-7E0B-41CF-BC4D-872C4B2CD432}"/>
              </a:ext>
            </a:extLst>
          </p:cNvPr>
          <p:cNvSpPr/>
          <p:nvPr/>
        </p:nvSpPr>
        <p:spPr bwMode="auto">
          <a:xfrm>
            <a:off x="1125909" y="1797964"/>
            <a:ext cx="2397031" cy="2877112"/>
          </a:xfrm>
          <a:custGeom>
            <a:avLst/>
            <a:gdLst>
              <a:gd name="T0" fmla="*/ 212 w 423"/>
              <a:gd name="T1" fmla="*/ 0 h 508"/>
              <a:gd name="T2" fmla="*/ 0 w 423"/>
              <a:gd name="T3" fmla="*/ 212 h 508"/>
              <a:gd name="T4" fmla="*/ 58 w 423"/>
              <a:gd name="T5" fmla="*/ 360 h 508"/>
              <a:gd name="T6" fmla="*/ 122 w 423"/>
              <a:gd name="T7" fmla="*/ 508 h 508"/>
              <a:gd name="T8" fmla="*/ 212 w 423"/>
              <a:gd name="T9" fmla="*/ 508 h 508"/>
              <a:gd name="T10" fmla="*/ 302 w 423"/>
              <a:gd name="T11" fmla="*/ 508 h 508"/>
              <a:gd name="T12" fmla="*/ 366 w 423"/>
              <a:gd name="T13" fmla="*/ 360 h 508"/>
              <a:gd name="T14" fmla="*/ 423 w 423"/>
              <a:gd name="T15" fmla="*/ 213 h 508"/>
              <a:gd name="T16" fmla="*/ 212 w 423"/>
              <a:gd name="T17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3" h="508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268"/>
                  <a:pt x="29" y="316"/>
                  <a:pt x="58" y="360"/>
                </a:cubicBezTo>
                <a:cubicBezTo>
                  <a:pt x="122" y="456"/>
                  <a:pt x="85" y="508"/>
                  <a:pt x="122" y="508"/>
                </a:cubicBezTo>
                <a:cubicBezTo>
                  <a:pt x="212" y="508"/>
                  <a:pt x="212" y="508"/>
                  <a:pt x="212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39" y="508"/>
                  <a:pt x="302" y="456"/>
                  <a:pt x="366" y="360"/>
                </a:cubicBezTo>
                <a:cubicBezTo>
                  <a:pt x="395" y="316"/>
                  <a:pt x="423" y="269"/>
                  <a:pt x="423" y="213"/>
                </a:cubicBezTo>
                <a:cubicBezTo>
                  <a:pt x="423" y="97"/>
                  <a:pt x="329" y="0"/>
                  <a:pt x="212" y="0"/>
                </a:cubicBezTo>
                <a:close/>
              </a:path>
            </a:pathLst>
          </a:custGeom>
          <a:solidFill>
            <a:srgbClr val="FCC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ṧľîḓé">
            <a:extLst>
              <a:ext uri="{FF2B5EF4-FFF2-40B4-BE49-F238E27FC236}">
                <a16:creationId xmlns:a16="http://schemas.microsoft.com/office/drawing/2014/main" id="{1B4813FF-C455-496D-BA56-8384FDB85203}"/>
              </a:ext>
            </a:extLst>
          </p:cNvPr>
          <p:cNvSpPr/>
          <p:nvPr/>
        </p:nvSpPr>
        <p:spPr bwMode="auto">
          <a:xfrm>
            <a:off x="1639800" y="2210429"/>
            <a:ext cx="1883140" cy="2464647"/>
          </a:xfrm>
          <a:custGeom>
            <a:avLst/>
            <a:gdLst>
              <a:gd name="T0" fmla="*/ 279 w 332"/>
              <a:gd name="T1" fmla="*/ 0 h 435"/>
              <a:gd name="T2" fmla="*/ 279 w 332"/>
              <a:gd name="T3" fmla="*/ 9 h 435"/>
              <a:gd name="T4" fmla="*/ 0 w 332"/>
              <a:gd name="T5" fmla="*/ 355 h 435"/>
              <a:gd name="T6" fmla="*/ 31 w 332"/>
              <a:gd name="T7" fmla="*/ 435 h 435"/>
              <a:gd name="T8" fmla="*/ 121 w 332"/>
              <a:gd name="T9" fmla="*/ 435 h 435"/>
              <a:gd name="T10" fmla="*/ 211 w 332"/>
              <a:gd name="T11" fmla="*/ 435 h 435"/>
              <a:gd name="T12" fmla="*/ 275 w 332"/>
              <a:gd name="T13" fmla="*/ 287 h 435"/>
              <a:gd name="T14" fmla="*/ 332 w 332"/>
              <a:gd name="T15" fmla="*/ 140 h 435"/>
              <a:gd name="T16" fmla="*/ 279 w 332"/>
              <a:gd name="T17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2" h="435">
                <a:moveTo>
                  <a:pt x="279" y="0"/>
                </a:moveTo>
                <a:cubicBezTo>
                  <a:pt x="279" y="3"/>
                  <a:pt x="279" y="6"/>
                  <a:pt x="279" y="9"/>
                </a:cubicBezTo>
                <a:cubicBezTo>
                  <a:pt x="279" y="179"/>
                  <a:pt x="160" y="321"/>
                  <a:pt x="0" y="355"/>
                </a:cubicBezTo>
                <a:cubicBezTo>
                  <a:pt x="16" y="407"/>
                  <a:pt x="5" y="435"/>
                  <a:pt x="31" y="435"/>
                </a:cubicBezTo>
                <a:cubicBezTo>
                  <a:pt x="121" y="435"/>
                  <a:pt x="121" y="435"/>
                  <a:pt x="121" y="435"/>
                </a:cubicBezTo>
                <a:cubicBezTo>
                  <a:pt x="211" y="435"/>
                  <a:pt x="211" y="435"/>
                  <a:pt x="211" y="435"/>
                </a:cubicBezTo>
                <a:cubicBezTo>
                  <a:pt x="248" y="435"/>
                  <a:pt x="211" y="383"/>
                  <a:pt x="275" y="287"/>
                </a:cubicBezTo>
                <a:cubicBezTo>
                  <a:pt x="304" y="243"/>
                  <a:pt x="332" y="196"/>
                  <a:pt x="332" y="140"/>
                </a:cubicBezTo>
                <a:cubicBezTo>
                  <a:pt x="332" y="87"/>
                  <a:pt x="312" y="37"/>
                  <a:pt x="279" y="0"/>
                </a:cubicBezTo>
                <a:close/>
              </a:path>
            </a:pathLst>
          </a:custGeom>
          <a:solidFill>
            <a:srgbClr val="FBB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Sľïďê">
            <a:extLst>
              <a:ext uri="{FF2B5EF4-FFF2-40B4-BE49-F238E27FC236}">
                <a16:creationId xmlns:a16="http://schemas.microsoft.com/office/drawing/2014/main" id="{362986F0-0085-4032-80CB-34D5F1F17BD7}"/>
              </a:ext>
            </a:extLst>
          </p:cNvPr>
          <p:cNvSpPr/>
          <p:nvPr/>
        </p:nvSpPr>
        <p:spPr bwMode="auto">
          <a:xfrm>
            <a:off x="1670229" y="3231448"/>
            <a:ext cx="1311774" cy="1524768"/>
          </a:xfrm>
          <a:custGeom>
            <a:avLst/>
            <a:gdLst>
              <a:gd name="T0" fmla="*/ 13 w 232"/>
              <a:gd name="T1" fmla="*/ 38 h 269"/>
              <a:gd name="T2" fmla="*/ 4 w 232"/>
              <a:gd name="T3" fmla="*/ 37 h 269"/>
              <a:gd name="T4" fmla="*/ 3 w 232"/>
              <a:gd name="T5" fmla="*/ 46 h 269"/>
              <a:gd name="T6" fmla="*/ 6 w 232"/>
              <a:gd name="T7" fmla="*/ 51 h 269"/>
              <a:gd name="T8" fmla="*/ 77 w 232"/>
              <a:gd name="T9" fmla="*/ 265 h 269"/>
              <a:gd name="T10" fmla="*/ 83 w 232"/>
              <a:gd name="T11" fmla="*/ 269 h 269"/>
              <a:gd name="T12" fmla="*/ 85 w 232"/>
              <a:gd name="T13" fmla="*/ 269 h 269"/>
              <a:gd name="T14" fmla="*/ 89 w 232"/>
              <a:gd name="T15" fmla="*/ 260 h 269"/>
              <a:gd name="T16" fmla="*/ 24 w 232"/>
              <a:gd name="T17" fmla="*/ 63 h 269"/>
              <a:gd name="T18" fmla="*/ 76 w 232"/>
              <a:gd name="T19" fmla="*/ 69 h 269"/>
              <a:gd name="T20" fmla="*/ 85 w 232"/>
              <a:gd name="T21" fmla="*/ 64 h 269"/>
              <a:gd name="T22" fmla="*/ 113 w 232"/>
              <a:gd name="T23" fmla="*/ 73 h 269"/>
              <a:gd name="T24" fmla="*/ 145 w 232"/>
              <a:gd name="T25" fmla="*/ 62 h 269"/>
              <a:gd name="T26" fmla="*/ 161 w 232"/>
              <a:gd name="T27" fmla="*/ 68 h 269"/>
              <a:gd name="T28" fmla="*/ 210 w 232"/>
              <a:gd name="T29" fmla="*/ 65 h 269"/>
              <a:gd name="T30" fmla="*/ 146 w 232"/>
              <a:gd name="T31" fmla="*/ 260 h 269"/>
              <a:gd name="T32" fmla="*/ 150 w 232"/>
              <a:gd name="T33" fmla="*/ 269 h 269"/>
              <a:gd name="T34" fmla="*/ 152 w 232"/>
              <a:gd name="T35" fmla="*/ 269 h 269"/>
              <a:gd name="T36" fmla="*/ 158 w 232"/>
              <a:gd name="T37" fmla="*/ 265 h 269"/>
              <a:gd name="T38" fmla="*/ 228 w 232"/>
              <a:gd name="T39" fmla="*/ 50 h 269"/>
              <a:gd name="T40" fmla="*/ 230 w 232"/>
              <a:gd name="T41" fmla="*/ 48 h 269"/>
              <a:gd name="T42" fmla="*/ 229 w 232"/>
              <a:gd name="T43" fmla="*/ 39 h 269"/>
              <a:gd name="T44" fmla="*/ 220 w 232"/>
              <a:gd name="T45" fmla="*/ 40 h 269"/>
              <a:gd name="T46" fmla="*/ 165 w 232"/>
              <a:gd name="T47" fmla="*/ 55 h 269"/>
              <a:gd name="T48" fmla="*/ 154 w 232"/>
              <a:gd name="T49" fmla="*/ 52 h 269"/>
              <a:gd name="T50" fmla="*/ 160 w 232"/>
              <a:gd name="T51" fmla="*/ 31 h 269"/>
              <a:gd name="T52" fmla="*/ 146 w 232"/>
              <a:gd name="T53" fmla="*/ 3 h 269"/>
              <a:gd name="T54" fmla="*/ 132 w 232"/>
              <a:gd name="T55" fmla="*/ 3 h 269"/>
              <a:gd name="T56" fmla="*/ 123 w 232"/>
              <a:gd name="T57" fmla="*/ 32 h 269"/>
              <a:gd name="T58" fmla="*/ 134 w 232"/>
              <a:gd name="T59" fmla="*/ 54 h 269"/>
              <a:gd name="T60" fmla="*/ 95 w 232"/>
              <a:gd name="T61" fmla="*/ 55 h 269"/>
              <a:gd name="T62" fmla="*/ 103 w 232"/>
              <a:gd name="T63" fmla="*/ 32 h 269"/>
              <a:gd name="T64" fmla="*/ 92 w 232"/>
              <a:gd name="T65" fmla="*/ 4 h 269"/>
              <a:gd name="T66" fmla="*/ 77 w 232"/>
              <a:gd name="T67" fmla="*/ 4 h 269"/>
              <a:gd name="T68" fmla="*/ 66 w 232"/>
              <a:gd name="T69" fmla="*/ 32 h 269"/>
              <a:gd name="T70" fmla="*/ 75 w 232"/>
              <a:gd name="T71" fmla="*/ 55 h 269"/>
              <a:gd name="T72" fmla="*/ 72 w 232"/>
              <a:gd name="T73" fmla="*/ 56 h 269"/>
              <a:gd name="T74" fmla="*/ 13 w 232"/>
              <a:gd name="T75" fmla="*/ 38 h 269"/>
              <a:gd name="T76" fmla="*/ 140 w 232"/>
              <a:gd name="T77" fmla="*/ 14 h 269"/>
              <a:gd name="T78" fmla="*/ 140 w 232"/>
              <a:gd name="T79" fmla="*/ 14 h 269"/>
              <a:gd name="T80" fmla="*/ 140 w 232"/>
              <a:gd name="T81" fmla="*/ 14 h 269"/>
              <a:gd name="T82" fmla="*/ 147 w 232"/>
              <a:gd name="T83" fmla="*/ 32 h 269"/>
              <a:gd name="T84" fmla="*/ 143 w 232"/>
              <a:gd name="T85" fmla="*/ 45 h 269"/>
              <a:gd name="T86" fmla="*/ 136 w 232"/>
              <a:gd name="T87" fmla="*/ 31 h 269"/>
              <a:gd name="T88" fmla="*/ 140 w 232"/>
              <a:gd name="T89" fmla="*/ 14 h 269"/>
              <a:gd name="T90" fmla="*/ 84 w 232"/>
              <a:gd name="T91" fmla="*/ 15 h 269"/>
              <a:gd name="T92" fmla="*/ 84 w 232"/>
              <a:gd name="T93" fmla="*/ 15 h 269"/>
              <a:gd name="T94" fmla="*/ 85 w 232"/>
              <a:gd name="T95" fmla="*/ 16 h 269"/>
              <a:gd name="T96" fmla="*/ 89 w 232"/>
              <a:gd name="T97" fmla="*/ 31 h 269"/>
              <a:gd name="T98" fmla="*/ 85 w 232"/>
              <a:gd name="T99" fmla="*/ 47 h 269"/>
              <a:gd name="T100" fmla="*/ 79 w 232"/>
              <a:gd name="T101" fmla="*/ 31 h 269"/>
              <a:gd name="T102" fmla="*/ 84 w 232"/>
              <a:gd name="T103" fmla="*/ 15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" h="269">
                <a:moveTo>
                  <a:pt x="13" y="38"/>
                </a:moveTo>
                <a:cubicBezTo>
                  <a:pt x="11" y="35"/>
                  <a:pt x="6" y="35"/>
                  <a:pt x="4" y="37"/>
                </a:cubicBezTo>
                <a:cubicBezTo>
                  <a:pt x="1" y="39"/>
                  <a:pt x="0" y="44"/>
                  <a:pt x="3" y="46"/>
                </a:cubicBezTo>
                <a:cubicBezTo>
                  <a:pt x="4" y="48"/>
                  <a:pt x="5" y="49"/>
                  <a:pt x="6" y="51"/>
                </a:cubicBezTo>
                <a:cubicBezTo>
                  <a:pt x="77" y="265"/>
                  <a:pt x="77" y="265"/>
                  <a:pt x="77" y="265"/>
                </a:cubicBezTo>
                <a:cubicBezTo>
                  <a:pt x="77" y="267"/>
                  <a:pt x="80" y="269"/>
                  <a:pt x="83" y="269"/>
                </a:cubicBezTo>
                <a:cubicBezTo>
                  <a:pt x="83" y="269"/>
                  <a:pt x="84" y="269"/>
                  <a:pt x="85" y="269"/>
                </a:cubicBezTo>
                <a:cubicBezTo>
                  <a:pt x="88" y="268"/>
                  <a:pt x="90" y="264"/>
                  <a:pt x="89" y="260"/>
                </a:cubicBezTo>
                <a:cubicBezTo>
                  <a:pt x="24" y="63"/>
                  <a:pt x="24" y="63"/>
                  <a:pt x="24" y="63"/>
                </a:cubicBezTo>
                <a:cubicBezTo>
                  <a:pt x="40" y="70"/>
                  <a:pt x="60" y="74"/>
                  <a:pt x="76" y="69"/>
                </a:cubicBezTo>
                <a:cubicBezTo>
                  <a:pt x="79" y="68"/>
                  <a:pt x="82" y="66"/>
                  <a:pt x="85" y="64"/>
                </a:cubicBezTo>
                <a:cubicBezTo>
                  <a:pt x="93" y="70"/>
                  <a:pt x="103" y="73"/>
                  <a:pt x="113" y="73"/>
                </a:cubicBezTo>
                <a:cubicBezTo>
                  <a:pt x="125" y="73"/>
                  <a:pt x="136" y="69"/>
                  <a:pt x="145" y="62"/>
                </a:cubicBezTo>
                <a:cubicBezTo>
                  <a:pt x="150" y="64"/>
                  <a:pt x="155" y="67"/>
                  <a:pt x="161" y="68"/>
                </a:cubicBezTo>
                <a:cubicBezTo>
                  <a:pt x="180" y="73"/>
                  <a:pt x="196" y="72"/>
                  <a:pt x="210" y="65"/>
                </a:cubicBezTo>
                <a:cubicBezTo>
                  <a:pt x="146" y="260"/>
                  <a:pt x="146" y="260"/>
                  <a:pt x="146" y="260"/>
                </a:cubicBezTo>
                <a:cubicBezTo>
                  <a:pt x="144" y="264"/>
                  <a:pt x="146" y="268"/>
                  <a:pt x="150" y="269"/>
                </a:cubicBezTo>
                <a:cubicBezTo>
                  <a:pt x="150" y="269"/>
                  <a:pt x="151" y="269"/>
                  <a:pt x="152" y="269"/>
                </a:cubicBezTo>
                <a:cubicBezTo>
                  <a:pt x="155" y="269"/>
                  <a:pt x="157" y="267"/>
                  <a:pt x="158" y="265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29" y="50"/>
                  <a:pt x="230" y="49"/>
                  <a:pt x="230" y="48"/>
                </a:cubicBezTo>
                <a:cubicBezTo>
                  <a:pt x="232" y="45"/>
                  <a:pt x="232" y="41"/>
                  <a:pt x="229" y="39"/>
                </a:cubicBezTo>
                <a:cubicBezTo>
                  <a:pt x="226" y="37"/>
                  <a:pt x="222" y="37"/>
                  <a:pt x="220" y="40"/>
                </a:cubicBezTo>
                <a:cubicBezTo>
                  <a:pt x="207" y="56"/>
                  <a:pt x="189" y="62"/>
                  <a:pt x="165" y="55"/>
                </a:cubicBezTo>
                <a:cubicBezTo>
                  <a:pt x="162" y="55"/>
                  <a:pt x="158" y="54"/>
                  <a:pt x="154" y="52"/>
                </a:cubicBezTo>
                <a:cubicBezTo>
                  <a:pt x="158" y="46"/>
                  <a:pt x="160" y="38"/>
                  <a:pt x="160" y="31"/>
                </a:cubicBezTo>
                <a:cubicBezTo>
                  <a:pt x="159" y="17"/>
                  <a:pt x="154" y="7"/>
                  <a:pt x="146" y="3"/>
                </a:cubicBezTo>
                <a:cubicBezTo>
                  <a:pt x="142" y="0"/>
                  <a:pt x="137" y="0"/>
                  <a:pt x="132" y="3"/>
                </a:cubicBezTo>
                <a:cubicBezTo>
                  <a:pt x="125" y="8"/>
                  <a:pt x="122" y="18"/>
                  <a:pt x="123" y="32"/>
                </a:cubicBezTo>
                <a:cubicBezTo>
                  <a:pt x="124" y="40"/>
                  <a:pt x="127" y="48"/>
                  <a:pt x="134" y="54"/>
                </a:cubicBezTo>
                <a:cubicBezTo>
                  <a:pt x="123" y="61"/>
                  <a:pt x="107" y="61"/>
                  <a:pt x="95" y="55"/>
                </a:cubicBezTo>
                <a:cubicBezTo>
                  <a:pt x="99" y="49"/>
                  <a:pt x="102" y="41"/>
                  <a:pt x="103" y="32"/>
                </a:cubicBezTo>
                <a:cubicBezTo>
                  <a:pt x="103" y="19"/>
                  <a:pt x="99" y="9"/>
                  <a:pt x="92" y="4"/>
                </a:cubicBezTo>
                <a:cubicBezTo>
                  <a:pt x="87" y="1"/>
                  <a:pt x="82" y="1"/>
                  <a:pt x="77" y="4"/>
                </a:cubicBezTo>
                <a:cubicBezTo>
                  <a:pt x="70" y="8"/>
                  <a:pt x="65" y="18"/>
                  <a:pt x="66" y="32"/>
                </a:cubicBezTo>
                <a:cubicBezTo>
                  <a:pt x="66" y="40"/>
                  <a:pt x="69" y="48"/>
                  <a:pt x="75" y="55"/>
                </a:cubicBezTo>
                <a:cubicBezTo>
                  <a:pt x="74" y="56"/>
                  <a:pt x="73" y="56"/>
                  <a:pt x="72" y="56"/>
                </a:cubicBezTo>
                <a:cubicBezTo>
                  <a:pt x="52" y="63"/>
                  <a:pt x="23" y="52"/>
                  <a:pt x="13" y="38"/>
                </a:cubicBezTo>
                <a:close/>
                <a:moveTo>
                  <a:pt x="140" y="14"/>
                </a:moveTo>
                <a:cubicBezTo>
                  <a:pt x="140" y="14"/>
                  <a:pt x="140" y="14"/>
                  <a:pt x="14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2" y="15"/>
                  <a:pt x="146" y="20"/>
                  <a:pt x="147" y="32"/>
                </a:cubicBezTo>
                <a:cubicBezTo>
                  <a:pt x="147" y="36"/>
                  <a:pt x="145" y="41"/>
                  <a:pt x="143" y="45"/>
                </a:cubicBezTo>
                <a:cubicBezTo>
                  <a:pt x="139" y="41"/>
                  <a:pt x="137" y="37"/>
                  <a:pt x="136" y="31"/>
                </a:cubicBezTo>
                <a:cubicBezTo>
                  <a:pt x="135" y="21"/>
                  <a:pt x="138" y="15"/>
                  <a:pt x="140" y="14"/>
                </a:cubicBezTo>
                <a:close/>
                <a:moveTo>
                  <a:pt x="84" y="15"/>
                </a:moveTo>
                <a:cubicBezTo>
                  <a:pt x="84" y="15"/>
                  <a:pt x="84" y="15"/>
                  <a:pt x="84" y="15"/>
                </a:cubicBezTo>
                <a:cubicBezTo>
                  <a:pt x="84" y="15"/>
                  <a:pt x="85" y="15"/>
                  <a:pt x="85" y="16"/>
                </a:cubicBezTo>
                <a:cubicBezTo>
                  <a:pt x="87" y="17"/>
                  <a:pt x="90" y="21"/>
                  <a:pt x="89" y="31"/>
                </a:cubicBezTo>
                <a:cubicBezTo>
                  <a:pt x="89" y="37"/>
                  <a:pt x="88" y="43"/>
                  <a:pt x="85" y="47"/>
                </a:cubicBezTo>
                <a:cubicBezTo>
                  <a:pt x="81" y="42"/>
                  <a:pt x="79" y="37"/>
                  <a:pt x="79" y="31"/>
                </a:cubicBezTo>
                <a:cubicBezTo>
                  <a:pt x="79" y="21"/>
                  <a:pt x="82" y="16"/>
                  <a:pt x="84" y="15"/>
                </a:cubicBezTo>
                <a:close/>
              </a:path>
            </a:pathLst>
          </a:custGeom>
          <a:solidFill>
            <a:srgbClr val="3B5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ŝḷîde">
            <a:extLst>
              <a:ext uri="{FF2B5EF4-FFF2-40B4-BE49-F238E27FC236}">
                <a16:creationId xmlns:a16="http://schemas.microsoft.com/office/drawing/2014/main" id="{2CCF57F7-0DFC-4468-A42F-EDD3FD25D235}"/>
              </a:ext>
            </a:extLst>
          </p:cNvPr>
          <p:cNvSpPr/>
          <p:nvPr/>
        </p:nvSpPr>
        <p:spPr bwMode="auto">
          <a:xfrm>
            <a:off x="2508682" y="3441061"/>
            <a:ext cx="473320" cy="1234015"/>
          </a:xfrm>
          <a:custGeom>
            <a:avLst/>
            <a:gdLst>
              <a:gd name="T0" fmla="*/ 62 w 84"/>
              <a:gd name="T1" fmla="*/ 28 h 218"/>
              <a:gd name="T2" fmla="*/ 0 w 84"/>
              <a:gd name="T3" fmla="*/ 218 h 218"/>
              <a:gd name="T4" fmla="*/ 13 w 84"/>
              <a:gd name="T5" fmla="*/ 218 h 218"/>
              <a:gd name="T6" fmla="*/ 80 w 84"/>
              <a:gd name="T7" fmla="*/ 13 h 218"/>
              <a:gd name="T8" fmla="*/ 82 w 84"/>
              <a:gd name="T9" fmla="*/ 11 h 218"/>
              <a:gd name="T10" fmla="*/ 81 w 84"/>
              <a:gd name="T11" fmla="*/ 2 h 218"/>
              <a:gd name="T12" fmla="*/ 72 w 84"/>
              <a:gd name="T13" fmla="*/ 3 h 218"/>
              <a:gd name="T14" fmla="*/ 43 w 84"/>
              <a:gd name="T15" fmla="*/ 20 h 218"/>
              <a:gd name="T16" fmla="*/ 31 w 84"/>
              <a:gd name="T17" fmla="*/ 34 h 218"/>
              <a:gd name="T18" fmla="*/ 62 w 84"/>
              <a:gd name="T19" fmla="*/ 2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218">
                <a:moveTo>
                  <a:pt x="62" y="28"/>
                </a:moveTo>
                <a:cubicBezTo>
                  <a:pt x="0" y="218"/>
                  <a:pt x="0" y="218"/>
                  <a:pt x="0" y="218"/>
                </a:cubicBezTo>
                <a:cubicBezTo>
                  <a:pt x="13" y="218"/>
                  <a:pt x="13" y="218"/>
                  <a:pt x="13" y="218"/>
                </a:cubicBezTo>
                <a:cubicBezTo>
                  <a:pt x="80" y="13"/>
                  <a:pt x="80" y="13"/>
                  <a:pt x="80" y="13"/>
                </a:cubicBezTo>
                <a:cubicBezTo>
                  <a:pt x="81" y="13"/>
                  <a:pt x="82" y="12"/>
                  <a:pt x="82" y="11"/>
                </a:cubicBezTo>
                <a:cubicBezTo>
                  <a:pt x="84" y="8"/>
                  <a:pt x="84" y="4"/>
                  <a:pt x="81" y="2"/>
                </a:cubicBezTo>
                <a:cubicBezTo>
                  <a:pt x="78" y="0"/>
                  <a:pt x="74" y="0"/>
                  <a:pt x="72" y="3"/>
                </a:cubicBezTo>
                <a:cubicBezTo>
                  <a:pt x="64" y="13"/>
                  <a:pt x="55" y="18"/>
                  <a:pt x="43" y="20"/>
                </a:cubicBezTo>
                <a:cubicBezTo>
                  <a:pt x="39" y="25"/>
                  <a:pt x="35" y="29"/>
                  <a:pt x="31" y="34"/>
                </a:cubicBezTo>
                <a:cubicBezTo>
                  <a:pt x="42" y="34"/>
                  <a:pt x="53" y="33"/>
                  <a:pt x="62" y="28"/>
                </a:cubicBez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ṧ1ïḍê">
            <a:extLst>
              <a:ext uri="{FF2B5EF4-FFF2-40B4-BE49-F238E27FC236}">
                <a16:creationId xmlns:a16="http://schemas.microsoft.com/office/drawing/2014/main" id="{931D3271-8ECA-47DB-AE58-C125A30611BB}"/>
              </a:ext>
            </a:extLst>
          </p:cNvPr>
          <p:cNvSpPr/>
          <p:nvPr/>
        </p:nvSpPr>
        <p:spPr bwMode="auto">
          <a:xfrm>
            <a:off x="1913651" y="4120615"/>
            <a:ext cx="246804" cy="554461"/>
          </a:xfrm>
          <a:custGeom>
            <a:avLst/>
            <a:gdLst>
              <a:gd name="T0" fmla="*/ 44 w 44"/>
              <a:gd name="T1" fmla="*/ 98 h 98"/>
              <a:gd name="T2" fmla="*/ 12 w 44"/>
              <a:gd name="T3" fmla="*/ 0 h 98"/>
              <a:gd name="T4" fmla="*/ 0 w 44"/>
              <a:gd name="T5" fmla="*/ 5 h 98"/>
              <a:gd name="T6" fmla="*/ 30 w 44"/>
              <a:gd name="T7" fmla="*/ 98 h 98"/>
              <a:gd name="T8" fmla="*/ 44 w 44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98">
                <a:moveTo>
                  <a:pt x="44" y="98"/>
                </a:moveTo>
                <a:cubicBezTo>
                  <a:pt x="12" y="0"/>
                  <a:pt x="12" y="0"/>
                  <a:pt x="12" y="0"/>
                </a:cubicBezTo>
                <a:cubicBezTo>
                  <a:pt x="8" y="1"/>
                  <a:pt x="4" y="3"/>
                  <a:pt x="0" y="5"/>
                </a:cubicBezTo>
                <a:cubicBezTo>
                  <a:pt x="30" y="98"/>
                  <a:pt x="30" y="98"/>
                  <a:pt x="30" y="98"/>
                </a:cubicBezTo>
                <a:lnTo>
                  <a:pt x="44" y="98"/>
                </a:ln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sľiḓè">
            <a:extLst>
              <a:ext uri="{FF2B5EF4-FFF2-40B4-BE49-F238E27FC236}">
                <a16:creationId xmlns:a16="http://schemas.microsoft.com/office/drawing/2014/main" id="{9E681CE1-0222-4F48-BBE3-85DA3C4EE382}"/>
              </a:ext>
            </a:extLst>
          </p:cNvPr>
          <p:cNvSpPr/>
          <p:nvPr/>
        </p:nvSpPr>
        <p:spPr bwMode="auto">
          <a:xfrm>
            <a:off x="1805463" y="4675076"/>
            <a:ext cx="1034543" cy="476702"/>
          </a:xfrm>
          <a:custGeom>
            <a:avLst/>
            <a:gdLst>
              <a:gd name="T0" fmla="*/ 166 w 183"/>
              <a:gd name="T1" fmla="*/ 0 h 84"/>
              <a:gd name="T2" fmla="*/ 17 w 183"/>
              <a:gd name="T3" fmla="*/ 0 h 84"/>
              <a:gd name="T4" fmla="*/ 2 w 183"/>
              <a:gd name="T5" fmla="*/ 24 h 84"/>
              <a:gd name="T6" fmla="*/ 17 w 183"/>
              <a:gd name="T7" fmla="*/ 49 h 84"/>
              <a:gd name="T8" fmla="*/ 67 w 183"/>
              <a:gd name="T9" fmla="*/ 49 h 84"/>
              <a:gd name="T10" fmla="*/ 13 w 183"/>
              <a:gd name="T11" fmla="*/ 59 h 84"/>
              <a:gd name="T12" fmla="*/ 3 w 183"/>
              <a:gd name="T13" fmla="*/ 75 h 84"/>
              <a:gd name="T14" fmla="*/ 17 w 183"/>
              <a:gd name="T15" fmla="*/ 84 h 84"/>
              <a:gd name="T16" fmla="*/ 22 w 183"/>
              <a:gd name="T17" fmla="*/ 82 h 84"/>
              <a:gd name="T18" fmla="*/ 171 w 183"/>
              <a:gd name="T19" fmla="*/ 33 h 84"/>
              <a:gd name="T20" fmla="*/ 182 w 183"/>
              <a:gd name="T21" fmla="*/ 14 h 84"/>
              <a:gd name="T22" fmla="*/ 166 w 183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3" h="84">
                <a:moveTo>
                  <a:pt x="166" y="0"/>
                </a:moveTo>
                <a:cubicBezTo>
                  <a:pt x="17" y="0"/>
                  <a:pt x="17" y="0"/>
                  <a:pt x="17" y="0"/>
                </a:cubicBezTo>
                <a:cubicBezTo>
                  <a:pt x="9" y="0"/>
                  <a:pt x="2" y="16"/>
                  <a:pt x="2" y="24"/>
                </a:cubicBezTo>
                <a:cubicBezTo>
                  <a:pt x="2" y="33"/>
                  <a:pt x="9" y="49"/>
                  <a:pt x="17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13" y="59"/>
                  <a:pt x="13" y="59"/>
                  <a:pt x="13" y="59"/>
                </a:cubicBezTo>
                <a:cubicBezTo>
                  <a:pt x="4" y="62"/>
                  <a:pt x="0" y="67"/>
                  <a:pt x="3" y="75"/>
                </a:cubicBezTo>
                <a:cubicBezTo>
                  <a:pt x="5" y="82"/>
                  <a:pt x="11" y="84"/>
                  <a:pt x="17" y="84"/>
                </a:cubicBezTo>
                <a:cubicBezTo>
                  <a:pt x="19" y="84"/>
                  <a:pt x="21" y="83"/>
                  <a:pt x="22" y="82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78" y="31"/>
                  <a:pt x="183" y="22"/>
                  <a:pt x="182" y="14"/>
                </a:cubicBezTo>
                <a:cubicBezTo>
                  <a:pt x="181" y="7"/>
                  <a:pt x="174" y="0"/>
                  <a:pt x="166" y="0"/>
                </a:cubicBez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$ḻíḋé">
            <a:extLst>
              <a:ext uri="{FF2B5EF4-FFF2-40B4-BE49-F238E27FC236}">
                <a16:creationId xmlns:a16="http://schemas.microsoft.com/office/drawing/2014/main" id="{571CC505-93F1-4795-A35A-543AD15BFDA8}"/>
              </a:ext>
            </a:extLst>
          </p:cNvPr>
          <p:cNvSpPr/>
          <p:nvPr/>
        </p:nvSpPr>
        <p:spPr bwMode="auto">
          <a:xfrm>
            <a:off x="1812225" y="4948924"/>
            <a:ext cx="1034543" cy="703219"/>
          </a:xfrm>
          <a:custGeom>
            <a:avLst/>
            <a:gdLst>
              <a:gd name="T0" fmla="*/ 165 w 183"/>
              <a:gd name="T1" fmla="*/ 62 h 124"/>
              <a:gd name="T2" fmla="*/ 115 w 183"/>
              <a:gd name="T3" fmla="*/ 62 h 124"/>
              <a:gd name="T4" fmla="*/ 170 w 183"/>
              <a:gd name="T5" fmla="*/ 38 h 124"/>
              <a:gd name="T6" fmla="*/ 180 w 183"/>
              <a:gd name="T7" fmla="*/ 14 h 124"/>
              <a:gd name="T8" fmla="*/ 160 w 183"/>
              <a:gd name="T9" fmla="*/ 3 h 124"/>
              <a:gd name="T10" fmla="*/ 12 w 183"/>
              <a:gd name="T11" fmla="*/ 50 h 124"/>
              <a:gd name="T12" fmla="*/ 1 w 183"/>
              <a:gd name="T13" fmla="*/ 70 h 124"/>
              <a:gd name="T14" fmla="*/ 16 w 183"/>
              <a:gd name="T15" fmla="*/ 87 h 124"/>
              <a:gd name="T16" fmla="*/ 30 w 183"/>
              <a:gd name="T17" fmla="*/ 87 h 124"/>
              <a:gd name="T18" fmla="*/ 54 w 183"/>
              <a:gd name="T19" fmla="*/ 124 h 124"/>
              <a:gd name="T20" fmla="*/ 127 w 183"/>
              <a:gd name="T21" fmla="*/ 124 h 124"/>
              <a:gd name="T22" fmla="*/ 151 w 183"/>
              <a:gd name="T23" fmla="*/ 87 h 124"/>
              <a:gd name="T24" fmla="*/ 165 w 183"/>
              <a:gd name="T25" fmla="*/ 87 h 124"/>
              <a:gd name="T26" fmla="*/ 181 w 183"/>
              <a:gd name="T27" fmla="*/ 75 h 124"/>
              <a:gd name="T28" fmla="*/ 165 w 183"/>
              <a:gd name="T29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3" h="124">
                <a:moveTo>
                  <a:pt x="165" y="62"/>
                </a:moveTo>
                <a:cubicBezTo>
                  <a:pt x="115" y="62"/>
                  <a:pt x="115" y="62"/>
                  <a:pt x="115" y="62"/>
                </a:cubicBezTo>
                <a:cubicBezTo>
                  <a:pt x="170" y="38"/>
                  <a:pt x="170" y="38"/>
                  <a:pt x="170" y="38"/>
                </a:cubicBezTo>
                <a:cubicBezTo>
                  <a:pt x="178" y="35"/>
                  <a:pt x="183" y="23"/>
                  <a:pt x="180" y="14"/>
                </a:cubicBezTo>
                <a:cubicBezTo>
                  <a:pt x="177" y="6"/>
                  <a:pt x="169" y="0"/>
                  <a:pt x="160" y="3"/>
                </a:cubicBezTo>
                <a:cubicBezTo>
                  <a:pt x="12" y="50"/>
                  <a:pt x="12" y="50"/>
                  <a:pt x="12" y="50"/>
                </a:cubicBezTo>
                <a:cubicBezTo>
                  <a:pt x="4" y="52"/>
                  <a:pt x="0" y="63"/>
                  <a:pt x="1" y="70"/>
                </a:cubicBezTo>
                <a:cubicBezTo>
                  <a:pt x="2" y="78"/>
                  <a:pt x="9" y="87"/>
                  <a:pt x="16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127" y="124"/>
                  <a:pt x="127" y="124"/>
                  <a:pt x="127" y="124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65" y="87"/>
                  <a:pt x="165" y="87"/>
                  <a:pt x="165" y="87"/>
                </a:cubicBezTo>
                <a:cubicBezTo>
                  <a:pt x="174" y="87"/>
                  <a:pt x="181" y="83"/>
                  <a:pt x="181" y="75"/>
                </a:cubicBezTo>
                <a:cubicBezTo>
                  <a:pt x="181" y="66"/>
                  <a:pt x="174" y="62"/>
                  <a:pt x="165" y="62"/>
                </a:cubicBez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išliḍê">
            <a:extLst>
              <a:ext uri="{FF2B5EF4-FFF2-40B4-BE49-F238E27FC236}">
                <a16:creationId xmlns:a16="http://schemas.microsoft.com/office/drawing/2014/main" id="{B00ECDAF-0424-483C-B7DD-800799663ACA}"/>
              </a:ext>
            </a:extLst>
          </p:cNvPr>
          <p:cNvSpPr/>
          <p:nvPr/>
        </p:nvSpPr>
        <p:spPr>
          <a:xfrm rot="5400000">
            <a:off x="980408" y="1391756"/>
            <a:ext cx="4464496" cy="4464496"/>
          </a:xfrm>
          <a:prstGeom prst="blockArc">
            <a:avLst>
              <a:gd name="adj1" fmla="val 10800000"/>
              <a:gd name="adj2" fmla="val 523590"/>
              <a:gd name="adj3" fmla="val 23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accent1"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37737F-4B8B-414F-9AEC-F2AF33A0954E}"/>
              </a:ext>
            </a:extLst>
          </p:cNvPr>
          <p:cNvCxnSpPr>
            <a:cxnSpLocks/>
          </p:cNvCxnSpPr>
          <p:nvPr/>
        </p:nvCxnSpPr>
        <p:spPr>
          <a:xfrm>
            <a:off x="5531267" y="2934474"/>
            <a:ext cx="598922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ṧľiḑe">
            <a:extLst>
              <a:ext uri="{FF2B5EF4-FFF2-40B4-BE49-F238E27FC236}">
                <a16:creationId xmlns:a16="http://schemas.microsoft.com/office/drawing/2014/main" id="{C3A995C3-E320-4951-9E56-E9701CE05E24}"/>
              </a:ext>
            </a:extLst>
          </p:cNvPr>
          <p:cNvSpPr/>
          <p:nvPr/>
        </p:nvSpPr>
        <p:spPr>
          <a:xfrm>
            <a:off x="4518571" y="1665238"/>
            <a:ext cx="540000" cy="54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7" name="îṩľiḓê">
            <a:extLst>
              <a:ext uri="{FF2B5EF4-FFF2-40B4-BE49-F238E27FC236}">
                <a16:creationId xmlns:a16="http://schemas.microsoft.com/office/drawing/2014/main" id="{2A016157-5B03-448A-A29D-D42A2403E9C4}"/>
              </a:ext>
            </a:extLst>
          </p:cNvPr>
          <p:cNvSpPr/>
          <p:nvPr/>
        </p:nvSpPr>
        <p:spPr>
          <a:xfrm>
            <a:off x="4654447" y="1807322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2B07FE5-0CA1-444B-9413-F6E116B741A2}"/>
              </a:ext>
            </a:extLst>
          </p:cNvPr>
          <p:cNvCxnSpPr>
            <a:cxnSpLocks/>
          </p:cNvCxnSpPr>
          <p:nvPr/>
        </p:nvCxnSpPr>
        <p:spPr>
          <a:xfrm>
            <a:off x="5531267" y="4436045"/>
            <a:ext cx="598922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ṧľíḍé">
            <a:extLst>
              <a:ext uri="{FF2B5EF4-FFF2-40B4-BE49-F238E27FC236}">
                <a16:creationId xmlns:a16="http://schemas.microsoft.com/office/drawing/2014/main" id="{30096987-42EA-429E-BC76-7D4A4564E49D}"/>
              </a:ext>
            </a:extLst>
          </p:cNvPr>
          <p:cNvSpPr/>
          <p:nvPr/>
        </p:nvSpPr>
        <p:spPr>
          <a:xfrm>
            <a:off x="5146791" y="3155877"/>
            <a:ext cx="540000" cy="540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5" name="iśľïďé">
            <a:extLst>
              <a:ext uri="{FF2B5EF4-FFF2-40B4-BE49-F238E27FC236}">
                <a16:creationId xmlns:a16="http://schemas.microsoft.com/office/drawing/2014/main" id="{F77CC69E-33E3-4D1B-96B2-088F2F21AF04}"/>
              </a:ext>
            </a:extLst>
          </p:cNvPr>
          <p:cNvSpPr/>
          <p:nvPr/>
        </p:nvSpPr>
        <p:spPr>
          <a:xfrm>
            <a:off x="5282667" y="3297961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2" name="ïṥļiḑe">
            <a:extLst>
              <a:ext uri="{FF2B5EF4-FFF2-40B4-BE49-F238E27FC236}">
                <a16:creationId xmlns:a16="http://schemas.microsoft.com/office/drawing/2014/main" id="{916526C9-C3B7-40C2-8EF0-0F07D1772F2F}"/>
              </a:ext>
            </a:extLst>
          </p:cNvPr>
          <p:cNvSpPr/>
          <p:nvPr/>
        </p:nvSpPr>
        <p:spPr>
          <a:xfrm>
            <a:off x="4755799" y="4572785"/>
            <a:ext cx="540000" cy="540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3" name="ïśľídé">
            <a:extLst>
              <a:ext uri="{FF2B5EF4-FFF2-40B4-BE49-F238E27FC236}">
                <a16:creationId xmlns:a16="http://schemas.microsoft.com/office/drawing/2014/main" id="{A826D1D0-4ABD-4848-A728-0DF74B2DF079}"/>
              </a:ext>
            </a:extLst>
          </p:cNvPr>
          <p:cNvSpPr/>
          <p:nvPr/>
        </p:nvSpPr>
        <p:spPr>
          <a:xfrm>
            <a:off x="4891675" y="4714869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0" name="í$ļíḍe">
            <a:extLst>
              <a:ext uri="{FF2B5EF4-FFF2-40B4-BE49-F238E27FC236}">
                <a16:creationId xmlns:a16="http://schemas.microsoft.com/office/drawing/2014/main" id="{179FEE9F-46C5-478B-B07F-515AC7FA3E07}"/>
              </a:ext>
            </a:extLst>
          </p:cNvPr>
          <p:cNvSpPr txBox="1"/>
          <p:nvPr/>
        </p:nvSpPr>
        <p:spPr>
          <a:xfrm>
            <a:off x="5589075" y="2021634"/>
            <a:ext cx="5931412" cy="5872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1" name="ïŝľïḑè">
            <a:extLst>
              <a:ext uri="{FF2B5EF4-FFF2-40B4-BE49-F238E27FC236}">
                <a16:creationId xmlns:a16="http://schemas.microsoft.com/office/drawing/2014/main" id="{4FBB8EDA-81F3-44AA-B8BA-CD24AC647C7D}"/>
              </a:ext>
            </a:extLst>
          </p:cNvPr>
          <p:cNvSpPr txBox="1"/>
          <p:nvPr/>
        </p:nvSpPr>
        <p:spPr>
          <a:xfrm>
            <a:off x="5589075" y="1549813"/>
            <a:ext cx="593141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8" name="iṧľîḓe">
            <a:extLst>
              <a:ext uri="{FF2B5EF4-FFF2-40B4-BE49-F238E27FC236}">
                <a16:creationId xmlns:a16="http://schemas.microsoft.com/office/drawing/2014/main" id="{D1E325F8-7946-41A4-9D74-2A9AB55DB178}"/>
              </a:ext>
            </a:extLst>
          </p:cNvPr>
          <p:cNvSpPr txBox="1"/>
          <p:nvPr/>
        </p:nvSpPr>
        <p:spPr>
          <a:xfrm>
            <a:off x="5928677" y="3595200"/>
            <a:ext cx="5591809" cy="5872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9" name="íŝḻîḋê">
            <a:extLst>
              <a:ext uri="{FF2B5EF4-FFF2-40B4-BE49-F238E27FC236}">
                <a16:creationId xmlns:a16="http://schemas.microsoft.com/office/drawing/2014/main" id="{98AD38A5-0D02-4E34-8AA5-23AAD819C5EB}"/>
              </a:ext>
            </a:extLst>
          </p:cNvPr>
          <p:cNvSpPr txBox="1"/>
          <p:nvPr/>
        </p:nvSpPr>
        <p:spPr>
          <a:xfrm>
            <a:off x="5928677" y="3123379"/>
            <a:ext cx="5591809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6" name="íṡḻíḋè">
            <a:extLst>
              <a:ext uri="{FF2B5EF4-FFF2-40B4-BE49-F238E27FC236}">
                <a16:creationId xmlns:a16="http://schemas.microsoft.com/office/drawing/2014/main" id="{5F375360-5B08-4748-AFDD-FFE99DF3612B}"/>
              </a:ext>
            </a:extLst>
          </p:cNvPr>
          <p:cNvSpPr txBox="1"/>
          <p:nvPr/>
        </p:nvSpPr>
        <p:spPr>
          <a:xfrm>
            <a:off x="5589075" y="4987980"/>
            <a:ext cx="5931412" cy="5872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7" name="îṩļïďe">
            <a:extLst>
              <a:ext uri="{FF2B5EF4-FFF2-40B4-BE49-F238E27FC236}">
                <a16:creationId xmlns:a16="http://schemas.microsoft.com/office/drawing/2014/main" id="{786A50A2-56C5-4442-9F5A-B0A78F73F825}"/>
              </a:ext>
            </a:extLst>
          </p:cNvPr>
          <p:cNvSpPr txBox="1"/>
          <p:nvPr/>
        </p:nvSpPr>
        <p:spPr>
          <a:xfrm>
            <a:off x="5589075" y="4516159"/>
            <a:ext cx="593141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52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837bd629-c1d4-4170-af5e-fe94015768ec"/>
</p:tagLst>
</file>

<file path=ppt/theme/theme1.xml><?xml version="1.0" encoding="utf-8"?>
<a:theme xmlns:a="http://schemas.openxmlformats.org/drawingml/2006/main" name="主题5">
  <a:themeElements>
    <a:clrScheme name="自定义 4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A916B"/>
      </a:accent1>
      <a:accent2>
        <a:srgbClr val="2691A7"/>
      </a:accent2>
      <a:accent3>
        <a:srgbClr val="3FAF9C"/>
      </a:accent3>
      <a:accent4>
        <a:srgbClr val="5066A2"/>
      </a:accent4>
      <a:accent5>
        <a:srgbClr val="725899"/>
      </a:accent5>
      <a:accent6>
        <a:srgbClr val="66768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3A916B"/>
    </a:accent1>
    <a:accent2>
      <a:srgbClr val="2691A7"/>
    </a:accent2>
    <a:accent3>
      <a:srgbClr val="3FAF9C"/>
    </a:accent3>
    <a:accent4>
      <a:srgbClr val="5066A2"/>
    </a:accent4>
    <a:accent5>
      <a:srgbClr val="725899"/>
    </a:accent5>
    <a:accent6>
      <a:srgbClr val="66768A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3A916B"/>
    </a:accent1>
    <a:accent2>
      <a:srgbClr val="2691A7"/>
    </a:accent2>
    <a:accent3>
      <a:srgbClr val="3FAF9C"/>
    </a:accent3>
    <a:accent4>
      <a:srgbClr val="5066A2"/>
    </a:accent4>
    <a:accent5>
      <a:srgbClr val="725899"/>
    </a:accent5>
    <a:accent6>
      <a:srgbClr val="66768A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3A916B"/>
    </a:accent1>
    <a:accent2>
      <a:srgbClr val="2691A7"/>
    </a:accent2>
    <a:accent3>
      <a:srgbClr val="3FAF9C"/>
    </a:accent3>
    <a:accent4>
      <a:srgbClr val="5066A2"/>
    </a:accent4>
    <a:accent5>
      <a:srgbClr val="725899"/>
    </a:accent5>
    <a:accent6>
      <a:srgbClr val="66768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19</TotalTime>
  <Words>1869</Words>
  <Application>Microsoft Office PowerPoint</Application>
  <PresentationFormat>宽屏</PresentationFormat>
  <Paragraphs>293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19</cp:revision>
  <cp:lastPrinted>2018-02-05T16:00:00Z</cp:lastPrinted>
  <dcterms:created xsi:type="dcterms:W3CDTF">2018-02-05T16:00:00Z</dcterms:created>
  <dcterms:modified xsi:type="dcterms:W3CDTF">2023-09-02T08:35:32Z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