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8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9" r:id="rId12"/>
    <p:sldId id="280" r:id="rId13"/>
    <p:sldId id="281" r:id="rId14"/>
    <p:sldId id="277" r:id="rId15"/>
    <p:sldId id="282" r:id="rId16"/>
    <p:sldId id="284" r:id="rId17"/>
    <p:sldId id="283" r:id="rId18"/>
    <p:sldId id="285" r:id="rId19"/>
    <p:sldId id="288" r:id="rId20"/>
    <p:sldId id="287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EBF6FC"/>
    <a:srgbClr val="36A9AC"/>
    <a:srgbClr val="D61E42"/>
    <a:srgbClr val="A80C26"/>
    <a:srgbClr val="2261A6"/>
    <a:srgbClr val="DF2736"/>
    <a:srgbClr val="E6E6E6"/>
    <a:srgbClr val="495ADB"/>
    <a:srgbClr val="544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058dd9d5-0639-4c54-9ddd-e6a99e7ea419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9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6638d574-cc8b-46cb-b0b0-c8992f065e33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6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ec97ae63-0509-4eb2-93f1-4dd9aa7e4838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6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95927572-4a21-458e-8b5d-6021a630c8b7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1c439fa9-06bf-49b8-be74-71300050ba2e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31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74b5b8a0-377e-4637-9973-368e25d498b5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61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3e15aed3-8040-42e1-b040-294ab2ef1c41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6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296008a1-3868-4e06-be56-861e3bb3b9b1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013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6a6c3a75-fc63-46b0-8846-f81361b3acc5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726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11b2df4e-abc4-4620-bcea-f11a069c9dfd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4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2cb0334b-c186-46ad-a0c4-390a6b6a867b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63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7fc88a10-bb6a-401c-8f96-a5e1da28bfd2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518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c98d02bf-b748-4896-afd0-1a8393c46b23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72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a8446024-3706-4c2d-bbb6-f8c23ad84ec6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0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dcb09c1a-31b3-48c2-b675-65e570671103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4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6d74a616-2b28-47bf-8a73-8c49d936fdf7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6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8503b6c4-31eb-43a3-8c49-1108feb27413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4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dbf0a674-77e0-424e-a987-8879f0ab8acc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0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fb4651d0-9943-4a66-9388-757d405eeb84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98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82f33ea5-7acc-4fc9-b661-310214f5dc27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91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b579a5dd-6afb-4360-a19c-292baa2962fc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126163" y="3040065"/>
            <a:ext cx="5394325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126163" y="2071869"/>
            <a:ext cx="5394325" cy="96361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26166" y="4545667"/>
            <a:ext cx="291378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26166" y="4854219"/>
            <a:ext cx="291378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0974389" y="5640390"/>
            <a:ext cx="1216025" cy="1216025"/>
          </a:xfrm>
          <a:custGeom>
            <a:avLst/>
            <a:gdLst>
              <a:gd name="T0" fmla="*/ 0 w 766"/>
              <a:gd name="T1" fmla="*/ 766 h 766"/>
              <a:gd name="T2" fmla="*/ 766 w 766"/>
              <a:gd name="T3" fmla="*/ 766 h 766"/>
              <a:gd name="T4" fmla="*/ 766 w 766"/>
              <a:gd name="T5" fmla="*/ 0 h 766"/>
              <a:gd name="T6" fmla="*/ 0 w 766"/>
              <a:gd name="T7" fmla="*/ 7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6" h="766">
                <a:moveTo>
                  <a:pt x="0" y="766"/>
                </a:moveTo>
                <a:lnTo>
                  <a:pt x="766" y="766"/>
                </a:lnTo>
                <a:lnTo>
                  <a:pt x="766" y="0"/>
                </a:lnTo>
                <a:lnTo>
                  <a:pt x="0" y="766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8AD906-8FB5-4C53-90AF-CD6F369E2451}"/>
              </a:ext>
            </a:extLst>
          </p:cNvPr>
          <p:cNvGrpSpPr/>
          <p:nvPr userDrawn="1"/>
        </p:nvGrpSpPr>
        <p:grpSpPr>
          <a:xfrm>
            <a:off x="655638" y="1362075"/>
            <a:ext cx="3992563" cy="3816350"/>
            <a:chOff x="655638" y="1362075"/>
            <a:chExt cx="3992563" cy="3816350"/>
          </a:xfrm>
        </p:grpSpPr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2887663" y="3057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>
              <a:off x="2887663" y="3057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905001" y="2651125"/>
              <a:ext cx="1676400" cy="1336675"/>
            </a:xfrm>
            <a:custGeom>
              <a:avLst/>
              <a:gdLst>
                <a:gd name="T0" fmla="*/ 1056 w 1057"/>
                <a:gd name="T1" fmla="*/ 643 h 842"/>
                <a:gd name="T2" fmla="*/ 1048 w 1057"/>
                <a:gd name="T3" fmla="*/ 185 h 842"/>
                <a:gd name="T4" fmla="*/ 303 w 1057"/>
                <a:gd name="T5" fmla="*/ 0 h 842"/>
                <a:gd name="T6" fmla="*/ 48 w 1057"/>
                <a:gd name="T7" fmla="*/ 384 h 842"/>
                <a:gd name="T8" fmla="*/ 31 w 1057"/>
                <a:gd name="T9" fmla="*/ 420 h 842"/>
                <a:gd name="T10" fmla="*/ 486 w 1057"/>
                <a:gd name="T11" fmla="*/ 770 h 842"/>
                <a:gd name="T12" fmla="*/ 1054 w 1057"/>
                <a:gd name="T13" fmla="*/ 679 h 842"/>
                <a:gd name="T14" fmla="*/ 1056 w 1057"/>
                <a:gd name="T15" fmla="*/ 643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7" h="842">
                  <a:moveTo>
                    <a:pt x="1056" y="643"/>
                  </a:moveTo>
                  <a:cubicBezTo>
                    <a:pt x="1048" y="185"/>
                    <a:pt x="1048" y="185"/>
                    <a:pt x="1048" y="185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48" y="384"/>
                    <a:pt x="48" y="384"/>
                    <a:pt x="48" y="384"/>
                  </a:cubicBezTo>
                  <a:cubicBezTo>
                    <a:pt x="40" y="395"/>
                    <a:pt x="34" y="407"/>
                    <a:pt x="31" y="420"/>
                  </a:cubicBezTo>
                  <a:cubicBezTo>
                    <a:pt x="0" y="542"/>
                    <a:pt x="204" y="699"/>
                    <a:pt x="486" y="770"/>
                  </a:cubicBezTo>
                  <a:cubicBezTo>
                    <a:pt x="769" y="842"/>
                    <a:pt x="1023" y="801"/>
                    <a:pt x="1054" y="679"/>
                  </a:cubicBezTo>
                  <a:cubicBezTo>
                    <a:pt x="1057" y="668"/>
                    <a:pt x="1057" y="656"/>
                    <a:pt x="1056" y="643"/>
                  </a:cubicBezTo>
                  <a:close/>
                </a:path>
              </a:pathLst>
            </a:custGeom>
            <a:solidFill>
              <a:srgbClr val="3B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919413" y="2814638"/>
              <a:ext cx="661988" cy="1144588"/>
            </a:xfrm>
            <a:custGeom>
              <a:avLst/>
              <a:gdLst>
                <a:gd name="T0" fmla="*/ 0 w 418"/>
                <a:gd name="T1" fmla="*/ 696 h 721"/>
                <a:gd name="T2" fmla="*/ 415 w 418"/>
                <a:gd name="T3" fmla="*/ 576 h 721"/>
                <a:gd name="T4" fmla="*/ 417 w 418"/>
                <a:gd name="T5" fmla="*/ 540 h 721"/>
                <a:gd name="T6" fmla="*/ 409 w 418"/>
                <a:gd name="T7" fmla="*/ 82 h 721"/>
                <a:gd name="T8" fmla="*/ 78 w 418"/>
                <a:gd name="T9" fmla="*/ 0 h 721"/>
                <a:gd name="T10" fmla="*/ 0 w 418"/>
                <a:gd name="T11" fmla="*/ 69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721">
                  <a:moveTo>
                    <a:pt x="0" y="696"/>
                  </a:moveTo>
                  <a:cubicBezTo>
                    <a:pt x="216" y="721"/>
                    <a:pt x="389" y="675"/>
                    <a:pt x="415" y="576"/>
                  </a:cubicBezTo>
                  <a:cubicBezTo>
                    <a:pt x="418" y="565"/>
                    <a:pt x="418" y="553"/>
                    <a:pt x="417" y="540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696"/>
                  </a:lnTo>
                  <a:close/>
                </a:path>
              </a:pathLst>
            </a:custGeom>
            <a:solidFill>
              <a:srgbClr val="444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3330576" y="2884488"/>
              <a:ext cx="250825" cy="1019175"/>
            </a:xfrm>
            <a:custGeom>
              <a:avLst/>
              <a:gdLst>
                <a:gd name="T0" fmla="*/ 155 w 158"/>
                <a:gd name="T1" fmla="*/ 532 h 642"/>
                <a:gd name="T2" fmla="*/ 157 w 158"/>
                <a:gd name="T3" fmla="*/ 496 h 642"/>
                <a:gd name="T4" fmla="*/ 149 w 158"/>
                <a:gd name="T5" fmla="*/ 38 h 642"/>
                <a:gd name="T6" fmla="*/ 0 w 158"/>
                <a:gd name="T7" fmla="*/ 1 h 642"/>
                <a:gd name="T8" fmla="*/ 3 w 158"/>
                <a:gd name="T9" fmla="*/ 0 h 642"/>
                <a:gd name="T10" fmla="*/ 5 w 158"/>
                <a:gd name="T11" fmla="*/ 642 h 642"/>
                <a:gd name="T12" fmla="*/ 155 w 158"/>
                <a:gd name="T13" fmla="*/ 53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642">
                  <a:moveTo>
                    <a:pt x="155" y="532"/>
                  </a:moveTo>
                  <a:cubicBezTo>
                    <a:pt x="158" y="521"/>
                    <a:pt x="158" y="509"/>
                    <a:pt x="157" y="496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642"/>
                    <a:pt x="5" y="642"/>
                    <a:pt x="5" y="642"/>
                  </a:cubicBezTo>
                  <a:cubicBezTo>
                    <a:pt x="86" y="622"/>
                    <a:pt x="141" y="585"/>
                    <a:pt x="155" y="532"/>
                  </a:cubicBezTo>
                  <a:close/>
                </a:path>
              </a:pathLst>
            </a:custGeom>
            <a:solidFill>
              <a:srgbClr val="3B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957388" y="2651125"/>
              <a:ext cx="1609725" cy="654050"/>
            </a:xfrm>
            <a:custGeom>
              <a:avLst/>
              <a:gdLst>
                <a:gd name="T0" fmla="*/ 15 w 1015"/>
                <a:gd name="T1" fmla="*/ 384 h 412"/>
                <a:gd name="T2" fmla="*/ 0 w 1015"/>
                <a:gd name="T3" fmla="*/ 412 h 412"/>
                <a:gd name="T4" fmla="*/ 1015 w 1015"/>
                <a:gd name="T5" fmla="*/ 185 h 412"/>
                <a:gd name="T6" fmla="*/ 270 w 1015"/>
                <a:gd name="T7" fmla="*/ 0 h 412"/>
                <a:gd name="T8" fmla="*/ 15 w 1015"/>
                <a:gd name="T9" fmla="*/ 38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412">
                  <a:moveTo>
                    <a:pt x="15" y="384"/>
                  </a:moveTo>
                  <a:cubicBezTo>
                    <a:pt x="9" y="392"/>
                    <a:pt x="4" y="402"/>
                    <a:pt x="0" y="412"/>
                  </a:cubicBezTo>
                  <a:cubicBezTo>
                    <a:pt x="1015" y="185"/>
                    <a:pt x="1015" y="185"/>
                    <a:pt x="1015" y="185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15" y="384"/>
                  </a:lnTo>
                  <a:close/>
                </a:path>
              </a:pathLst>
            </a:custGeom>
            <a:solidFill>
              <a:srgbClr val="1F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687513" y="2289175"/>
              <a:ext cx="2622550" cy="750888"/>
            </a:xfrm>
            <a:custGeom>
              <a:avLst/>
              <a:gdLst>
                <a:gd name="T0" fmla="*/ 0 w 1652"/>
                <a:gd name="T1" fmla="*/ 16 h 473"/>
                <a:gd name="T2" fmla="*/ 767 w 1652"/>
                <a:gd name="T3" fmla="*/ 462 h 473"/>
                <a:gd name="T4" fmla="*/ 1652 w 1652"/>
                <a:gd name="T5" fmla="*/ 473 h 473"/>
                <a:gd name="T6" fmla="*/ 891 w 1652"/>
                <a:gd name="T7" fmla="*/ 0 h 473"/>
                <a:gd name="T8" fmla="*/ 0 w 1652"/>
                <a:gd name="T9" fmla="*/ 1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473">
                  <a:moveTo>
                    <a:pt x="0" y="16"/>
                  </a:moveTo>
                  <a:lnTo>
                    <a:pt x="767" y="462"/>
                  </a:lnTo>
                  <a:lnTo>
                    <a:pt x="1652" y="473"/>
                  </a:lnTo>
                  <a:lnTo>
                    <a:pt x="891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687513" y="2314575"/>
              <a:ext cx="2622550" cy="750888"/>
            </a:xfrm>
            <a:custGeom>
              <a:avLst/>
              <a:gdLst>
                <a:gd name="T0" fmla="*/ 1647 w 1652"/>
                <a:gd name="T1" fmla="*/ 473 h 473"/>
                <a:gd name="T2" fmla="*/ 1652 w 1652"/>
                <a:gd name="T3" fmla="*/ 457 h 473"/>
                <a:gd name="T4" fmla="*/ 767 w 1652"/>
                <a:gd name="T5" fmla="*/ 446 h 473"/>
                <a:gd name="T6" fmla="*/ 0 w 1652"/>
                <a:gd name="T7" fmla="*/ 0 h 473"/>
                <a:gd name="T8" fmla="*/ 5 w 1652"/>
                <a:gd name="T9" fmla="*/ 27 h 473"/>
                <a:gd name="T10" fmla="*/ 756 w 1652"/>
                <a:gd name="T11" fmla="*/ 468 h 473"/>
                <a:gd name="T12" fmla="*/ 1647 w 1652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2" h="473">
                  <a:moveTo>
                    <a:pt x="1647" y="473"/>
                  </a:moveTo>
                  <a:lnTo>
                    <a:pt x="1652" y="457"/>
                  </a:lnTo>
                  <a:lnTo>
                    <a:pt x="767" y="446"/>
                  </a:lnTo>
                  <a:lnTo>
                    <a:pt x="0" y="0"/>
                  </a:lnTo>
                  <a:lnTo>
                    <a:pt x="5" y="27"/>
                  </a:lnTo>
                  <a:lnTo>
                    <a:pt x="756" y="468"/>
                  </a:lnTo>
                  <a:lnTo>
                    <a:pt x="1647" y="473"/>
                  </a:lnTo>
                  <a:close/>
                </a:path>
              </a:pathLst>
            </a:custGeom>
            <a:solidFill>
              <a:srgbClr val="51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997076" y="2590800"/>
              <a:ext cx="933450" cy="1493838"/>
            </a:xfrm>
            <a:custGeom>
              <a:avLst/>
              <a:gdLst>
                <a:gd name="T0" fmla="*/ 398 w 588"/>
                <a:gd name="T1" fmla="*/ 6 h 941"/>
                <a:gd name="T2" fmla="*/ 218 w 588"/>
                <a:gd name="T3" fmla="*/ 6 h 941"/>
                <a:gd name="T4" fmla="*/ 71 w 588"/>
                <a:gd name="T5" fmla="*/ 152 h 941"/>
                <a:gd name="T6" fmla="*/ 28 w 588"/>
                <a:gd name="T7" fmla="*/ 435 h 941"/>
                <a:gd name="T8" fmla="*/ 17 w 588"/>
                <a:gd name="T9" fmla="*/ 880 h 941"/>
                <a:gd name="T10" fmla="*/ 0 w 588"/>
                <a:gd name="T11" fmla="*/ 909 h 941"/>
                <a:gd name="T12" fmla="*/ 33 w 588"/>
                <a:gd name="T13" fmla="*/ 941 h 941"/>
                <a:gd name="T14" fmla="*/ 66 w 588"/>
                <a:gd name="T15" fmla="*/ 909 h 941"/>
                <a:gd name="T16" fmla="*/ 49 w 588"/>
                <a:gd name="T17" fmla="*/ 880 h 941"/>
                <a:gd name="T18" fmla="*/ 49 w 588"/>
                <a:gd name="T19" fmla="*/ 734 h 941"/>
                <a:gd name="T20" fmla="*/ 66 w 588"/>
                <a:gd name="T21" fmla="*/ 365 h 941"/>
                <a:gd name="T22" fmla="*/ 104 w 588"/>
                <a:gd name="T23" fmla="*/ 152 h 941"/>
                <a:gd name="T24" fmla="*/ 180 w 588"/>
                <a:gd name="T25" fmla="*/ 55 h 941"/>
                <a:gd name="T26" fmla="*/ 240 w 588"/>
                <a:gd name="T27" fmla="*/ 33 h 941"/>
                <a:gd name="T28" fmla="*/ 588 w 588"/>
                <a:gd name="T29" fmla="*/ 49 h 941"/>
                <a:gd name="T30" fmla="*/ 588 w 588"/>
                <a:gd name="T31" fmla="*/ 11 h 941"/>
                <a:gd name="T32" fmla="*/ 398 w 588"/>
                <a:gd name="T33" fmla="*/ 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8" h="941">
                  <a:moveTo>
                    <a:pt x="398" y="6"/>
                  </a:moveTo>
                  <a:cubicBezTo>
                    <a:pt x="359" y="6"/>
                    <a:pt x="294" y="0"/>
                    <a:pt x="218" y="6"/>
                  </a:cubicBezTo>
                  <a:cubicBezTo>
                    <a:pt x="142" y="11"/>
                    <a:pt x="93" y="93"/>
                    <a:pt x="71" y="152"/>
                  </a:cubicBezTo>
                  <a:cubicBezTo>
                    <a:pt x="50" y="210"/>
                    <a:pt x="28" y="435"/>
                    <a:pt x="28" y="435"/>
                  </a:cubicBezTo>
                  <a:cubicBezTo>
                    <a:pt x="17" y="880"/>
                    <a:pt x="17" y="880"/>
                    <a:pt x="17" y="880"/>
                  </a:cubicBezTo>
                  <a:cubicBezTo>
                    <a:pt x="7" y="886"/>
                    <a:pt x="0" y="896"/>
                    <a:pt x="0" y="909"/>
                  </a:cubicBezTo>
                  <a:cubicBezTo>
                    <a:pt x="0" y="927"/>
                    <a:pt x="15" y="941"/>
                    <a:pt x="33" y="941"/>
                  </a:cubicBezTo>
                  <a:cubicBezTo>
                    <a:pt x="51" y="941"/>
                    <a:pt x="66" y="927"/>
                    <a:pt x="66" y="909"/>
                  </a:cubicBezTo>
                  <a:cubicBezTo>
                    <a:pt x="66" y="896"/>
                    <a:pt x="59" y="886"/>
                    <a:pt x="49" y="880"/>
                  </a:cubicBezTo>
                  <a:cubicBezTo>
                    <a:pt x="49" y="734"/>
                    <a:pt x="49" y="734"/>
                    <a:pt x="49" y="734"/>
                  </a:cubicBezTo>
                  <a:cubicBezTo>
                    <a:pt x="49" y="734"/>
                    <a:pt x="60" y="414"/>
                    <a:pt x="66" y="365"/>
                  </a:cubicBezTo>
                  <a:cubicBezTo>
                    <a:pt x="71" y="316"/>
                    <a:pt x="77" y="233"/>
                    <a:pt x="104" y="152"/>
                  </a:cubicBezTo>
                  <a:cubicBezTo>
                    <a:pt x="115" y="119"/>
                    <a:pt x="148" y="76"/>
                    <a:pt x="180" y="55"/>
                  </a:cubicBezTo>
                  <a:cubicBezTo>
                    <a:pt x="210" y="34"/>
                    <a:pt x="240" y="33"/>
                    <a:pt x="240" y="33"/>
                  </a:cubicBezTo>
                  <a:cubicBezTo>
                    <a:pt x="588" y="49"/>
                    <a:pt x="588" y="49"/>
                    <a:pt x="588" y="49"/>
                  </a:cubicBezTo>
                  <a:cubicBezTo>
                    <a:pt x="588" y="11"/>
                    <a:pt x="588" y="11"/>
                    <a:pt x="588" y="11"/>
                  </a:cubicBezTo>
                  <a:cubicBezTo>
                    <a:pt x="588" y="11"/>
                    <a:pt x="436" y="6"/>
                    <a:pt x="398" y="6"/>
                  </a:cubicBezTo>
                  <a:close/>
                </a:path>
              </a:pathLst>
            </a:custGeom>
            <a:solidFill>
              <a:srgbClr val="FCD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1963738" y="4067175"/>
              <a:ext cx="223838" cy="569913"/>
            </a:xfrm>
            <a:custGeom>
              <a:avLst/>
              <a:gdLst>
                <a:gd name="T0" fmla="*/ 107 w 141"/>
                <a:gd name="T1" fmla="*/ 237 h 359"/>
                <a:gd name="T2" fmla="*/ 107 w 141"/>
                <a:gd name="T3" fmla="*/ 237 h 359"/>
                <a:gd name="T4" fmla="*/ 141 w 141"/>
                <a:gd name="T5" fmla="*/ 128 h 359"/>
                <a:gd name="T6" fmla="*/ 70 w 141"/>
                <a:gd name="T7" fmla="*/ 0 h 359"/>
                <a:gd name="T8" fmla="*/ 0 w 141"/>
                <a:gd name="T9" fmla="*/ 128 h 359"/>
                <a:gd name="T10" fmla="*/ 34 w 141"/>
                <a:gd name="T11" fmla="*/ 237 h 359"/>
                <a:gd name="T12" fmla="*/ 34 w 141"/>
                <a:gd name="T13" fmla="*/ 237 h 359"/>
                <a:gd name="T14" fmla="*/ 34 w 141"/>
                <a:gd name="T15" fmla="*/ 237 h 359"/>
                <a:gd name="T16" fmla="*/ 34 w 141"/>
                <a:gd name="T17" fmla="*/ 237 h 359"/>
                <a:gd name="T18" fmla="*/ 54 w 141"/>
                <a:gd name="T19" fmla="*/ 310 h 359"/>
                <a:gd name="T20" fmla="*/ 60 w 141"/>
                <a:gd name="T21" fmla="*/ 359 h 359"/>
                <a:gd name="T22" fmla="*/ 106 w 141"/>
                <a:gd name="T23" fmla="*/ 239 h 359"/>
                <a:gd name="T24" fmla="*/ 107 w 141"/>
                <a:gd name="T25" fmla="*/ 23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359">
                  <a:moveTo>
                    <a:pt x="107" y="237"/>
                  </a:moveTo>
                  <a:cubicBezTo>
                    <a:pt x="107" y="237"/>
                    <a:pt x="107" y="237"/>
                    <a:pt x="107" y="237"/>
                  </a:cubicBezTo>
                  <a:cubicBezTo>
                    <a:pt x="128" y="215"/>
                    <a:pt x="141" y="174"/>
                    <a:pt x="141" y="128"/>
                  </a:cubicBezTo>
                  <a:cubicBezTo>
                    <a:pt x="141" y="57"/>
                    <a:pt x="109" y="0"/>
                    <a:pt x="70" y="0"/>
                  </a:cubicBezTo>
                  <a:cubicBezTo>
                    <a:pt x="31" y="0"/>
                    <a:pt x="0" y="57"/>
                    <a:pt x="0" y="128"/>
                  </a:cubicBezTo>
                  <a:cubicBezTo>
                    <a:pt x="0" y="174"/>
                    <a:pt x="13" y="215"/>
                    <a:pt x="34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46" y="251"/>
                    <a:pt x="51" y="286"/>
                    <a:pt x="54" y="310"/>
                  </a:cubicBezTo>
                  <a:cubicBezTo>
                    <a:pt x="58" y="340"/>
                    <a:pt x="60" y="359"/>
                    <a:pt x="60" y="359"/>
                  </a:cubicBezTo>
                  <a:cubicBezTo>
                    <a:pt x="70" y="289"/>
                    <a:pt x="101" y="244"/>
                    <a:pt x="106" y="239"/>
                  </a:cubicBezTo>
                  <a:cubicBezTo>
                    <a:pt x="106" y="238"/>
                    <a:pt x="107" y="238"/>
                    <a:pt x="107" y="237"/>
                  </a:cubicBezTo>
                  <a:close/>
                </a:path>
              </a:pathLst>
            </a:custGeom>
            <a:solidFill>
              <a:srgbClr val="FE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1936751" y="4067175"/>
              <a:ext cx="225425" cy="509588"/>
            </a:xfrm>
            <a:custGeom>
              <a:avLst/>
              <a:gdLst>
                <a:gd name="T0" fmla="*/ 108 w 142"/>
                <a:gd name="T1" fmla="*/ 237 h 321"/>
                <a:gd name="T2" fmla="*/ 108 w 142"/>
                <a:gd name="T3" fmla="*/ 237 h 321"/>
                <a:gd name="T4" fmla="*/ 142 w 142"/>
                <a:gd name="T5" fmla="*/ 128 h 321"/>
                <a:gd name="T6" fmla="*/ 71 w 142"/>
                <a:gd name="T7" fmla="*/ 0 h 321"/>
                <a:gd name="T8" fmla="*/ 0 w 142"/>
                <a:gd name="T9" fmla="*/ 128 h 321"/>
                <a:gd name="T10" fmla="*/ 34 w 142"/>
                <a:gd name="T11" fmla="*/ 237 h 321"/>
                <a:gd name="T12" fmla="*/ 34 w 142"/>
                <a:gd name="T13" fmla="*/ 237 h 321"/>
                <a:gd name="T14" fmla="*/ 34 w 142"/>
                <a:gd name="T15" fmla="*/ 237 h 321"/>
                <a:gd name="T16" fmla="*/ 34 w 142"/>
                <a:gd name="T17" fmla="*/ 237 h 321"/>
                <a:gd name="T18" fmla="*/ 71 w 142"/>
                <a:gd name="T19" fmla="*/ 321 h 321"/>
                <a:gd name="T20" fmla="*/ 107 w 142"/>
                <a:gd name="T21" fmla="*/ 239 h 321"/>
                <a:gd name="T22" fmla="*/ 108 w 142"/>
                <a:gd name="T23" fmla="*/ 23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321">
                  <a:moveTo>
                    <a:pt x="108" y="237"/>
                  </a:moveTo>
                  <a:cubicBezTo>
                    <a:pt x="108" y="237"/>
                    <a:pt x="108" y="237"/>
                    <a:pt x="108" y="237"/>
                  </a:cubicBezTo>
                  <a:cubicBezTo>
                    <a:pt x="128" y="215"/>
                    <a:pt x="142" y="174"/>
                    <a:pt x="142" y="128"/>
                  </a:cubicBezTo>
                  <a:cubicBezTo>
                    <a:pt x="142" y="57"/>
                    <a:pt x="110" y="0"/>
                    <a:pt x="71" y="0"/>
                  </a:cubicBezTo>
                  <a:cubicBezTo>
                    <a:pt x="32" y="0"/>
                    <a:pt x="0" y="57"/>
                    <a:pt x="0" y="128"/>
                  </a:cubicBezTo>
                  <a:cubicBezTo>
                    <a:pt x="0" y="174"/>
                    <a:pt x="14" y="215"/>
                    <a:pt x="34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63" y="268"/>
                    <a:pt x="71" y="321"/>
                    <a:pt x="71" y="321"/>
                  </a:cubicBezTo>
                  <a:cubicBezTo>
                    <a:pt x="85" y="266"/>
                    <a:pt x="102" y="244"/>
                    <a:pt x="107" y="239"/>
                  </a:cubicBezTo>
                  <a:cubicBezTo>
                    <a:pt x="107" y="238"/>
                    <a:pt x="107" y="238"/>
                    <a:pt x="108" y="237"/>
                  </a:cubicBezTo>
                  <a:close/>
                </a:path>
              </a:pathLst>
            </a:custGeom>
            <a:solidFill>
              <a:srgbClr val="FBB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838451" y="2528888"/>
              <a:ext cx="300038" cy="187325"/>
            </a:xfrm>
            <a:custGeom>
              <a:avLst/>
              <a:gdLst>
                <a:gd name="T0" fmla="*/ 181 w 190"/>
                <a:gd name="T1" fmla="*/ 93 h 118"/>
                <a:gd name="T2" fmla="*/ 79 w 190"/>
                <a:gd name="T3" fmla="*/ 100 h 118"/>
                <a:gd name="T4" fmla="*/ 9 w 190"/>
                <a:gd name="T5" fmla="*/ 26 h 118"/>
                <a:gd name="T6" fmla="*/ 111 w 190"/>
                <a:gd name="T7" fmla="*/ 19 h 118"/>
                <a:gd name="T8" fmla="*/ 181 w 190"/>
                <a:gd name="T9" fmla="*/ 9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18">
                  <a:moveTo>
                    <a:pt x="181" y="93"/>
                  </a:moveTo>
                  <a:cubicBezTo>
                    <a:pt x="173" y="115"/>
                    <a:pt x="127" y="118"/>
                    <a:pt x="79" y="100"/>
                  </a:cubicBezTo>
                  <a:cubicBezTo>
                    <a:pt x="32" y="82"/>
                    <a:pt x="0" y="49"/>
                    <a:pt x="9" y="26"/>
                  </a:cubicBezTo>
                  <a:cubicBezTo>
                    <a:pt x="18" y="4"/>
                    <a:pt x="63" y="0"/>
                    <a:pt x="111" y="19"/>
                  </a:cubicBezTo>
                  <a:cubicBezTo>
                    <a:pt x="158" y="37"/>
                    <a:pt x="190" y="70"/>
                    <a:pt x="181" y="93"/>
                  </a:cubicBezTo>
                  <a:close/>
                </a:path>
              </a:pathLst>
            </a:custGeom>
            <a:solidFill>
              <a:srgbClr val="1F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Oval 19"/>
            <p:cNvSpPr>
              <a:spLocks noChangeArrowheads="1"/>
            </p:cNvSpPr>
            <p:nvPr userDrawn="1"/>
          </p:nvSpPr>
          <p:spPr bwMode="auto">
            <a:xfrm>
              <a:off x="4276726" y="4403725"/>
              <a:ext cx="52388" cy="52388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Oval 20"/>
            <p:cNvSpPr>
              <a:spLocks noChangeArrowheads="1"/>
            </p:cNvSpPr>
            <p:nvPr userDrawn="1"/>
          </p:nvSpPr>
          <p:spPr bwMode="auto">
            <a:xfrm>
              <a:off x="655638" y="2886075"/>
              <a:ext cx="52388" cy="52388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Oval 21"/>
            <p:cNvSpPr>
              <a:spLocks noChangeArrowheads="1"/>
            </p:cNvSpPr>
            <p:nvPr userDrawn="1"/>
          </p:nvSpPr>
          <p:spPr bwMode="auto">
            <a:xfrm>
              <a:off x="2154238" y="1362075"/>
              <a:ext cx="52388" cy="50800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Oval 22"/>
            <p:cNvSpPr>
              <a:spLocks noChangeArrowheads="1"/>
            </p:cNvSpPr>
            <p:nvPr userDrawn="1"/>
          </p:nvSpPr>
          <p:spPr bwMode="auto">
            <a:xfrm>
              <a:off x="4579938" y="2289175"/>
              <a:ext cx="52388" cy="52388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3852863" y="4302125"/>
              <a:ext cx="93663" cy="90488"/>
            </a:xfrm>
            <a:custGeom>
              <a:avLst/>
              <a:gdLst>
                <a:gd name="T0" fmla="*/ 45 w 59"/>
                <a:gd name="T1" fmla="*/ 55 h 57"/>
                <a:gd name="T2" fmla="*/ 3 w 59"/>
                <a:gd name="T3" fmla="*/ 14 h 57"/>
                <a:gd name="T4" fmla="*/ 2 w 59"/>
                <a:gd name="T5" fmla="*/ 5 h 57"/>
                <a:gd name="T6" fmla="*/ 6 w 59"/>
                <a:gd name="T7" fmla="*/ 2 h 57"/>
                <a:gd name="T8" fmla="*/ 14 w 59"/>
                <a:gd name="T9" fmla="*/ 2 h 57"/>
                <a:gd name="T10" fmla="*/ 56 w 59"/>
                <a:gd name="T11" fmla="*/ 43 h 57"/>
                <a:gd name="T12" fmla="*/ 56 w 59"/>
                <a:gd name="T13" fmla="*/ 52 h 57"/>
                <a:gd name="T14" fmla="*/ 53 w 59"/>
                <a:gd name="T15" fmla="*/ 55 h 57"/>
                <a:gd name="T16" fmla="*/ 45 w 59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7">
                  <a:moveTo>
                    <a:pt x="45" y="5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0"/>
                    <a:pt x="12" y="0"/>
                    <a:pt x="14" y="2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9" y="45"/>
                    <a:pt x="59" y="49"/>
                    <a:pt x="56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1" y="57"/>
                    <a:pt x="47" y="57"/>
                    <a:pt x="45" y="5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3854451" y="4300538"/>
              <a:ext cx="90488" cy="93663"/>
            </a:xfrm>
            <a:custGeom>
              <a:avLst/>
              <a:gdLst>
                <a:gd name="T0" fmla="*/ 55 w 57"/>
                <a:gd name="T1" fmla="*/ 14 h 59"/>
                <a:gd name="T2" fmla="*/ 14 w 57"/>
                <a:gd name="T3" fmla="*/ 56 h 59"/>
                <a:gd name="T4" fmla="*/ 5 w 57"/>
                <a:gd name="T5" fmla="*/ 56 h 59"/>
                <a:gd name="T6" fmla="*/ 2 w 57"/>
                <a:gd name="T7" fmla="*/ 53 h 59"/>
                <a:gd name="T8" fmla="*/ 2 w 57"/>
                <a:gd name="T9" fmla="*/ 45 h 59"/>
                <a:gd name="T10" fmla="*/ 43 w 57"/>
                <a:gd name="T11" fmla="*/ 3 h 59"/>
                <a:gd name="T12" fmla="*/ 52 w 57"/>
                <a:gd name="T13" fmla="*/ 2 h 59"/>
                <a:gd name="T14" fmla="*/ 55 w 57"/>
                <a:gd name="T15" fmla="*/ 5 h 59"/>
                <a:gd name="T16" fmla="*/ 55 w 57"/>
                <a:gd name="T1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55" y="14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2" y="59"/>
                    <a:pt x="8" y="59"/>
                    <a:pt x="5" y="56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5" y="0"/>
                    <a:pt x="49" y="0"/>
                    <a:pt x="52" y="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8"/>
                    <a:pt x="57" y="12"/>
                    <a:pt x="55" y="1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4138613" y="2238375"/>
              <a:ext cx="93663" cy="92075"/>
            </a:xfrm>
            <a:custGeom>
              <a:avLst/>
              <a:gdLst>
                <a:gd name="T0" fmla="*/ 45 w 59"/>
                <a:gd name="T1" fmla="*/ 55 h 58"/>
                <a:gd name="T2" fmla="*/ 3 w 59"/>
                <a:gd name="T3" fmla="*/ 14 h 58"/>
                <a:gd name="T4" fmla="*/ 3 w 59"/>
                <a:gd name="T5" fmla="*/ 6 h 58"/>
                <a:gd name="T6" fmla="*/ 6 w 59"/>
                <a:gd name="T7" fmla="*/ 3 h 58"/>
                <a:gd name="T8" fmla="*/ 14 w 59"/>
                <a:gd name="T9" fmla="*/ 3 h 58"/>
                <a:gd name="T10" fmla="*/ 56 w 59"/>
                <a:gd name="T11" fmla="*/ 44 h 58"/>
                <a:gd name="T12" fmla="*/ 57 w 59"/>
                <a:gd name="T13" fmla="*/ 52 h 58"/>
                <a:gd name="T14" fmla="*/ 54 w 59"/>
                <a:gd name="T15" fmla="*/ 55 h 58"/>
                <a:gd name="T16" fmla="*/ 45 w 59"/>
                <a:gd name="T17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8">
                  <a:moveTo>
                    <a:pt x="45" y="5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2"/>
                    <a:pt x="0" y="8"/>
                    <a:pt x="3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4" y="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6"/>
                    <a:pt x="59" y="50"/>
                    <a:pt x="57" y="52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1" y="58"/>
                    <a:pt x="47" y="58"/>
                    <a:pt x="45" y="5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4140201" y="2238375"/>
              <a:ext cx="90488" cy="92075"/>
            </a:xfrm>
            <a:custGeom>
              <a:avLst/>
              <a:gdLst>
                <a:gd name="T0" fmla="*/ 55 w 57"/>
                <a:gd name="T1" fmla="*/ 14 h 58"/>
                <a:gd name="T2" fmla="*/ 14 w 57"/>
                <a:gd name="T3" fmla="*/ 56 h 58"/>
                <a:gd name="T4" fmla="*/ 5 w 57"/>
                <a:gd name="T5" fmla="*/ 56 h 58"/>
                <a:gd name="T6" fmla="*/ 2 w 57"/>
                <a:gd name="T7" fmla="*/ 53 h 58"/>
                <a:gd name="T8" fmla="*/ 2 w 57"/>
                <a:gd name="T9" fmla="*/ 45 h 58"/>
                <a:gd name="T10" fmla="*/ 43 w 57"/>
                <a:gd name="T11" fmla="*/ 2 h 58"/>
                <a:gd name="T12" fmla="*/ 52 w 57"/>
                <a:gd name="T13" fmla="*/ 2 h 58"/>
                <a:gd name="T14" fmla="*/ 55 w 57"/>
                <a:gd name="T15" fmla="*/ 5 h 58"/>
                <a:gd name="T16" fmla="*/ 55 w 57"/>
                <a:gd name="T1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8">
                  <a:moveTo>
                    <a:pt x="55" y="14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2" y="58"/>
                    <a:pt x="8" y="58"/>
                    <a:pt x="5" y="56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0"/>
                    <a:pt x="49" y="0"/>
                    <a:pt x="52" y="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7"/>
                    <a:pt x="57" y="11"/>
                    <a:pt x="55" y="1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406651" y="1690688"/>
              <a:ext cx="112713" cy="26988"/>
            </a:xfrm>
            <a:custGeom>
              <a:avLst/>
              <a:gdLst>
                <a:gd name="T0" fmla="*/ 65 w 71"/>
                <a:gd name="T1" fmla="*/ 16 h 17"/>
                <a:gd name="T2" fmla="*/ 6 w 71"/>
                <a:gd name="T3" fmla="*/ 17 h 17"/>
                <a:gd name="T4" fmla="*/ 0 w 71"/>
                <a:gd name="T5" fmla="*/ 11 h 17"/>
                <a:gd name="T6" fmla="*/ 0 w 71"/>
                <a:gd name="T7" fmla="*/ 6 h 17"/>
                <a:gd name="T8" fmla="*/ 6 w 71"/>
                <a:gd name="T9" fmla="*/ 0 h 17"/>
                <a:gd name="T10" fmla="*/ 65 w 71"/>
                <a:gd name="T11" fmla="*/ 0 h 17"/>
                <a:gd name="T12" fmla="*/ 71 w 71"/>
                <a:gd name="T13" fmla="*/ 6 h 17"/>
                <a:gd name="T14" fmla="*/ 71 w 71"/>
                <a:gd name="T15" fmla="*/ 10 h 17"/>
                <a:gd name="T16" fmla="*/ 65 w 71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7">
                  <a:moveTo>
                    <a:pt x="65" y="16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3" y="17"/>
                    <a:pt x="0" y="14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3"/>
                    <a:pt x="71" y="6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4"/>
                    <a:pt x="68" y="16"/>
                    <a:pt x="65" y="1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449513" y="1647825"/>
              <a:ext cx="26988" cy="112713"/>
            </a:xfrm>
            <a:custGeom>
              <a:avLst/>
              <a:gdLst>
                <a:gd name="T0" fmla="*/ 16 w 17"/>
                <a:gd name="T1" fmla="*/ 6 h 71"/>
                <a:gd name="T2" fmla="*/ 17 w 17"/>
                <a:gd name="T3" fmla="*/ 65 h 71"/>
                <a:gd name="T4" fmla="*/ 11 w 17"/>
                <a:gd name="T5" fmla="*/ 71 h 71"/>
                <a:gd name="T6" fmla="*/ 6 w 17"/>
                <a:gd name="T7" fmla="*/ 71 h 71"/>
                <a:gd name="T8" fmla="*/ 0 w 17"/>
                <a:gd name="T9" fmla="*/ 65 h 71"/>
                <a:gd name="T10" fmla="*/ 0 w 17"/>
                <a:gd name="T11" fmla="*/ 6 h 71"/>
                <a:gd name="T12" fmla="*/ 6 w 17"/>
                <a:gd name="T13" fmla="*/ 0 h 71"/>
                <a:gd name="T14" fmla="*/ 10 w 17"/>
                <a:gd name="T15" fmla="*/ 0 h 71"/>
                <a:gd name="T16" fmla="*/ 16 w 17"/>
                <a:gd name="T17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1">
                  <a:moveTo>
                    <a:pt x="16" y="6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7" y="68"/>
                    <a:pt x="14" y="71"/>
                    <a:pt x="11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3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2" name="Freeform 29"/>
            <p:cNvSpPr>
              <a:spLocks/>
            </p:cNvSpPr>
            <p:nvPr userDrawn="1"/>
          </p:nvSpPr>
          <p:spPr bwMode="auto">
            <a:xfrm>
              <a:off x="915988" y="3171825"/>
              <a:ext cx="112713" cy="26988"/>
            </a:xfrm>
            <a:custGeom>
              <a:avLst/>
              <a:gdLst>
                <a:gd name="T0" fmla="*/ 65 w 71"/>
                <a:gd name="T1" fmla="*/ 17 h 17"/>
                <a:gd name="T2" fmla="*/ 6 w 71"/>
                <a:gd name="T3" fmla="*/ 17 h 17"/>
                <a:gd name="T4" fmla="*/ 0 w 71"/>
                <a:gd name="T5" fmla="*/ 11 h 17"/>
                <a:gd name="T6" fmla="*/ 0 w 71"/>
                <a:gd name="T7" fmla="*/ 7 h 17"/>
                <a:gd name="T8" fmla="*/ 6 w 71"/>
                <a:gd name="T9" fmla="*/ 1 h 17"/>
                <a:gd name="T10" fmla="*/ 65 w 71"/>
                <a:gd name="T11" fmla="*/ 0 h 17"/>
                <a:gd name="T12" fmla="*/ 71 w 71"/>
                <a:gd name="T13" fmla="*/ 6 h 17"/>
                <a:gd name="T14" fmla="*/ 71 w 71"/>
                <a:gd name="T15" fmla="*/ 11 h 17"/>
                <a:gd name="T16" fmla="*/ 65 w 7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7">
                  <a:moveTo>
                    <a:pt x="65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3" y="17"/>
                    <a:pt x="0" y="15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3"/>
                    <a:pt x="71" y="6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4"/>
                    <a:pt x="68" y="17"/>
                    <a:pt x="65" y="17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3" name="Freeform 30"/>
            <p:cNvSpPr>
              <a:spLocks/>
            </p:cNvSpPr>
            <p:nvPr userDrawn="1"/>
          </p:nvSpPr>
          <p:spPr bwMode="auto">
            <a:xfrm>
              <a:off x="958851" y="3128963"/>
              <a:ext cx="26988" cy="112713"/>
            </a:xfrm>
            <a:custGeom>
              <a:avLst/>
              <a:gdLst>
                <a:gd name="T0" fmla="*/ 16 w 17"/>
                <a:gd name="T1" fmla="*/ 6 h 71"/>
                <a:gd name="T2" fmla="*/ 17 w 17"/>
                <a:gd name="T3" fmla="*/ 65 h 71"/>
                <a:gd name="T4" fmla="*/ 11 w 17"/>
                <a:gd name="T5" fmla="*/ 71 h 71"/>
                <a:gd name="T6" fmla="*/ 6 w 17"/>
                <a:gd name="T7" fmla="*/ 71 h 71"/>
                <a:gd name="T8" fmla="*/ 0 w 17"/>
                <a:gd name="T9" fmla="*/ 65 h 71"/>
                <a:gd name="T10" fmla="*/ 0 w 17"/>
                <a:gd name="T11" fmla="*/ 6 h 71"/>
                <a:gd name="T12" fmla="*/ 6 w 17"/>
                <a:gd name="T13" fmla="*/ 0 h 71"/>
                <a:gd name="T14" fmla="*/ 10 w 17"/>
                <a:gd name="T15" fmla="*/ 0 h 71"/>
                <a:gd name="T16" fmla="*/ 16 w 17"/>
                <a:gd name="T17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1">
                  <a:moveTo>
                    <a:pt x="16" y="6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3" y="71"/>
                    <a:pt x="0" y="69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3"/>
                    <a:pt x="16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4" name="Freeform 31"/>
            <p:cNvSpPr>
              <a:spLocks/>
            </p:cNvSpPr>
            <p:nvPr userDrawn="1"/>
          </p:nvSpPr>
          <p:spPr bwMode="auto">
            <a:xfrm>
              <a:off x="4554538" y="3357563"/>
              <a:ext cx="93663" cy="90488"/>
            </a:xfrm>
            <a:custGeom>
              <a:avLst/>
              <a:gdLst>
                <a:gd name="T0" fmla="*/ 45 w 59"/>
                <a:gd name="T1" fmla="*/ 55 h 57"/>
                <a:gd name="T2" fmla="*/ 3 w 59"/>
                <a:gd name="T3" fmla="*/ 14 h 57"/>
                <a:gd name="T4" fmla="*/ 3 w 59"/>
                <a:gd name="T5" fmla="*/ 5 h 57"/>
                <a:gd name="T6" fmla="*/ 6 w 59"/>
                <a:gd name="T7" fmla="*/ 2 h 57"/>
                <a:gd name="T8" fmla="*/ 14 w 59"/>
                <a:gd name="T9" fmla="*/ 2 h 57"/>
                <a:gd name="T10" fmla="*/ 57 w 59"/>
                <a:gd name="T11" fmla="*/ 43 h 57"/>
                <a:gd name="T12" fmla="*/ 57 w 59"/>
                <a:gd name="T13" fmla="*/ 51 h 57"/>
                <a:gd name="T14" fmla="*/ 54 w 59"/>
                <a:gd name="T15" fmla="*/ 55 h 57"/>
                <a:gd name="T16" fmla="*/ 45 w 59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7">
                  <a:moveTo>
                    <a:pt x="45" y="5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8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0"/>
                    <a:pt x="12" y="0"/>
                    <a:pt x="14" y="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5"/>
                    <a:pt x="59" y="49"/>
                    <a:pt x="57" y="5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1" y="57"/>
                    <a:pt x="47" y="57"/>
                    <a:pt x="45" y="55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5" name="Freeform 32"/>
            <p:cNvSpPr>
              <a:spLocks/>
            </p:cNvSpPr>
            <p:nvPr userDrawn="1"/>
          </p:nvSpPr>
          <p:spPr bwMode="auto">
            <a:xfrm>
              <a:off x="4556126" y="3355975"/>
              <a:ext cx="90488" cy="93663"/>
            </a:xfrm>
            <a:custGeom>
              <a:avLst/>
              <a:gdLst>
                <a:gd name="T0" fmla="*/ 55 w 57"/>
                <a:gd name="T1" fmla="*/ 14 h 59"/>
                <a:gd name="T2" fmla="*/ 14 w 57"/>
                <a:gd name="T3" fmla="*/ 56 h 59"/>
                <a:gd name="T4" fmla="*/ 6 w 57"/>
                <a:gd name="T5" fmla="*/ 56 h 59"/>
                <a:gd name="T6" fmla="*/ 2 w 57"/>
                <a:gd name="T7" fmla="*/ 53 h 59"/>
                <a:gd name="T8" fmla="*/ 2 w 57"/>
                <a:gd name="T9" fmla="*/ 45 h 59"/>
                <a:gd name="T10" fmla="*/ 43 w 57"/>
                <a:gd name="T11" fmla="*/ 2 h 59"/>
                <a:gd name="T12" fmla="*/ 52 w 57"/>
                <a:gd name="T13" fmla="*/ 2 h 59"/>
                <a:gd name="T14" fmla="*/ 55 w 57"/>
                <a:gd name="T15" fmla="*/ 5 h 59"/>
                <a:gd name="T16" fmla="*/ 55 w 57"/>
                <a:gd name="T1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55" y="14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2" y="59"/>
                    <a:pt x="8" y="59"/>
                    <a:pt x="6" y="56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0"/>
                    <a:pt x="49" y="0"/>
                    <a:pt x="52" y="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8"/>
                    <a:pt x="57" y="11"/>
                    <a:pt x="55" y="14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6" name="Freeform 33"/>
            <p:cNvSpPr>
              <a:spLocks/>
            </p:cNvSpPr>
            <p:nvPr userDrawn="1"/>
          </p:nvSpPr>
          <p:spPr bwMode="auto">
            <a:xfrm>
              <a:off x="1193801" y="3530600"/>
              <a:ext cx="93663" cy="90488"/>
            </a:xfrm>
            <a:custGeom>
              <a:avLst/>
              <a:gdLst>
                <a:gd name="T0" fmla="*/ 45 w 59"/>
                <a:gd name="T1" fmla="*/ 55 h 57"/>
                <a:gd name="T2" fmla="*/ 3 w 59"/>
                <a:gd name="T3" fmla="*/ 14 h 57"/>
                <a:gd name="T4" fmla="*/ 3 w 59"/>
                <a:gd name="T5" fmla="*/ 5 h 57"/>
                <a:gd name="T6" fmla="*/ 6 w 59"/>
                <a:gd name="T7" fmla="*/ 2 h 57"/>
                <a:gd name="T8" fmla="*/ 14 w 59"/>
                <a:gd name="T9" fmla="*/ 2 h 57"/>
                <a:gd name="T10" fmla="*/ 56 w 59"/>
                <a:gd name="T11" fmla="*/ 43 h 57"/>
                <a:gd name="T12" fmla="*/ 56 w 59"/>
                <a:gd name="T13" fmla="*/ 52 h 57"/>
                <a:gd name="T14" fmla="*/ 53 w 59"/>
                <a:gd name="T15" fmla="*/ 55 h 57"/>
                <a:gd name="T16" fmla="*/ 45 w 59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7">
                  <a:moveTo>
                    <a:pt x="45" y="5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0"/>
                    <a:pt x="12" y="0"/>
                    <a:pt x="14" y="2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9" y="45"/>
                    <a:pt x="59" y="49"/>
                    <a:pt x="56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1" y="57"/>
                    <a:pt x="47" y="57"/>
                    <a:pt x="45" y="55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7" name="Freeform 34"/>
            <p:cNvSpPr>
              <a:spLocks/>
            </p:cNvSpPr>
            <p:nvPr userDrawn="1"/>
          </p:nvSpPr>
          <p:spPr bwMode="auto">
            <a:xfrm>
              <a:off x="1195388" y="3529013"/>
              <a:ext cx="90488" cy="93663"/>
            </a:xfrm>
            <a:custGeom>
              <a:avLst/>
              <a:gdLst>
                <a:gd name="T0" fmla="*/ 55 w 57"/>
                <a:gd name="T1" fmla="*/ 14 h 59"/>
                <a:gd name="T2" fmla="*/ 14 w 57"/>
                <a:gd name="T3" fmla="*/ 56 h 59"/>
                <a:gd name="T4" fmla="*/ 5 w 57"/>
                <a:gd name="T5" fmla="*/ 56 h 59"/>
                <a:gd name="T6" fmla="*/ 2 w 57"/>
                <a:gd name="T7" fmla="*/ 53 h 59"/>
                <a:gd name="T8" fmla="*/ 2 w 57"/>
                <a:gd name="T9" fmla="*/ 45 h 59"/>
                <a:gd name="T10" fmla="*/ 43 w 57"/>
                <a:gd name="T11" fmla="*/ 3 h 59"/>
                <a:gd name="T12" fmla="*/ 52 w 57"/>
                <a:gd name="T13" fmla="*/ 3 h 59"/>
                <a:gd name="T14" fmla="*/ 55 w 57"/>
                <a:gd name="T15" fmla="*/ 6 h 59"/>
                <a:gd name="T16" fmla="*/ 55 w 57"/>
                <a:gd name="T1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55" y="14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2" y="59"/>
                    <a:pt x="8" y="59"/>
                    <a:pt x="5" y="56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5" y="0"/>
                    <a:pt x="49" y="0"/>
                    <a:pt x="52" y="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7" y="8"/>
                    <a:pt x="57" y="12"/>
                    <a:pt x="55" y="14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8" name="Freeform 35"/>
            <p:cNvSpPr>
              <a:spLocks/>
            </p:cNvSpPr>
            <p:nvPr userDrawn="1"/>
          </p:nvSpPr>
          <p:spPr bwMode="auto">
            <a:xfrm>
              <a:off x="4043363" y="1797050"/>
              <a:ext cx="93663" cy="90488"/>
            </a:xfrm>
            <a:custGeom>
              <a:avLst/>
              <a:gdLst>
                <a:gd name="T0" fmla="*/ 45 w 59"/>
                <a:gd name="T1" fmla="*/ 55 h 57"/>
                <a:gd name="T2" fmla="*/ 3 w 59"/>
                <a:gd name="T3" fmla="*/ 14 h 57"/>
                <a:gd name="T4" fmla="*/ 3 w 59"/>
                <a:gd name="T5" fmla="*/ 5 h 57"/>
                <a:gd name="T6" fmla="*/ 6 w 59"/>
                <a:gd name="T7" fmla="*/ 2 h 57"/>
                <a:gd name="T8" fmla="*/ 14 w 59"/>
                <a:gd name="T9" fmla="*/ 2 h 57"/>
                <a:gd name="T10" fmla="*/ 56 w 59"/>
                <a:gd name="T11" fmla="*/ 43 h 57"/>
                <a:gd name="T12" fmla="*/ 57 w 59"/>
                <a:gd name="T13" fmla="*/ 52 h 57"/>
                <a:gd name="T14" fmla="*/ 54 w 59"/>
                <a:gd name="T15" fmla="*/ 55 h 57"/>
                <a:gd name="T16" fmla="*/ 45 w 59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7">
                  <a:moveTo>
                    <a:pt x="45" y="5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0"/>
                    <a:pt x="12" y="0"/>
                    <a:pt x="14" y="2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9" y="46"/>
                    <a:pt x="59" y="49"/>
                    <a:pt x="57" y="52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1" y="57"/>
                    <a:pt x="47" y="57"/>
                    <a:pt x="45" y="55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9" name="Freeform 36"/>
            <p:cNvSpPr>
              <a:spLocks/>
            </p:cNvSpPr>
            <p:nvPr userDrawn="1"/>
          </p:nvSpPr>
          <p:spPr bwMode="auto">
            <a:xfrm>
              <a:off x="4044951" y="1795463"/>
              <a:ext cx="90488" cy="93663"/>
            </a:xfrm>
            <a:custGeom>
              <a:avLst/>
              <a:gdLst>
                <a:gd name="T0" fmla="*/ 55 w 57"/>
                <a:gd name="T1" fmla="*/ 14 h 59"/>
                <a:gd name="T2" fmla="*/ 14 w 57"/>
                <a:gd name="T3" fmla="*/ 57 h 59"/>
                <a:gd name="T4" fmla="*/ 5 w 57"/>
                <a:gd name="T5" fmla="*/ 57 h 59"/>
                <a:gd name="T6" fmla="*/ 2 w 57"/>
                <a:gd name="T7" fmla="*/ 54 h 59"/>
                <a:gd name="T8" fmla="*/ 2 w 57"/>
                <a:gd name="T9" fmla="*/ 45 h 59"/>
                <a:gd name="T10" fmla="*/ 43 w 57"/>
                <a:gd name="T11" fmla="*/ 3 h 59"/>
                <a:gd name="T12" fmla="*/ 52 w 57"/>
                <a:gd name="T13" fmla="*/ 3 h 59"/>
                <a:gd name="T14" fmla="*/ 55 w 57"/>
                <a:gd name="T15" fmla="*/ 6 h 59"/>
                <a:gd name="T16" fmla="*/ 55 w 57"/>
                <a:gd name="T1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55" y="14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2" y="59"/>
                    <a:pt x="8" y="59"/>
                    <a:pt x="5" y="5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6" y="0"/>
                    <a:pt x="49" y="0"/>
                    <a:pt x="52" y="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7" y="8"/>
                    <a:pt x="57" y="12"/>
                    <a:pt x="55" y="14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0" name="Freeform 37"/>
            <p:cNvSpPr>
              <a:spLocks/>
            </p:cNvSpPr>
            <p:nvPr userDrawn="1"/>
          </p:nvSpPr>
          <p:spPr bwMode="auto">
            <a:xfrm>
              <a:off x="2830513" y="1546225"/>
              <a:ext cx="112713" cy="30163"/>
            </a:xfrm>
            <a:custGeom>
              <a:avLst/>
              <a:gdLst>
                <a:gd name="T0" fmla="*/ 65 w 71"/>
                <a:gd name="T1" fmla="*/ 19 h 19"/>
                <a:gd name="T2" fmla="*/ 6 w 71"/>
                <a:gd name="T3" fmla="*/ 17 h 19"/>
                <a:gd name="T4" fmla="*/ 0 w 71"/>
                <a:gd name="T5" fmla="*/ 10 h 19"/>
                <a:gd name="T6" fmla="*/ 0 w 71"/>
                <a:gd name="T7" fmla="*/ 6 h 19"/>
                <a:gd name="T8" fmla="*/ 7 w 71"/>
                <a:gd name="T9" fmla="*/ 0 h 19"/>
                <a:gd name="T10" fmla="*/ 66 w 71"/>
                <a:gd name="T11" fmla="*/ 3 h 19"/>
                <a:gd name="T12" fmla="*/ 71 w 71"/>
                <a:gd name="T13" fmla="*/ 9 h 19"/>
                <a:gd name="T14" fmla="*/ 71 w 71"/>
                <a:gd name="T15" fmla="*/ 14 h 19"/>
                <a:gd name="T16" fmla="*/ 65 w 71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9">
                  <a:moveTo>
                    <a:pt x="65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9" y="3"/>
                    <a:pt x="71" y="6"/>
                    <a:pt x="71" y="9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7"/>
                    <a:pt x="68" y="19"/>
                    <a:pt x="65" y="19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3" name="Freeform 38"/>
            <p:cNvSpPr>
              <a:spLocks/>
            </p:cNvSpPr>
            <p:nvPr userDrawn="1"/>
          </p:nvSpPr>
          <p:spPr bwMode="auto">
            <a:xfrm>
              <a:off x="2871788" y="1504950"/>
              <a:ext cx="30163" cy="112713"/>
            </a:xfrm>
            <a:custGeom>
              <a:avLst/>
              <a:gdLst>
                <a:gd name="T0" fmla="*/ 19 w 19"/>
                <a:gd name="T1" fmla="*/ 7 h 71"/>
                <a:gd name="T2" fmla="*/ 17 w 19"/>
                <a:gd name="T3" fmla="*/ 66 h 71"/>
                <a:gd name="T4" fmla="*/ 10 w 19"/>
                <a:gd name="T5" fmla="*/ 71 h 71"/>
                <a:gd name="T6" fmla="*/ 6 w 19"/>
                <a:gd name="T7" fmla="*/ 71 h 71"/>
                <a:gd name="T8" fmla="*/ 0 w 19"/>
                <a:gd name="T9" fmla="*/ 65 h 71"/>
                <a:gd name="T10" fmla="*/ 3 w 19"/>
                <a:gd name="T11" fmla="*/ 6 h 71"/>
                <a:gd name="T12" fmla="*/ 9 w 19"/>
                <a:gd name="T13" fmla="*/ 0 h 71"/>
                <a:gd name="T14" fmla="*/ 14 w 19"/>
                <a:gd name="T15" fmla="*/ 0 h 71"/>
                <a:gd name="T16" fmla="*/ 19 w 19"/>
                <a:gd name="T17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1">
                  <a:moveTo>
                    <a:pt x="19" y="7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6" y="69"/>
                    <a:pt x="14" y="71"/>
                    <a:pt x="10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3" y="71"/>
                    <a:pt x="0" y="68"/>
                    <a:pt x="0" y="6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4" name="Freeform 39"/>
            <p:cNvSpPr>
              <a:spLocks/>
            </p:cNvSpPr>
            <p:nvPr userDrawn="1"/>
          </p:nvSpPr>
          <p:spPr bwMode="auto">
            <a:xfrm>
              <a:off x="1236663" y="2060575"/>
              <a:ext cx="112713" cy="31750"/>
            </a:xfrm>
            <a:custGeom>
              <a:avLst/>
              <a:gdLst>
                <a:gd name="T0" fmla="*/ 64 w 71"/>
                <a:gd name="T1" fmla="*/ 20 h 20"/>
                <a:gd name="T2" fmla="*/ 5 w 71"/>
                <a:gd name="T3" fmla="*/ 17 h 20"/>
                <a:gd name="T4" fmla="*/ 0 w 71"/>
                <a:gd name="T5" fmla="*/ 11 h 20"/>
                <a:gd name="T6" fmla="*/ 0 w 71"/>
                <a:gd name="T7" fmla="*/ 6 h 20"/>
                <a:gd name="T8" fmla="*/ 6 w 71"/>
                <a:gd name="T9" fmla="*/ 1 h 20"/>
                <a:gd name="T10" fmla="*/ 65 w 71"/>
                <a:gd name="T11" fmla="*/ 3 h 20"/>
                <a:gd name="T12" fmla="*/ 71 w 71"/>
                <a:gd name="T13" fmla="*/ 9 h 20"/>
                <a:gd name="T14" fmla="*/ 71 w 71"/>
                <a:gd name="T15" fmla="*/ 14 h 20"/>
                <a:gd name="T16" fmla="*/ 64 w 7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0">
                  <a:moveTo>
                    <a:pt x="64" y="20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4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3"/>
                    <a:pt x="71" y="6"/>
                    <a:pt x="71" y="9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7"/>
                    <a:pt x="68" y="20"/>
                    <a:pt x="64" y="20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5" name="Freeform 40"/>
            <p:cNvSpPr>
              <a:spLocks/>
            </p:cNvSpPr>
            <p:nvPr userDrawn="1"/>
          </p:nvSpPr>
          <p:spPr bwMode="auto">
            <a:xfrm>
              <a:off x="1277938" y="2019300"/>
              <a:ext cx="30163" cy="114300"/>
            </a:xfrm>
            <a:custGeom>
              <a:avLst/>
              <a:gdLst>
                <a:gd name="T0" fmla="*/ 19 w 19"/>
                <a:gd name="T1" fmla="*/ 7 h 72"/>
                <a:gd name="T2" fmla="*/ 16 w 19"/>
                <a:gd name="T3" fmla="*/ 66 h 72"/>
                <a:gd name="T4" fmla="*/ 10 w 19"/>
                <a:gd name="T5" fmla="*/ 72 h 72"/>
                <a:gd name="T6" fmla="*/ 5 w 19"/>
                <a:gd name="T7" fmla="*/ 71 h 72"/>
                <a:gd name="T8" fmla="*/ 0 w 19"/>
                <a:gd name="T9" fmla="*/ 65 h 72"/>
                <a:gd name="T10" fmla="*/ 2 w 19"/>
                <a:gd name="T11" fmla="*/ 6 h 72"/>
                <a:gd name="T12" fmla="*/ 9 w 19"/>
                <a:gd name="T13" fmla="*/ 0 h 72"/>
                <a:gd name="T14" fmla="*/ 13 w 19"/>
                <a:gd name="T15" fmla="*/ 1 h 72"/>
                <a:gd name="T16" fmla="*/ 19 w 19"/>
                <a:gd name="T17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2">
                  <a:moveTo>
                    <a:pt x="19" y="7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6" y="69"/>
                    <a:pt x="13" y="72"/>
                    <a:pt x="10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2" y="71"/>
                    <a:pt x="0" y="68"/>
                    <a:pt x="0" y="6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3"/>
                    <a:pt x="5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9" y="4"/>
                    <a:pt x="19" y="7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6" name="Freeform 41"/>
            <p:cNvSpPr>
              <a:spLocks/>
            </p:cNvSpPr>
            <p:nvPr userDrawn="1"/>
          </p:nvSpPr>
          <p:spPr bwMode="auto">
            <a:xfrm>
              <a:off x="4364038" y="3970338"/>
              <a:ext cx="15875" cy="77788"/>
            </a:xfrm>
            <a:custGeom>
              <a:avLst/>
              <a:gdLst>
                <a:gd name="T0" fmla="*/ 6 w 10"/>
                <a:gd name="T1" fmla="*/ 49 h 49"/>
                <a:gd name="T2" fmla="*/ 4 w 10"/>
                <a:gd name="T3" fmla="*/ 49 h 49"/>
                <a:gd name="T4" fmla="*/ 0 w 10"/>
                <a:gd name="T5" fmla="*/ 45 h 49"/>
                <a:gd name="T6" fmla="*/ 0 w 10"/>
                <a:gd name="T7" fmla="*/ 4 h 49"/>
                <a:gd name="T8" fmla="*/ 4 w 10"/>
                <a:gd name="T9" fmla="*/ 0 h 49"/>
                <a:gd name="T10" fmla="*/ 6 w 10"/>
                <a:gd name="T11" fmla="*/ 0 h 49"/>
                <a:gd name="T12" fmla="*/ 10 w 10"/>
                <a:gd name="T13" fmla="*/ 4 h 49"/>
                <a:gd name="T14" fmla="*/ 10 w 10"/>
                <a:gd name="T15" fmla="*/ 45 h 49"/>
                <a:gd name="T16" fmla="*/ 6 w 1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9">
                  <a:moveTo>
                    <a:pt x="6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1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7"/>
                    <a:pt x="9" y="49"/>
                    <a:pt x="6" y="4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7" name="Freeform 42"/>
            <p:cNvSpPr>
              <a:spLocks/>
            </p:cNvSpPr>
            <p:nvPr userDrawn="1"/>
          </p:nvSpPr>
          <p:spPr bwMode="auto">
            <a:xfrm>
              <a:off x="4383088" y="3962400"/>
              <a:ext cx="50800" cy="73025"/>
            </a:xfrm>
            <a:custGeom>
              <a:avLst/>
              <a:gdLst>
                <a:gd name="T0" fmla="*/ 30 w 32"/>
                <a:gd name="T1" fmla="*/ 44 h 46"/>
                <a:gd name="T2" fmla="*/ 27 w 32"/>
                <a:gd name="T3" fmla="*/ 45 h 46"/>
                <a:gd name="T4" fmla="*/ 22 w 32"/>
                <a:gd name="T5" fmla="*/ 44 h 46"/>
                <a:gd name="T6" fmla="*/ 1 w 32"/>
                <a:gd name="T7" fmla="*/ 8 h 46"/>
                <a:gd name="T8" fmla="*/ 3 w 32"/>
                <a:gd name="T9" fmla="*/ 3 h 46"/>
                <a:gd name="T10" fmla="*/ 5 w 32"/>
                <a:gd name="T11" fmla="*/ 1 h 46"/>
                <a:gd name="T12" fmla="*/ 11 w 32"/>
                <a:gd name="T13" fmla="*/ 3 h 46"/>
                <a:gd name="T14" fmla="*/ 31 w 32"/>
                <a:gd name="T15" fmla="*/ 38 h 46"/>
                <a:gd name="T16" fmla="*/ 30 w 32"/>
                <a:gd name="T17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6">
                  <a:moveTo>
                    <a:pt x="30" y="44"/>
                  </a:moveTo>
                  <a:cubicBezTo>
                    <a:pt x="27" y="45"/>
                    <a:pt x="27" y="45"/>
                    <a:pt x="27" y="45"/>
                  </a:cubicBezTo>
                  <a:cubicBezTo>
                    <a:pt x="25" y="46"/>
                    <a:pt x="23" y="46"/>
                    <a:pt x="22" y="4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1"/>
                    <a:pt x="11" y="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40"/>
                    <a:pt x="32" y="43"/>
                    <a:pt x="30" y="4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8" name="Freeform 43"/>
            <p:cNvSpPr>
              <a:spLocks/>
            </p:cNvSpPr>
            <p:nvPr userDrawn="1"/>
          </p:nvSpPr>
          <p:spPr bwMode="auto">
            <a:xfrm>
              <a:off x="4398963" y="3946525"/>
              <a:ext cx="73025" cy="50800"/>
            </a:xfrm>
            <a:custGeom>
              <a:avLst/>
              <a:gdLst>
                <a:gd name="T0" fmla="*/ 45 w 46"/>
                <a:gd name="T1" fmla="*/ 27 h 32"/>
                <a:gd name="T2" fmla="*/ 44 w 46"/>
                <a:gd name="T3" fmla="*/ 30 h 32"/>
                <a:gd name="T4" fmla="*/ 38 w 46"/>
                <a:gd name="T5" fmla="*/ 31 h 32"/>
                <a:gd name="T6" fmla="*/ 3 w 46"/>
                <a:gd name="T7" fmla="*/ 11 h 32"/>
                <a:gd name="T8" fmla="*/ 1 w 46"/>
                <a:gd name="T9" fmla="*/ 5 h 32"/>
                <a:gd name="T10" fmla="*/ 3 w 46"/>
                <a:gd name="T11" fmla="*/ 3 h 32"/>
                <a:gd name="T12" fmla="*/ 8 w 46"/>
                <a:gd name="T13" fmla="*/ 1 h 32"/>
                <a:gd name="T14" fmla="*/ 44 w 46"/>
                <a:gd name="T15" fmla="*/ 22 h 32"/>
                <a:gd name="T16" fmla="*/ 45 w 46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45" y="27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3" y="32"/>
                    <a:pt x="40" y="32"/>
                    <a:pt x="38" y="3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7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6" y="23"/>
                    <a:pt x="46" y="25"/>
                    <a:pt x="45" y="27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9" name="Freeform 44"/>
            <p:cNvSpPr>
              <a:spLocks/>
            </p:cNvSpPr>
            <p:nvPr userDrawn="1"/>
          </p:nvSpPr>
          <p:spPr bwMode="auto">
            <a:xfrm>
              <a:off x="4406901" y="3927475"/>
              <a:ext cx="77788" cy="17463"/>
            </a:xfrm>
            <a:custGeom>
              <a:avLst/>
              <a:gdLst>
                <a:gd name="T0" fmla="*/ 49 w 49"/>
                <a:gd name="T1" fmla="*/ 4 h 11"/>
                <a:gd name="T2" fmla="*/ 49 w 49"/>
                <a:gd name="T3" fmla="*/ 7 h 11"/>
                <a:gd name="T4" fmla="*/ 45 w 49"/>
                <a:gd name="T5" fmla="*/ 11 h 11"/>
                <a:gd name="T6" fmla="*/ 4 w 49"/>
                <a:gd name="T7" fmla="*/ 11 h 11"/>
                <a:gd name="T8" fmla="*/ 0 w 49"/>
                <a:gd name="T9" fmla="*/ 7 h 11"/>
                <a:gd name="T10" fmla="*/ 0 w 49"/>
                <a:gd name="T11" fmla="*/ 4 h 11"/>
                <a:gd name="T12" fmla="*/ 4 w 49"/>
                <a:gd name="T13" fmla="*/ 0 h 11"/>
                <a:gd name="T14" fmla="*/ 45 w 49"/>
                <a:gd name="T15" fmla="*/ 0 h 11"/>
                <a:gd name="T16" fmla="*/ 49 w 49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">
                  <a:moveTo>
                    <a:pt x="49" y="4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9"/>
                    <a:pt x="47" y="11"/>
                    <a:pt x="4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0" name="Freeform 45"/>
            <p:cNvSpPr>
              <a:spLocks/>
            </p:cNvSpPr>
            <p:nvPr userDrawn="1"/>
          </p:nvSpPr>
          <p:spPr bwMode="auto">
            <a:xfrm>
              <a:off x="4398963" y="3873500"/>
              <a:ext cx="73025" cy="50800"/>
            </a:xfrm>
            <a:custGeom>
              <a:avLst/>
              <a:gdLst>
                <a:gd name="T0" fmla="*/ 44 w 46"/>
                <a:gd name="T1" fmla="*/ 2 h 32"/>
                <a:gd name="T2" fmla="*/ 45 w 46"/>
                <a:gd name="T3" fmla="*/ 5 h 32"/>
                <a:gd name="T4" fmla="*/ 44 w 46"/>
                <a:gd name="T5" fmla="*/ 10 h 32"/>
                <a:gd name="T6" fmla="*/ 8 w 46"/>
                <a:gd name="T7" fmla="*/ 31 h 32"/>
                <a:gd name="T8" fmla="*/ 3 w 46"/>
                <a:gd name="T9" fmla="*/ 29 h 32"/>
                <a:gd name="T10" fmla="*/ 1 w 46"/>
                <a:gd name="T11" fmla="*/ 27 h 32"/>
                <a:gd name="T12" fmla="*/ 3 w 46"/>
                <a:gd name="T13" fmla="*/ 21 h 32"/>
                <a:gd name="T14" fmla="*/ 38 w 46"/>
                <a:gd name="T15" fmla="*/ 1 h 32"/>
                <a:gd name="T16" fmla="*/ 44 w 46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44" y="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6" y="7"/>
                    <a:pt x="46" y="9"/>
                    <a:pt x="44" y="1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2"/>
                    <a:pt x="4" y="31"/>
                    <a:pt x="3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3" y="0"/>
                    <a:pt x="44" y="2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1" name="Freeform 46"/>
            <p:cNvSpPr>
              <a:spLocks/>
            </p:cNvSpPr>
            <p:nvPr userDrawn="1"/>
          </p:nvSpPr>
          <p:spPr bwMode="auto">
            <a:xfrm>
              <a:off x="4383088" y="3835400"/>
              <a:ext cx="50800" cy="73025"/>
            </a:xfrm>
            <a:custGeom>
              <a:avLst/>
              <a:gdLst>
                <a:gd name="T0" fmla="*/ 27 w 32"/>
                <a:gd name="T1" fmla="*/ 1 h 46"/>
                <a:gd name="T2" fmla="*/ 30 w 32"/>
                <a:gd name="T3" fmla="*/ 2 h 46"/>
                <a:gd name="T4" fmla="*/ 31 w 32"/>
                <a:gd name="T5" fmla="*/ 8 h 46"/>
                <a:gd name="T6" fmla="*/ 11 w 32"/>
                <a:gd name="T7" fmla="*/ 43 h 46"/>
                <a:gd name="T8" fmla="*/ 5 w 32"/>
                <a:gd name="T9" fmla="*/ 45 h 46"/>
                <a:gd name="T10" fmla="*/ 3 w 32"/>
                <a:gd name="T11" fmla="*/ 43 h 46"/>
                <a:gd name="T12" fmla="*/ 1 w 32"/>
                <a:gd name="T13" fmla="*/ 38 h 46"/>
                <a:gd name="T14" fmla="*/ 22 w 32"/>
                <a:gd name="T15" fmla="*/ 2 h 46"/>
                <a:gd name="T16" fmla="*/ 27 w 32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6">
                  <a:moveTo>
                    <a:pt x="27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3"/>
                    <a:pt x="32" y="6"/>
                    <a:pt x="31" y="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5"/>
                    <a:pt x="7" y="46"/>
                    <a:pt x="5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2"/>
                    <a:pt x="0" y="40"/>
                    <a:pt x="1" y="3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0"/>
                    <a:pt x="25" y="0"/>
                    <a:pt x="27" y="1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2" name="Freeform 47"/>
            <p:cNvSpPr>
              <a:spLocks/>
            </p:cNvSpPr>
            <p:nvPr userDrawn="1"/>
          </p:nvSpPr>
          <p:spPr bwMode="auto">
            <a:xfrm>
              <a:off x="4364038" y="3822700"/>
              <a:ext cx="15875" cy="77788"/>
            </a:xfrm>
            <a:custGeom>
              <a:avLst/>
              <a:gdLst>
                <a:gd name="T0" fmla="*/ 4 w 10"/>
                <a:gd name="T1" fmla="*/ 0 h 49"/>
                <a:gd name="T2" fmla="*/ 6 w 10"/>
                <a:gd name="T3" fmla="*/ 0 h 49"/>
                <a:gd name="T4" fmla="*/ 10 w 10"/>
                <a:gd name="T5" fmla="*/ 4 h 49"/>
                <a:gd name="T6" fmla="*/ 10 w 10"/>
                <a:gd name="T7" fmla="*/ 45 h 49"/>
                <a:gd name="T8" fmla="*/ 6 w 10"/>
                <a:gd name="T9" fmla="*/ 49 h 49"/>
                <a:gd name="T10" fmla="*/ 4 w 10"/>
                <a:gd name="T11" fmla="*/ 49 h 49"/>
                <a:gd name="T12" fmla="*/ 0 w 10"/>
                <a:gd name="T13" fmla="*/ 45 h 49"/>
                <a:gd name="T14" fmla="*/ 0 w 10"/>
                <a:gd name="T15" fmla="*/ 4 h 49"/>
                <a:gd name="T16" fmla="*/ 4 w 1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9">
                  <a:moveTo>
                    <a:pt x="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7"/>
                    <a:pt x="9" y="49"/>
                    <a:pt x="6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3" name="Freeform 48"/>
            <p:cNvSpPr>
              <a:spLocks/>
            </p:cNvSpPr>
            <p:nvPr userDrawn="1"/>
          </p:nvSpPr>
          <p:spPr bwMode="auto">
            <a:xfrm>
              <a:off x="4310063" y="3835400"/>
              <a:ext cx="50800" cy="73025"/>
            </a:xfrm>
            <a:custGeom>
              <a:avLst/>
              <a:gdLst>
                <a:gd name="T0" fmla="*/ 2 w 32"/>
                <a:gd name="T1" fmla="*/ 2 h 46"/>
                <a:gd name="T2" fmla="*/ 5 w 32"/>
                <a:gd name="T3" fmla="*/ 1 h 46"/>
                <a:gd name="T4" fmla="*/ 10 w 32"/>
                <a:gd name="T5" fmla="*/ 2 h 46"/>
                <a:gd name="T6" fmla="*/ 31 w 32"/>
                <a:gd name="T7" fmla="*/ 38 h 46"/>
                <a:gd name="T8" fmla="*/ 29 w 32"/>
                <a:gd name="T9" fmla="*/ 43 h 46"/>
                <a:gd name="T10" fmla="*/ 27 w 32"/>
                <a:gd name="T11" fmla="*/ 45 h 46"/>
                <a:gd name="T12" fmla="*/ 21 w 32"/>
                <a:gd name="T13" fmla="*/ 43 h 46"/>
                <a:gd name="T14" fmla="*/ 1 w 32"/>
                <a:gd name="T15" fmla="*/ 8 h 46"/>
                <a:gd name="T16" fmla="*/ 2 w 32"/>
                <a:gd name="T1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6">
                  <a:moveTo>
                    <a:pt x="2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40"/>
                    <a:pt x="31" y="42"/>
                    <a:pt x="29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6"/>
                    <a:pt x="22" y="45"/>
                    <a:pt x="21" y="4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4" name="Freeform 49"/>
            <p:cNvSpPr>
              <a:spLocks/>
            </p:cNvSpPr>
            <p:nvPr userDrawn="1"/>
          </p:nvSpPr>
          <p:spPr bwMode="auto">
            <a:xfrm>
              <a:off x="4271963" y="3873500"/>
              <a:ext cx="73025" cy="50800"/>
            </a:xfrm>
            <a:custGeom>
              <a:avLst/>
              <a:gdLst>
                <a:gd name="T0" fmla="*/ 1 w 46"/>
                <a:gd name="T1" fmla="*/ 5 h 32"/>
                <a:gd name="T2" fmla="*/ 2 w 46"/>
                <a:gd name="T3" fmla="*/ 2 h 32"/>
                <a:gd name="T4" fmla="*/ 8 w 46"/>
                <a:gd name="T5" fmla="*/ 1 h 32"/>
                <a:gd name="T6" fmla="*/ 43 w 46"/>
                <a:gd name="T7" fmla="*/ 21 h 32"/>
                <a:gd name="T8" fmla="*/ 45 w 46"/>
                <a:gd name="T9" fmla="*/ 27 h 32"/>
                <a:gd name="T10" fmla="*/ 43 w 46"/>
                <a:gd name="T11" fmla="*/ 29 h 32"/>
                <a:gd name="T12" fmla="*/ 38 w 46"/>
                <a:gd name="T13" fmla="*/ 31 h 32"/>
                <a:gd name="T14" fmla="*/ 2 w 46"/>
                <a:gd name="T15" fmla="*/ 10 h 32"/>
                <a:gd name="T16" fmla="*/ 1 w 46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1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5" y="23"/>
                    <a:pt x="46" y="25"/>
                    <a:pt x="45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31"/>
                    <a:pt x="40" y="32"/>
                    <a:pt x="38" y="3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5" name="Freeform 50"/>
            <p:cNvSpPr>
              <a:spLocks/>
            </p:cNvSpPr>
            <p:nvPr userDrawn="1"/>
          </p:nvSpPr>
          <p:spPr bwMode="auto">
            <a:xfrm>
              <a:off x="4259263" y="3927475"/>
              <a:ext cx="77788" cy="17463"/>
            </a:xfrm>
            <a:custGeom>
              <a:avLst/>
              <a:gdLst>
                <a:gd name="T0" fmla="*/ 0 w 49"/>
                <a:gd name="T1" fmla="*/ 7 h 11"/>
                <a:gd name="T2" fmla="*/ 0 w 49"/>
                <a:gd name="T3" fmla="*/ 4 h 11"/>
                <a:gd name="T4" fmla="*/ 4 w 49"/>
                <a:gd name="T5" fmla="*/ 0 h 11"/>
                <a:gd name="T6" fmla="*/ 45 w 49"/>
                <a:gd name="T7" fmla="*/ 0 h 11"/>
                <a:gd name="T8" fmla="*/ 49 w 49"/>
                <a:gd name="T9" fmla="*/ 4 h 11"/>
                <a:gd name="T10" fmla="*/ 49 w 49"/>
                <a:gd name="T11" fmla="*/ 7 h 11"/>
                <a:gd name="T12" fmla="*/ 45 w 49"/>
                <a:gd name="T13" fmla="*/ 11 h 11"/>
                <a:gd name="T14" fmla="*/ 4 w 49"/>
                <a:gd name="T15" fmla="*/ 11 h 11"/>
                <a:gd name="T16" fmla="*/ 0 w 4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">
                  <a:moveTo>
                    <a:pt x="0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4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9"/>
                    <a:pt x="47" y="11"/>
                    <a:pt x="4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6" name="Freeform 51"/>
            <p:cNvSpPr>
              <a:spLocks/>
            </p:cNvSpPr>
            <p:nvPr userDrawn="1"/>
          </p:nvSpPr>
          <p:spPr bwMode="auto">
            <a:xfrm>
              <a:off x="4271963" y="3946525"/>
              <a:ext cx="73025" cy="50800"/>
            </a:xfrm>
            <a:custGeom>
              <a:avLst/>
              <a:gdLst>
                <a:gd name="T0" fmla="*/ 2 w 46"/>
                <a:gd name="T1" fmla="*/ 30 h 32"/>
                <a:gd name="T2" fmla="*/ 1 w 46"/>
                <a:gd name="T3" fmla="*/ 27 h 32"/>
                <a:gd name="T4" fmla="*/ 2 w 46"/>
                <a:gd name="T5" fmla="*/ 22 h 32"/>
                <a:gd name="T6" fmla="*/ 38 w 46"/>
                <a:gd name="T7" fmla="*/ 1 h 32"/>
                <a:gd name="T8" fmla="*/ 43 w 46"/>
                <a:gd name="T9" fmla="*/ 3 h 32"/>
                <a:gd name="T10" fmla="*/ 45 w 46"/>
                <a:gd name="T11" fmla="*/ 5 h 32"/>
                <a:gd name="T12" fmla="*/ 43 w 46"/>
                <a:gd name="T13" fmla="*/ 11 h 32"/>
                <a:gd name="T14" fmla="*/ 8 w 46"/>
                <a:gd name="T15" fmla="*/ 31 h 32"/>
                <a:gd name="T16" fmla="*/ 2 w 46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2" y="30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5"/>
                    <a:pt x="0" y="23"/>
                    <a:pt x="2" y="2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2" y="1"/>
                    <a:pt x="43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7"/>
                    <a:pt x="45" y="10"/>
                    <a:pt x="43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2"/>
                    <a:pt x="3" y="32"/>
                    <a:pt x="2" y="3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7" name="Freeform 52"/>
            <p:cNvSpPr>
              <a:spLocks/>
            </p:cNvSpPr>
            <p:nvPr userDrawn="1"/>
          </p:nvSpPr>
          <p:spPr bwMode="auto">
            <a:xfrm>
              <a:off x="4310063" y="3962400"/>
              <a:ext cx="50800" cy="73025"/>
            </a:xfrm>
            <a:custGeom>
              <a:avLst/>
              <a:gdLst>
                <a:gd name="T0" fmla="*/ 5 w 32"/>
                <a:gd name="T1" fmla="*/ 45 h 46"/>
                <a:gd name="T2" fmla="*/ 2 w 32"/>
                <a:gd name="T3" fmla="*/ 44 h 46"/>
                <a:gd name="T4" fmla="*/ 1 w 32"/>
                <a:gd name="T5" fmla="*/ 38 h 46"/>
                <a:gd name="T6" fmla="*/ 21 w 32"/>
                <a:gd name="T7" fmla="*/ 3 h 46"/>
                <a:gd name="T8" fmla="*/ 27 w 32"/>
                <a:gd name="T9" fmla="*/ 1 h 46"/>
                <a:gd name="T10" fmla="*/ 29 w 32"/>
                <a:gd name="T11" fmla="*/ 3 h 46"/>
                <a:gd name="T12" fmla="*/ 31 w 32"/>
                <a:gd name="T13" fmla="*/ 8 h 46"/>
                <a:gd name="T14" fmla="*/ 10 w 32"/>
                <a:gd name="T15" fmla="*/ 44 h 46"/>
                <a:gd name="T16" fmla="*/ 5 w 32"/>
                <a:gd name="T1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6">
                  <a:moveTo>
                    <a:pt x="5" y="45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0" y="43"/>
                    <a:pt x="0" y="40"/>
                    <a:pt x="1" y="3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1"/>
                    <a:pt x="25" y="0"/>
                    <a:pt x="27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4"/>
                    <a:pt x="32" y="6"/>
                    <a:pt x="31" y="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7" y="46"/>
                    <a:pt x="5" y="4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8" name="Freeform 53"/>
            <p:cNvSpPr>
              <a:spLocks/>
            </p:cNvSpPr>
            <p:nvPr userDrawn="1"/>
          </p:nvSpPr>
          <p:spPr bwMode="auto">
            <a:xfrm>
              <a:off x="4510088" y="2851150"/>
              <a:ext cx="28575" cy="77788"/>
            </a:xfrm>
            <a:custGeom>
              <a:avLst/>
              <a:gdLst>
                <a:gd name="T0" fmla="*/ 6 w 18"/>
                <a:gd name="T1" fmla="*/ 49 h 49"/>
                <a:gd name="T2" fmla="*/ 4 w 18"/>
                <a:gd name="T3" fmla="*/ 49 h 49"/>
                <a:gd name="T4" fmla="*/ 0 w 18"/>
                <a:gd name="T5" fmla="*/ 44 h 49"/>
                <a:gd name="T6" fmla="*/ 7 w 18"/>
                <a:gd name="T7" fmla="*/ 3 h 49"/>
                <a:gd name="T8" fmla="*/ 12 w 18"/>
                <a:gd name="T9" fmla="*/ 0 h 49"/>
                <a:gd name="T10" fmla="*/ 15 w 18"/>
                <a:gd name="T11" fmla="*/ 1 h 49"/>
                <a:gd name="T12" fmla="*/ 18 w 18"/>
                <a:gd name="T13" fmla="*/ 5 h 49"/>
                <a:gd name="T14" fmla="*/ 11 w 18"/>
                <a:gd name="T15" fmla="*/ 46 h 49"/>
                <a:gd name="T16" fmla="*/ 6 w 18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9">
                  <a:moveTo>
                    <a:pt x="6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18" y="3"/>
                    <a:pt x="18" y="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8"/>
                    <a:pt x="9" y="49"/>
                    <a:pt x="6" y="4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9" name="Freeform 54"/>
            <p:cNvSpPr>
              <a:spLocks/>
            </p:cNvSpPr>
            <p:nvPr userDrawn="1"/>
          </p:nvSpPr>
          <p:spPr bwMode="auto">
            <a:xfrm>
              <a:off x="4559301" y="2835275"/>
              <a:ext cx="68263" cy="58738"/>
            </a:xfrm>
            <a:custGeom>
              <a:avLst/>
              <a:gdLst>
                <a:gd name="T0" fmla="*/ 41 w 43"/>
                <a:gd name="T1" fmla="*/ 33 h 37"/>
                <a:gd name="T2" fmla="*/ 40 w 43"/>
                <a:gd name="T3" fmla="*/ 35 h 37"/>
                <a:gd name="T4" fmla="*/ 34 w 43"/>
                <a:gd name="T5" fmla="*/ 36 h 37"/>
                <a:gd name="T6" fmla="*/ 2 w 43"/>
                <a:gd name="T7" fmla="*/ 9 h 37"/>
                <a:gd name="T8" fmla="*/ 2 w 43"/>
                <a:gd name="T9" fmla="*/ 4 h 37"/>
                <a:gd name="T10" fmla="*/ 3 w 43"/>
                <a:gd name="T11" fmla="*/ 2 h 37"/>
                <a:gd name="T12" fmla="*/ 9 w 43"/>
                <a:gd name="T13" fmla="*/ 1 h 37"/>
                <a:gd name="T14" fmla="*/ 41 w 43"/>
                <a:gd name="T15" fmla="*/ 27 h 37"/>
                <a:gd name="T16" fmla="*/ 41 w 43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7">
                  <a:moveTo>
                    <a:pt x="41" y="33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6" y="37"/>
                    <a:pt x="34" y="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3" y="29"/>
                    <a:pt x="43" y="31"/>
                    <a:pt x="41" y="3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0" name="Freeform 55"/>
            <p:cNvSpPr>
              <a:spLocks/>
            </p:cNvSpPr>
            <p:nvPr userDrawn="1"/>
          </p:nvSpPr>
          <p:spPr bwMode="auto">
            <a:xfrm>
              <a:off x="4567238" y="2771775"/>
              <a:ext cx="76200" cy="41275"/>
            </a:xfrm>
            <a:custGeom>
              <a:avLst/>
              <a:gdLst>
                <a:gd name="T0" fmla="*/ 47 w 48"/>
                <a:gd name="T1" fmla="*/ 3 h 26"/>
                <a:gd name="T2" fmla="*/ 48 w 48"/>
                <a:gd name="T3" fmla="*/ 5 h 26"/>
                <a:gd name="T4" fmla="*/ 45 w 48"/>
                <a:gd name="T5" fmla="*/ 11 h 26"/>
                <a:gd name="T6" fmla="*/ 7 w 48"/>
                <a:gd name="T7" fmla="*/ 25 h 26"/>
                <a:gd name="T8" fmla="*/ 2 w 48"/>
                <a:gd name="T9" fmla="*/ 23 h 26"/>
                <a:gd name="T10" fmla="*/ 1 w 48"/>
                <a:gd name="T11" fmla="*/ 20 h 26"/>
                <a:gd name="T12" fmla="*/ 3 w 48"/>
                <a:gd name="T13" fmla="*/ 15 h 26"/>
                <a:gd name="T14" fmla="*/ 42 w 48"/>
                <a:gd name="T15" fmla="*/ 0 h 26"/>
                <a:gd name="T16" fmla="*/ 47 w 48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6">
                  <a:moveTo>
                    <a:pt x="47" y="3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7"/>
                    <a:pt x="47" y="10"/>
                    <a:pt x="45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6"/>
                    <a:pt x="2" y="25"/>
                    <a:pt x="2" y="23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1" y="15"/>
                    <a:pt x="3" y="1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7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1" name="Freeform 56"/>
            <p:cNvSpPr>
              <a:spLocks/>
            </p:cNvSpPr>
            <p:nvPr userDrawn="1"/>
          </p:nvSpPr>
          <p:spPr bwMode="auto">
            <a:xfrm>
              <a:off x="4533901" y="2705100"/>
              <a:ext cx="30163" cy="79375"/>
            </a:xfrm>
            <a:custGeom>
              <a:avLst/>
              <a:gdLst>
                <a:gd name="T0" fmla="*/ 12 w 19"/>
                <a:gd name="T1" fmla="*/ 1 h 50"/>
                <a:gd name="T2" fmla="*/ 15 w 19"/>
                <a:gd name="T3" fmla="*/ 1 h 50"/>
                <a:gd name="T4" fmla="*/ 18 w 19"/>
                <a:gd name="T5" fmla="*/ 6 h 50"/>
                <a:gd name="T6" fmla="*/ 11 w 19"/>
                <a:gd name="T7" fmla="*/ 46 h 50"/>
                <a:gd name="T8" fmla="*/ 7 w 19"/>
                <a:gd name="T9" fmla="*/ 50 h 50"/>
                <a:gd name="T10" fmla="*/ 4 w 19"/>
                <a:gd name="T11" fmla="*/ 49 h 50"/>
                <a:gd name="T12" fmla="*/ 1 w 19"/>
                <a:gd name="T13" fmla="*/ 44 h 50"/>
                <a:gd name="T14" fmla="*/ 7 w 19"/>
                <a:gd name="T15" fmla="*/ 4 h 50"/>
                <a:gd name="T16" fmla="*/ 12 w 1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0">
                  <a:moveTo>
                    <a:pt x="12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19" y="3"/>
                    <a:pt x="18" y="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8"/>
                    <a:pt x="9" y="50"/>
                    <a:pt x="7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1" y="4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2" name="Freeform 57"/>
            <p:cNvSpPr>
              <a:spLocks/>
            </p:cNvSpPr>
            <p:nvPr userDrawn="1"/>
          </p:nvSpPr>
          <p:spPr bwMode="auto">
            <a:xfrm>
              <a:off x="4446588" y="2741613"/>
              <a:ext cx="66675" cy="58738"/>
            </a:xfrm>
            <a:custGeom>
              <a:avLst/>
              <a:gdLst>
                <a:gd name="T0" fmla="*/ 1 w 42"/>
                <a:gd name="T1" fmla="*/ 4 h 37"/>
                <a:gd name="T2" fmla="*/ 3 w 42"/>
                <a:gd name="T3" fmla="*/ 2 h 37"/>
                <a:gd name="T4" fmla="*/ 9 w 42"/>
                <a:gd name="T5" fmla="*/ 1 h 37"/>
                <a:gd name="T6" fmla="*/ 40 w 42"/>
                <a:gd name="T7" fmla="*/ 27 h 37"/>
                <a:gd name="T8" fmla="*/ 41 w 42"/>
                <a:gd name="T9" fmla="*/ 33 h 37"/>
                <a:gd name="T10" fmla="*/ 39 w 42"/>
                <a:gd name="T11" fmla="*/ 35 h 37"/>
                <a:gd name="T12" fmla="*/ 33 w 42"/>
                <a:gd name="T13" fmla="*/ 36 h 37"/>
                <a:gd name="T14" fmla="*/ 2 w 42"/>
                <a:gd name="T15" fmla="*/ 9 h 37"/>
                <a:gd name="T16" fmla="*/ 1 w 42"/>
                <a:gd name="T17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7">
                  <a:moveTo>
                    <a:pt x="1" y="4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2" y="31"/>
                    <a:pt x="41" y="33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7"/>
                    <a:pt x="35" y="37"/>
                    <a:pt x="33" y="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5"/>
                    <a:pt x="1" y="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3" name="Freeform 58"/>
            <p:cNvSpPr>
              <a:spLocks/>
            </p:cNvSpPr>
            <p:nvPr userDrawn="1"/>
          </p:nvSpPr>
          <p:spPr bwMode="auto">
            <a:xfrm>
              <a:off x="4429126" y="2822575"/>
              <a:ext cx="77788" cy="41275"/>
            </a:xfrm>
            <a:custGeom>
              <a:avLst/>
              <a:gdLst>
                <a:gd name="T0" fmla="*/ 2 w 49"/>
                <a:gd name="T1" fmla="*/ 23 h 26"/>
                <a:gd name="T2" fmla="*/ 1 w 49"/>
                <a:gd name="T3" fmla="*/ 20 h 26"/>
                <a:gd name="T4" fmla="*/ 3 w 49"/>
                <a:gd name="T5" fmla="*/ 15 h 26"/>
                <a:gd name="T6" fmla="*/ 42 w 49"/>
                <a:gd name="T7" fmla="*/ 1 h 26"/>
                <a:gd name="T8" fmla="*/ 47 w 49"/>
                <a:gd name="T9" fmla="*/ 3 h 26"/>
                <a:gd name="T10" fmla="*/ 48 w 49"/>
                <a:gd name="T11" fmla="*/ 6 h 26"/>
                <a:gd name="T12" fmla="*/ 45 w 49"/>
                <a:gd name="T13" fmla="*/ 11 h 26"/>
                <a:gd name="T14" fmla="*/ 7 w 49"/>
                <a:gd name="T15" fmla="*/ 25 h 26"/>
                <a:gd name="T16" fmla="*/ 2 w 49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2" y="23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1"/>
                    <a:pt x="47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8"/>
                    <a:pt x="47" y="10"/>
                    <a:pt x="45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6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4" name="Freeform 59"/>
            <p:cNvSpPr>
              <a:spLocks/>
            </p:cNvSpPr>
            <p:nvPr userDrawn="1"/>
          </p:nvSpPr>
          <p:spPr bwMode="auto">
            <a:xfrm>
              <a:off x="1001713" y="2565400"/>
              <a:ext cx="28575" cy="77788"/>
            </a:xfrm>
            <a:custGeom>
              <a:avLst/>
              <a:gdLst>
                <a:gd name="T0" fmla="*/ 6 w 18"/>
                <a:gd name="T1" fmla="*/ 49 h 49"/>
                <a:gd name="T2" fmla="*/ 4 w 18"/>
                <a:gd name="T3" fmla="*/ 48 h 49"/>
                <a:gd name="T4" fmla="*/ 0 w 18"/>
                <a:gd name="T5" fmla="*/ 44 h 49"/>
                <a:gd name="T6" fmla="*/ 7 w 18"/>
                <a:gd name="T7" fmla="*/ 3 h 49"/>
                <a:gd name="T8" fmla="*/ 12 w 18"/>
                <a:gd name="T9" fmla="*/ 0 h 49"/>
                <a:gd name="T10" fmla="*/ 15 w 18"/>
                <a:gd name="T11" fmla="*/ 0 h 49"/>
                <a:gd name="T12" fmla="*/ 18 w 18"/>
                <a:gd name="T13" fmla="*/ 5 h 49"/>
                <a:gd name="T14" fmla="*/ 11 w 18"/>
                <a:gd name="T15" fmla="*/ 46 h 49"/>
                <a:gd name="T16" fmla="*/ 6 w 18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9">
                  <a:moveTo>
                    <a:pt x="6" y="49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8" y="3"/>
                    <a:pt x="18" y="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8"/>
                    <a:pt x="9" y="49"/>
                    <a:pt x="6" y="4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5" name="Freeform 60"/>
            <p:cNvSpPr>
              <a:spLocks/>
            </p:cNvSpPr>
            <p:nvPr userDrawn="1"/>
          </p:nvSpPr>
          <p:spPr bwMode="auto">
            <a:xfrm>
              <a:off x="1050926" y="2547938"/>
              <a:ext cx="68263" cy="60325"/>
            </a:xfrm>
            <a:custGeom>
              <a:avLst/>
              <a:gdLst>
                <a:gd name="T0" fmla="*/ 41 w 43"/>
                <a:gd name="T1" fmla="*/ 34 h 38"/>
                <a:gd name="T2" fmla="*/ 40 w 43"/>
                <a:gd name="T3" fmla="*/ 36 h 38"/>
                <a:gd name="T4" fmla="*/ 34 w 43"/>
                <a:gd name="T5" fmla="*/ 36 h 38"/>
                <a:gd name="T6" fmla="*/ 2 w 43"/>
                <a:gd name="T7" fmla="*/ 10 h 38"/>
                <a:gd name="T8" fmla="*/ 2 w 43"/>
                <a:gd name="T9" fmla="*/ 5 h 38"/>
                <a:gd name="T10" fmla="*/ 4 w 43"/>
                <a:gd name="T11" fmla="*/ 2 h 38"/>
                <a:gd name="T12" fmla="*/ 9 w 43"/>
                <a:gd name="T13" fmla="*/ 2 h 38"/>
                <a:gd name="T14" fmla="*/ 41 w 43"/>
                <a:gd name="T15" fmla="*/ 28 h 38"/>
                <a:gd name="T16" fmla="*/ 41 w 43"/>
                <a:gd name="T1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">
                  <a:moveTo>
                    <a:pt x="41" y="34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6" y="38"/>
                    <a:pt x="34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6"/>
                    <a:pt x="2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9" y="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3" y="29"/>
                    <a:pt x="43" y="32"/>
                    <a:pt x="41" y="3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6" name="Freeform 61"/>
            <p:cNvSpPr>
              <a:spLocks/>
            </p:cNvSpPr>
            <p:nvPr userDrawn="1"/>
          </p:nvSpPr>
          <p:spPr bwMode="auto">
            <a:xfrm>
              <a:off x="1058863" y="2484438"/>
              <a:ext cx="77788" cy="42863"/>
            </a:xfrm>
            <a:custGeom>
              <a:avLst/>
              <a:gdLst>
                <a:gd name="T0" fmla="*/ 47 w 49"/>
                <a:gd name="T1" fmla="*/ 3 h 27"/>
                <a:gd name="T2" fmla="*/ 48 w 49"/>
                <a:gd name="T3" fmla="*/ 6 h 27"/>
                <a:gd name="T4" fmla="*/ 45 w 49"/>
                <a:gd name="T5" fmla="*/ 11 h 27"/>
                <a:gd name="T6" fmla="*/ 7 w 49"/>
                <a:gd name="T7" fmla="*/ 26 h 27"/>
                <a:gd name="T8" fmla="*/ 2 w 49"/>
                <a:gd name="T9" fmla="*/ 23 h 27"/>
                <a:gd name="T10" fmla="*/ 1 w 49"/>
                <a:gd name="T11" fmla="*/ 21 h 27"/>
                <a:gd name="T12" fmla="*/ 3 w 49"/>
                <a:gd name="T13" fmla="*/ 16 h 27"/>
                <a:gd name="T14" fmla="*/ 42 w 49"/>
                <a:gd name="T15" fmla="*/ 1 h 27"/>
                <a:gd name="T16" fmla="*/ 47 w 49"/>
                <a:gd name="T1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7">
                  <a:moveTo>
                    <a:pt x="47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9" y="8"/>
                    <a:pt x="47" y="11"/>
                    <a:pt x="45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7"/>
                    <a:pt x="2" y="25"/>
                    <a:pt x="2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1" y="16"/>
                    <a:pt x="3" y="16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1"/>
                    <a:pt x="47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7" name="Freeform 62"/>
            <p:cNvSpPr>
              <a:spLocks/>
            </p:cNvSpPr>
            <p:nvPr userDrawn="1"/>
          </p:nvSpPr>
          <p:spPr bwMode="auto">
            <a:xfrm>
              <a:off x="1025526" y="2419350"/>
              <a:ext cx="30163" cy="79375"/>
            </a:xfrm>
            <a:custGeom>
              <a:avLst/>
              <a:gdLst>
                <a:gd name="T0" fmla="*/ 12 w 19"/>
                <a:gd name="T1" fmla="*/ 0 h 50"/>
                <a:gd name="T2" fmla="*/ 15 w 19"/>
                <a:gd name="T3" fmla="*/ 1 h 50"/>
                <a:gd name="T4" fmla="*/ 18 w 19"/>
                <a:gd name="T5" fmla="*/ 6 h 50"/>
                <a:gd name="T6" fmla="*/ 11 w 19"/>
                <a:gd name="T7" fmla="*/ 46 h 50"/>
                <a:gd name="T8" fmla="*/ 7 w 19"/>
                <a:gd name="T9" fmla="*/ 49 h 50"/>
                <a:gd name="T10" fmla="*/ 4 w 19"/>
                <a:gd name="T11" fmla="*/ 49 h 50"/>
                <a:gd name="T12" fmla="*/ 1 w 19"/>
                <a:gd name="T13" fmla="*/ 44 h 50"/>
                <a:gd name="T14" fmla="*/ 7 w 19"/>
                <a:gd name="T15" fmla="*/ 4 h 50"/>
                <a:gd name="T16" fmla="*/ 12 w 1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0">
                  <a:moveTo>
                    <a:pt x="12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19" y="3"/>
                    <a:pt x="18" y="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8"/>
                    <a:pt x="9" y="50"/>
                    <a:pt x="7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6"/>
                    <a:pt x="1" y="4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8" name="Freeform 63"/>
            <p:cNvSpPr>
              <a:spLocks/>
            </p:cNvSpPr>
            <p:nvPr userDrawn="1"/>
          </p:nvSpPr>
          <p:spPr bwMode="auto">
            <a:xfrm>
              <a:off x="938213" y="2454275"/>
              <a:ext cx="66675" cy="60325"/>
            </a:xfrm>
            <a:custGeom>
              <a:avLst/>
              <a:gdLst>
                <a:gd name="T0" fmla="*/ 1 w 42"/>
                <a:gd name="T1" fmla="*/ 5 h 38"/>
                <a:gd name="T2" fmla="*/ 3 w 42"/>
                <a:gd name="T3" fmla="*/ 2 h 38"/>
                <a:gd name="T4" fmla="*/ 9 w 42"/>
                <a:gd name="T5" fmla="*/ 2 h 38"/>
                <a:gd name="T6" fmla="*/ 40 w 42"/>
                <a:gd name="T7" fmla="*/ 28 h 38"/>
                <a:gd name="T8" fmla="*/ 41 w 42"/>
                <a:gd name="T9" fmla="*/ 34 h 38"/>
                <a:gd name="T10" fmla="*/ 39 w 42"/>
                <a:gd name="T11" fmla="*/ 36 h 38"/>
                <a:gd name="T12" fmla="*/ 33 w 42"/>
                <a:gd name="T13" fmla="*/ 36 h 38"/>
                <a:gd name="T14" fmla="*/ 2 w 42"/>
                <a:gd name="T15" fmla="*/ 10 h 38"/>
                <a:gd name="T16" fmla="*/ 1 w 42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8">
                  <a:moveTo>
                    <a:pt x="1" y="5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7" y="0"/>
                    <a:pt x="9" y="2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29"/>
                    <a:pt x="42" y="32"/>
                    <a:pt x="41" y="3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8"/>
                    <a:pt x="35" y="38"/>
                    <a:pt x="33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9" name="Freeform 64"/>
            <p:cNvSpPr>
              <a:spLocks/>
            </p:cNvSpPr>
            <p:nvPr userDrawn="1"/>
          </p:nvSpPr>
          <p:spPr bwMode="auto">
            <a:xfrm>
              <a:off x="920751" y="2536825"/>
              <a:ext cx="77788" cy="41275"/>
            </a:xfrm>
            <a:custGeom>
              <a:avLst/>
              <a:gdLst>
                <a:gd name="T0" fmla="*/ 2 w 49"/>
                <a:gd name="T1" fmla="*/ 23 h 26"/>
                <a:gd name="T2" fmla="*/ 1 w 49"/>
                <a:gd name="T3" fmla="*/ 20 h 26"/>
                <a:gd name="T4" fmla="*/ 3 w 49"/>
                <a:gd name="T5" fmla="*/ 15 h 26"/>
                <a:gd name="T6" fmla="*/ 42 w 49"/>
                <a:gd name="T7" fmla="*/ 1 h 26"/>
                <a:gd name="T8" fmla="*/ 47 w 49"/>
                <a:gd name="T9" fmla="*/ 3 h 26"/>
                <a:gd name="T10" fmla="*/ 48 w 49"/>
                <a:gd name="T11" fmla="*/ 6 h 26"/>
                <a:gd name="T12" fmla="*/ 45 w 49"/>
                <a:gd name="T13" fmla="*/ 11 h 26"/>
                <a:gd name="T14" fmla="*/ 7 w 49"/>
                <a:gd name="T15" fmla="*/ 25 h 26"/>
                <a:gd name="T16" fmla="*/ 2 w 49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2" y="23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1"/>
                    <a:pt x="47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8"/>
                    <a:pt x="48" y="10"/>
                    <a:pt x="45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6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0" name="Freeform 65"/>
            <p:cNvSpPr>
              <a:spLocks/>
            </p:cNvSpPr>
            <p:nvPr userDrawn="1"/>
          </p:nvSpPr>
          <p:spPr bwMode="auto">
            <a:xfrm>
              <a:off x="3495676" y="1636713"/>
              <a:ext cx="28575" cy="79375"/>
            </a:xfrm>
            <a:custGeom>
              <a:avLst/>
              <a:gdLst>
                <a:gd name="T0" fmla="*/ 7 w 18"/>
                <a:gd name="T1" fmla="*/ 50 h 50"/>
                <a:gd name="T2" fmla="*/ 4 w 18"/>
                <a:gd name="T3" fmla="*/ 49 h 50"/>
                <a:gd name="T4" fmla="*/ 1 w 18"/>
                <a:gd name="T5" fmla="*/ 45 h 50"/>
                <a:gd name="T6" fmla="*/ 7 w 18"/>
                <a:gd name="T7" fmla="*/ 4 h 50"/>
                <a:gd name="T8" fmla="*/ 12 w 18"/>
                <a:gd name="T9" fmla="*/ 1 h 50"/>
                <a:gd name="T10" fmla="*/ 15 w 18"/>
                <a:gd name="T11" fmla="*/ 1 h 50"/>
                <a:gd name="T12" fmla="*/ 18 w 18"/>
                <a:gd name="T13" fmla="*/ 6 h 50"/>
                <a:gd name="T14" fmla="*/ 11 w 18"/>
                <a:gd name="T15" fmla="*/ 46 h 50"/>
                <a:gd name="T16" fmla="*/ 7 w 18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0">
                  <a:moveTo>
                    <a:pt x="7" y="5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1" y="4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8" y="4"/>
                    <a:pt x="18" y="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9"/>
                    <a:pt x="9" y="50"/>
                    <a:pt x="7" y="5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1" name="Freeform 66"/>
            <p:cNvSpPr>
              <a:spLocks/>
            </p:cNvSpPr>
            <p:nvPr userDrawn="1"/>
          </p:nvSpPr>
          <p:spPr bwMode="auto">
            <a:xfrm>
              <a:off x="3546476" y="1620838"/>
              <a:ext cx="66675" cy="60325"/>
            </a:xfrm>
            <a:custGeom>
              <a:avLst/>
              <a:gdLst>
                <a:gd name="T0" fmla="*/ 41 w 42"/>
                <a:gd name="T1" fmla="*/ 34 h 38"/>
                <a:gd name="T2" fmla="*/ 39 w 42"/>
                <a:gd name="T3" fmla="*/ 36 h 38"/>
                <a:gd name="T4" fmla="*/ 33 w 42"/>
                <a:gd name="T5" fmla="*/ 36 h 38"/>
                <a:gd name="T6" fmla="*/ 1 w 42"/>
                <a:gd name="T7" fmla="*/ 10 h 38"/>
                <a:gd name="T8" fmla="*/ 1 w 42"/>
                <a:gd name="T9" fmla="*/ 5 h 38"/>
                <a:gd name="T10" fmla="*/ 3 w 42"/>
                <a:gd name="T11" fmla="*/ 2 h 38"/>
                <a:gd name="T12" fmla="*/ 8 w 42"/>
                <a:gd name="T13" fmla="*/ 2 h 38"/>
                <a:gd name="T14" fmla="*/ 40 w 42"/>
                <a:gd name="T15" fmla="*/ 28 h 38"/>
                <a:gd name="T16" fmla="*/ 41 w 42"/>
                <a:gd name="T1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8">
                  <a:moveTo>
                    <a:pt x="41" y="34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37" y="38"/>
                    <a:pt x="35" y="38"/>
                    <a:pt x="33" y="3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6"/>
                    <a:pt x="1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7" y="0"/>
                    <a:pt x="8" y="2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29"/>
                    <a:pt x="42" y="32"/>
                    <a:pt x="41" y="3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2" name="Freeform 67"/>
            <p:cNvSpPr>
              <a:spLocks/>
            </p:cNvSpPr>
            <p:nvPr userDrawn="1"/>
          </p:nvSpPr>
          <p:spPr bwMode="auto">
            <a:xfrm>
              <a:off x="3552826" y="1557338"/>
              <a:ext cx="77788" cy="41275"/>
            </a:xfrm>
            <a:custGeom>
              <a:avLst/>
              <a:gdLst>
                <a:gd name="T0" fmla="*/ 47 w 49"/>
                <a:gd name="T1" fmla="*/ 3 h 26"/>
                <a:gd name="T2" fmla="*/ 48 w 49"/>
                <a:gd name="T3" fmla="*/ 6 h 26"/>
                <a:gd name="T4" fmla="*/ 46 w 49"/>
                <a:gd name="T5" fmla="*/ 11 h 26"/>
                <a:gd name="T6" fmla="*/ 7 w 49"/>
                <a:gd name="T7" fmla="*/ 26 h 26"/>
                <a:gd name="T8" fmla="*/ 2 w 49"/>
                <a:gd name="T9" fmla="*/ 23 h 26"/>
                <a:gd name="T10" fmla="*/ 1 w 49"/>
                <a:gd name="T11" fmla="*/ 21 h 26"/>
                <a:gd name="T12" fmla="*/ 3 w 49"/>
                <a:gd name="T13" fmla="*/ 15 h 26"/>
                <a:gd name="T14" fmla="*/ 42 w 49"/>
                <a:gd name="T15" fmla="*/ 1 h 26"/>
                <a:gd name="T16" fmla="*/ 47 w 49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47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9" y="8"/>
                    <a:pt x="48" y="10"/>
                    <a:pt x="46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6"/>
                    <a:pt x="3" y="25"/>
                    <a:pt x="2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1"/>
                    <a:pt x="47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3" name="Freeform 68"/>
            <p:cNvSpPr>
              <a:spLocks/>
            </p:cNvSpPr>
            <p:nvPr userDrawn="1"/>
          </p:nvSpPr>
          <p:spPr bwMode="auto">
            <a:xfrm>
              <a:off x="3521076" y="1492250"/>
              <a:ext cx="28575" cy="79375"/>
            </a:xfrm>
            <a:custGeom>
              <a:avLst/>
              <a:gdLst>
                <a:gd name="T0" fmla="*/ 11 w 18"/>
                <a:gd name="T1" fmla="*/ 0 h 50"/>
                <a:gd name="T2" fmla="*/ 14 w 18"/>
                <a:gd name="T3" fmla="*/ 1 h 50"/>
                <a:gd name="T4" fmla="*/ 17 w 18"/>
                <a:gd name="T5" fmla="*/ 5 h 50"/>
                <a:gd name="T6" fmla="*/ 11 w 18"/>
                <a:gd name="T7" fmla="*/ 46 h 50"/>
                <a:gd name="T8" fmla="*/ 6 w 18"/>
                <a:gd name="T9" fmla="*/ 49 h 50"/>
                <a:gd name="T10" fmla="*/ 3 w 18"/>
                <a:gd name="T11" fmla="*/ 49 h 50"/>
                <a:gd name="T12" fmla="*/ 0 w 18"/>
                <a:gd name="T13" fmla="*/ 44 h 50"/>
                <a:gd name="T14" fmla="*/ 7 w 18"/>
                <a:gd name="T15" fmla="*/ 4 h 50"/>
                <a:gd name="T16" fmla="*/ 11 w 18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0">
                  <a:moveTo>
                    <a:pt x="11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3"/>
                    <a:pt x="17" y="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8" y="50"/>
                    <a:pt x="6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1"/>
                    <a:pt x="9" y="0"/>
                    <a:pt x="11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4" name="Freeform 69"/>
            <p:cNvSpPr>
              <a:spLocks/>
            </p:cNvSpPr>
            <p:nvPr userDrawn="1"/>
          </p:nvSpPr>
          <p:spPr bwMode="auto">
            <a:xfrm>
              <a:off x="3432176" y="1527175"/>
              <a:ext cx="66675" cy="60325"/>
            </a:xfrm>
            <a:custGeom>
              <a:avLst/>
              <a:gdLst>
                <a:gd name="T0" fmla="*/ 1 w 42"/>
                <a:gd name="T1" fmla="*/ 4 h 38"/>
                <a:gd name="T2" fmla="*/ 3 w 42"/>
                <a:gd name="T3" fmla="*/ 2 h 38"/>
                <a:gd name="T4" fmla="*/ 9 w 42"/>
                <a:gd name="T5" fmla="*/ 2 h 38"/>
                <a:gd name="T6" fmla="*/ 41 w 42"/>
                <a:gd name="T7" fmla="*/ 28 h 38"/>
                <a:gd name="T8" fmla="*/ 41 w 42"/>
                <a:gd name="T9" fmla="*/ 33 h 38"/>
                <a:gd name="T10" fmla="*/ 39 w 42"/>
                <a:gd name="T11" fmla="*/ 36 h 38"/>
                <a:gd name="T12" fmla="*/ 34 w 42"/>
                <a:gd name="T13" fmla="*/ 36 h 38"/>
                <a:gd name="T14" fmla="*/ 2 w 42"/>
                <a:gd name="T15" fmla="*/ 10 h 38"/>
                <a:gd name="T16" fmla="*/ 1 w 42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8">
                  <a:moveTo>
                    <a:pt x="1" y="4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7" y="0"/>
                    <a:pt x="9" y="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32"/>
                    <a:pt x="41" y="3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7"/>
                    <a:pt x="35" y="38"/>
                    <a:pt x="34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5" name="Freeform 70"/>
            <p:cNvSpPr>
              <a:spLocks/>
            </p:cNvSpPr>
            <p:nvPr userDrawn="1"/>
          </p:nvSpPr>
          <p:spPr bwMode="auto">
            <a:xfrm>
              <a:off x="3414713" y="1609725"/>
              <a:ext cx="77788" cy="41275"/>
            </a:xfrm>
            <a:custGeom>
              <a:avLst/>
              <a:gdLst>
                <a:gd name="T0" fmla="*/ 2 w 49"/>
                <a:gd name="T1" fmla="*/ 23 h 26"/>
                <a:gd name="T2" fmla="*/ 1 w 49"/>
                <a:gd name="T3" fmla="*/ 20 h 26"/>
                <a:gd name="T4" fmla="*/ 3 w 49"/>
                <a:gd name="T5" fmla="*/ 15 h 26"/>
                <a:gd name="T6" fmla="*/ 42 w 49"/>
                <a:gd name="T7" fmla="*/ 0 h 26"/>
                <a:gd name="T8" fmla="*/ 47 w 49"/>
                <a:gd name="T9" fmla="*/ 3 h 26"/>
                <a:gd name="T10" fmla="*/ 48 w 49"/>
                <a:gd name="T11" fmla="*/ 6 h 26"/>
                <a:gd name="T12" fmla="*/ 46 w 49"/>
                <a:gd name="T13" fmla="*/ 11 h 26"/>
                <a:gd name="T14" fmla="*/ 7 w 49"/>
                <a:gd name="T15" fmla="*/ 25 h 26"/>
                <a:gd name="T16" fmla="*/ 2 w 49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2" y="23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7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8"/>
                    <a:pt x="48" y="10"/>
                    <a:pt x="4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6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6" name="Freeform 71"/>
            <p:cNvSpPr>
              <a:spLocks/>
            </p:cNvSpPr>
            <p:nvPr userDrawn="1"/>
          </p:nvSpPr>
          <p:spPr bwMode="auto">
            <a:xfrm>
              <a:off x="1790701" y="1819275"/>
              <a:ext cx="28575" cy="79375"/>
            </a:xfrm>
            <a:custGeom>
              <a:avLst/>
              <a:gdLst>
                <a:gd name="T0" fmla="*/ 6 w 18"/>
                <a:gd name="T1" fmla="*/ 49 h 50"/>
                <a:gd name="T2" fmla="*/ 3 w 18"/>
                <a:gd name="T3" fmla="*/ 49 h 50"/>
                <a:gd name="T4" fmla="*/ 0 w 18"/>
                <a:gd name="T5" fmla="*/ 44 h 50"/>
                <a:gd name="T6" fmla="*/ 7 w 18"/>
                <a:gd name="T7" fmla="*/ 4 h 50"/>
                <a:gd name="T8" fmla="*/ 11 w 18"/>
                <a:gd name="T9" fmla="*/ 0 h 50"/>
                <a:gd name="T10" fmla="*/ 14 w 18"/>
                <a:gd name="T11" fmla="*/ 1 h 50"/>
                <a:gd name="T12" fmla="*/ 18 w 18"/>
                <a:gd name="T13" fmla="*/ 6 h 50"/>
                <a:gd name="T14" fmla="*/ 11 w 18"/>
                <a:gd name="T15" fmla="*/ 46 h 50"/>
                <a:gd name="T16" fmla="*/ 6 w 18"/>
                <a:gd name="T1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0">
                  <a:moveTo>
                    <a:pt x="6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1" y="49"/>
                    <a:pt x="0" y="46"/>
                    <a:pt x="0" y="4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7" y="1"/>
                    <a:pt x="18" y="3"/>
                    <a:pt x="18" y="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8" y="50"/>
                    <a:pt x="6" y="4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7" name="Freeform 72"/>
            <p:cNvSpPr>
              <a:spLocks/>
            </p:cNvSpPr>
            <p:nvPr userDrawn="1"/>
          </p:nvSpPr>
          <p:spPr bwMode="auto">
            <a:xfrm>
              <a:off x="1839913" y="1803400"/>
              <a:ext cx="68263" cy="58738"/>
            </a:xfrm>
            <a:custGeom>
              <a:avLst/>
              <a:gdLst>
                <a:gd name="T0" fmla="*/ 41 w 43"/>
                <a:gd name="T1" fmla="*/ 33 h 37"/>
                <a:gd name="T2" fmla="*/ 39 w 43"/>
                <a:gd name="T3" fmla="*/ 35 h 37"/>
                <a:gd name="T4" fmla="*/ 34 w 43"/>
                <a:gd name="T5" fmla="*/ 36 h 37"/>
                <a:gd name="T6" fmla="*/ 2 w 43"/>
                <a:gd name="T7" fmla="*/ 10 h 37"/>
                <a:gd name="T8" fmla="*/ 1 w 43"/>
                <a:gd name="T9" fmla="*/ 4 h 37"/>
                <a:gd name="T10" fmla="*/ 3 w 43"/>
                <a:gd name="T11" fmla="*/ 2 h 37"/>
                <a:gd name="T12" fmla="*/ 9 w 43"/>
                <a:gd name="T13" fmla="*/ 1 h 37"/>
                <a:gd name="T14" fmla="*/ 41 w 43"/>
                <a:gd name="T15" fmla="*/ 28 h 37"/>
                <a:gd name="T16" fmla="*/ 41 w 43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7">
                  <a:moveTo>
                    <a:pt x="41" y="33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8" y="37"/>
                    <a:pt x="35" y="37"/>
                    <a:pt x="34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2"/>
                    <a:pt x="41" y="3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8" name="Freeform 73"/>
            <p:cNvSpPr>
              <a:spLocks/>
            </p:cNvSpPr>
            <p:nvPr userDrawn="1"/>
          </p:nvSpPr>
          <p:spPr bwMode="auto">
            <a:xfrm>
              <a:off x="1847851" y="1739900"/>
              <a:ext cx="76200" cy="41275"/>
            </a:xfrm>
            <a:custGeom>
              <a:avLst/>
              <a:gdLst>
                <a:gd name="T0" fmla="*/ 47 w 48"/>
                <a:gd name="T1" fmla="*/ 3 h 26"/>
                <a:gd name="T2" fmla="*/ 48 w 48"/>
                <a:gd name="T3" fmla="*/ 6 h 26"/>
                <a:gd name="T4" fmla="*/ 45 w 48"/>
                <a:gd name="T5" fmla="*/ 11 h 26"/>
                <a:gd name="T6" fmla="*/ 7 w 48"/>
                <a:gd name="T7" fmla="*/ 25 h 26"/>
                <a:gd name="T8" fmla="*/ 2 w 48"/>
                <a:gd name="T9" fmla="*/ 23 h 26"/>
                <a:gd name="T10" fmla="*/ 0 w 48"/>
                <a:gd name="T11" fmla="*/ 20 h 26"/>
                <a:gd name="T12" fmla="*/ 3 w 48"/>
                <a:gd name="T13" fmla="*/ 15 h 26"/>
                <a:gd name="T14" fmla="*/ 41 w 48"/>
                <a:gd name="T15" fmla="*/ 1 h 26"/>
                <a:gd name="T16" fmla="*/ 47 w 48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6">
                  <a:moveTo>
                    <a:pt x="47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8" y="8"/>
                    <a:pt x="47" y="10"/>
                    <a:pt x="45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6"/>
                    <a:pt x="2" y="25"/>
                    <a:pt x="2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3" y="0"/>
                    <a:pt x="46" y="1"/>
                    <a:pt x="47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9" name="Freeform 74"/>
            <p:cNvSpPr>
              <a:spLocks/>
            </p:cNvSpPr>
            <p:nvPr userDrawn="1"/>
          </p:nvSpPr>
          <p:spPr bwMode="auto">
            <a:xfrm>
              <a:off x="1814513" y="1674813"/>
              <a:ext cx="28575" cy="77788"/>
            </a:xfrm>
            <a:custGeom>
              <a:avLst/>
              <a:gdLst>
                <a:gd name="T0" fmla="*/ 12 w 18"/>
                <a:gd name="T1" fmla="*/ 0 h 49"/>
                <a:gd name="T2" fmla="*/ 15 w 18"/>
                <a:gd name="T3" fmla="*/ 0 h 49"/>
                <a:gd name="T4" fmla="*/ 18 w 18"/>
                <a:gd name="T5" fmla="*/ 5 h 49"/>
                <a:gd name="T6" fmla="*/ 11 w 18"/>
                <a:gd name="T7" fmla="*/ 46 h 49"/>
                <a:gd name="T8" fmla="*/ 7 w 18"/>
                <a:gd name="T9" fmla="*/ 49 h 49"/>
                <a:gd name="T10" fmla="*/ 4 w 18"/>
                <a:gd name="T11" fmla="*/ 48 h 49"/>
                <a:gd name="T12" fmla="*/ 0 w 18"/>
                <a:gd name="T13" fmla="*/ 44 h 49"/>
                <a:gd name="T14" fmla="*/ 7 w 18"/>
                <a:gd name="T15" fmla="*/ 3 h 49"/>
                <a:gd name="T16" fmla="*/ 12 w 1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9">
                  <a:moveTo>
                    <a:pt x="1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8" y="3"/>
                    <a:pt x="18" y="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8"/>
                    <a:pt x="9" y="49"/>
                    <a:pt x="7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0" name="Freeform 75"/>
            <p:cNvSpPr>
              <a:spLocks/>
            </p:cNvSpPr>
            <p:nvPr userDrawn="1"/>
          </p:nvSpPr>
          <p:spPr bwMode="auto">
            <a:xfrm>
              <a:off x="1725613" y="1709738"/>
              <a:ext cx="68263" cy="58738"/>
            </a:xfrm>
            <a:custGeom>
              <a:avLst/>
              <a:gdLst>
                <a:gd name="T0" fmla="*/ 2 w 43"/>
                <a:gd name="T1" fmla="*/ 4 h 37"/>
                <a:gd name="T2" fmla="*/ 4 w 43"/>
                <a:gd name="T3" fmla="*/ 2 h 37"/>
                <a:gd name="T4" fmla="*/ 9 w 43"/>
                <a:gd name="T5" fmla="*/ 1 h 37"/>
                <a:gd name="T6" fmla="*/ 41 w 43"/>
                <a:gd name="T7" fmla="*/ 28 h 37"/>
                <a:gd name="T8" fmla="*/ 42 w 43"/>
                <a:gd name="T9" fmla="*/ 33 h 37"/>
                <a:gd name="T10" fmla="*/ 40 w 43"/>
                <a:gd name="T11" fmla="*/ 35 h 37"/>
                <a:gd name="T12" fmla="*/ 34 w 43"/>
                <a:gd name="T13" fmla="*/ 36 h 37"/>
                <a:gd name="T14" fmla="*/ 2 w 43"/>
                <a:gd name="T15" fmla="*/ 10 h 37"/>
                <a:gd name="T16" fmla="*/ 2 w 43"/>
                <a:gd name="T17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7">
                  <a:moveTo>
                    <a:pt x="2" y="4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3" y="29"/>
                    <a:pt x="43" y="31"/>
                    <a:pt x="42" y="3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6" y="37"/>
                    <a:pt x="34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8"/>
                    <a:pt x="0" y="6"/>
                    <a:pt x="2" y="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1" name="Freeform 76"/>
            <p:cNvSpPr>
              <a:spLocks/>
            </p:cNvSpPr>
            <p:nvPr userDrawn="1"/>
          </p:nvSpPr>
          <p:spPr bwMode="auto">
            <a:xfrm>
              <a:off x="1709738" y="1790700"/>
              <a:ext cx="76200" cy="41275"/>
            </a:xfrm>
            <a:custGeom>
              <a:avLst/>
              <a:gdLst>
                <a:gd name="T0" fmla="*/ 2 w 48"/>
                <a:gd name="T1" fmla="*/ 23 h 26"/>
                <a:gd name="T2" fmla="*/ 1 w 48"/>
                <a:gd name="T3" fmla="*/ 21 h 26"/>
                <a:gd name="T4" fmla="*/ 3 w 48"/>
                <a:gd name="T5" fmla="*/ 15 h 26"/>
                <a:gd name="T6" fmla="*/ 41 w 48"/>
                <a:gd name="T7" fmla="*/ 1 h 26"/>
                <a:gd name="T8" fmla="*/ 47 w 48"/>
                <a:gd name="T9" fmla="*/ 3 h 26"/>
                <a:gd name="T10" fmla="*/ 48 w 48"/>
                <a:gd name="T11" fmla="*/ 6 h 26"/>
                <a:gd name="T12" fmla="*/ 45 w 48"/>
                <a:gd name="T13" fmla="*/ 11 h 26"/>
                <a:gd name="T14" fmla="*/ 7 w 48"/>
                <a:gd name="T15" fmla="*/ 26 h 26"/>
                <a:gd name="T16" fmla="*/ 2 w 48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6">
                  <a:moveTo>
                    <a:pt x="2" y="23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3" y="0"/>
                    <a:pt x="46" y="1"/>
                    <a:pt x="47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8"/>
                    <a:pt x="47" y="11"/>
                    <a:pt x="45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6"/>
                    <a:pt x="2" y="25"/>
                    <a:pt x="2" y="2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2" name="Oval 77"/>
            <p:cNvSpPr>
              <a:spLocks noChangeArrowheads="1"/>
            </p:cNvSpPr>
            <p:nvPr userDrawn="1"/>
          </p:nvSpPr>
          <p:spPr bwMode="auto">
            <a:xfrm>
              <a:off x="1373188" y="4968875"/>
              <a:ext cx="2817813" cy="20955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sp>
        <p:nvSpPr>
          <p:cNvPr id="9843" name="Freeform 78"/>
          <p:cNvSpPr>
            <a:spLocks/>
          </p:cNvSpPr>
          <p:nvPr userDrawn="1"/>
        </p:nvSpPr>
        <p:spPr bwMode="auto">
          <a:xfrm>
            <a:off x="1588" y="-1588"/>
            <a:ext cx="1471613" cy="1471613"/>
          </a:xfrm>
          <a:custGeom>
            <a:avLst/>
            <a:gdLst>
              <a:gd name="T0" fmla="*/ 927 w 927"/>
              <a:gd name="T1" fmla="*/ 0 h 927"/>
              <a:gd name="T2" fmla="*/ 0 w 927"/>
              <a:gd name="T3" fmla="*/ 0 h 927"/>
              <a:gd name="T4" fmla="*/ 0 w 927"/>
              <a:gd name="T5" fmla="*/ 927 h 927"/>
              <a:gd name="T6" fmla="*/ 927 w 927"/>
              <a:gd name="T7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7" h="927">
                <a:moveTo>
                  <a:pt x="927" y="0"/>
                </a:moveTo>
                <a:lnTo>
                  <a:pt x="0" y="0"/>
                </a:lnTo>
                <a:lnTo>
                  <a:pt x="0" y="927"/>
                </a:lnTo>
                <a:lnTo>
                  <a:pt x="927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9844" name="Freeform 79"/>
          <p:cNvSpPr>
            <a:spLocks/>
          </p:cNvSpPr>
          <p:nvPr userDrawn="1"/>
        </p:nvSpPr>
        <p:spPr bwMode="auto">
          <a:xfrm>
            <a:off x="1588" y="-1588"/>
            <a:ext cx="984251" cy="984250"/>
          </a:xfrm>
          <a:custGeom>
            <a:avLst/>
            <a:gdLst>
              <a:gd name="T0" fmla="*/ 620 w 620"/>
              <a:gd name="T1" fmla="*/ 0 h 620"/>
              <a:gd name="T2" fmla="*/ 0 w 620"/>
              <a:gd name="T3" fmla="*/ 0 h 620"/>
              <a:gd name="T4" fmla="*/ 0 w 620"/>
              <a:gd name="T5" fmla="*/ 620 h 620"/>
              <a:gd name="T6" fmla="*/ 620 w 620"/>
              <a:gd name="T7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0" h="620">
                <a:moveTo>
                  <a:pt x="620" y="0"/>
                </a:moveTo>
                <a:lnTo>
                  <a:pt x="0" y="0"/>
                </a:lnTo>
                <a:lnTo>
                  <a:pt x="0" y="620"/>
                </a:lnTo>
                <a:lnTo>
                  <a:pt x="620" y="0"/>
                </a:lnTo>
                <a:close/>
              </a:path>
            </a:pathLst>
          </a:custGeom>
          <a:solidFill>
            <a:srgbClr val="3B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9845" name="Freeform 80"/>
          <p:cNvSpPr>
            <a:spLocks/>
          </p:cNvSpPr>
          <p:nvPr userDrawn="1"/>
        </p:nvSpPr>
        <p:spPr bwMode="auto">
          <a:xfrm>
            <a:off x="1588" y="-1588"/>
            <a:ext cx="623888" cy="623888"/>
          </a:xfrm>
          <a:custGeom>
            <a:avLst/>
            <a:gdLst>
              <a:gd name="T0" fmla="*/ 393 w 393"/>
              <a:gd name="T1" fmla="*/ 0 h 393"/>
              <a:gd name="T2" fmla="*/ 0 w 393"/>
              <a:gd name="T3" fmla="*/ 0 h 393"/>
              <a:gd name="T4" fmla="*/ 0 w 393"/>
              <a:gd name="T5" fmla="*/ 393 h 393"/>
              <a:gd name="T6" fmla="*/ 393 w 393"/>
              <a:gd name="T7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" h="393">
                <a:moveTo>
                  <a:pt x="393" y="0"/>
                </a:moveTo>
                <a:lnTo>
                  <a:pt x="0" y="0"/>
                </a:lnTo>
                <a:lnTo>
                  <a:pt x="0" y="393"/>
                </a:lnTo>
                <a:lnTo>
                  <a:pt x="3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9846" name="Freeform 81"/>
          <p:cNvSpPr>
            <a:spLocks/>
          </p:cNvSpPr>
          <p:nvPr userDrawn="1"/>
        </p:nvSpPr>
        <p:spPr bwMode="auto">
          <a:xfrm>
            <a:off x="11349039" y="6015040"/>
            <a:ext cx="841375" cy="841375"/>
          </a:xfrm>
          <a:custGeom>
            <a:avLst/>
            <a:gdLst>
              <a:gd name="T0" fmla="*/ 0 w 530"/>
              <a:gd name="T1" fmla="*/ 530 h 530"/>
              <a:gd name="T2" fmla="*/ 530 w 530"/>
              <a:gd name="T3" fmla="*/ 530 h 530"/>
              <a:gd name="T4" fmla="*/ 530 w 530"/>
              <a:gd name="T5" fmla="*/ 0 h 530"/>
              <a:gd name="T6" fmla="*/ 0 w 530"/>
              <a:gd name="T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530">
                <a:moveTo>
                  <a:pt x="0" y="530"/>
                </a:moveTo>
                <a:lnTo>
                  <a:pt x="530" y="530"/>
                </a:lnTo>
                <a:lnTo>
                  <a:pt x="530" y="0"/>
                </a:lnTo>
                <a:lnTo>
                  <a:pt x="0" y="530"/>
                </a:lnTo>
                <a:close/>
              </a:path>
            </a:pathLst>
          </a:custGeom>
          <a:solidFill>
            <a:srgbClr val="3B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E4BB3A7-9343-BF81-EBD7-A53C3E0A8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4053" y="1493175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B6C2253-8B11-A841-3C43-B70B8B54B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948" y="668751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564413" y="3200495"/>
            <a:ext cx="4546600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564413" y="3876762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0975977" y="5641975"/>
            <a:ext cx="1216025" cy="1216025"/>
          </a:xfrm>
          <a:custGeom>
            <a:avLst/>
            <a:gdLst>
              <a:gd name="T0" fmla="*/ 0 w 766"/>
              <a:gd name="T1" fmla="*/ 766 h 766"/>
              <a:gd name="T2" fmla="*/ 766 w 766"/>
              <a:gd name="T3" fmla="*/ 766 h 766"/>
              <a:gd name="T4" fmla="*/ 766 w 766"/>
              <a:gd name="T5" fmla="*/ 0 h 766"/>
              <a:gd name="T6" fmla="*/ 0 w 766"/>
              <a:gd name="T7" fmla="*/ 7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6" h="766">
                <a:moveTo>
                  <a:pt x="0" y="766"/>
                </a:moveTo>
                <a:lnTo>
                  <a:pt x="766" y="766"/>
                </a:lnTo>
                <a:lnTo>
                  <a:pt x="766" y="0"/>
                </a:lnTo>
                <a:lnTo>
                  <a:pt x="0" y="766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-1" y="155315"/>
            <a:ext cx="3300021" cy="6607154"/>
          </a:xfrm>
          <a:custGeom>
            <a:avLst/>
            <a:gdLst>
              <a:gd name="T0" fmla="*/ 0 w 928"/>
              <a:gd name="T1" fmla="*/ 0 h 1858"/>
              <a:gd name="T2" fmla="*/ 928 w 928"/>
              <a:gd name="T3" fmla="*/ 929 h 1858"/>
              <a:gd name="T4" fmla="*/ 0 w 928"/>
              <a:gd name="T5" fmla="*/ 1858 h 1858"/>
              <a:gd name="T6" fmla="*/ 0 w 928"/>
              <a:gd name="T7" fmla="*/ 0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8" h="1858">
                <a:moveTo>
                  <a:pt x="0" y="0"/>
                </a:moveTo>
                <a:lnTo>
                  <a:pt x="928" y="929"/>
                </a:lnTo>
                <a:lnTo>
                  <a:pt x="0" y="1858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34" name="Freeform 31"/>
          <p:cNvSpPr>
            <a:spLocks/>
          </p:cNvSpPr>
          <p:nvPr userDrawn="1"/>
        </p:nvSpPr>
        <p:spPr bwMode="auto">
          <a:xfrm>
            <a:off x="1" y="1028702"/>
            <a:ext cx="2211868" cy="4427293"/>
          </a:xfrm>
          <a:custGeom>
            <a:avLst/>
            <a:gdLst>
              <a:gd name="T0" fmla="*/ 0 w 622"/>
              <a:gd name="T1" fmla="*/ 0 h 1245"/>
              <a:gd name="T2" fmla="*/ 622 w 622"/>
              <a:gd name="T3" fmla="*/ 623 h 1245"/>
              <a:gd name="T4" fmla="*/ 0 w 622"/>
              <a:gd name="T5" fmla="*/ 1245 h 1245"/>
              <a:gd name="T6" fmla="*/ 0 w 622"/>
              <a:gd name="T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1245">
                <a:moveTo>
                  <a:pt x="0" y="0"/>
                </a:moveTo>
                <a:lnTo>
                  <a:pt x="622" y="623"/>
                </a:lnTo>
                <a:lnTo>
                  <a:pt x="0" y="1245"/>
                </a:lnTo>
                <a:lnTo>
                  <a:pt x="0" y="0"/>
                </a:lnTo>
                <a:close/>
              </a:path>
            </a:pathLst>
          </a:custGeom>
          <a:solidFill>
            <a:srgbClr val="3B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11350626" y="6016625"/>
            <a:ext cx="841375" cy="841375"/>
          </a:xfrm>
          <a:custGeom>
            <a:avLst/>
            <a:gdLst>
              <a:gd name="T0" fmla="*/ 0 w 530"/>
              <a:gd name="T1" fmla="*/ 530 h 530"/>
              <a:gd name="T2" fmla="*/ 530 w 530"/>
              <a:gd name="T3" fmla="*/ 530 h 530"/>
              <a:gd name="T4" fmla="*/ 530 w 530"/>
              <a:gd name="T5" fmla="*/ 0 h 530"/>
              <a:gd name="T6" fmla="*/ 0 w 530"/>
              <a:gd name="T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530">
                <a:moveTo>
                  <a:pt x="0" y="530"/>
                </a:moveTo>
                <a:lnTo>
                  <a:pt x="530" y="530"/>
                </a:lnTo>
                <a:lnTo>
                  <a:pt x="530" y="0"/>
                </a:lnTo>
                <a:lnTo>
                  <a:pt x="0" y="530"/>
                </a:lnTo>
                <a:close/>
              </a:path>
            </a:pathLst>
          </a:custGeom>
          <a:solidFill>
            <a:srgbClr val="3B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ED14F6-E527-455A-A523-2BAF5234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6" name="页脚占位符 35">
            <a:extLst>
              <a:ext uri="{FF2B5EF4-FFF2-40B4-BE49-F238E27FC236}">
                <a16:creationId xmlns:a16="http://schemas.microsoft.com/office/drawing/2014/main" id="{9F09FEEE-3574-4857-AB15-74C9BD38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7" name="灯片编号占位符 36">
            <a:extLst>
              <a:ext uri="{FF2B5EF4-FFF2-40B4-BE49-F238E27FC236}">
                <a16:creationId xmlns:a16="http://schemas.microsoft.com/office/drawing/2014/main" id="{5B088B6E-A6FF-4838-9E93-48D6D9BD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0036DB-BB28-4D4A-A2AB-301AF466BD3A}"/>
              </a:ext>
            </a:extLst>
          </p:cNvPr>
          <p:cNvGrpSpPr/>
          <p:nvPr userDrawn="1"/>
        </p:nvGrpSpPr>
        <p:grpSpPr>
          <a:xfrm>
            <a:off x="580705" y="2496767"/>
            <a:ext cx="3583071" cy="2759986"/>
            <a:chOff x="2028825" y="506413"/>
            <a:chExt cx="2778126" cy="213995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614613" y="1146175"/>
              <a:ext cx="1608138" cy="611188"/>
            </a:xfrm>
            <a:custGeom>
              <a:avLst/>
              <a:gdLst>
                <a:gd name="T0" fmla="*/ 7 w 1013"/>
                <a:gd name="T1" fmla="*/ 108 h 385"/>
                <a:gd name="T2" fmla="*/ 508 w 1013"/>
                <a:gd name="T3" fmla="*/ 385 h 385"/>
                <a:gd name="T4" fmla="*/ 1010 w 1013"/>
                <a:gd name="T5" fmla="*/ 111 h 385"/>
                <a:gd name="T6" fmla="*/ 1013 w 1013"/>
                <a:gd name="T7" fmla="*/ 93 h 385"/>
                <a:gd name="T8" fmla="*/ 888 w 1013"/>
                <a:gd name="T9" fmla="*/ 0 h 385"/>
                <a:gd name="T10" fmla="*/ 26 w 1013"/>
                <a:gd name="T11" fmla="*/ 78 h 385"/>
                <a:gd name="T12" fmla="*/ 0 w 1013"/>
                <a:gd name="T13" fmla="*/ 93 h 385"/>
                <a:gd name="T14" fmla="*/ 7 w 1013"/>
                <a:gd name="T15" fmla="*/ 10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385">
                  <a:moveTo>
                    <a:pt x="7" y="108"/>
                  </a:moveTo>
                  <a:lnTo>
                    <a:pt x="508" y="385"/>
                  </a:lnTo>
                  <a:lnTo>
                    <a:pt x="1010" y="111"/>
                  </a:lnTo>
                  <a:lnTo>
                    <a:pt x="1013" y="93"/>
                  </a:lnTo>
                  <a:lnTo>
                    <a:pt x="888" y="0"/>
                  </a:lnTo>
                  <a:lnTo>
                    <a:pt x="26" y="78"/>
                  </a:lnTo>
                  <a:lnTo>
                    <a:pt x="0" y="93"/>
                  </a:lnTo>
                  <a:lnTo>
                    <a:pt x="7" y="108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2028825" y="506413"/>
              <a:ext cx="1409700" cy="393700"/>
            </a:xfrm>
            <a:custGeom>
              <a:avLst/>
              <a:gdLst>
                <a:gd name="T0" fmla="*/ 877 w 888"/>
                <a:gd name="T1" fmla="*/ 0 h 248"/>
                <a:gd name="T2" fmla="*/ 877 w 888"/>
                <a:gd name="T3" fmla="*/ 52 h 248"/>
                <a:gd name="T4" fmla="*/ 30 w 888"/>
                <a:gd name="T5" fmla="*/ 248 h 248"/>
                <a:gd name="T6" fmla="*/ 22 w 888"/>
                <a:gd name="T7" fmla="*/ 215 h 248"/>
                <a:gd name="T8" fmla="*/ 877 w 88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248">
                  <a:moveTo>
                    <a:pt x="877" y="0"/>
                  </a:moveTo>
                  <a:cubicBezTo>
                    <a:pt x="877" y="52"/>
                    <a:pt x="877" y="52"/>
                    <a:pt x="877" y="52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0" y="244"/>
                    <a:pt x="22" y="215"/>
                  </a:cubicBezTo>
                  <a:cubicBezTo>
                    <a:pt x="22" y="215"/>
                    <a:pt x="888" y="0"/>
                    <a:pt x="8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421063" y="506413"/>
              <a:ext cx="1385888" cy="393700"/>
            </a:xfrm>
            <a:custGeom>
              <a:avLst/>
              <a:gdLst>
                <a:gd name="T0" fmla="*/ 847 w 873"/>
                <a:gd name="T1" fmla="*/ 248 h 248"/>
                <a:gd name="T2" fmla="*/ 0 w 873"/>
                <a:gd name="T3" fmla="*/ 52 h 248"/>
                <a:gd name="T4" fmla="*/ 0 w 873"/>
                <a:gd name="T5" fmla="*/ 0 h 248"/>
                <a:gd name="T6" fmla="*/ 847 w 873"/>
                <a:gd name="T7" fmla="*/ 215 h 248"/>
                <a:gd name="T8" fmla="*/ 847 w 873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248">
                  <a:moveTo>
                    <a:pt x="847" y="24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7" y="215"/>
                    <a:pt x="847" y="215"/>
                    <a:pt x="847" y="215"/>
                  </a:cubicBezTo>
                  <a:cubicBezTo>
                    <a:pt x="847" y="215"/>
                    <a:pt x="873" y="237"/>
                    <a:pt x="847" y="24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076450" y="588963"/>
              <a:ext cx="2689225" cy="481013"/>
            </a:xfrm>
            <a:custGeom>
              <a:avLst/>
              <a:gdLst>
                <a:gd name="T0" fmla="*/ 0 w 1694"/>
                <a:gd name="T1" fmla="*/ 196 h 303"/>
                <a:gd name="T2" fmla="*/ 862 w 1694"/>
                <a:gd name="T3" fmla="*/ 303 h 303"/>
                <a:gd name="T4" fmla="*/ 1694 w 1694"/>
                <a:gd name="T5" fmla="*/ 196 h 303"/>
                <a:gd name="T6" fmla="*/ 847 w 1694"/>
                <a:gd name="T7" fmla="*/ 0 h 303"/>
                <a:gd name="T8" fmla="*/ 0 w 1694"/>
                <a:gd name="T9" fmla="*/ 19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303">
                  <a:moveTo>
                    <a:pt x="0" y="196"/>
                  </a:moveTo>
                  <a:lnTo>
                    <a:pt x="862" y="303"/>
                  </a:lnTo>
                  <a:lnTo>
                    <a:pt x="1694" y="196"/>
                  </a:lnTo>
                  <a:lnTo>
                    <a:pt x="847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Oval 11"/>
            <p:cNvSpPr>
              <a:spLocks noChangeArrowheads="1"/>
            </p:cNvSpPr>
            <p:nvPr userDrawn="1"/>
          </p:nvSpPr>
          <p:spPr bwMode="auto">
            <a:xfrm>
              <a:off x="2895600" y="688975"/>
              <a:ext cx="1050925" cy="346075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2655888" y="712788"/>
              <a:ext cx="1538288" cy="839788"/>
            </a:xfrm>
            <a:custGeom>
              <a:avLst/>
              <a:gdLst>
                <a:gd name="T0" fmla="*/ 0 w 969"/>
                <a:gd name="T1" fmla="*/ 336 h 529"/>
                <a:gd name="T2" fmla="*/ 129 w 969"/>
                <a:gd name="T3" fmla="*/ 96 h 529"/>
                <a:gd name="T4" fmla="*/ 214 w 969"/>
                <a:gd name="T5" fmla="*/ 44 h 529"/>
                <a:gd name="T6" fmla="*/ 518 w 969"/>
                <a:gd name="T7" fmla="*/ 7 h 529"/>
                <a:gd name="T8" fmla="*/ 747 w 969"/>
                <a:gd name="T9" fmla="*/ 48 h 529"/>
                <a:gd name="T10" fmla="*/ 847 w 969"/>
                <a:gd name="T11" fmla="*/ 122 h 529"/>
                <a:gd name="T12" fmla="*/ 969 w 969"/>
                <a:gd name="T13" fmla="*/ 340 h 529"/>
                <a:gd name="T14" fmla="*/ 481 w 969"/>
                <a:gd name="T15" fmla="*/ 529 h 529"/>
                <a:gd name="T16" fmla="*/ 0 w 969"/>
                <a:gd name="T17" fmla="*/ 33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9" h="529">
                  <a:moveTo>
                    <a:pt x="0" y="336"/>
                  </a:moveTo>
                  <a:cubicBezTo>
                    <a:pt x="129" y="96"/>
                    <a:pt x="129" y="96"/>
                    <a:pt x="129" y="96"/>
                  </a:cubicBezTo>
                  <a:cubicBezTo>
                    <a:pt x="129" y="96"/>
                    <a:pt x="155" y="59"/>
                    <a:pt x="214" y="44"/>
                  </a:cubicBezTo>
                  <a:cubicBezTo>
                    <a:pt x="273" y="29"/>
                    <a:pt x="436" y="0"/>
                    <a:pt x="518" y="7"/>
                  </a:cubicBezTo>
                  <a:cubicBezTo>
                    <a:pt x="599" y="14"/>
                    <a:pt x="702" y="33"/>
                    <a:pt x="747" y="48"/>
                  </a:cubicBezTo>
                  <a:cubicBezTo>
                    <a:pt x="791" y="63"/>
                    <a:pt x="806" y="51"/>
                    <a:pt x="847" y="122"/>
                  </a:cubicBezTo>
                  <a:cubicBezTo>
                    <a:pt x="887" y="192"/>
                    <a:pt x="969" y="340"/>
                    <a:pt x="969" y="340"/>
                  </a:cubicBezTo>
                  <a:cubicBezTo>
                    <a:pt x="481" y="529"/>
                    <a:pt x="481" y="529"/>
                    <a:pt x="481" y="529"/>
                  </a:cubicBezTo>
                  <a:lnTo>
                    <a:pt x="0" y="33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2655888" y="722313"/>
              <a:ext cx="769938" cy="830263"/>
            </a:xfrm>
            <a:custGeom>
              <a:avLst/>
              <a:gdLst>
                <a:gd name="T0" fmla="*/ 485 w 485"/>
                <a:gd name="T1" fmla="*/ 0 h 523"/>
                <a:gd name="T2" fmla="*/ 214 w 485"/>
                <a:gd name="T3" fmla="*/ 38 h 523"/>
                <a:gd name="T4" fmla="*/ 129 w 485"/>
                <a:gd name="T5" fmla="*/ 90 h 523"/>
                <a:gd name="T6" fmla="*/ 0 w 485"/>
                <a:gd name="T7" fmla="*/ 330 h 523"/>
                <a:gd name="T8" fmla="*/ 481 w 485"/>
                <a:gd name="T9" fmla="*/ 523 h 523"/>
                <a:gd name="T10" fmla="*/ 485 w 485"/>
                <a:gd name="T11" fmla="*/ 521 h 523"/>
                <a:gd name="T12" fmla="*/ 485 w 485"/>
                <a:gd name="T1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523">
                  <a:moveTo>
                    <a:pt x="485" y="0"/>
                  </a:moveTo>
                  <a:cubicBezTo>
                    <a:pt x="399" y="0"/>
                    <a:pt x="266" y="25"/>
                    <a:pt x="214" y="38"/>
                  </a:cubicBezTo>
                  <a:cubicBezTo>
                    <a:pt x="155" y="53"/>
                    <a:pt x="129" y="90"/>
                    <a:pt x="129" y="9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481" y="523"/>
                    <a:pt x="481" y="523"/>
                    <a:pt x="481" y="523"/>
                  </a:cubicBezTo>
                  <a:cubicBezTo>
                    <a:pt x="485" y="521"/>
                    <a:pt x="485" y="521"/>
                    <a:pt x="485" y="5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795588" y="712788"/>
              <a:ext cx="1250950" cy="385763"/>
            </a:xfrm>
            <a:custGeom>
              <a:avLst/>
              <a:gdLst>
                <a:gd name="T0" fmla="*/ 788 w 788"/>
                <a:gd name="T1" fmla="*/ 172 h 243"/>
                <a:gd name="T2" fmla="*/ 788 w 788"/>
                <a:gd name="T3" fmla="*/ 172 h 243"/>
                <a:gd name="T4" fmla="*/ 759 w 788"/>
                <a:gd name="T5" fmla="*/ 122 h 243"/>
                <a:gd name="T6" fmla="*/ 659 w 788"/>
                <a:gd name="T7" fmla="*/ 48 h 243"/>
                <a:gd name="T8" fmla="*/ 430 w 788"/>
                <a:gd name="T9" fmla="*/ 7 h 243"/>
                <a:gd name="T10" fmla="*/ 126 w 788"/>
                <a:gd name="T11" fmla="*/ 44 h 243"/>
                <a:gd name="T12" fmla="*/ 41 w 788"/>
                <a:gd name="T13" fmla="*/ 96 h 243"/>
                <a:gd name="T14" fmla="*/ 0 w 788"/>
                <a:gd name="T15" fmla="*/ 173 h 243"/>
                <a:gd name="T16" fmla="*/ 394 w 788"/>
                <a:gd name="T17" fmla="*/ 243 h 243"/>
                <a:gd name="T18" fmla="*/ 788 w 788"/>
                <a:gd name="T19" fmla="*/ 17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243">
                  <a:moveTo>
                    <a:pt x="788" y="172"/>
                  </a:moveTo>
                  <a:cubicBezTo>
                    <a:pt x="788" y="172"/>
                    <a:pt x="788" y="172"/>
                    <a:pt x="788" y="172"/>
                  </a:cubicBezTo>
                  <a:cubicBezTo>
                    <a:pt x="777" y="153"/>
                    <a:pt x="767" y="136"/>
                    <a:pt x="759" y="122"/>
                  </a:cubicBezTo>
                  <a:cubicBezTo>
                    <a:pt x="718" y="51"/>
                    <a:pt x="703" y="63"/>
                    <a:pt x="659" y="48"/>
                  </a:cubicBezTo>
                  <a:cubicBezTo>
                    <a:pt x="614" y="33"/>
                    <a:pt x="511" y="14"/>
                    <a:pt x="430" y="7"/>
                  </a:cubicBezTo>
                  <a:cubicBezTo>
                    <a:pt x="348" y="0"/>
                    <a:pt x="185" y="29"/>
                    <a:pt x="126" y="44"/>
                  </a:cubicBezTo>
                  <a:cubicBezTo>
                    <a:pt x="67" y="59"/>
                    <a:pt x="41" y="96"/>
                    <a:pt x="41" y="9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68" y="174"/>
                    <a:pt x="314" y="185"/>
                    <a:pt x="394" y="243"/>
                  </a:cubicBezTo>
                  <a:cubicBezTo>
                    <a:pt x="394" y="243"/>
                    <a:pt x="571" y="164"/>
                    <a:pt x="788" y="172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795588" y="722313"/>
              <a:ext cx="630238" cy="376238"/>
            </a:xfrm>
            <a:custGeom>
              <a:avLst/>
              <a:gdLst>
                <a:gd name="T0" fmla="*/ 397 w 397"/>
                <a:gd name="T1" fmla="*/ 235 h 237"/>
                <a:gd name="T2" fmla="*/ 397 w 397"/>
                <a:gd name="T3" fmla="*/ 0 h 237"/>
                <a:gd name="T4" fmla="*/ 126 w 397"/>
                <a:gd name="T5" fmla="*/ 38 h 237"/>
                <a:gd name="T6" fmla="*/ 41 w 397"/>
                <a:gd name="T7" fmla="*/ 90 h 237"/>
                <a:gd name="T8" fmla="*/ 0 w 397"/>
                <a:gd name="T9" fmla="*/ 167 h 237"/>
                <a:gd name="T10" fmla="*/ 394 w 397"/>
                <a:gd name="T11" fmla="*/ 237 h 237"/>
                <a:gd name="T12" fmla="*/ 397 w 397"/>
                <a:gd name="T13" fmla="*/ 23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37">
                  <a:moveTo>
                    <a:pt x="397" y="235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11" y="0"/>
                    <a:pt x="178" y="25"/>
                    <a:pt x="126" y="38"/>
                  </a:cubicBezTo>
                  <a:cubicBezTo>
                    <a:pt x="67" y="53"/>
                    <a:pt x="41" y="90"/>
                    <a:pt x="41" y="9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8" y="168"/>
                    <a:pt x="314" y="179"/>
                    <a:pt x="394" y="237"/>
                  </a:cubicBezTo>
                  <a:cubicBezTo>
                    <a:pt x="394" y="237"/>
                    <a:pt x="395" y="236"/>
                    <a:pt x="397" y="235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655888" y="1157288"/>
              <a:ext cx="354013" cy="219075"/>
            </a:xfrm>
            <a:custGeom>
              <a:avLst/>
              <a:gdLst>
                <a:gd name="T0" fmla="*/ 30 w 223"/>
                <a:gd name="T1" fmla="*/ 0 h 138"/>
                <a:gd name="T2" fmla="*/ 0 w 223"/>
                <a:gd name="T3" fmla="*/ 56 h 138"/>
                <a:gd name="T4" fmla="*/ 1 w 223"/>
                <a:gd name="T5" fmla="*/ 56 h 138"/>
                <a:gd name="T6" fmla="*/ 223 w 223"/>
                <a:gd name="T7" fmla="*/ 138 h 138"/>
                <a:gd name="T8" fmla="*/ 30 w 223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38">
                  <a:moveTo>
                    <a:pt x="3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23" y="138"/>
                    <a:pt x="104" y="90"/>
                    <a:pt x="3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773488" y="1162050"/>
              <a:ext cx="420688" cy="236538"/>
            </a:xfrm>
            <a:custGeom>
              <a:avLst/>
              <a:gdLst>
                <a:gd name="T0" fmla="*/ 0 w 265"/>
                <a:gd name="T1" fmla="*/ 149 h 149"/>
                <a:gd name="T2" fmla="*/ 139 w 265"/>
                <a:gd name="T3" fmla="*/ 105 h 149"/>
                <a:gd name="T4" fmla="*/ 265 w 265"/>
                <a:gd name="T5" fmla="*/ 57 h 149"/>
                <a:gd name="T6" fmla="*/ 234 w 265"/>
                <a:gd name="T7" fmla="*/ 0 h 149"/>
                <a:gd name="T8" fmla="*/ 0 w 265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49">
                  <a:moveTo>
                    <a:pt x="0" y="149"/>
                  </a:moveTo>
                  <a:cubicBezTo>
                    <a:pt x="139" y="105"/>
                    <a:pt x="139" y="105"/>
                    <a:pt x="139" y="105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5" y="57"/>
                    <a:pt x="252" y="33"/>
                    <a:pt x="234" y="0"/>
                  </a:cubicBezTo>
                  <a:cubicBezTo>
                    <a:pt x="158" y="88"/>
                    <a:pt x="0" y="149"/>
                    <a:pt x="0" y="149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601913" y="1235075"/>
              <a:ext cx="1651000" cy="339725"/>
            </a:xfrm>
            <a:custGeom>
              <a:avLst/>
              <a:gdLst>
                <a:gd name="T0" fmla="*/ 15 w 1040"/>
                <a:gd name="T1" fmla="*/ 52 h 214"/>
                <a:gd name="T2" fmla="*/ 30 w 1040"/>
                <a:gd name="T3" fmla="*/ 37 h 214"/>
                <a:gd name="T4" fmla="*/ 515 w 1040"/>
                <a:gd name="T5" fmla="*/ 214 h 214"/>
                <a:gd name="T6" fmla="*/ 999 w 1040"/>
                <a:gd name="T7" fmla="*/ 37 h 214"/>
                <a:gd name="T8" fmla="*/ 1018 w 1040"/>
                <a:gd name="T9" fmla="*/ 55 h 214"/>
                <a:gd name="T10" fmla="*/ 1014 w 1040"/>
                <a:gd name="T11" fmla="*/ 11 h 214"/>
                <a:gd name="T12" fmla="*/ 988 w 1040"/>
                <a:gd name="T13" fmla="*/ 11 h 214"/>
                <a:gd name="T14" fmla="*/ 518 w 1040"/>
                <a:gd name="T15" fmla="*/ 185 h 214"/>
                <a:gd name="T16" fmla="*/ 56 w 1040"/>
                <a:gd name="T17" fmla="*/ 11 h 214"/>
                <a:gd name="T18" fmla="*/ 12 w 1040"/>
                <a:gd name="T19" fmla="*/ 11 h 214"/>
                <a:gd name="T20" fmla="*/ 15 w 1040"/>
                <a:gd name="T21" fmla="*/ 5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0" h="214">
                  <a:moveTo>
                    <a:pt x="15" y="52"/>
                  </a:moveTo>
                  <a:cubicBezTo>
                    <a:pt x="15" y="52"/>
                    <a:pt x="4" y="29"/>
                    <a:pt x="30" y="37"/>
                  </a:cubicBezTo>
                  <a:cubicBezTo>
                    <a:pt x="56" y="44"/>
                    <a:pt x="515" y="214"/>
                    <a:pt x="515" y="214"/>
                  </a:cubicBezTo>
                  <a:cubicBezTo>
                    <a:pt x="999" y="37"/>
                    <a:pt x="999" y="37"/>
                    <a:pt x="999" y="37"/>
                  </a:cubicBezTo>
                  <a:cubicBezTo>
                    <a:pt x="999" y="37"/>
                    <a:pt x="1025" y="29"/>
                    <a:pt x="1018" y="55"/>
                  </a:cubicBezTo>
                  <a:cubicBezTo>
                    <a:pt x="1018" y="55"/>
                    <a:pt x="1040" y="33"/>
                    <a:pt x="1014" y="11"/>
                  </a:cubicBezTo>
                  <a:cubicBezTo>
                    <a:pt x="1014" y="11"/>
                    <a:pt x="1010" y="7"/>
                    <a:pt x="988" y="11"/>
                  </a:cubicBezTo>
                  <a:cubicBezTo>
                    <a:pt x="966" y="15"/>
                    <a:pt x="518" y="185"/>
                    <a:pt x="518" y="185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19" y="0"/>
                    <a:pt x="12" y="11"/>
                  </a:cubicBezTo>
                  <a:cubicBezTo>
                    <a:pt x="4" y="22"/>
                    <a:pt x="0" y="44"/>
                    <a:pt x="15" y="5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505075" y="693738"/>
              <a:ext cx="152400" cy="69850"/>
            </a:xfrm>
            <a:custGeom>
              <a:avLst/>
              <a:gdLst>
                <a:gd name="T0" fmla="*/ 96 w 96"/>
                <a:gd name="T1" fmla="*/ 4 h 44"/>
                <a:gd name="T2" fmla="*/ 34 w 96"/>
                <a:gd name="T3" fmla="*/ 0 h 44"/>
                <a:gd name="T4" fmla="*/ 4 w 96"/>
                <a:gd name="T5" fmla="*/ 22 h 44"/>
                <a:gd name="T6" fmla="*/ 4 w 96"/>
                <a:gd name="T7" fmla="*/ 44 h 44"/>
                <a:gd name="T8" fmla="*/ 30 w 96"/>
                <a:gd name="T9" fmla="*/ 44 h 44"/>
                <a:gd name="T10" fmla="*/ 30 w 96"/>
                <a:gd name="T11" fmla="*/ 22 h 44"/>
                <a:gd name="T12" fmla="*/ 96 w 96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4">
                  <a:moveTo>
                    <a:pt x="96" y="4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8" y="0"/>
                    <a:pt x="4" y="22"/>
                  </a:cubicBezTo>
                  <a:cubicBezTo>
                    <a:pt x="0" y="44"/>
                    <a:pt x="4" y="44"/>
                    <a:pt x="4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96" y="4"/>
                    <a:pt x="96" y="4"/>
                    <a:pt x="96" y="4"/>
                  </a:cubicBezTo>
                  <a:close/>
                </a:path>
              </a:pathLst>
            </a:custGeom>
            <a:solidFill>
              <a:srgbClr val="FD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508250" y="709613"/>
              <a:ext cx="112713" cy="53975"/>
            </a:xfrm>
            <a:custGeom>
              <a:avLst/>
              <a:gdLst>
                <a:gd name="T0" fmla="*/ 24 w 71"/>
                <a:gd name="T1" fmla="*/ 9 h 34"/>
                <a:gd name="T2" fmla="*/ 17 w 71"/>
                <a:gd name="T3" fmla="*/ 27 h 34"/>
                <a:gd name="T4" fmla="*/ 1 w 71"/>
                <a:gd name="T5" fmla="*/ 26 h 34"/>
                <a:gd name="T6" fmla="*/ 1 w 71"/>
                <a:gd name="T7" fmla="*/ 33 h 34"/>
                <a:gd name="T8" fmla="*/ 2 w 71"/>
                <a:gd name="T9" fmla="*/ 34 h 34"/>
                <a:gd name="T10" fmla="*/ 28 w 71"/>
                <a:gd name="T11" fmla="*/ 34 h 34"/>
                <a:gd name="T12" fmla="*/ 28 w 71"/>
                <a:gd name="T13" fmla="*/ 12 h 34"/>
                <a:gd name="T14" fmla="*/ 71 w 71"/>
                <a:gd name="T15" fmla="*/ 0 h 34"/>
                <a:gd name="T16" fmla="*/ 24 w 71"/>
                <a:gd name="T1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4">
                  <a:moveTo>
                    <a:pt x="24" y="9"/>
                  </a:moveTo>
                  <a:cubicBezTo>
                    <a:pt x="24" y="9"/>
                    <a:pt x="24" y="23"/>
                    <a:pt x="17" y="27"/>
                  </a:cubicBezTo>
                  <a:cubicBezTo>
                    <a:pt x="12" y="29"/>
                    <a:pt x="5" y="28"/>
                    <a:pt x="1" y="26"/>
                  </a:cubicBezTo>
                  <a:cubicBezTo>
                    <a:pt x="0" y="29"/>
                    <a:pt x="1" y="32"/>
                    <a:pt x="1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E69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428875" y="981075"/>
              <a:ext cx="200025" cy="1665288"/>
            </a:xfrm>
            <a:custGeom>
              <a:avLst/>
              <a:gdLst>
                <a:gd name="T0" fmla="*/ 48 w 126"/>
                <a:gd name="T1" fmla="*/ 0 h 1048"/>
                <a:gd name="T2" fmla="*/ 0 w 126"/>
                <a:gd name="T3" fmla="*/ 977 h 1048"/>
                <a:gd name="T4" fmla="*/ 126 w 126"/>
                <a:gd name="T5" fmla="*/ 977 h 1048"/>
                <a:gd name="T6" fmla="*/ 78 w 126"/>
                <a:gd name="T7" fmla="*/ 0 h 1048"/>
                <a:gd name="T8" fmla="*/ 48 w 126"/>
                <a:gd name="T9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48">
                  <a:moveTo>
                    <a:pt x="48" y="0"/>
                  </a:moveTo>
                  <a:cubicBezTo>
                    <a:pt x="0" y="977"/>
                    <a:pt x="0" y="977"/>
                    <a:pt x="0" y="977"/>
                  </a:cubicBezTo>
                  <a:cubicBezTo>
                    <a:pt x="0" y="977"/>
                    <a:pt x="52" y="1048"/>
                    <a:pt x="126" y="977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Oval 22"/>
            <p:cNvSpPr>
              <a:spLocks noChangeArrowheads="1"/>
            </p:cNvSpPr>
            <p:nvPr userDrawn="1"/>
          </p:nvSpPr>
          <p:spPr bwMode="auto">
            <a:xfrm>
              <a:off x="2465388" y="752475"/>
              <a:ext cx="128588" cy="163513"/>
            </a:xfrm>
            <a:prstGeom prst="ellipse">
              <a:avLst/>
            </a:prstGeom>
            <a:solidFill>
              <a:srgbClr val="FF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2484438" y="752475"/>
              <a:ext cx="88900" cy="163513"/>
            </a:xfrm>
            <a:custGeom>
              <a:avLst/>
              <a:gdLst>
                <a:gd name="T0" fmla="*/ 28 w 56"/>
                <a:gd name="T1" fmla="*/ 103 h 103"/>
                <a:gd name="T2" fmla="*/ 0 w 56"/>
                <a:gd name="T3" fmla="*/ 52 h 103"/>
                <a:gd name="T4" fmla="*/ 28 w 56"/>
                <a:gd name="T5" fmla="*/ 0 h 103"/>
                <a:gd name="T6" fmla="*/ 56 w 56"/>
                <a:gd name="T7" fmla="*/ 52 h 103"/>
                <a:gd name="T8" fmla="*/ 28 w 56"/>
                <a:gd name="T9" fmla="*/ 103 h 103"/>
                <a:gd name="T10" fmla="*/ 28 w 56"/>
                <a:gd name="T11" fmla="*/ 4 h 103"/>
                <a:gd name="T12" fmla="*/ 4 w 56"/>
                <a:gd name="T13" fmla="*/ 52 h 103"/>
                <a:gd name="T14" fmla="*/ 28 w 56"/>
                <a:gd name="T15" fmla="*/ 100 h 103"/>
                <a:gd name="T16" fmla="*/ 52 w 56"/>
                <a:gd name="T17" fmla="*/ 52 h 103"/>
                <a:gd name="T18" fmla="*/ 28 w 56"/>
                <a:gd name="T1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03">
                  <a:moveTo>
                    <a:pt x="28" y="103"/>
                  </a:moveTo>
                  <a:cubicBezTo>
                    <a:pt x="13" y="103"/>
                    <a:pt x="0" y="81"/>
                    <a:pt x="0" y="52"/>
                  </a:cubicBezTo>
                  <a:cubicBezTo>
                    <a:pt x="0" y="23"/>
                    <a:pt x="13" y="0"/>
                    <a:pt x="28" y="0"/>
                  </a:cubicBezTo>
                  <a:cubicBezTo>
                    <a:pt x="44" y="0"/>
                    <a:pt x="56" y="23"/>
                    <a:pt x="56" y="52"/>
                  </a:cubicBezTo>
                  <a:cubicBezTo>
                    <a:pt x="56" y="81"/>
                    <a:pt x="44" y="103"/>
                    <a:pt x="28" y="103"/>
                  </a:cubicBezTo>
                  <a:close/>
                  <a:moveTo>
                    <a:pt x="28" y="4"/>
                  </a:moveTo>
                  <a:cubicBezTo>
                    <a:pt x="15" y="4"/>
                    <a:pt x="4" y="25"/>
                    <a:pt x="4" y="52"/>
                  </a:cubicBezTo>
                  <a:cubicBezTo>
                    <a:pt x="4" y="78"/>
                    <a:pt x="15" y="100"/>
                    <a:pt x="28" y="100"/>
                  </a:cubicBezTo>
                  <a:cubicBezTo>
                    <a:pt x="41" y="100"/>
                    <a:pt x="52" y="78"/>
                    <a:pt x="52" y="52"/>
                  </a:cubicBezTo>
                  <a:cubicBezTo>
                    <a:pt x="52" y="25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EEA6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2508250" y="752475"/>
              <a:ext cx="41275" cy="163513"/>
            </a:xfrm>
            <a:custGeom>
              <a:avLst/>
              <a:gdLst>
                <a:gd name="T0" fmla="*/ 13 w 26"/>
                <a:gd name="T1" fmla="*/ 103 h 103"/>
                <a:gd name="T2" fmla="*/ 0 w 26"/>
                <a:gd name="T3" fmla="*/ 52 h 103"/>
                <a:gd name="T4" fmla="*/ 13 w 26"/>
                <a:gd name="T5" fmla="*/ 0 h 103"/>
                <a:gd name="T6" fmla="*/ 26 w 26"/>
                <a:gd name="T7" fmla="*/ 52 h 103"/>
                <a:gd name="T8" fmla="*/ 13 w 26"/>
                <a:gd name="T9" fmla="*/ 103 h 103"/>
                <a:gd name="T10" fmla="*/ 13 w 26"/>
                <a:gd name="T11" fmla="*/ 4 h 103"/>
                <a:gd name="T12" fmla="*/ 4 w 26"/>
                <a:gd name="T13" fmla="*/ 52 h 103"/>
                <a:gd name="T14" fmla="*/ 13 w 26"/>
                <a:gd name="T15" fmla="*/ 100 h 103"/>
                <a:gd name="T16" fmla="*/ 22 w 26"/>
                <a:gd name="T17" fmla="*/ 52 h 103"/>
                <a:gd name="T18" fmla="*/ 13 w 26"/>
                <a:gd name="T1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3">
                  <a:moveTo>
                    <a:pt x="13" y="103"/>
                  </a:moveTo>
                  <a:cubicBezTo>
                    <a:pt x="4" y="103"/>
                    <a:pt x="0" y="73"/>
                    <a:pt x="0" y="52"/>
                  </a:cubicBezTo>
                  <a:cubicBezTo>
                    <a:pt x="0" y="31"/>
                    <a:pt x="4" y="0"/>
                    <a:pt x="13" y="0"/>
                  </a:cubicBezTo>
                  <a:cubicBezTo>
                    <a:pt x="23" y="0"/>
                    <a:pt x="26" y="31"/>
                    <a:pt x="26" y="52"/>
                  </a:cubicBezTo>
                  <a:cubicBezTo>
                    <a:pt x="26" y="73"/>
                    <a:pt x="23" y="103"/>
                    <a:pt x="13" y="103"/>
                  </a:cubicBezTo>
                  <a:close/>
                  <a:moveTo>
                    <a:pt x="13" y="4"/>
                  </a:moveTo>
                  <a:cubicBezTo>
                    <a:pt x="10" y="4"/>
                    <a:pt x="4" y="20"/>
                    <a:pt x="4" y="52"/>
                  </a:cubicBezTo>
                  <a:cubicBezTo>
                    <a:pt x="4" y="83"/>
                    <a:pt x="10" y="100"/>
                    <a:pt x="13" y="100"/>
                  </a:cubicBezTo>
                  <a:cubicBezTo>
                    <a:pt x="16" y="100"/>
                    <a:pt x="22" y="83"/>
                    <a:pt x="22" y="52"/>
                  </a:cubicBezTo>
                  <a:cubicBezTo>
                    <a:pt x="22" y="20"/>
                    <a:pt x="16" y="4"/>
                    <a:pt x="13" y="4"/>
                  </a:cubicBezTo>
                  <a:close/>
                </a:path>
              </a:pathLst>
            </a:custGeom>
            <a:solidFill>
              <a:srgbClr val="EEA6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2490788" y="881063"/>
              <a:ext cx="76200" cy="134938"/>
            </a:xfrm>
            <a:prstGeom prst="rect">
              <a:avLst/>
            </a:prstGeom>
            <a:solidFill>
              <a:srgbClr val="AE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Rectangle 26"/>
            <p:cNvSpPr>
              <a:spLocks noChangeArrowheads="1"/>
            </p:cNvSpPr>
            <p:nvPr userDrawn="1"/>
          </p:nvSpPr>
          <p:spPr bwMode="auto">
            <a:xfrm>
              <a:off x="2514600" y="881063"/>
              <a:ext cx="7938" cy="134938"/>
            </a:xfrm>
            <a:prstGeom prst="rect">
              <a:avLst/>
            </a:prstGeom>
            <a:solidFill>
              <a:srgbClr val="72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Rectangle 27"/>
            <p:cNvSpPr>
              <a:spLocks noChangeArrowheads="1"/>
            </p:cNvSpPr>
            <p:nvPr userDrawn="1"/>
          </p:nvSpPr>
          <p:spPr bwMode="auto">
            <a:xfrm>
              <a:off x="2525713" y="881063"/>
              <a:ext cx="26988" cy="134938"/>
            </a:xfrm>
            <a:prstGeom prst="rect">
              <a:avLst/>
            </a:prstGeom>
            <a:solidFill>
              <a:srgbClr val="FFF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455863" y="1016000"/>
              <a:ext cx="66675" cy="1562100"/>
            </a:xfrm>
            <a:custGeom>
              <a:avLst/>
              <a:gdLst>
                <a:gd name="T0" fmla="*/ 21 w 42"/>
                <a:gd name="T1" fmla="*/ 983 h 983"/>
                <a:gd name="T2" fmla="*/ 42 w 42"/>
                <a:gd name="T3" fmla="*/ 0 h 983"/>
                <a:gd name="T4" fmla="*/ 0 w 42"/>
                <a:gd name="T5" fmla="*/ 971 h 983"/>
                <a:gd name="T6" fmla="*/ 21 w 42"/>
                <a:gd name="T7" fmla="*/ 983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83">
                  <a:moveTo>
                    <a:pt x="21" y="98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6" y="976"/>
                    <a:pt x="13" y="980"/>
                    <a:pt x="21" y="983"/>
                  </a:cubicBezTo>
                  <a:close/>
                </a:path>
              </a:pathLst>
            </a:custGeom>
            <a:solidFill>
              <a:srgbClr val="EB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535238" y="1016000"/>
              <a:ext cx="66675" cy="1558925"/>
            </a:xfrm>
            <a:custGeom>
              <a:avLst/>
              <a:gdLst>
                <a:gd name="T0" fmla="*/ 0 w 42"/>
                <a:gd name="T1" fmla="*/ 0 h 981"/>
                <a:gd name="T2" fmla="*/ 21 w 42"/>
                <a:gd name="T3" fmla="*/ 981 h 981"/>
                <a:gd name="T4" fmla="*/ 42 w 42"/>
                <a:gd name="T5" fmla="*/ 969 h 981"/>
                <a:gd name="T6" fmla="*/ 0 w 42"/>
                <a:gd name="T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81">
                  <a:moveTo>
                    <a:pt x="0" y="0"/>
                  </a:moveTo>
                  <a:cubicBezTo>
                    <a:pt x="21" y="981"/>
                    <a:pt x="21" y="981"/>
                    <a:pt x="21" y="981"/>
                  </a:cubicBezTo>
                  <a:cubicBezTo>
                    <a:pt x="28" y="978"/>
                    <a:pt x="35" y="974"/>
                    <a:pt x="42" y="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517775" y="1016000"/>
              <a:ext cx="28575" cy="1568450"/>
            </a:xfrm>
            <a:custGeom>
              <a:avLst/>
              <a:gdLst>
                <a:gd name="T0" fmla="*/ 18 w 18"/>
                <a:gd name="T1" fmla="*/ 985 h 987"/>
                <a:gd name="T2" fmla="*/ 11 w 18"/>
                <a:gd name="T3" fmla="*/ 0 h 987"/>
                <a:gd name="T4" fmla="*/ 0 w 18"/>
                <a:gd name="T5" fmla="*/ 986 h 987"/>
                <a:gd name="T6" fmla="*/ 18 w 18"/>
                <a:gd name="T7" fmla="*/ 985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87">
                  <a:moveTo>
                    <a:pt x="18" y="985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986"/>
                    <a:pt x="0" y="986"/>
                    <a:pt x="0" y="986"/>
                  </a:cubicBezTo>
                  <a:cubicBezTo>
                    <a:pt x="6" y="987"/>
                    <a:pt x="12" y="987"/>
                    <a:pt x="18" y="985"/>
                  </a:cubicBezTo>
                  <a:close/>
                </a:path>
              </a:pathLst>
            </a:custGeom>
            <a:solidFill>
              <a:srgbClr val="EB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6927661F-E98B-EDF1-F2BE-830AAA391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371" y="760311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E4511EFC-C24F-C1D4-C1BD-AF3FD30D77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8D96B87-489A-72B3-FDC3-1E76B9D5E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989015" y="2386808"/>
            <a:ext cx="4611343" cy="1574525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989015" y="4165268"/>
            <a:ext cx="461134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4" marR="0" lvl="0" indent="-228584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989015" y="4480902"/>
            <a:ext cx="461134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4" marR="0" lvl="0" indent="-228584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451227" y="2336801"/>
            <a:ext cx="2209800" cy="781050"/>
          </a:xfrm>
          <a:prstGeom prst="rect">
            <a:avLst/>
          </a:prstGeom>
          <a:solidFill>
            <a:srgbClr val="4D4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sz="180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78682C-0E52-4AEB-8A9F-BF2495B3DCBA}"/>
              </a:ext>
            </a:extLst>
          </p:cNvPr>
          <p:cNvGrpSpPr/>
          <p:nvPr userDrawn="1"/>
        </p:nvGrpSpPr>
        <p:grpSpPr>
          <a:xfrm>
            <a:off x="6829428" y="1854202"/>
            <a:ext cx="4448173" cy="3875086"/>
            <a:chOff x="6829428" y="1854202"/>
            <a:chExt cx="4448173" cy="3875086"/>
          </a:xfrm>
        </p:grpSpPr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9177339" y="3859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9177339" y="3859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016878" y="3379788"/>
              <a:ext cx="1984375" cy="1581150"/>
            </a:xfrm>
            <a:custGeom>
              <a:avLst/>
              <a:gdLst>
                <a:gd name="T0" fmla="*/ 1250 w 1251"/>
                <a:gd name="T1" fmla="*/ 761 h 996"/>
                <a:gd name="T2" fmla="*/ 1241 w 1251"/>
                <a:gd name="T3" fmla="*/ 219 h 996"/>
                <a:gd name="T4" fmla="*/ 359 w 1251"/>
                <a:gd name="T5" fmla="*/ 0 h 996"/>
                <a:gd name="T6" fmla="*/ 57 w 1251"/>
                <a:gd name="T7" fmla="*/ 454 h 996"/>
                <a:gd name="T8" fmla="*/ 37 w 1251"/>
                <a:gd name="T9" fmla="*/ 497 h 996"/>
                <a:gd name="T10" fmla="*/ 576 w 1251"/>
                <a:gd name="T11" fmla="*/ 911 h 996"/>
                <a:gd name="T12" fmla="*/ 1247 w 1251"/>
                <a:gd name="T13" fmla="*/ 803 h 996"/>
                <a:gd name="T14" fmla="*/ 1250 w 1251"/>
                <a:gd name="T15" fmla="*/ 761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1" h="996">
                  <a:moveTo>
                    <a:pt x="1250" y="761"/>
                  </a:moveTo>
                  <a:cubicBezTo>
                    <a:pt x="1241" y="219"/>
                    <a:pt x="1241" y="219"/>
                    <a:pt x="1241" y="219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48" y="467"/>
                    <a:pt x="41" y="481"/>
                    <a:pt x="37" y="497"/>
                  </a:cubicBezTo>
                  <a:cubicBezTo>
                    <a:pt x="0" y="641"/>
                    <a:pt x="241" y="826"/>
                    <a:pt x="576" y="911"/>
                  </a:cubicBezTo>
                  <a:cubicBezTo>
                    <a:pt x="910" y="996"/>
                    <a:pt x="1210" y="947"/>
                    <a:pt x="1247" y="803"/>
                  </a:cubicBezTo>
                  <a:cubicBezTo>
                    <a:pt x="1250" y="790"/>
                    <a:pt x="1251" y="775"/>
                    <a:pt x="1250" y="761"/>
                  </a:cubicBezTo>
                  <a:close/>
                </a:path>
              </a:pathLst>
            </a:custGeom>
            <a:solidFill>
              <a:srgbClr val="3B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9217028" y="3573463"/>
              <a:ext cx="784225" cy="1352550"/>
            </a:xfrm>
            <a:custGeom>
              <a:avLst/>
              <a:gdLst>
                <a:gd name="T0" fmla="*/ 0 w 494"/>
                <a:gd name="T1" fmla="*/ 823 h 852"/>
                <a:gd name="T2" fmla="*/ 490 w 494"/>
                <a:gd name="T3" fmla="*/ 681 h 852"/>
                <a:gd name="T4" fmla="*/ 493 w 494"/>
                <a:gd name="T5" fmla="*/ 639 h 852"/>
                <a:gd name="T6" fmla="*/ 484 w 494"/>
                <a:gd name="T7" fmla="*/ 97 h 852"/>
                <a:gd name="T8" fmla="*/ 92 w 494"/>
                <a:gd name="T9" fmla="*/ 0 h 852"/>
                <a:gd name="T10" fmla="*/ 0 w 494"/>
                <a:gd name="T11" fmla="*/ 823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" h="852">
                  <a:moveTo>
                    <a:pt x="0" y="823"/>
                  </a:moveTo>
                  <a:cubicBezTo>
                    <a:pt x="255" y="852"/>
                    <a:pt x="460" y="799"/>
                    <a:pt x="490" y="681"/>
                  </a:cubicBezTo>
                  <a:cubicBezTo>
                    <a:pt x="493" y="668"/>
                    <a:pt x="494" y="653"/>
                    <a:pt x="493" y="639"/>
                  </a:cubicBezTo>
                  <a:cubicBezTo>
                    <a:pt x="484" y="97"/>
                    <a:pt x="484" y="97"/>
                    <a:pt x="484" y="97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0" y="823"/>
                  </a:lnTo>
                  <a:close/>
                </a:path>
              </a:pathLst>
            </a:custGeom>
            <a:solidFill>
              <a:srgbClr val="444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9704390" y="3656013"/>
              <a:ext cx="296863" cy="1206500"/>
            </a:xfrm>
            <a:custGeom>
              <a:avLst/>
              <a:gdLst>
                <a:gd name="T0" fmla="*/ 183 w 187"/>
                <a:gd name="T1" fmla="*/ 629 h 760"/>
                <a:gd name="T2" fmla="*/ 186 w 187"/>
                <a:gd name="T3" fmla="*/ 587 h 760"/>
                <a:gd name="T4" fmla="*/ 177 w 187"/>
                <a:gd name="T5" fmla="*/ 45 h 760"/>
                <a:gd name="T6" fmla="*/ 0 w 187"/>
                <a:gd name="T7" fmla="*/ 1 h 760"/>
                <a:gd name="T8" fmla="*/ 3 w 187"/>
                <a:gd name="T9" fmla="*/ 0 h 760"/>
                <a:gd name="T10" fmla="*/ 6 w 187"/>
                <a:gd name="T11" fmla="*/ 760 h 760"/>
                <a:gd name="T12" fmla="*/ 183 w 187"/>
                <a:gd name="T13" fmla="*/ 62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760">
                  <a:moveTo>
                    <a:pt x="183" y="629"/>
                  </a:moveTo>
                  <a:cubicBezTo>
                    <a:pt x="186" y="616"/>
                    <a:pt x="187" y="601"/>
                    <a:pt x="186" y="587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760"/>
                    <a:pt x="6" y="760"/>
                    <a:pt x="6" y="760"/>
                  </a:cubicBezTo>
                  <a:cubicBezTo>
                    <a:pt x="102" y="736"/>
                    <a:pt x="167" y="692"/>
                    <a:pt x="183" y="629"/>
                  </a:cubicBezTo>
                  <a:close/>
                </a:path>
              </a:pathLst>
            </a:custGeom>
            <a:solidFill>
              <a:srgbClr val="3B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080376" y="3379790"/>
              <a:ext cx="1905000" cy="773113"/>
            </a:xfrm>
            <a:custGeom>
              <a:avLst/>
              <a:gdLst>
                <a:gd name="T0" fmla="*/ 17 w 1201"/>
                <a:gd name="T1" fmla="*/ 454 h 487"/>
                <a:gd name="T2" fmla="*/ 0 w 1201"/>
                <a:gd name="T3" fmla="*/ 487 h 487"/>
                <a:gd name="T4" fmla="*/ 1201 w 1201"/>
                <a:gd name="T5" fmla="*/ 219 h 487"/>
                <a:gd name="T6" fmla="*/ 319 w 1201"/>
                <a:gd name="T7" fmla="*/ 0 h 487"/>
                <a:gd name="T8" fmla="*/ 17 w 1201"/>
                <a:gd name="T9" fmla="*/ 45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1" h="487">
                  <a:moveTo>
                    <a:pt x="17" y="454"/>
                  </a:moveTo>
                  <a:cubicBezTo>
                    <a:pt x="10" y="464"/>
                    <a:pt x="4" y="475"/>
                    <a:pt x="0" y="487"/>
                  </a:cubicBezTo>
                  <a:cubicBezTo>
                    <a:pt x="1201" y="219"/>
                    <a:pt x="1201" y="219"/>
                    <a:pt x="1201" y="219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17" y="454"/>
                  </a:lnTo>
                  <a:close/>
                </a:path>
              </a:pathLst>
            </a:custGeom>
            <a:solidFill>
              <a:srgbClr val="1F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7759701" y="2951163"/>
              <a:ext cx="3103563" cy="889000"/>
            </a:xfrm>
            <a:custGeom>
              <a:avLst/>
              <a:gdLst>
                <a:gd name="T0" fmla="*/ 0 w 1955"/>
                <a:gd name="T1" fmla="*/ 19 h 560"/>
                <a:gd name="T2" fmla="*/ 906 w 1955"/>
                <a:gd name="T3" fmla="*/ 547 h 560"/>
                <a:gd name="T4" fmla="*/ 1955 w 1955"/>
                <a:gd name="T5" fmla="*/ 560 h 560"/>
                <a:gd name="T6" fmla="*/ 1054 w 1955"/>
                <a:gd name="T7" fmla="*/ 0 h 560"/>
                <a:gd name="T8" fmla="*/ 0 w 1955"/>
                <a:gd name="T9" fmla="*/ 1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5" h="560">
                  <a:moveTo>
                    <a:pt x="0" y="19"/>
                  </a:moveTo>
                  <a:lnTo>
                    <a:pt x="906" y="547"/>
                  </a:lnTo>
                  <a:lnTo>
                    <a:pt x="1955" y="560"/>
                  </a:lnTo>
                  <a:lnTo>
                    <a:pt x="105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7759701" y="2981325"/>
              <a:ext cx="3103563" cy="889000"/>
            </a:xfrm>
            <a:custGeom>
              <a:avLst/>
              <a:gdLst>
                <a:gd name="T0" fmla="*/ 1949 w 1955"/>
                <a:gd name="T1" fmla="*/ 560 h 560"/>
                <a:gd name="T2" fmla="*/ 1955 w 1955"/>
                <a:gd name="T3" fmla="*/ 541 h 560"/>
                <a:gd name="T4" fmla="*/ 906 w 1955"/>
                <a:gd name="T5" fmla="*/ 528 h 560"/>
                <a:gd name="T6" fmla="*/ 0 w 1955"/>
                <a:gd name="T7" fmla="*/ 0 h 560"/>
                <a:gd name="T8" fmla="*/ 6 w 1955"/>
                <a:gd name="T9" fmla="*/ 32 h 560"/>
                <a:gd name="T10" fmla="*/ 893 w 1955"/>
                <a:gd name="T11" fmla="*/ 553 h 560"/>
                <a:gd name="T12" fmla="*/ 1949 w 1955"/>
                <a:gd name="T13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5" h="560">
                  <a:moveTo>
                    <a:pt x="1949" y="560"/>
                  </a:moveTo>
                  <a:lnTo>
                    <a:pt x="1955" y="541"/>
                  </a:lnTo>
                  <a:lnTo>
                    <a:pt x="906" y="528"/>
                  </a:lnTo>
                  <a:lnTo>
                    <a:pt x="0" y="0"/>
                  </a:lnTo>
                  <a:lnTo>
                    <a:pt x="6" y="32"/>
                  </a:lnTo>
                  <a:lnTo>
                    <a:pt x="893" y="553"/>
                  </a:lnTo>
                  <a:lnTo>
                    <a:pt x="1949" y="560"/>
                  </a:lnTo>
                  <a:close/>
                </a:path>
              </a:pathLst>
            </a:custGeom>
            <a:solidFill>
              <a:srgbClr val="51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8128001" y="3308350"/>
              <a:ext cx="1100139" cy="1766888"/>
            </a:xfrm>
            <a:custGeom>
              <a:avLst/>
              <a:gdLst>
                <a:gd name="T0" fmla="*/ 469 w 694"/>
                <a:gd name="T1" fmla="*/ 6 h 1113"/>
                <a:gd name="T2" fmla="*/ 257 w 694"/>
                <a:gd name="T3" fmla="*/ 6 h 1113"/>
                <a:gd name="T4" fmla="*/ 83 w 694"/>
                <a:gd name="T5" fmla="*/ 180 h 1113"/>
                <a:gd name="T6" fmla="*/ 32 w 694"/>
                <a:gd name="T7" fmla="*/ 515 h 1113"/>
                <a:gd name="T8" fmla="*/ 19 w 694"/>
                <a:gd name="T9" fmla="*/ 1041 h 1113"/>
                <a:gd name="T10" fmla="*/ 0 w 694"/>
                <a:gd name="T11" fmla="*/ 1075 h 1113"/>
                <a:gd name="T12" fmla="*/ 38 w 694"/>
                <a:gd name="T13" fmla="*/ 1113 h 1113"/>
                <a:gd name="T14" fmla="*/ 77 w 694"/>
                <a:gd name="T15" fmla="*/ 1075 h 1113"/>
                <a:gd name="T16" fmla="*/ 57 w 694"/>
                <a:gd name="T17" fmla="*/ 1041 h 1113"/>
                <a:gd name="T18" fmla="*/ 57 w 694"/>
                <a:gd name="T19" fmla="*/ 869 h 1113"/>
                <a:gd name="T20" fmla="*/ 77 w 694"/>
                <a:gd name="T21" fmla="*/ 431 h 1113"/>
                <a:gd name="T22" fmla="*/ 122 w 694"/>
                <a:gd name="T23" fmla="*/ 180 h 1113"/>
                <a:gd name="T24" fmla="*/ 212 w 694"/>
                <a:gd name="T25" fmla="*/ 64 h 1113"/>
                <a:gd name="T26" fmla="*/ 283 w 694"/>
                <a:gd name="T27" fmla="*/ 39 h 1113"/>
                <a:gd name="T28" fmla="*/ 694 w 694"/>
                <a:gd name="T29" fmla="*/ 58 h 1113"/>
                <a:gd name="T30" fmla="*/ 694 w 694"/>
                <a:gd name="T31" fmla="*/ 13 h 1113"/>
                <a:gd name="T32" fmla="*/ 469 w 694"/>
                <a:gd name="T33" fmla="*/ 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1113">
                  <a:moveTo>
                    <a:pt x="469" y="6"/>
                  </a:moveTo>
                  <a:cubicBezTo>
                    <a:pt x="424" y="6"/>
                    <a:pt x="347" y="0"/>
                    <a:pt x="257" y="6"/>
                  </a:cubicBezTo>
                  <a:cubicBezTo>
                    <a:pt x="167" y="13"/>
                    <a:pt x="109" y="109"/>
                    <a:pt x="83" y="180"/>
                  </a:cubicBezTo>
                  <a:cubicBezTo>
                    <a:pt x="59" y="248"/>
                    <a:pt x="32" y="515"/>
                    <a:pt x="32" y="515"/>
                  </a:cubicBezTo>
                  <a:cubicBezTo>
                    <a:pt x="19" y="1041"/>
                    <a:pt x="19" y="1041"/>
                    <a:pt x="19" y="1041"/>
                  </a:cubicBezTo>
                  <a:cubicBezTo>
                    <a:pt x="7" y="1048"/>
                    <a:pt x="0" y="1060"/>
                    <a:pt x="0" y="1075"/>
                  </a:cubicBezTo>
                  <a:cubicBezTo>
                    <a:pt x="0" y="1096"/>
                    <a:pt x="17" y="1113"/>
                    <a:pt x="38" y="1113"/>
                  </a:cubicBezTo>
                  <a:cubicBezTo>
                    <a:pt x="59" y="1113"/>
                    <a:pt x="77" y="1096"/>
                    <a:pt x="77" y="1075"/>
                  </a:cubicBezTo>
                  <a:cubicBezTo>
                    <a:pt x="77" y="1060"/>
                    <a:pt x="69" y="1048"/>
                    <a:pt x="57" y="1041"/>
                  </a:cubicBezTo>
                  <a:cubicBezTo>
                    <a:pt x="57" y="869"/>
                    <a:pt x="57" y="869"/>
                    <a:pt x="57" y="869"/>
                  </a:cubicBezTo>
                  <a:cubicBezTo>
                    <a:pt x="57" y="869"/>
                    <a:pt x="70" y="489"/>
                    <a:pt x="77" y="431"/>
                  </a:cubicBezTo>
                  <a:cubicBezTo>
                    <a:pt x="83" y="373"/>
                    <a:pt x="90" y="275"/>
                    <a:pt x="122" y="180"/>
                  </a:cubicBezTo>
                  <a:cubicBezTo>
                    <a:pt x="135" y="140"/>
                    <a:pt x="174" y="90"/>
                    <a:pt x="212" y="64"/>
                  </a:cubicBezTo>
                  <a:cubicBezTo>
                    <a:pt x="247" y="40"/>
                    <a:pt x="283" y="39"/>
                    <a:pt x="283" y="39"/>
                  </a:cubicBezTo>
                  <a:cubicBezTo>
                    <a:pt x="694" y="58"/>
                    <a:pt x="694" y="58"/>
                    <a:pt x="694" y="58"/>
                  </a:cubicBezTo>
                  <a:cubicBezTo>
                    <a:pt x="694" y="13"/>
                    <a:pt x="694" y="13"/>
                    <a:pt x="694" y="13"/>
                  </a:cubicBezTo>
                  <a:cubicBezTo>
                    <a:pt x="694" y="13"/>
                    <a:pt x="514" y="6"/>
                    <a:pt x="469" y="6"/>
                  </a:cubicBezTo>
                  <a:close/>
                </a:path>
              </a:pathLst>
            </a:custGeom>
            <a:solidFill>
              <a:srgbClr val="FCD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8086727" y="5054600"/>
              <a:ext cx="265113" cy="674688"/>
            </a:xfrm>
            <a:custGeom>
              <a:avLst/>
              <a:gdLst>
                <a:gd name="T0" fmla="*/ 127 w 167"/>
                <a:gd name="T1" fmla="*/ 281 h 425"/>
                <a:gd name="T2" fmla="*/ 127 w 167"/>
                <a:gd name="T3" fmla="*/ 281 h 425"/>
                <a:gd name="T4" fmla="*/ 167 w 167"/>
                <a:gd name="T5" fmla="*/ 152 h 425"/>
                <a:gd name="T6" fmla="*/ 83 w 167"/>
                <a:gd name="T7" fmla="*/ 0 h 425"/>
                <a:gd name="T8" fmla="*/ 0 w 167"/>
                <a:gd name="T9" fmla="*/ 152 h 425"/>
                <a:gd name="T10" fmla="*/ 40 w 167"/>
                <a:gd name="T11" fmla="*/ 281 h 425"/>
                <a:gd name="T12" fmla="*/ 40 w 167"/>
                <a:gd name="T13" fmla="*/ 281 h 425"/>
                <a:gd name="T14" fmla="*/ 40 w 167"/>
                <a:gd name="T15" fmla="*/ 281 h 425"/>
                <a:gd name="T16" fmla="*/ 40 w 167"/>
                <a:gd name="T17" fmla="*/ 281 h 425"/>
                <a:gd name="T18" fmla="*/ 64 w 167"/>
                <a:gd name="T19" fmla="*/ 367 h 425"/>
                <a:gd name="T20" fmla="*/ 71 w 167"/>
                <a:gd name="T21" fmla="*/ 425 h 425"/>
                <a:gd name="T22" fmla="*/ 125 w 167"/>
                <a:gd name="T23" fmla="*/ 282 h 425"/>
                <a:gd name="T24" fmla="*/ 127 w 167"/>
                <a:gd name="T25" fmla="*/ 28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25">
                  <a:moveTo>
                    <a:pt x="127" y="281"/>
                  </a:moveTo>
                  <a:cubicBezTo>
                    <a:pt x="127" y="281"/>
                    <a:pt x="127" y="281"/>
                    <a:pt x="127" y="281"/>
                  </a:cubicBezTo>
                  <a:cubicBezTo>
                    <a:pt x="151" y="254"/>
                    <a:pt x="167" y="206"/>
                    <a:pt x="167" y="152"/>
                  </a:cubicBezTo>
                  <a:cubicBezTo>
                    <a:pt x="167" y="68"/>
                    <a:pt x="130" y="0"/>
                    <a:pt x="83" y="0"/>
                  </a:cubicBezTo>
                  <a:cubicBezTo>
                    <a:pt x="37" y="0"/>
                    <a:pt x="0" y="68"/>
                    <a:pt x="0" y="152"/>
                  </a:cubicBezTo>
                  <a:cubicBezTo>
                    <a:pt x="0" y="206"/>
                    <a:pt x="16" y="254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55" y="297"/>
                    <a:pt x="60" y="338"/>
                    <a:pt x="64" y="367"/>
                  </a:cubicBezTo>
                  <a:cubicBezTo>
                    <a:pt x="69" y="403"/>
                    <a:pt x="71" y="425"/>
                    <a:pt x="71" y="425"/>
                  </a:cubicBezTo>
                  <a:cubicBezTo>
                    <a:pt x="83" y="341"/>
                    <a:pt x="120" y="289"/>
                    <a:pt x="125" y="282"/>
                  </a:cubicBezTo>
                  <a:cubicBezTo>
                    <a:pt x="126" y="282"/>
                    <a:pt x="127" y="281"/>
                    <a:pt x="127" y="281"/>
                  </a:cubicBezTo>
                  <a:close/>
                </a:path>
              </a:pathLst>
            </a:custGeom>
            <a:solidFill>
              <a:srgbClr val="FE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054977" y="5054600"/>
              <a:ext cx="266700" cy="603250"/>
            </a:xfrm>
            <a:custGeom>
              <a:avLst/>
              <a:gdLst>
                <a:gd name="T0" fmla="*/ 128 w 168"/>
                <a:gd name="T1" fmla="*/ 281 h 380"/>
                <a:gd name="T2" fmla="*/ 128 w 168"/>
                <a:gd name="T3" fmla="*/ 281 h 380"/>
                <a:gd name="T4" fmla="*/ 168 w 168"/>
                <a:gd name="T5" fmla="*/ 152 h 380"/>
                <a:gd name="T6" fmla="*/ 84 w 168"/>
                <a:gd name="T7" fmla="*/ 0 h 380"/>
                <a:gd name="T8" fmla="*/ 0 w 168"/>
                <a:gd name="T9" fmla="*/ 152 h 380"/>
                <a:gd name="T10" fmla="*/ 41 w 168"/>
                <a:gd name="T11" fmla="*/ 281 h 380"/>
                <a:gd name="T12" fmla="*/ 41 w 168"/>
                <a:gd name="T13" fmla="*/ 281 h 380"/>
                <a:gd name="T14" fmla="*/ 41 w 168"/>
                <a:gd name="T15" fmla="*/ 281 h 380"/>
                <a:gd name="T16" fmla="*/ 41 w 168"/>
                <a:gd name="T17" fmla="*/ 281 h 380"/>
                <a:gd name="T18" fmla="*/ 84 w 168"/>
                <a:gd name="T19" fmla="*/ 380 h 380"/>
                <a:gd name="T20" fmla="*/ 126 w 168"/>
                <a:gd name="T21" fmla="*/ 282 h 380"/>
                <a:gd name="T22" fmla="*/ 128 w 168"/>
                <a:gd name="T23" fmla="*/ 28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380">
                  <a:moveTo>
                    <a:pt x="128" y="281"/>
                  </a:moveTo>
                  <a:cubicBezTo>
                    <a:pt x="128" y="281"/>
                    <a:pt x="128" y="281"/>
                    <a:pt x="128" y="281"/>
                  </a:cubicBezTo>
                  <a:cubicBezTo>
                    <a:pt x="152" y="254"/>
                    <a:pt x="168" y="206"/>
                    <a:pt x="168" y="152"/>
                  </a:cubicBezTo>
                  <a:cubicBezTo>
                    <a:pt x="168" y="68"/>
                    <a:pt x="130" y="0"/>
                    <a:pt x="84" y="0"/>
                  </a:cubicBezTo>
                  <a:cubicBezTo>
                    <a:pt x="38" y="0"/>
                    <a:pt x="0" y="68"/>
                    <a:pt x="0" y="152"/>
                  </a:cubicBezTo>
                  <a:cubicBezTo>
                    <a:pt x="0" y="206"/>
                    <a:pt x="17" y="254"/>
                    <a:pt x="41" y="281"/>
                  </a:cubicBezTo>
                  <a:cubicBezTo>
                    <a:pt x="41" y="281"/>
                    <a:pt x="41" y="281"/>
                    <a:pt x="41" y="281"/>
                  </a:cubicBezTo>
                  <a:cubicBezTo>
                    <a:pt x="41" y="281"/>
                    <a:pt x="41" y="281"/>
                    <a:pt x="41" y="281"/>
                  </a:cubicBezTo>
                  <a:cubicBezTo>
                    <a:pt x="41" y="281"/>
                    <a:pt x="41" y="281"/>
                    <a:pt x="41" y="281"/>
                  </a:cubicBezTo>
                  <a:cubicBezTo>
                    <a:pt x="74" y="317"/>
                    <a:pt x="84" y="380"/>
                    <a:pt x="84" y="380"/>
                  </a:cubicBezTo>
                  <a:cubicBezTo>
                    <a:pt x="101" y="314"/>
                    <a:pt x="121" y="289"/>
                    <a:pt x="126" y="282"/>
                  </a:cubicBezTo>
                  <a:cubicBezTo>
                    <a:pt x="127" y="282"/>
                    <a:pt x="127" y="281"/>
                    <a:pt x="128" y="281"/>
                  </a:cubicBezTo>
                  <a:close/>
                </a:path>
              </a:pathLst>
            </a:custGeom>
            <a:solidFill>
              <a:srgbClr val="FBB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9120189" y="3235325"/>
              <a:ext cx="357188" cy="222250"/>
            </a:xfrm>
            <a:custGeom>
              <a:avLst/>
              <a:gdLst>
                <a:gd name="T0" fmla="*/ 215 w 225"/>
                <a:gd name="T1" fmla="*/ 109 h 140"/>
                <a:gd name="T2" fmla="*/ 94 w 225"/>
                <a:gd name="T3" fmla="*/ 118 h 140"/>
                <a:gd name="T4" fmla="*/ 11 w 225"/>
                <a:gd name="T5" fmla="*/ 31 h 140"/>
                <a:gd name="T6" fmla="*/ 131 w 225"/>
                <a:gd name="T7" fmla="*/ 22 h 140"/>
                <a:gd name="T8" fmla="*/ 215 w 225"/>
                <a:gd name="T9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40">
                  <a:moveTo>
                    <a:pt x="215" y="109"/>
                  </a:moveTo>
                  <a:cubicBezTo>
                    <a:pt x="204" y="136"/>
                    <a:pt x="150" y="140"/>
                    <a:pt x="94" y="118"/>
                  </a:cubicBezTo>
                  <a:cubicBezTo>
                    <a:pt x="38" y="96"/>
                    <a:pt x="0" y="57"/>
                    <a:pt x="11" y="31"/>
                  </a:cubicBezTo>
                  <a:cubicBezTo>
                    <a:pt x="21" y="4"/>
                    <a:pt x="75" y="0"/>
                    <a:pt x="131" y="22"/>
                  </a:cubicBezTo>
                  <a:cubicBezTo>
                    <a:pt x="187" y="44"/>
                    <a:pt x="225" y="83"/>
                    <a:pt x="215" y="109"/>
                  </a:cubicBezTo>
                  <a:close/>
                </a:path>
              </a:pathLst>
            </a:custGeom>
            <a:solidFill>
              <a:srgbClr val="1F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Oval 18"/>
            <p:cNvSpPr>
              <a:spLocks noChangeArrowheads="1"/>
            </p:cNvSpPr>
            <p:nvPr userDrawn="1"/>
          </p:nvSpPr>
          <p:spPr bwMode="auto">
            <a:xfrm>
              <a:off x="6829428" y="3683002"/>
              <a:ext cx="61913" cy="61913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23" name="Oval 19"/>
            <p:cNvSpPr>
              <a:spLocks noChangeArrowheads="1"/>
            </p:cNvSpPr>
            <p:nvPr userDrawn="1"/>
          </p:nvSpPr>
          <p:spPr bwMode="auto">
            <a:xfrm>
              <a:off x="8313739" y="1854202"/>
              <a:ext cx="60325" cy="60325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Oval 20"/>
            <p:cNvSpPr>
              <a:spLocks noChangeArrowheads="1"/>
            </p:cNvSpPr>
            <p:nvPr userDrawn="1"/>
          </p:nvSpPr>
          <p:spPr bwMode="auto">
            <a:xfrm>
              <a:off x="11182353" y="2951165"/>
              <a:ext cx="61913" cy="61913"/>
            </a:xfrm>
            <a:prstGeom prst="ellipse">
              <a:avLst/>
            </a:prstGeom>
            <a:solidFill>
              <a:srgbClr val="14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0660064" y="2890838"/>
              <a:ext cx="111125" cy="109538"/>
            </a:xfrm>
            <a:custGeom>
              <a:avLst/>
              <a:gdLst>
                <a:gd name="T0" fmla="*/ 54 w 70"/>
                <a:gd name="T1" fmla="*/ 67 h 69"/>
                <a:gd name="T2" fmla="*/ 2 w 70"/>
                <a:gd name="T3" fmla="*/ 16 h 69"/>
                <a:gd name="T4" fmla="*/ 2 w 70"/>
                <a:gd name="T5" fmla="*/ 8 h 69"/>
                <a:gd name="T6" fmla="*/ 8 w 70"/>
                <a:gd name="T7" fmla="*/ 3 h 69"/>
                <a:gd name="T8" fmla="*/ 16 w 70"/>
                <a:gd name="T9" fmla="*/ 2 h 69"/>
                <a:gd name="T10" fmla="*/ 68 w 70"/>
                <a:gd name="T11" fmla="*/ 53 h 69"/>
                <a:gd name="T12" fmla="*/ 68 w 70"/>
                <a:gd name="T13" fmla="*/ 61 h 69"/>
                <a:gd name="T14" fmla="*/ 63 w 70"/>
                <a:gd name="T15" fmla="*/ 67 h 69"/>
                <a:gd name="T16" fmla="*/ 54 w 70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9">
                  <a:moveTo>
                    <a:pt x="54" y="67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0"/>
                    <a:pt x="2" y="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0" y="55"/>
                    <a:pt x="70" y="59"/>
                    <a:pt x="68" y="61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0" y="69"/>
                    <a:pt x="57" y="69"/>
                    <a:pt x="54" y="67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10661651" y="2890840"/>
              <a:ext cx="109539" cy="111125"/>
            </a:xfrm>
            <a:custGeom>
              <a:avLst/>
              <a:gdLst>
                <a:gd name="T0" fmla="*/ 66 w 69"/>
                <a:gd name="T1" fmla="*/ 15 h 70"/>
                <a:gd name="T2" fmla="*/ 16 w 69"/>
                <a:gd name="T3" fmla="*/ 67 h 70"/>
                <a:gd name="T4" fmla="*/ 8 w 69"/>
                <a:gd name="T5" fmla="*/ 67 h 70"/>
                <a:gd name="T6" fmla="*/ 2 w 69"/>
                <a:gd name="T7" fmla="*/ 62 h 70"/>
                <a:gd name="T8" fmla="*/ 2 w 69"/>
                <a:gd name="T9" fmla="*/ 54 h 70"/>
                <a:gd name="T10" fmla="*/ 52 w 69"/>
                <a:gd name="T11" fmla="*/ 2 h 70"/>
                <a:gd name="T12" fmla="*/ 61 w 69"/>
                <a:gd name="T13" fmla="*/ 2 h 70"/>
                <a:gd name="T14" fmla="*/ 66 w 69"/>
                <a:gd name="T15" fmla="*/ 7 h 70"/>
                <a:gd name="T16" fmla="*/ 66 w 69"/>
                <a:gd name="T17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0">
                  <a:moveTo>
                    <a:pt x="66" y="15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4" y="70"/>
                    <a:pt x="10" y="70"/>
                    <a:pt x="8" y="67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0"/>
                    <a:pt x="0" y="56"/>
                    <a:pt x="2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0"/>
                    <a:pt x="58" y="0"/>
                    <a:pt x="61" y="2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9" y="9"/>
                    <a:pt x="69" y="13"/>
                    <a:pt x="66" y="1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8610602" y="2243138"/>
              <a:ext cx="133351" cy="31750"/>
            </a:xfrm>
            <a:custGeom>
              <a:avLst/>
              <a:gdLst>
                <a:gd name="T0" fmla="*/ 78 w 84"/>
                <a:gd name="T1" fmla="*/ 19 h 20"/>
                <a:gd name="T2" fmla="*/ 6 w 84"/>
                <a:gd name="T3" fmla="*/ 20 h 20"/>
                <a:gd name="T4" fmla="*/ 0 w 84"/>
                <a:gd name="T5" fmla="*/ 14 h 20"/>
                <a:gd name="T6" fmla="*/ 0 w 84"/>
                <a:gd name="T7" fmla="*/ 6 h 20"/>
                <a:gd name="T8" fmla="*/ 6 w 84"/>
                <a:gd name="T9" fmla="*/ 0 h 20"/>
                <a:gd name="T10" fmla="*/ 78 w 84"/>
                <a:gd name="T11" fmla="*/ 0 h 20"/>
                <a:gd name="T12" fmla="*/ 84 w 84"/>
                <a:gd name="T13" fmla="*/ 6 h 20"/>
                <a:gd name="T14" fmla="*/ 84 w 84"/>
                <a:gd name="T15" fmla="*/ 13 h 20"/>
                <a:gd name="T16" fmla="*/ 78 w 84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0">
                  <a:moveTo>
                    <a:pt x="78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2"/>
                    <a:pt x="84" y="6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7"/>
                    <a:pt x="81" y="19"/>
                    <a:pt x="78" y="1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8661402" y="2192338"/>
              <a:ext cx="31751" cy="133350"/>
            </a:xfrm>
            <a:custGeom>
              <a:avLst/>
              <a:gdLst>
                <a:gd name="T0" fmla="*/ 19 w 20"/>
                <a:gd name="T1" fmla="*/ 6 h 84"/>
                <a:gd name="T2" fmla="*/ 20 w 20"/>
                <a:gd name="T3" fmla="*/ 78 h 84"/>
                <a:gd name="T4" fmla="*/ 14 w 20"/>
                <a:gd name="T5" fmla="*/ 84 h 84"/>
                <a:gd name="T6" fmla="*/ 6 w 20"/>
                <a:gd name="T7" fmla="*/ 84 h 84"/>
                <a:gd name="T8" fmla="*/ 0 w 20"/>
                <a:gd name="T9" fmla="*/ 78 h 84"/>
                <a:gd name="T10" fmla="*/ 0 w 20"/>
                <a:gd name="T11" fmla="*/ 6 h 84"/>
                <a:gd name="T12" fmla="*/ 6 w 20"/>
                <a:gd name="T13" fmla="*/ 0 h 84"/>
                <a:gd name="T14" fmla="*/ 14 w 20"/>
                <a:gd name="T15" fmla="*/ 0 h 84"/>
                <a:gd name="T16" fmla="*/ 19 w 20"/>
                <a:gd name="T17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4">
                  <a:moveTo>
                    <a:pt x="19" y="6"/>
                  </a:moveTo>
                  <a:cubicBezTo>
                    <a:pt x="20" y="78"/>
                    <a:pt x="20" y="78"/>
                    <a:pt x="20" y="78"/>
                  </a:cubicBezTo>
                  <a:cubicBezTo>
                    <a:pt x="20" y="81"/>
                    <a:pt x="17" y="84"/>
                    <a:pt x="14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2"/>
                    <a:pt x="19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7145338" y="4105275"/>
              <a:ext cx="133351" cy="31750"/>
            </a:xfrm>
            <a:custGeom>
              <a:avLst/>
              <a:gdLst>
                <a:gd name="T0" fmla="*/ 78 w 84"/>
                <a:gd name="T1" fmla="*/ 20 h 20"/>
                <a:gd name="T2" fmla="*/ 6 w 84"/>
                <a:gd name="T3" fmla="*/ 20 h 20"/>
                <a:gd name="T4" fmla="*/ 0 w 84"/>
                <a:gd name="T5" fmla="*/ 14 h 20"/>
                <a:gd name="T6" fmla="*/ 0 w 84"/>
                <a:gd name="T7" fmla="*/ 6 h 20"/>
                <a:gd name="T8" fmla="*/ 6 w 84"/>
                <a:gd name="T9" fmla="*/ 1 h 20"/>
                <a:gd name="T10" fmla="*/ 78 w 84"/>
                <a:gd name="T11" fmla="*/ 0 h 20"/>
                <a:gd name="T12" fmla="*/ 84 w 84"/>
                <a:gd name="T13" fmla="*/ 6 h 20"/>
                <a:gd name="T14" fmla="*/ 84 w 84"/>
                <a:gd name="T15" fmla="*/ 14 h 20"/>
                <a:gd name="T16" fmla="*/ 78 w 84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0">
                  <a:moveTo>
                    <a:pt x="78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7"/>
                    <a:pt x="81" y="20"/>
                    <a:pt x="78" y="2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7196138" y="4054475"/>
              <a:ext cx="31751" cy="133350"/>
            </a:xfrm>
            <a:custGeom>
              <a:avLst/>
              <a:gdLst>
                <a:gd name="T0" fmla="*/ 19 w 20"/>
                <a:gd name="T1" fmla="*/ 6 h 84"/>
                <a:gd name="T2" fmla="*/ 20 w 20"/>
                <a:gd name="T3" fmla="*/ 78 h 84"/>
                <a:gd name="T4" fmla="*/ 14 w 20"/>
                <a:gd name="T5" fmla="*/ 84 h 84"/>
                <a:gd name="T6" fmla="*/ 6 w 20"/>
                <a:gd name="T7" fmla="*/ 84 h 84"/>
                <a:gd name="T8" fmla="*/ 0 w 20"/>
                <a:gd name="T9" fmla="*/ 78 h 84"/>
                <a:gd name="T10" fmla="*/ 0 w 20"/>
                <a:gd name="T11" fmla="*/ 6 h 84"/>
                <a:gd name="T12" fmla="*/ 6 w 20"/>
                <a:gd name="T13" fmla="*/ 0 h 84"/>
                <a:gd name="T14" fmla="*/ 13 w 20"/>
                <a:gd name="T15" fmla="*/ 0 h 84"/>
                <a:gd name="T16" fmla="*/ 19 w 20"/>
                <a:gd name="T17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4">
                  <a:moveTo>
                    <a:pt x="19" y="6"/>
                  </a:moveTo>
                  <a:cubicBezTo>
                    <a:pt x="20" y="78"/>
                    <a:pt x="20" y="78"/>
                    <a:pt x="20" y="78"/>
                  </a:cubicBezTo>
                  <a:cubicBezTo>
                    <a:pt x="20" y="81"/>
                    <a:pt x="17" y="84"/>
                    <a:pt x="14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19" y="3"/>
                    <a:pt x="19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11152188" y="4213225"/>
              <a:ext cx="111125" cy="109538"/>
            </a:xfrm>
            <a:custGeom>
              <a:avLst/>
              <a:gdLst>
                <a:gd name="T0" fmla="*/ 54 w 70"/>
                <a:gd name="T1" fmla="*/ 67 h 69"/>
                <a:gd name="T2" fmla="*/ 2 w 70"/>
                <a:gd name="T3" fmla="*/ 16 h 69"/>
                <a:gd name="T4" fmla="*/ 2 w 70"/>
                <a:gd name="T5" fmla="*/ 8 h 69"/>
                <a:gd name="T6" fmla="*/ 8 w 70"/>
                <a:gd name="T7" fmla="*/ 3 h 69"/>
                <a:gd name="T8" fmla="*/ 16 w 70"/>
                <a:gd name="T9" fmla="*/ 3 h 69"/>
                <a:gd name="T10" fmla="*/ 68 w 70"/>
                <a:gd name="T11" fmla="*/ 53 h 69"/>
                <a:gd name="T12" fmla="*/ 68 w 70"/>
                <a:gd name="T13" fmla="*/ 61 h 69"/>
                <a:gd name="T14" fmla="*/ 63 w 70"/>
                <a:gd name="T15" fmla="*/ 67 h 69"/>
                <a:gd name="T16" fmla="*/ 54 w 70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9">
                  <a:moveTo>
                    <a:pt x="54" y="67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0"/>
                    <a:pt x="14" y="0"/>
                    <a:pt x="16" y="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0" y="55"/>
                    <a:pt x="70" y="59"/>
                    <a:pt x="68" y="61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0" y="69"/>
                    <a:pt x="57" y="69"/>
                    <a:pt x="54" y="67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11153776" y="4213227"/>
              <a:ext cx="109539" cy="111125"/>
            </a:xfrm>
            <a:custGeom>
              <a:avLst/>
              <a:gdLst>
                <a:gd name="T0" fmla="*/ 66 w 69"/>
                <a:gd name="T1" fmla="*/ 16 h 70"/>
                <a:gd name="T2" fmla="*/ 16 w 69"/>
                <a:gd name="T3" fmla="*/ 67 h 70"/>
                <a:gd name="T4" fmla="*/ 8 w 69"/>
                <a:gd name="T5" fmla="*/ 68 h 70"/>
                <a:gd name="T6" fmla="*/ 2 w 69"/>
                <a:gd name="T7" fmla="*/ 62 h 70"/>
                <a:gd name="T8" fmla="*/ 2 w 69"/>
                <a:gd name="T9" fmla="*/ 54 h 70"/>
                <a:gd name="T10" fmla="*/ 52 w 69"/>
                <a:gd name="T11" fmla="*/ 2 h 70"/>
                <a:gd name="T12" fmla="*/ 61 w 69"/>
                <a:gd name="T13" fmla="*/ 2 h 70"/>
                <a:gd name="T14" fmla="*/ 66 w 69"/>
                <a:gd name="T15" fmla="*/ 7 h 70"/>
                <a:gd name="T16" fmla="*/ 66 w 69"/>
                <a:gd name="T1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0">
                  <a:moveTo>
                    <a:pt x="66" y="16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4" y="70"/>
                    <a:pt x="10" y="70"/>
                    <a:pt x="8" y="68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0"/>
                    <a:pt x="0" y="56"/>
                    <a:pt x="2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0"/>
                    <a:pt x="58" y="0"/>
                    <a:pt x="61" y="2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9" y="10"/>
                    <a:pt x="69" y="13"/>
                    <a:pt x="66" y="16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7546976" y="4443413"/>
              <a:ext cx="111125" cy="109538"/>
            </a:xfrm>
            <a:custGeom>
              <a:avLst/>
              <a:gdLst>
                <a:gd name="T0" fmla="*/ 55 w 70"/>
                <a:gd name="T1" fmla="*/ 67 h 69"/>
                <a:gd name="T2" fmla="*/ 3 w 70"/>
                <a:gd name="T3" fmla="*/ 16 h 69"/>
                <a:gd name="T4" fmla="*/ 3 w 70"/>
                <a:gd name="T5" fmla="*/ 8 h 69"/>
                <a:gd name="T6" fmla="*/ 8 w 70"/>
                <a:gd name="T7" fmla="*/ 2 h 69"/>
                <a:gd name="T8" fmla="*/ 16 w 70"/>
                <a:gd name="T9" fmla="*/ 2 h 69"/>
                <a:gd name="T10" fmla="*/ 68 w 70"/>
                <a:gd name="T11" fmla="*/ 53 h 69"/>
                <a:gd name="T12" fmla="*/ 68 w 70"/>
                <a:gd name="T13" fmla="*/ 61 h 69"/>
                <a:gd name="T14" fmla="*/ 63 w 70"/>
                <a:gd name="T15" fmla="*/ 67 h 69"/>
                <a:gd name="T16" fmla="*/ 55 w 70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9">
                  <a:moveTo>
                    <a:pt x="55" y="6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0" y="14"/>
                    <a:pt x="0" y="10"/>
                    <a:pt x="3" y="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0" y="55"/>
                    <a:pt x="70" y="59"/>
                    <a:pt x="68" y="61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1" y="69"/>
                    <a:pt x="57" y="69"/>
                    <a:pt x="55" y="67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7548563" y="4441827"/>
              <a:ext cx="109539" cy="112713"/>
            </a:xfrm>
            <a:custGeom>
              <a:avLst/>
              <a:gdLst>
                <a:gd name="T0" fmla="*/ 67 w 69"/>
                <a:gd name="T1" fmla="*/ 16 h 71"/>
                <a:gd name="T2" fmla="*/ 16 w 69"/>
                <a:gd name="T3" fmla="*/ 68 h 71"/>
                <a:gd name="T4" fmla="*/ 8 w 69"/>
                <a:gd name="T5" fmla="*/ 68 h 71"/>
                <a:gd name="T6" fmla="*/ 2 w 69"/>
                <a:gd name="T7" fmla="*/ 63 h 71"/>
                <a:gd name="T8" fmla="*/ 2 w 69"/>
                <a:gd name="T9" fmla="*/ 55 h 71"/>
                <a:gd name="T10" fmla="*/ 53 w 69"/>
                <a:gd name="T11" fmla="*/ 3 h 71"/>
                <a:gd name="T12" fmla="*/ 61 w 69"/>
                <a:gd name="T13" fmla="*/ 3 h 71"/>
                <a:gd name="T14" fmla="*/ 66 w 69"/>
                <a:gd name="T15" fmla="*/ 8 h 71"/>
                <a:gd name="T16" fmla="*/ 67 w 69"/>
                <a:gd name="T17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1">
                  <a:moveTo>
                    <a:pt x="67" y="16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4" y="70"/>
                    <a:pt x="10" y="71"/>
                    <a:pt x="8" y="6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1"/>
                    <a:pt x="0" y="57"/>
                    <a:pt x="2" y="5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5" y="0"/>
                    <a:pt x="59" y="0"/>
                    <a:pt x="61" y="3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9" y="10"/>
                    <a:pt x="69" y="14"/>
                    <a:pt x="67" y="16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10547352" y="2368550"/>
              <a:ext cx="111125" cy="109538"/>
            </a:xfrm>
            <a:custGeom>
              <a:avLst/>
              <a:gdLst>
                <a:gd name="T0" fmla="*/ 54 w 70"/>
                <a:gd name="T1" fmla="*/ 66 h 69"/>
                <a:gd name="T2" fmla="*/ 2 w 70"/>
                <a:gd name="T3" fmla="*/ 16 h 69"/>
                <a:gd name="T4" fmla="*/ 2 w 70"/>
                <a:gd name="T5" fmla="*/ 8 h 69"/>
                <a:gd name="T6" fmla="*/ 8 w 70"/>
                <a:gd name="T7" fmla="*/ 2 h 69"/>
                <a:gd name="T8" fmla="*/ 16 w 70"/>
                <a:gd name="T9" fmla="*/ 2 h 69"/>
                <a:gd name="T10" fmla="*/ 68 w 70"/>
                <a:gd name="T11" fmla="*/ 52 h 69"/>
                <a:gd name="T12" fmla="*/ 68 w 70"/>
                <a:gd name="T13" fmla="*/ 61 h 69"/>
                <a:gd name="T14" fmla="*/ 63 w 70"/>
                <a:gd name="T15" fmla="*/ 66 h 69"/>
                <a:gd name="T16" fmla="*/ 54 w 70"/>
                <a:gd name="T17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9">
                  <a:moveTo>
                    <a:pt x="54" y="6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0"/>
                    <a:pt x="2" y="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0" y="55"/>
                    <a:pt x="70" y="58"/>
                    <a:pt x="68" y="61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0" y="69"/>
                    <a:pt x="57" y="69"/>
                    <a:pt x="54" y="66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auto">
            <a:xfrm>
              <a:off x="10548937" y="2366965"/>
              <a:ext cx="109539" cy="111125"/>
            </a:xfrm>
            <a:custGeom>
              <a:avLst/>
              <a:gdLst>
                <a:gd name="T0" fmla="*/ 66 w 69"/>
                <a:gd name="T1" fmla="*/ 16 h 70"/>
                <a:gd name="T2" fmla="*/ 16 w 69"/>
                <a:gd name="T3" fmla="*/ 68 h 70"/>
                <a:gd name="T4" fmla="*/ 8 w 69"/>
                <a:gd name="T5" fmla="*/ 68 h 70"/>
                <a:gd name="T6" fmla="*/ 2 w 69"/>
                <a:gd name="T7" fmla="*/ 63 h 70"/>
                <a:gd name="T8" fmla="*/ 2 w 69"/>
                <a:gd name="T9" fmla="*/ 54 h 70"/>
                <a:gd name="T10" fmla="*/ 52 w 69"/>
                <a:gd name="T11" fmla="*/ 2 h 70"/>
                <a:gd name="T12" fmla="*/ 61 w 69"/>
                <a:gd name="T13" fmla="*/ 2 h 70"/>
                <a:gd name="T14" fmla="*/ 66 w 69"/>
                <a:gd name="T15" fmla="*/ 8 h 70"/>
                <a:gd name="T16" fmla="*/ 66 w 69"/>
                <a:gd name="T1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0">
                  <a:moveTo>
                    <a:pt x="66" y="16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4" y="70"/>
                    <a:pt x="10" y="70"/>
                    <a:pt x="8" y="6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0"/>
                    <a:pt x="0" y="57"/>
                    <a:pt x="2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0"/>
                    <a:pt x="58" y="0"/>
                    <a:pt x="61" y="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10"/>
                    <a:pt x="69" y="14"/>
                    <a:pt x="66" y="16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9110663" y="2071688"/>
              <a:ext cx="134939" cy="36513"/>
            </a:xfrm>
            <a:custGeom>
              <a:avLst/>
              <a:gdLst>
                <a:gd name="T0" fmla="*/ 78 w 85"/>
                <a:gd name="T1" fmla="*/ 23 h 23"/>
                <a:gd name="T2" fmla="*/ 6 w 85"/>
                <a:gd name="T3" fmla="*/ 20 h 23"/>
                <a:gd name="T4" fmla="*/ 0 w 85"/>
                <a:gd name="T5" fmla="*/ 14 h 23"/>
                <a:gd name="T6" fmla="*/ 1 w 85"/>
                <a:gd name="T7" fmla="*/ 6 h 23"/>
                <a:gd name="T8" fmla="*/ 7 w 85"/>
                <a:gd name="T9" fmla="*/ 1 h 23"/>
                <a:gd name="T10" fmla="*/ 79 w 85"/>
                <a:gd name="T11" fmla="*/ 4 h 23"/>
                <a:gd name="T12" fmla="*/ 85 w 85"/>
                <a:gd name="T13" fmla="*/ 10 h 23"/>
                <a:gd name="T14" fmla="*/ 84 w 85"/>
                <a:gd name="T15" fmla="*/ 18 h 23"/>
                <a:gd name="T16" fmla="*/ 78 w 85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3">
                  <a:moveTo>
                    <a:pt x="78" y="23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7" y="1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2" y="4"/>
                    <a:pt x="85" y="7"/>
                    <a:pt x="85" y="10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21"/>
                    <a:pt x="81" y="23"/>
                    <a:pt x="78" y="23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9159877" y="2024063"/>
              <a:ext cx="36513" cy="133350"/>
            </a:xfrm>
            <a:custGeom>
              <a:avLst/>
              <a:gdLst>
                <a:gd name="T0" fmla="*/ 23 w 23"/>
                <a:gd name="T1" fmla="*/ 6 h 84"/>
                <a:gd name="T2" fmla="*/ 19 w 23"/>
                <a:gd name="T3" fmla="*/ 79 h 84"/>
                <a:gd name="T4" fmla="*/ 13 w 23"/>
                <a:gd name="T5" fmla="*/ 84 h 84"/>
                <a:gd name="T6" fmla="*/ 6 w 23"/>
                <a:gd name="T7" fmla="*/ 84 h 84"/>
                <a:gd name="T8" fmla="*/ 0 w 23"/>
                <a:gd name="T9" fmla="*/ 78 h 84"/>
                <a:gd name="T10" fmla="*/ 3 w 23"/>
                <a:gd name="T11" fmla="*/ 5 h 84"/>
                <a:gd name="T12" fmla="*/ 9 w 23"/>
                <a:gd name="T13" fmla="*/ 0 h 84"/>
                <a:gd name="T14" fmla="*/ 17 w 23"/>
                <a:gd name="T15" fmla="*/ 0 h 84"/>
                <a:gd name="T16" fmla="*/ 23 w 23"/>
                <a:gd name="T17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4">
                  <a:moveTo>
                    <a:pt x="23" y="6"/>
                  </a:moveTo>
                  <a:cubicBezTo>
                    <a:pt x="19" y="79"/>
                    <a:pt x="19" y="79"/>
                    <a:pt x="19" y="79"/>
                  </a:cubicBezTo>
                  <a:cubicBezTo>
                    <a:pt x="19" y="82"/>
                    <a:pt x="17" y="84"/>
                    <a:pt x="13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2"/>
                    <a:pt x="6" y="0"/>
                    <a:pt x="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7226302" y="2681290"/>
              <a:ext cx="133351" cy="36513"/>
            </a:xfrm>
            <a:custGeom>
              <a:avLst/>
              <a:gdLst>
                <a:gd name="T0" fmla="*/ 78 w 84"/>
                <a:gd name="T1" fmla="*/ 23 h 23"/>
                <a:gd name="T2" fmla="*/ 5 w 84"/>
                <a:gd name="T3" fmla="*/ 20 h 23"/>
                <a:gd name="T4" fmla="*/ 0 w 84"/>
                <a:gd name="T5" fmla="*/ 14 h 23"/>
                <a:gd name="T6" fmla="*/ 0 w 84"/>
                <a:gd name="T7" fmla="*/ 6 h 23"/>
                <a:gd name="T8" fmla="*/ 6 w 84"/>
                <a:gd name="T9" fmla="*/ 0 h 23"/>
                <a:gd name="T10" fmla="*/ 79 w 84"/>
                <a:gd name="T11" fmla="*/ 4 h 23"/>
                <a:gd name="T12" fmla="*/ 84 w 84"/>
                <a:gd name="T13" fmla="*/ 10 h 23"/>
                <a:gd name="T14" fmla="*/ 84 w 84"/>
                <a:gd name="T15" fmla="*/ 17 h 23"/>
                <a:gd name="T16" fmla="*/ 78 w 8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3">
                  <a:moveTo>
                    <a:pt x="78" y="23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2" y="4"/>
                    <a:pt x="84" y="6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1"/>
                    <a:pt x="81" y="23"/>
                    <a:pt x="78" y="23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40" name="Freeform 36"/>
            <p:cNvSpPr>
              <a:spLocks/>
            </p:cNvSpPr>
            <p:nvPr userDrawn="1"/>
          </p:nvSpPr>
          <p:spPr bwMode="auto">
            <a:xfrm>
              <a:off x="7275514" y="2632075"/>
              <a:ext cx="34925" cy="134938"/>
            </a:xfrm>
            <a:custGeom>
              <a:avLst/>
              <a:gdLst>
                <a:gd name="T0" fmla="*/ 22 w 22"/>
                <a:gd name="T1" fmla="*/ 7 h 85"/>
                <a:gd name="T2" fmla="*/ 19 w 22"/>
                <a:gd name="T3" fmla="*/ 79 h 85"/>
                <a:gd name="T4" fmla="*/ 13 w 22"/>
                <a:gd name="T5" fmla="*/ 85 h 85"/>
                <a:gd name="T6" fmla="*/ 5 w 22"/>
                <a:gd name="T7" fmla="*/ 84 h 85"/>
                <a:gd name="T8" fmla="*/ 0 w 22"/>
                <a:gd name="T9" fmla="*/ 78 h 85"/>
                <a:gd name="T10" fmla="*/ 3 w 22"/>
                <a:gd name="T11" fmla="*/ 6 h 85"/>
                <a:gd name="T12" fmla="*/ 9 w 22"/>
                <a:gd name="T13" fmla="*/ 0 h 85"/>
                <a:gd name="T14" fmla="*/ 17 w 22"/>
                <a:gd name="T15" fmla="*/ 1 h 85"/>
                <a:gd name="T16" fmla="*/ 22 w 22"/>
                <a:gd name="T17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85">
                  <a:moveTo>
                    <a:pt x="22" y="7"/>
                  </a:moveTo>
                  <a:cubicBezTo>
                    <a:pt x="19" y="79"/>
                    <a:pt x="19" y="79"/>
                    <a:pt x="19" y="79"/>
                  </a:cubicBezTo>
                  <a:cubicBezTo>
                    <a:pt x="19" y="82"/>
                    <a:pt x="16" y="85"/>
                    <a:pt x="13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0" y="1"/>
                    <a:pt x="22" y="4"/>
                    <a:pt x="22" y="7"/>
                  </a:cubicBezTo>
                  <a:close/>
                </a:path>
              </a:pathLst>
            </a:custGeom>
            <a:solidFill>
              <a:srgbClr val="12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10791826" y="4929190"/>
              <a:ext cx="20639" cy="92075"/>
            </a:xfrm>
            <a:custGeom>
              <a:avLst/>
              <a:gdLst>
                <a:gd name="T0" fmla="*/ 9 w 13"/>
                <a:gd name="T1" fmla="*/ 58 h 58"/>
                <a:gd name="T2" fmla="*/ 4 w 13"/>
                <a:gd name="T3" fmla="*/ 58 h 58"/>
                <a:gd name="T4" fmla="*/ 0 w 13"/>
                <a:gd name="T5" fmla="*/ 55 h 58"/>
                <a:gd name="T6" fmla="*/ 0 w 13"/>
                <a:gd name="T7" fmla="*/ 4 h 58"/>
                <a:gd name="T8" fmla="*/ 4 w 13"/>
                <a:gd name="T9" fmla="*/ 0 h 58"/>
                <a:gd name="T10" fmla="*/ 9 w 13"/>
                <a:gd name="T11" fmla="*/ 0 h 58"/>
                <a:gd name="T12" fmla="*/ 13 w 13"/>
                <a:gd name="T13" fmla="*/ 4 h 58"/>
                <a:gd name="T14" fmla="*/ 13 w 13"/>
                <a:gd name="T15" fmla="*/ 55 h 58"/>
                <a:gd name="T16" fmla="*/ 9 w 13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8">
                  <a:moveTo>
                    <a:pt x="9" y="58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7"/>
                    <a:pt x="11" y="58"/>
                    <a:pt x="9" y="5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10815639" y="4919663"/>
              <a:ext cx="60325" cy="88900"/>
            </a:xfrm>
            <a:custGeom>
              <a:avLst/>
              <a:gdLst>
                <a:gd name="T0" fmla="*/ 36 w 38"/>
                <a:gd name="T1" fmla="*/ 52 h 56"/>
                <a:gd name="T2" fmla="*/ 31 w 38"/>
                <a:gd name="T3" fmla="*/ 54 h 56"/>
                <a:gd name="T4" fmla="*/ 26 w 38"/>
                <a:gd name="T5" fmla="*/ 53 h 56"/>
                <a:gd name="T6" fmla="*/ 1 w 38"/>
                <a:gd name="T7" fmla="*/ 9 h 56"/>
                <a:gd name="T8" fmla="*/ 2 w 38"/>
                <a:gd name="T9" fmla="*/ 4 h 56"/>
                <a:gd name="T10" fmla="*/ 7 w 38"/>
                <a:gd name="T11" fmla="*/ 2 h 56"/>
                <a:gd name="T12" fmla="*/ 12 w 38"/>
                <a:gd name="T13" fmla="*/ 3 h 56"/>
                <a:gd name="T14" fmla="*/ 37 w 38"/>
                <a:gd name="T15" fmla="*/ 47 h 56"/>
                <a:gd name="T16" fmla="*/ 36 w 38"/>
                <a:gd name="T1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6">
                  <a:moveTo>
                    <a:pt x="36" y="52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29" y="56"/>
                    <a:pt x="27" y="55"/>
                    <a:pt x="26" y="5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5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8" y="48"/>
                    <a:pt x="38" y="51"/>
                    <a:pt x="36" y="52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10833102" y="4902202"/>
              <a:ext cx="88900" cy="60325"/>
            </a:xfrm>
            <a:custGeom>
              <a:avLst/>
              <a:gdLst>
                <a:gd name="T0" fmla="*/ 54 w 56"/>
                <a:gd name="T1" fmla="*/ 31 h 38"/>
                <a:gd name="T2" fmla="*/ 52 w 56"/>
                <a:gd name="T3" fmla="*/ 36 h 38"/>
                <a:gd name="T4" fmla="*/ 47 w 56"/>
                <a:gd name="T5" fmla="*/ 37 h 38"/>
                <a:gd name="T6" fmla="*/ 3 w 56"/>
                <a:gd name="T7" fmla="*/ 12 h 38"/>
                <a:gd name="T8" fmla="*/ 2 w 56"/>
                <a:gd name="T9" fmla="*/ 7 h 38"/>
                <a:gd name="T10" fmla="*/ 4 w 56"/>
                <a:gd name="T11" fmla="*/ 2 h 38"/>
                <a:gd name="T12" fmla="*/ 9 w 56"/>
                <a:gd name="T13" fmla="*/ 1 h 38"/>
                <a:gd name="T14" fmla="*/ 53 w 56"/>
                <a:gd name="T15" fmla="*/ 26 h 38"/>
                <a:gd name="T16" fmla="*/ 54 w 56"/>
                <a:gd name="T17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8">
                  <a:moveTo>
                    <a:pt x="54" y="31"/>
                  </a:moveTo>
                  <a:cubicBezTo>
                    <a:pt x="52" y="36"/>
                    <a:pt x="52" y="36"/>
                    <a:pt x="52" y="36"/>
                  </a:cubicBezTo>
                  <a:cubicBezTo>
                    <a:pt x="51" y="38"/>
                    <a:pt x="48" y="38"/>
                    <a:pt x="47" y="3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8"/>
                    <a:pt x="2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5" y="27"/>
                    <a:pt x="56" y="29"/>
                    <a:pt x="54" y="31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0842627" y="4878388"/>
              <a:ext cx="92075" cy="20638"/>
            </a:xfrm>
            <a:custGeom>
              <a:avLst/>
              <a:gdLst>
                <a:gd name="T0" fmla="*/ 58 w 58"/>
                <a:gd name="T1" fmla="*/ 4 h 13"/>
                <a:gd name="T2" fmla="*/ 58 w 58"/>
                <a:gd name="T3" fmla="*/ 9 h 13"/>
                <a:gd name="T4" fmla="*/ 55 w 58"/>
                <a:gd name="T5" fmla="*/ 13 h 13"/>
                <a:gd name="T6" fmla="*/ 4 w 58"/>
                <a:gd name="T7" fmla="*/ 13 h 13"/>
                <a:gd name="T8" fmla="*/ 0 w 58"/>
                <a:gd name="T9" fmla="*/ 9 h 13"/>
                <a:gd name="T10" fmla="*/ 0 w 58"/>
                <a:gd name="T11" fmla="*/ 4 h 13"/>
                <a:gd name="T12" fmla="*/ 4 w 58"/>
                <a:gd name="T13" fmla="*/ 0 h 13"/>
                <a:gd name="T14" fmla="*/ 55 w 58"/>
                <a:gd name="T15" fmla="*/ 0 h 13"/>
                <a:gd name="T16" fmla="*/ 58 w 58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">
                  <a:moveTo>
                    <a:pt x="58" y="4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11"/>
                    <a:pt x="57" y="13"/>
                    <a:pt x="5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2"/>
                    <a:pt x="58" y="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10833102" y="4814890"/>
              <a:ext cx="88900" cy="60325"/>
            </a:xfrm>
            <a:custGeom>
              <a:avLst/>
              <a:gdLst>
                <a:gd name="T0" fmla="*/ 52 w 56"/>
                <a:gd name="T1" fmla="*/ 2 h 38"/>
                <a:gd name="T2" fmla="*/ 54 w 56"/>
                <a:gd name="T3" fmla="*/ 7 h 38"/>
                <a:gd name="T4" fmla="*/ 53 w 56"/>
                <a:gd name="T5" fmla="*/ 12 h 38"/>
                <a:gd name="T6" fmla="*/ 9 w 56"/>
                <a:gd name="T7" fmla="*/ 37 h 38"/>
                <a:gd name="T8" fmla="*/ 4 w 56"/>
                <a:gd name="T9" fmla="*/ 36 h 38"/>
                <a:gd name="T10" fmla="*/ 2 w 56"/>
                <a:gd name="T11" fmla="*/ 31 h 38"/>
                <a:gd name="T12" fmla="*/ 3 w 56"/>
                <a:gd name="T13" fmla="*/ 26 h 38"/>
                <a:gd name="T14" fmla="*/ 47 w 56"/>
                <a:gd name="T15" fmla="*/ 1 h 38"/>
                <a:gd name="T16" fmla="*/ 52 w 56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8">
                  <a:moveTo>
                    <a:pt x="52" y="2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6" y="9"/>
                    <a:pt x="55" y="11"/>
                    <a:pt x="53" y="1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8"/>
                    <a:pt x="5" y="38"/>
                    <a:pt x="4" y="3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9"/>
                    <a:pt x="1" y="27"/>
                    <a:pt x="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1" y="0"/>
                    <a:pt x="52" y="2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10815639" y="4768852"/>
              <a:ext cx="60325" cy="87313"/>
            </a:xfrm>
            <a:custGeom>
              <a:avLst/>
              <a:gdLst>
                <a:gd name="T0" fmla="*/ 31 w 38"/>
                <a:gd name="T1" fmla="*/ 1 h 55"/>
                <a:gd name="T2" fmla="*/ 36 w 38"/>
                <a:gd name="T3" fmla="*/ 4 h 55"/>
                <a:gd name="T4" fmla="*/ 37 w 38"/>
                <a:gd name="T5" fmla="*/ 9 h 55"/>
                <a:gd name="T6" fmla="*/ 12 w 38"/>
                <a:gd name="T7" fmla="*/ 53 h 55"/>
                <a:gd name="T8" fmla="*/ 7 w 38"/>
                <a:gd name="T9" fmla="*/ 54 h 55"/>
                <a:gd name="T10" fmla="*/ 2 w 38"/>
                <a:gd name="T11" fmla="*/ 52 h 55"/>
                <a:gd name="T12" fmla="*/ 1 w 38"/>
                <a:gd name="T13" fmla="*/ 47 h 55"/>
                <a:gd name="T14" fmla="*/ 26 w 38"/>
                <a:gd name="T15" fmla="*/ 3 h 55"/>
                <a:gd name="T16" fmla="*/ 31 w 38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5">
                  <a:moveTo>
                    <a:pt x="31" y="1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8" y="5"/>
                    <a:pt x="38" y="7"/>
                    <a:pt x="37" y="9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5"/>
                    <a:pt x="8" y="55"/>
                    <a:pt x="7" y="54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1"/>
                    <a:pt x="0" y="48"/>
                    <a:pt x="1" y="4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1"/>
                    <a:pt x="29" y="0"/>
                    <a:pt x="31" y="1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10791826" y="4756152"/>
              <a:ext cx="20639" cy="92075"/>
            </a:xfrm>
            <a:custGeom>
              <a:avLst/>
              <a:gdLst>
                <a:gd name="T0" fmla="*/ 4 w 13"/>
                <a:gd name="T1" fmla="*/ 0 h 58"/>
                <a:gd name="T2" fmla="*/ 9 w 13"/>
                <a:gd name="T3" fmla="*/ 0 h 58"/>
                <a:gd name="T4" fmla="*/ 13 w 13"/>
                <a:gd name="T5" fmla="*/ 3 h 58"/>
                <a:gd name="T6" fmla="*/ 13 w 13"/>
                <a:gd name="T7" fmla="*/ 54 h 58"/>
                <a:gd name="T8" fmla="*/ 9 w 13"/>
                <a:gd name="T9" fmla="*/ 58 h 58"/>
                <a:gd name="T10" fmla="*/ 4 w 13"/>
                <a:gd name="T11" fmla="*/ 58 h 58"/>
                <a:gd name="T12" fmla="*/ 0 w 13"/>
                <a:gd name="T13" fmla="*/ 54 h 58"/>
                <a:gd name="T14" fmla="*/ 0 w 13"/>
                <a:gd name="T15" fmla="*/ 3 h 58"/>
                <a:gd name="T16" fmla="*/ 4 w 13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8">
                  <a:moveTo>
                    <a:pt x="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6"/>
                    <a:pt x="11" y="58"/>
                    <a:pt x="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8" name="Freeform 44"/>
            <p:cNvSpPr>
              <a:spLocks/>
            </p:cNvSpPr>
            <p:nvPr userDrawn="1"/>
          </p:nvSpPr>
          <p:spPr bwMode="auto">
            <a:xfrm>
              <a:off x="10728327" y="4768852"/>
              <a:ext cx="60325" cy="87313"/>
            </a:xfrm>
            <a:custGeom>
              <a:avLst/>
              <a:gdLst>
                <a:gd name="T0" fmla="*/ 2 w 38"/>
                <a:gd name="T1" fmla="*/ 4 h 55"/>
                <a:gd name="T2" fmla="*/ 7 w 38"/>
                <a:gd name="T3" fmla="*/ 1 h 55"/>
                <a:gd name="T4" fmla="*/ 12 w 38"/>
                <a:gd name="T5" fmla="*/ 3 h 55"/>
                <a:gd name="T6" fmla="*/ 37 w 38"/>
                <a:gd name="T7" fmla="*/ 47 h 55"/>
                <a:gd name="T8" fmla="*/ 36 w 38"/>
                <a:gd name="T9" fmla="*/ 52 h 55"/>
                <a:gd name="T10" fmla="*/ 31 w 38"/>
                <a:gd name="T11" fmla="*/ 54 h 55"/>
                <a:gd name="T12" fmla="*/ 26 w 38"/>
                <a:gd name="T13" fmla="*/ 53 h 55"/>
                <a:gd name="T14" fmla="*/ 1 w 38"/>
                <a:gd name="T15" fmla="*/ 9 h 55"/>
                <a:gd name="T16" fmla="*/ 2 w 38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5">
                  <a:moveTo>
                    <a:pt x="2" y="4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1" y="1"/>
                    <a:pt x="12" y="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8" y="48"/>
                    <a:pt x="38" y="51"/>
                    <a:pt x="36" y="5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9" y="55"/>
                    <a:pt x="27" y="55"/>
                    <a:pt x="26" y="5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10682289" y="4814890"/>
              <a:ext cx="87313" cy="60325"/>
            </a:xfrm>
            <a:custGeom>
              <a:avLst/>
              <a:gdLst>
                <a:gd name="T0" fmla="*/ 1 w 55"/>
                <a:gd name="T1" fmla="*/ 7 h 38"/>
                <a:gd name="T2" fmla="*/ 4 w 55"/>
                <a:gd name="T3" fmla="*/ 2 h 38"/>
                <a:gd name="T4" fmla="*/ 9 w 55"/>
                <a:gd name="T5" fmla="*/ 1 h 38"/>
                <a:gd name="T6" fmla="*/ 53 w 55"/>
                <a:gd name="T7" fmla="*/ 26 h 38"/>
                <a:gd name="T8" fmla="*/ 54 w 55"/>
                <a:gd name="T9" fmla="*/ 31 h 38"/>
                <a:gd name="T10" fmla="*/ 52 w 55"/>
                <a:gd name="T11" fmla="*/ 36 h 38"/>
                <a:gd name="T12" fmla="*/ 47 w 55"/>
                <a:gd name="T13" fmla="*/ 37 h 38"/>
                <a:gd name="T14" fmla="*/ 3 w 55"/>
                <a:gd name="T15" fmla="*/ 12 h 38"/>
                <a:gd name="T16" fmla="*/ 1 w 55"/>
                <a:gd name="T1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" y="7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5" y="27"/>
                    <a:pt x="55" y="29"/>
                    <a:pt x="54" y="3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8"/>
                    <a:pt x="48" y="38"/>
                    <a:pt x="47" y="3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0" name="Freeform 46"/>
            <p:cNvSpPr>
              <a:spLocks/>
            </p:cNvSpPr>
            <p:nvPr userDrawn="1"/>
          </p:nvSpPr>
          <p:spPr bwMode="auto">
            <a:xfrm>
              <a:off x="10668002" y="4878388"/>
              <a:ext cx="93663" cy="20638"/>
            </a:xfrm>
            <a:custGeom>
              <a:avLst/>
              <a:gdLst>
                <a:gd name="T0" fmla="*/ 0 w 59"/>
                <a:gd name="T1" fmla="*/ 9 h 13"/>
                <a:gd name="T2" fmla="*/ 0 w 59"/>
                <a:gd name="T3" fmla="*/ 4 h 13"/>
                <a:gd name="T4" fmla="*/ 4 w 59"/>
                <a:gd name="T5" fmla="*/ 0 h 13"/>
                <a:gd name="T6" fmla="*/ 55 w 59"/>
                <a:gd name="T7" fmla="*/ 0 h 13"/>
                <a:gd name="T8" fmla="*/ 59 w 59"/>
                <a:gd name="T9" fmla="*/ 4 h 13"/>
                <a:gd name="T10" fmla="*/ 59 w 59"/>
                <a:gd name="T11" fmla="*/ 9 h 13"/>
                <a:gd name="T12" fmla="*/ 55 w 59"/>
                <a:gd name="T13" fmla="*/ 13 h 13"/>
                <a:gd name="T14" fmla="*/ 4 w 59"/>
                <a:gd name="T15" fmla="*/ 13 h 13"/>
                <a:gd name="T16" fmla="*/ 0 w 59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">
                  <a:moveTo>
                    <a:pt x="0" y="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2"/>
                    <a:pt x="59" y="4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11"/>
                    <a:pt x="57" y="13"/>
                    <a:pt x="5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0682289" y="4902202"/>
              <a:ext cx="87313" cy="60325"/>
            </a:xfrm>
            <a:custGeom>
              <a:avLst/>
              <a:gdLst>
                <a:gd name="T0" fmla="*/ 4 w 55"/>
                <a:gd name="T1" fmla="*/ 36 h 38"/>
                <a:gd name="T2" fmla="*/ 1 w 55"/>
                <a:gd name="T3" fmla="*/ 31 h 38"/>
                <a:gd name="T4" fmla="*/ 3 w 55"/>
                <a:gd name="T5" fmla="*/ 26 h 38"/>
                <a:gd name="T6" fmla="*/ 47 w 55"/>
                <a:gd name="T7" fmla="*/ 1 h 38"/>
                <a:gd name="T8" fmla="*/ 52 w 55"/>
                <a:gd name="T9" fmla="*/ 2 h 38"/>
                <a:gd name="T10" fmla="*/ 54 w 55"/>
                <a:gd name="T11" fmla="*/ 7 h 38"/>
                <a:gd name="T12" fmla="*/ 53 w 55"/>
                <a:gd name="T13" fmla="*/ 12 h 38"/>
                <a:gd name="T14" fmla="*/ 9 w 55"/>
                <a:gd name="T15" fmla="*/ 37 h 38"/>
                <a:gd name="T16" fmla="*/ 4 w 55"/>
                <a:gd name="T1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4" y="36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1" y="27"/>
                    <a:pt x="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1" y="0"/>
                    <a:pt x="52" y="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8"/>
                    <a:pt x="55" y="11"/>
                    <a:pt x="53" y="1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5" y="38"/>
                    <a:pt x="4" y="3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10728327" y="4919663"/>
              <a:ext cx="60325" cy="88900"/>
            </a:xfrm>
            <a:custGeom>
              <a:avLst/>
              <a:gdLst>
                <a:gd name="T0" fmla="*/ 7 w 38"/>
                <a:gd name="T1" fmla="*/ 54 h 56"/>
                <a:gd name="T2" fmla="*/ 2 w 38"/>
                <a:gd name="T3" fmla="*/ 52 h 56"/>
                <a:gd name="T4" fmla="*/ 1 w 38"/>
                <a:gd name="T5" fmla="*/ 47 h 56"/>
                <a:gd name="T6" fmla="*/ 26 w 38"/>
                <a:gd name="T7" fmla="*/ 3 h 56"/>
                <a:gd name="T8" fmla="*/ 31 w 38"/>
                <a:gd name="T9" fmla="*/ 2 h 56"/>
                <a:gd name="T10" fmla="*/ 36 w 38"/>
                <a:gd name="T11" fmla="*/ 4 h 56"/>
                <a:gd name="T12" fmla="*/ 37 w 38"/>
                <a:gd name="T13" fmla="*/ 9 h 56"/>
                <a:gd name="T14" fmla="*/ 12 w 38"/>
                <a:gd name="T15" fmla="*/ 53 h 56"/>
                <a:gd name="T16" fmla="*/ 7 w 38"/>
                <a:gd name="T17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6">
                  <a:moveTo>
                    <a:pt x="7" y="54"/>
                  </a:moveTo>
                  <a:cubicBezTo>
                    <a:pt x="2" y="52"/>
                    <a:pt x="2" y="52"/>
                    <a:pt x="2" y="52"/>
                  </a:cubicBezTo>
                  <a:cubicBezTo>
                    <a:pt x="0" y="51"/>
                    <a:pt x="0" y="48"/>
                    <a:pt x="1" y="4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1"/>
                    <a:pt x="29" y="0"/>
                    <a:pt x="31" y="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8" y="5"/>
                    <a:pt x="38" y="8"/>
                    <a:pt x="37" y="9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5"/>
                    <a:pt x="9" y="56"/>
                    <a:pt x="7" y="54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11118852" y="3678240"/>
              <a:ext cx="34925" cy="93663"/>
            </a:xfrm>
            <a:custGeom>
              <a:avLst/>
              <a:gdLst>
                <a:gd name="T0" fmla="*/ 9 w 22"/>
                <a:gd name="T1" fmla="*/ 58 h 59"/>
                <a:gd name="T2" fmla="*/ 4 w 22"/>
                <a:gd name="T3" fmla="*/ 57 h 59"/>
                <a:gd name="T4" fmla="*/ 0 w 22"/>
                <a:gd name="T5" fmla="*/ 53 h 59"/>
                <a:gd name="T6" fmla="*/ 9 w 22"/>
                <a:gd name="T7" fmla="*/ 3 h 59"/>
                <a:gd name="T8" fmla="*/ 13 w 22"/>
                <a:gd name="T9" fmla="*/ 0 h 59"/>
                <a:gd name="T10" fmla="*/ 18 w 22"/>
                <a:gd name="T11" fmla="*/ 1 h 59"/>
                <a:gd name="T12" fmla="*/ 21 w 22"/>
                <a:gd name="T13" fmla="*/ 5 h 59"/>
                <a:gd name="T14" fmla="*/ 13 w 22"/>
                <a:gd name="T15" fmla="*/ 55 h 59"/>
                <a:gd name="T16" fmla="*/ 9 w 22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9" y="58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7"/>
                    <a:pt x="11" y="59"/>
                    <a:pt x="9" y="5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11177589" y="3659188"/>
              <a:ext cx="80963" cy="69850"/>
            </a:xfrm>
            <a:custGeom>
              <a:avLst/>
              <a:gdLst>
                <a:gd name="T0" fmla="*/ 49 w 51"/>
                <a:gd name="T1" fmla="*/ 38 h 44"/>
                <a:gd name="T2" fmla="*/ 46 w 51"/>
                <a:gd name="T3" fmla="*/ 42 h 44"/>
                <a:gd name="T4" fmla="*/ 41 w 51"/>
                <a:gd name="T5" fmla="*/ 43 h 44"/>
                <a:gd name="T6" fmla="*/ 2 w 51"/>
                <a:gd name="T7" fmla="*/ 11 h 44"/>
                <a:gd name="T8" fmla="*/ 1 w 51"/>
                <a:gd name="T9" fmla="*/ 5 h 44"/>
                <a:gd name="T10" fmla="*/ 5 w 51"/>
                <a:gd name="T11" fmla="*/ 1 h 44"/>
                <a:gd name="T12" fmla="*/ 10 w 51"/>
                <a:gd name="T13" fmla="*/ 1 h 44"/>
                <a:gd name="T14" fmla="*/ 49 w 51"/>
                <a:gd name="T15" fmla="*/ 33 h 44"/>
                <a:gd name="T16" fmla="*/ 49 w 51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49" y="38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5" y="44"/>
                    <a:pt x="42" y="44"/>
                    <a:pt x="41" y="4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7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4"/>
                    <a:pt x="51" y="37"/>
                    <a:pt x="49" y="3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11187113" y="3582990"/>
              <a:ext cx="90488" cy="49213"/>
            </a:xfrm>
            <a:custGeom>
              <a:avLst/>
              <a:gdLst>
                <a:gd name="T0" fmla="*/ 55 w 57"/>
                <a:gd name="T1" fmla="*/ 3 h 31"/>
                <a:gd name="T2" fmla="*/ 57 w 57"/>
                <a:gd name="T3" fmla="*/ 8 h 31"/>
                <a:gd name="T4" fmla="*/ 54 w 57"/>
                <a:gd name="T5" fmla="*/ 13 h 31"/>
                <a:gd name="T6" fmla="*/ 7 w 57"/>
                <a:gd name="T7" fmla="*/ 31 h 31"/>
                <a:gd name="T8" fmla="*/ 2 w 57"/>
                <a:gd name="T9" fmla="*/ 28 h 31"/>
                <a:gd name="T10" fmla="*/ 0 w 57"/>
                <a:gd name="T11" fmla="*/ 24 h 31"/>
                <a:gd name="T12" fmla="*/ 3 w 57"/>
                <a:gd name="T13" fmla="*/ 19 h 31"/>
                <a:gd name="T14" fmla="*/ 50 w 57"/>
                <a:gd name="T15" fmla="*/ 1 h 31"/>
                <a:gd name="T16" fmla="*/ 55 w 57"/>
                <a:gd name="T1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55" y="3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10"/>
                    <a:pt x="56" y="12"/>
                    <a:pt x="54" y="1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1"/>
                    <a:pt x="3" y="30"/>
                    <a:pt x="2" y="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19"/>
                    <a:pt x="3" y="1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11147427" y="3505202"/>
              <a:ext cx="34925" cy="93663"/>
            </a:xfrm>
            <a:custGeom>
              <a:avLst/>
              <a:gdLst>
                <a:gd name="T0" fmla="*/ 13 w 22"/>
                <a:gd name="T1" fmla="*/ 1 h 59"/>
                <a:gd name="T2" fmla="*/ 18 w 22"/>
                <a:gd name="T3" fmla="*/ 2 h 59"/>
                <a:gd name="T4" fmla="*/ 22 w 22"/>
                <a:gd name="T5" fmla="*/ 6 h 59"/>
                <a:gd name="T6" fmla="*/ 13 w 22"/>
                <a:gd name="T7" fmla="*/ 56 h 59"/>
                <a:gd name="T8" fmla="*/ 9 w 22"/>
                <a:gd name="T9" fmla="*/ 59 h 59"/>
                <a:gd name="T10" fmla="*/ 4 w 22"/>
                <a:gd name="T11" fmla="*/ 58 h 59"/>
                <a:gd name="T12" fmla="*/ 1 w 22"/>
                <a:gd name="T13" fmla="*/ 54 h 59"/>
                <a:gd name="T14" fmla="*/ 9 w 22"/>
                <a:gd name="T15" fmla="*/ 4 h 59"/>
                <a:gd name="T16" fmla="*/ 13 w 22"/>
                <a:gd name="T17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13" y="1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2" y="4"/>
                    <a:pt x="22" y="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1" y="59"/>
                    <a:pt x="9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1" y="5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11" y="0"/>
                    <a:pt x="13" y="1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11042652" y="3548063"/>
              <a:ext cx="80963" cy="69850"/>
            </a:xfrm>
            <a:custGeom>
              <a:avLst/>
              <a:gdLst>
                <a:gd name="T0" fmla="*/ 2 w 51"/>
                <a:gd name="T1" fmla="*/ 6 h 44"/>
                <a:gd name="T2" fmla="*/ 5 w 51"/>
                <a:gd name="T3" fmla="*/ 2 h 44"/>
                <a:gd name="T4" fmla="*/ 10 w 51"/>
                <a:gd name="T5" fmla="*/ 1 h 44"/>
                <a:gd name="T6" fmla="*/ 49 w 51"/>
                <a:gd name="T7" fmla="*/ 33 h 44"/>
                <a:gd name="T8" fmla="*/ 50 w 51"/>
                <a:gd name="T9" fmla="*/ 39 h 44"/>
                <a:gd name="T10" fmla="*/ 46 w 51"/>
                <a:gd name="T11" fmla="*/ 43 h 44"/>
                <a:gd name="T12" fmla="*/ 41 w 51"/>
                <a:gd name="T13" fmla="*/ 43 h 44"/>
                <a:gd name="T14" fmla="*/ 2 w 51"/>
                <a:gd name="T15" fmla="*/ 11 h 44"/>
                <a:gd name="T16" fmla="*/ 2 w 51"/>
                <a:gd name="T17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1" y="37"/>
                    <a:pt x="50" y="39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5" y="44"/>
                    <a:pt x="43" y="44"/>
                    <a:pt x="41" y="4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11023601" y="3644902"/>
              <a:ext cx="90488" cy="49213"/>
            </a:xfrm>
            <a:custGeom>
              <a:avLst/>
              <a:gdLst>
                <a:gd name="T0" fmla="*/ 2 w 57"/>
                <a:gd name="T1" fmla="*/ 28 h 31"/>
                <a:gd name="T2" fmla="*/ 0 w 57"/>
                <a:gd name="T3" fmla="*/ 23 h 31"/>
                <a:gd name="T4" fmla="*/ 3 w 57"/>
                <a:gd name="T5" fmla="*/ 18 h 31"/>
                <a:gd name="T6" fmla="*/ 50 w 57"/>
                <a:gd name="T7" fmla="*/ 0 h 31"/>
                <a:gd name="T8" fmla="*/ 55 w 57"/>
                <a:gd name="T9" fmla="*/ 3 h 31"/>
                <a:gd name="T10" fmla="*/ 57 w 57"/>
                <a:gd name="T11" fmla="*/ 8 h 31"/>
                <a:gd name="T12" fmla="*/ 54 w 57"/>
                <a:gd name="T13" fmla="*/ 12 h 31"/>
                <a:gd name="T14" fmla="*/ 7 w 57"/>
                <a:gd name="T15" fmla="*/ 30 h 31"/>
                <a:gd name="T16" fmla="*/ 2 w 57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2" y="2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1"/>
                    <a:pt x="1" y="19"/>
                    <a:pt x="3" y="1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4" y="1"/>
                    <a:pt x="55" y="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0"/>
                    <a:pt x="56" y="12"/>
                    <a:pt x="54" y="1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1"/>
                    <a:pt x="3" y="30"/>
                    <a:pt x="2" y="2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9" name="Freeform 55"/>
            <p:cNvSpPr>
              <a:spLocks/>
            </p:cNvSpPr>
            <p:nvPr userDrawn="1"/>
          </p:nvSpPr>
          <p:spPr bwMode="auto">
            <a:xfrm>
              <a:off x="7086602" y="3344865"/>
              <a:ext cx="34925" cy="92075"/>
            </a:xfrm>
            <a:custGeom>
              <a:avLst/>
              <a:gdLst>
                <a:gd name="T0" fmla="*/ 9 w 22"/>
                <a:gd name="T1" fmla="*/ 58 h 58"/>
                <a:gd name="T2" fmla="*/ 4 w 22"/>
                <a:gd name="T3" fmla="*/ 57 h 58"/>
                <a:gd name="T4" fmla="*/ 0 w 22"/>
                <a:gd name="T5" fmla="*/ 53 h 58"/>
                <a:gd name="T6" fmla="*/ 9 w 22"/>
                <a:gd name="T7" fmla="*/ 3 h 58"/>
                <a:gd name="T8" fmla="*/ 13 w 22"/>
                <a:gd name="T9" fmla="*/ 0 h 58"/>
                <a:gd name="T10" fmla="*/ 18 w 22"/>
                <a:gd name="T11" fmla="*/ 1 h 58"/>
                <a:gd name="T12" fmla="*/ 22 w 22"/>
                <a:gd name="T13" fmla="*/ 5 h 58"/>
                <a:gd name="T14" fmla="*/ 13 w 22"/>
                <a:gd name="T15" fmla="*/ 55 h 58"/>
                <a:gd name="T16" fmla="*/ 9 w 2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8">
                  <a:moveTo>
                    <a:pt x="9" y="58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2" y="3"/>
                    <a:pt x="22" y="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7"/>
                    <a:pt x="11" y="58"/>
                    <a:pt x="9" y="5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auto">
            <a:xfrm>
              <a:off x="7145339" y="3324225"/>
              <a:ext cx="80963" cy="71438"/>
            </a:xfrm>
            <a:custGeom>
              <a:avLst/>
              <a:gdLst>
                <a:gd name="T0" fmla="*/ 49 w 51"/>
                <a:gd name="T1" fmla="*/ 39 h 45"/>
                <a:gd name="T2" fmla="*/ 46 w 51"/>
                <a:gd name="T3" fmla="*/ 43 h 45"/>
                <a:gd name="T4" fmla="*/ 41 w 51"/>
                <a:gd name="T5" fmla="*/ 44 h 45"/>
                <a:gd name="T6" fmla="*/ 2 w 51"/>
                <a:gd name="T7" fmla="*/ 12 h 45"/>
                <a:gd name="T8" fmla="*/ 1 w 51"/>
                <a:gd name="T9" fmla="*/ 6 h 45"/>
                <a:gd name="T10" fmla="*/ 5 w 51"/>
                <a:gd name="T11" fmla="*/ 2 h 45"/>
                <a:gd name="T12" fmla="*/ 10 w 51"/>
                <a:gd name="T13" fmla="*/ 2 h 45"/>
                <a:gd name="T14" fmla="*/ 49 w 51"/>
                <a:gd name="T15" fmla="*/ 34 h 45"/>
                <a:gd name="T16" fmla="*/ 49 w 51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5">
                  <a:moveTo>
                    <a:pt x="49" y="39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5" y="45"/>
                    <a:pt x="42" y="45"/>
                    <a:pt x="41" y="4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5"/>
                    <a:pt x="51" y="38"/>
                    <a:pt x="49" y="3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61" name="Freeform 57"/>
            <p:cNvSpPr>
              <a:spLocks/>
            </p:cNvSpPr>
            <p:nvPr userDrawn="1"/>
          </p:nvSpPr>
          <p:spPr bwMode="auto">
            <a:xfrm>
              <a:off x="7154863" y="3249615"/>
              <a:ext cx="90488" cy="49213"/>
            </a:xfrm>
            <a:custGeom>
              <a:avLst/>
              <a:gdLst>
                <a:gd name="T0" fmla="*/ 55 w 57"/>
                <a:gd name="T1" fmla="*/ 3 h 31"/>
                <a:gd name="T2" fmla="*/ 57 w 57"/>
                <a:gd name="T3" fmla="*/ 8 h 31"/>
                <a:gd name="T4" fmla="*/ 54 w 57"/>
                <a:gd name="T5" fmla="*/ 13 h 31"/>
                <a:gd name="T6" fmla="*/ 7 w 57"/>
                <a:gd name="T7" fmla="*/ 31 h 31"/>
                <a:gd name="T8" fmla="*/ 2 w 57"/>
                <a:gd name="T9" fmla="*/ 28 h 31"/>
                <a:gd name="T10" fmla="*/ 0 w 57"/>
                <a:gd name="T11" fmla="*/ 23 h 31"/>
                <a:gd name="T12" fmla="*/ 3 w 57"/>
                <a:gd name="T13" fmla="*/ 18 h 31"/>
                <a:gd name="T14" fmla="*/ 50 w 57"/>
                <a:gd name="T15" fmla="*/ 1 h 31"/>
                <a:gd name="T16" fmla="*/ 55 w 57"/>
                <a:gd name="T1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55" y="3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10"/>
                    <a:pt x="56" y="12"/>
                    <a:pt x="54" y="1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1"/>
                    <a:pt x="3" y="30"/>
                    <a:pt x="2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1"/>
                    <a:pt x="1" y="19"/>
                    <a:pt x="3" y="18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auto">
            <a:xfrm>
              <a:off x="7115176" y="3171827"/>
              <a:ext cx="34925" cy="93663"/>
            </a:xfrm>
            <a:custGeom>
              <a:avLst/>
              <a:gdLst>
                <a:gd name="T0" fmla="*/ 13 w 22"/>
                <a:gd name="T1" fmla="*/ 1 h 59"/>
                <a:gd name="T2" fmla="*/ 19 w 22"/>
                <a:gd name="T3" fmla="*/ 2 h 59"/>
                <a:gd name="T4" fmla="*/ 22 w 22"/>
                <a:gd name="T5" fmla="*/ 6 h 59"/>
                <a:gd name="T6" fmla="*/ 13 w 22"/>
                <a:gd name="T7" fmla="*/ 56 h 59"/>
                <a:gd name="T8" fmla="*/ 9 w 22"/>
                <a:gd name="T9" fmla="*/ 59 h 59"/>
                <a:gd name="T10" fmla="*/ 4 w 22"/>
                <a:gd name="T11" fmla="*/ 58 h 59"/>
                <a:gd name="T12" fmla="*/ 1 w 22"/>
                <a:gd name="T13" fmla="*/ 54 h 59"/>
                <a:gd name="T14" fmla="*/ 9 w 22"/>
                <a:gd name="T15" fmla="*/ 4 h 59"/>
                <a:gd name="T16" fmla="*/ 13 w 22"/>
                <a:gd name="T17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13" y="1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1" y="2"/>
                    <a:pt x="22" y="4"/>
                    <a:pt x="22" y="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1" y="59"/>
                    <a:pt x="9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1" y="5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11" y="0"/>
                    <a:pt x="13" y="1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7010401" y="3214688"/>
              <a:ext cx="80963" cy="69850"/>
            </a:xfrm>
            <a:custGeom>
              <a:avLst/>
              <a:gdLst>
                <a:gd name="T0" fmla="*/ 2 w 51"/>
                <a:gd name="T1" fmla="*/ 5 h 44"/>
                <a:gd name="T2" fmla="*/ 5 w 51"/>
                <a:gd name="T3" fmla="*/ 1 h 44"/>
                <a:gd name="T4" fmla="*/ 10 w 51"/>
                <a:gd name="T5" fmla="*/ 1 h 44"/>
                <a:gd name="T6" fmla="*/ 49 w 51"/>
                <a:gd name="T7" fmla="*/ 33 h 44"/>
                <a:gd name="T8" fmla="*/ 50 w 51"/>
                <a:gd name="T9" fmla="*/ 38 h 44"/>
                <a:gd name="T10" fmla="*/ 46 w 51"/>
                <a:gd name="T11" fmla="*/ 42 h 44"/>
                <a:gd name="T12" fmla="*/ 41 w 51"/>
                <a:gd name="T13" fmla="*/ 43 h 44"/>
                <a:gd name="T14" fmla="*/ 2 w 51"/>
                <a:gd name="T15" fmla="*/ 11 h 44"/>
                <a:gd name="T16" fmla="*/ 2 w 51"/>
                <a:gd name="T1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" y="5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4"/>
                    <a:pt x="51" y="37"/>
                    <a:pt x="50" y="3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4"/>
                    <a:pt x="43" y="44"/>
                    <a:pt x="41" y="4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7"/>
                    <a:pt x="2" y="5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64" name="Freeform 60"/>
            <p:cNvSpPr>
              <a:spLocks/>
            </p:cNvSpPr>
            <p:nvPr userDrawn="1"/>
          </p:nvSpPr>
          <p:spPr bwMode="auto">
            <a:xfrm>
              <a:off x="6991352" y="3309938"/>
              <a:ext cx="92075" cy="50800"/>
            </a:xfrm>
            <a:custGeom>
              <a:avLst/>
              <a:gdLst>
                <a:gd name="T0" fmla="*/ 2 w 58"/>
                <a:gd name="T1" fmla="*/ 29 h 32"/>
                <a:gd name="T2" fmla="*/ 0 w 58"/>
                <a:gd name="T3" fmla="*/ 24 h 32"/>
                <a:gd name="T4" fmla="*/ 3 w 58"/>
                <a:gd name="T5" fmla="*/ 19 h 32"/>
                <a:gd name="T6" fmla="*/ 50 w 58"/>
                <a:gd name="T7" fmla="*/ 1 h 32"/>
                <a:gd name="T8" fmla="*/ 55 w 58"/>
                <a:gd name="T9" fmla="*/ 3 h 32"/>
                <a:gd name="T10" fmla="*/ 57 w 58"/>
                <a:gd name="T11" fmla="*/ 8 h 32"/>
                <a:gd name="T12" fmla="*/ 55 w 58"/>
                <a:gd name="T13" fmla="*/ 13 h 32"/>
                <a:gd name="T14" fmla="*/ 7 w 58"/>
                <a:gd name="T15" fmla="*/ 31 h 32"/>
                <a:gd name="T16" fmla="*/ 2 w 58"/>
                <a:gd name="T1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2">
                  <a:moveTo>
                    <a:pt x="2" y="2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0"/>
                    <a:pt x="3" y="1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10"/>
                    <a:pt x="56" y="13"/>
                    <a:pt x="55" y="1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2"/>
                    <a:pt x="3" y="31"/>
                    <a:pt x="2" y="2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sz="1800"/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9899652" y="2179640"/>
              <a:ext cx="34925" cy="93663"/>
            </a:xfrm>
            <a:custGeom>
              <a:avLst/>
              <a:gdLst>
                <a:gd name="T0" fmla="*/ 9 w 22"/>
                <a:gd name="T1" fmla="*/ 59 h 59"/>
                <a:gd name="T2" fmla="*/ 4 w 22"/>
                <a:gd name="T3" fmla="*/ 58 h 59"/>
                <a:gd name="T4" fmla="*/ 0 w 22"/>
                <a:gd name="T5" fmla="*/ 54 h 59"/>
                <a:gd name="T6" fmla="*/ 9 w 22"/>
                <a:gd name="T7" fmla="*/ 4 h 59"/>
                <a:gd name="T8" fmla="*/ 13 w 22"/>
                <a:gd name="T9" fmla="*/ 1 h 59"/>
                <a:gd name="T10" fmla="*/ 18 w 22"/>
                <a:gd name="T11" fmla="*/ 1 h 59"/>
                <a:gd name="T12" fmla="*/ 22 w 22"/>
                <a:gd name="T13" fmla="*/ 6 h 59"/>
                <a:gd name="T14" fmla="*/ 13 w 22"/>
                <a:gd name="T15" fmla="*/ 56 h 59"/>
                <a:gd name="T16" fmla="*/ 9 w 22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9" y="59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11" y="0"/>
                    <a:pt x="13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2"/>
                    <a:pt x="22" y="4"/>
                    <a:pt x="22" y="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1" y="59"/>
                    <a:pt x="9" y="5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6" name="Freeform 62"/>
            <p:cNvSpPr>
              <a:spLocks/>
            </p:cNvSpPr>
            <p:nvPr userDrawn="1"/>
          </p:nvSpPr>
          <p:spPr bwMode="auto">
            <a:xfrm>
              <a:off x="9958389" y="2160588"/>
              <a:ext cx="80963" cy="71438"/>
            </a:xfrm>
            <a:custGeom>
              <a:avLst/>
              <a:gdLst>
                <a:gd name="T0" fmla="*/ 50 w 51"/>
                <a:gd name="T1" fmla="*/ 39 h 45"/>
                <a:gd name="T2" fmla="*/ 46 w 51"/>
                <a:gd name="T3" fmla="*/ 43 h 45"/>
                <a:gd name="T4" fmla="*/ 41 w 51"/>
                <a:gd name="T5" fmla="*/ 44 h 45"/>
                <a:gd name="T6" fmla="*/ 2 w 51"/>
                <a:gd name="T7" fmla="*/ 11 h 45"/>
                <a:gd name="T8" fmla="*/ 1 w 51"/>
                <a:gd name="T9" fmla="*/ 6 h 45"/>
                <a:gd name="T10" fmla="*/ 5 w 51"/>
                <a:gd name="T11" fmla="*/ 2 h 45"/>
                <a:gd name="T12" fmla="*/ 10 w 51"/>
                <a:gd name="T13" fmla="*/ 1 h 45"/>
                <a:gd name="T14" fmla="*/ 49 w 51"/>
                <a:gd name="T15" fmla="*/ 34 h 45"/>
                <a:gd name="T16" fmla="*/ 50 w 51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5">
                  <a:moveTo>
                    <a:pt x="50" y="39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5" y="45"/>
                    <a:pt x="42" y="45"/>
                    <a:pt x="41" y="4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5"/>
                    <a:pt x="51" y="37"/>
                    <a:pt x="50" y="3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7" name="Freeform 63"/>
            <p:cNvSpPr>
              <a:spLocks/>
            </p:cNvSpPr>
            <p:nvPr userDrawn="1"/>
          </p:nvSpPr>
          <p:spPr bwMode="auto">
            <a:xfrm>
              <a:off x="9967913" y="2085977"/>
              <a:ext cx="90488" cy="49213"/>
            </a:xfrm>
            <a:custGeom>
              <a:avLst/>
              <a:gdLst>
                <a:gd name="T0" fmla="*/ 55 w 57"/>
                <a:gd name="T1" fmla="*/ 3 h 31"/>
                <a:gd name="T2" fmla="*/ 57 w 57"/>
                <a:gd name="T3" fmla="*/ 8 h 31"/>
                <a:gd name="T4" fmla="*/ 54 w 57"/>
                <a:gd name="T5" fmla="*/ 13 h 31"/>
                <a:gd name="T6" fmla="*/ 7 w 57"/>
                <a:gd name="T7" fmla="*/ 30 h 31"/>
                <a:gd name="T8" fmla="*/ 2 w 57"/>
                <a:gd name="T9" fmla="*/ 28 h 31"/>
                <a:gd name="T10" fmla="*/ 0 w 57"/>
                <a:gd name="T11" fmla="*/ 23 h 31"/>
                <a:gd name="T12" fmla="*/ 3 w 57"/>
                <a:gd name="T13" fmla="*/ 18 h 31"/>
                <a:gd name="T14" fmla="*/ 50 w 57"/>
                <a:gd name="T15" fmla="*/ 1 h 31"/>
                <a:gd name="T16" fmla="*/ 55 w 57"/>
                <a:gd name="T1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55" y="3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10"/>
                    <a:pt x="56" y="12"/>
                    <a:pt x="54" y="13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1"/>
                    <a:pt x="3" y="30"/>
                    <a:pt x="2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1"/>
                    <a:pt x="1" y="19"/>
                    <a:pt x="3" y="18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8" name="Freeform 64"/>
            <p:cNvSpPr>
              <a:spLocks/>
            </p:cNvSpPr>
            <p:nvPr userDrawn="1"/>
          </p:nvSpPr>
          <p:spPr bwMode="auto">
            <a:xfrm>
              <a:off x="9928227" y="2008188"/>
              <a:ext cx="34925" cy="93663"/>
            </a:xfrm>
            <a:custGeom>
              <a:avLst/>
              <a:gdLst>
                <a:gd name="T0" fmla="*/ 13 w 22"/>
                <a:gd name="T1" fmla="*/ 0 h 59"/>
                <a:gd name="T2" fmla="*/ 19 w 22"/>
                <a:gd name="T3" fmla="*/ 1 h 59"/>
                <a:gd name="T4" fmla="*/ 22 w 22"/>
                <a:gd name="T5" fmla="*/ 6 h 59"/>
                <a:gd name="T6" fmla="*/ 13 w 22"/>
                <a:gd name="T7" fmla="*/ 55 h 59"/>
                <a:gd name="T8" fmla="*/ 9 w 22"/>
                <a:gd name="T9" fmla="*/ 59 h 59"/>
                <a:gd name="T10" fmla="*/ 4 w 22"/>
                <a:gd name="T11" fmla="*/ 58 h 59"/>
                <a:gd name="T12" fmla="*/ 1 w 22"/>
                <a:gd name="T13" fmla="*/ 53 h 59"/>
                <a:gd name="T14" fmla="*/ 9 w 22"/>
                <a:gd name="T15" fmla="*/ 4 h 59"/>
                <a:gd name="T16" fmla="*/ 13 w 22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13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21" y="2"/>
                    <a:pt x="22" y="4"/>
                    <a:pt x="22" y="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7"/>
                    <a:pt x="11" y="59"/>
                    <a:pt x="9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7"/>
                    <a:pt x="0" y="55"/>
                    <a:pt x="1" y="5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11" y="0"/>
                    <a:pt x="13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9823452" y="2049463"/>
              <a:ext cx="80963" cy="71438"/>
            </a:xfrm>
            <a:custGeom>
              <a:avLst/>
              <a:gdLst>
                <a:gd name="T0" fmla="*/ 2 w 51"/>
                <a:gd name="T1" fmla="*/ 6 h 45"/>
                <a:gd name="T2" fmla="*/ 5 w 51"/>
                <a:gd name="T3" fmla="*/ 2 h 45"/>
                <a:gd name="T4" fmla="*/ 10 w 51"/>
                <a:gd name="T5" fmla="*/ 2 h 45"/>
                <a:gd name="T6" fmla="*/ 49 w 51"/>
                <a:gd name="T7" fmla="*/ 34 h 45"/>
                <a:gd name="T8" fmla="*/ 50 w 51"/>
                <a:gd name="T9" fmla="*/ 39 h 45"/>
                <a:gd name="T10" fmla="*/ 47 w 51"/>
                <a:gd name="T11" fmla="*/ 43 h 45"/>
                <a:gd name="T12" fmla="*/ 41 w 51"/>
                <a:gd name="T13" fmla="*/ 44 h 45"/>
                <a:gd name="T14" fmla="*/ 2 w 51"/>
                <a:gd name="T15" fmla="*/ 12 h 45"/>
                <a:gd name="T16" fmla="*/ 2 w 51"/>
                <a:gd name="T17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5">
                  <a:moveTo>
                    <a:pt x="2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9" y="0"/>
                    <a:pt x="10" y="2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5"/>
                    <a:pt x="51" y="37"/>
                    <a:pt x="50" y="39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5" y="45"/>
                    <a:pt x="43" y="45"/>
                    <a:pt x="41" y="4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0" y="8"/>
                    <a:pt x="2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0" name="Freeform 66"/>
            <p:cNvSpPr>
              <a:spLocks/>
            </p:cNvSpPr>
            <p:nvPr userDrawn="1"/>
          </p:nvSpPr>
          <p:spPr bwMode="auto">
            <a:xfrm>
              <a:off x="9804401" y="2146302"/>
              <a:ext cx="92075" cy="49213"/>
            </a:xfrm>
            <a:custGeom>
              <a:avLst/>
              <a:gdLst>
                <a:gd name="T0" fmla="*/ 2 w 58"/>
                <a:gd name="T1" fmla="*/ 28 h 31"/>
                <a:gd name="T2" fmla="*/ 1 w 58"/>
                <a:gd name="T3" fmla="*/ 24 h 31"/>
                <a:gd name="T4" fmla="*/ 3 w 58"/>
                <a:gd name="T5" fmla="*/ 19 h 31"/>
                <a:gd name="T6" fmla="*/ 50 w 58"/>
                <a:gd name="T7" fmla="*/ 1 h 31"/>
                <a:gd name="T8" fmla="*/ 55 w 58"/>
                <a:gd name="T9" fmla="*/ 3 h 31"/>
                <a:gd name="T10" fmla="*/ 57 w 58"/>
                <a:gd name="T11" fmla="*/ 8 h 31"/>
                <a:gd name="T12" fmla="*/ 55 w 58"/>
                <a:gd name="T13" fmla="*/ 13 h 31"/>
                <a:gd name="T14" fmla="*/ 7 w 58"/>
                <a:gd name="T15" fmla="*/ 31 h 31"/>
                <a:gd name="T16" fmla="*/ 2 w 58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1">
                  <a:moveTo>
                    <a:pt x="2" y="28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1" y="19"/>
                    <a:pt x="3" y="1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10"/>
                    <a:pt x="57" y="12"/>
                    <a:pt x="55" y="1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1"/>
                    <a:pt x="3" y="30"/>
                    <a:pt x="2" y="2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1" name="Freeform 67"/>
            <p:cNvSpPr>
              <a:spLocks/>
            </p:cNvSpPr>
            <p:nvPr userDrawn="1"/>
          </p:nvSpPr>
          <p:spPr bwMode="auto">
            <a:xfrm>
              <a:off x="7881939" y="2395540"/>
              <a:ext cx="34925" cy="93663"/>
            </a:xfrm>
            <a:custGeom>
              <a:avLst/>
              <a:gdLst>
                <a:gd name="T0" fmla="*/ 8 w 22"/>
                <a:gd name="T1" fmla="*/ 58 h 59"/>
                <a:gd name="T2" fmla="*/ 3 w 22"/>
                <a:gd name="T3" fmla="*/ 58 h 59"/>
                <a:gd name="T4" fmla="*/ 0 w 22"/>
                <a:gd name="T5" fmla="*/ 53 h 59"/>
                <a:gd name="T6" fmla="*/ 8 w 22"/>
                <a:gd name="T7" fmla="*/ 3 h 59"/>
                <a:gd name="T8" fmla="*/ 13 w 22"/>
                <a:gd name="T9" fmla="*/ 0 h 59"/>
                <a:gd name="T10" fmla="*/ 18 w 22"/>
                <a:gd name="T11" fmla="*/ 1 h 59"/>
                <a:gd name="T12" fmla="*/ 21 w 22"/>
                <a:gd name="T13" fmla="*/ 6 h 59"/>
                <a:gd name="T14" fmla="*/ 13 w 22"/>
                <a:gd name="T15" fmla="*/ 55 h 59"/>
                <a:gd name="T16" fmla="*/ 8 w 22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8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2" y="3"/>
                    <a:pt x="21" y="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7"/>
                    <a:pt x="11" y="59"/>
                    <a:pt x="8" y="5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7940677" y="2376488"/>
              <a:ext cx="80963" cy="71438"/>
            </a:xfrm>
            <a:custGeom>
              <a:avLst/>
              <a:gdLst>
                <a:gd name="T0" fmla="*/ 49 w 51"/>
                <a:gd name="T1" fmla="*/ 39 h 45"/>
                <a:gd name="T2" fmla="*/ 46 w 51"/>
                <a:gd name="T3" fmla="*/ 43 h 45"/>
                <a:gd name="T4" fmla="*/ 40 w 51"/>
                <a:gd name="T5" fmla="*/ 43 h 45"/>
                <a:gd name="T6" fmla="*/ 2 w 51"/>
                <a:gd name="T7" fmla="*/ 11 h 45"/>
                <a:gd name="T8" fmla="*/ 1 w 51"/>
                <a:gd name="T9" fmla="*/ 6 h 45"/>
                <a:gd name="T10" fmla="*/ 4 w 51"/>
                <a:gd name="T11" fmla="*/ 2 h 45"/>
                <a:gd name="T12" fmla="*/ 10 w 51"/>
                <a:gd name="T13" fmla="*/ 1 h 45"/>
                <a:gd name="T14" fmla="*/ 49 w 51"/>
                <a:gd name="T15" fmla="*/ 33 h 45"/>
                <a:gd name="T16" fmla="*/ 49 w 51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5">
                  <a:moveTo>
                    <a:pt x="49" y="39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5" y="44"/>
                    <a:pt x="42" y="45"/>
                    <a:pt x="40" y="4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5"/>
                    <a:pt x="51" y="37"/>
                    <a:pt x="49" y="39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7948613" y="2300288"/>
              <a:ext cx="92075" cy="50800"/>
            </a:xfrm>
            <a:custGeom>
              <a:avLst/>
              <a:gdLst>
                <a:gd name="T0" fmla="*/ 56 w 58"/>
                <a:gd name="T1" fmla="*/ 3 h 32"/>
                <a:gd name="T2" fmla="*/ 57 w 58"/>
                <a:gd name="T3" fmla="*/ 8 h 32"/>
                <a:gd name="T4" fmla="*/ 55 w 58"/>
                <a:gd name="T5" fmla="*/ 13 h 32"/>
                <a:gd name="T6" fmla="*/ 8 w 58"/>
                <a:gd name="T7" fmla="*/ 31 h 32"/>
                <a:gd name="T8" fmla="*/ 3 w 58"/>
                <a:gd name="T9" fmla="*/ 29 h 32"/>
                <a:gd name="T10" fmla="*/ 1 w 58"/>
                <a:gd name="T11" fmla="*/ 24 h 32"/>
                <a:gd name="T12" fmla="*/ 3 w 58"/>
                <a:gd name="T13" fmla="*/ 19 h 32"/>
                <a:gd name="T14" fmla="*/ 51 w 58"/>
                <a:gd name="T15" fmla="*/ 1 h 32"/>
                <a:gd name="T16" fmla="*/ 56 w 58"/>
                <a:gd name="T1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2">
                  <a:moveTo>
                    <a:pt x="56" y="3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8" y="10"/>
                    <a:pt x="57" y="13"/>
                    <a:pt x="55" y="13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2"/>
                    <a:pt x="4" y="31"/>
                    <a:pt x="3" y="29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1" y="20"/>
                    <a:pt x="3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5" y="1"/>
                    <a:pt x="56" y="3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4" name="Freeform 70"/>
            <p:cNvSpPr>
              <a:spLocks/>
            </p:cNvSpPr>
            <p:nvPr userDrawn="1"/>
          </p:nvSpPr>
          <p:spPr bwMode="auto">
            <a:xfrm>
              <a:off x="7910513" y="2224090"/>
              <a:ext cx="34925" cy="93663"/>
            </a:xfrm>
            <a:custGeom>
              <a:avLst/>
              <a:gdLst>
                <a:gd name="T0" fmla="*/ 13 w 22"/>
                <a:gd name="T1" fmla="*/ 0 h 59"/>
                <a:gd name="T2" fmla="*/ 18 w 22"/>
                <a:gd name="T3" fmla="*/ 1 h 59"/>
                <a:gd name="T4" fmla="*/ 21 w 22"/>
                <a:gd name="T5" fmla="*/ 5 h 59"/>
                <a:gd name="T6" fmla="*/ 13 w 22"/>
                <a:gd name="T7" fmla="*/ 55 h 59"/>
                <a:gd name="T8" fmla="*/ 9 w 22"/>
                <a:gd name="T9" fmla="*/ 58 h 59"/>
                <a:gd name="T10" fmla="*/ 3 w 22"/>
                <a:gd name="T11" fmla="*/ 57 h 59"/>
                <a:gd name="T12" fmla="*/ 0 w 22"/>
                <a:gd name="T13" fmla="*/ 53 h 59"/>
                <a:gd name="T14" fmla="*/ 9 w 22"/>
                <a:gd name="T15" fmla="*/ 3 h 59"/>
                <a:gd name="T16" fmla="*/ 13 w 22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13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7"/>
                    <a:pt x="11" y="59"/>
                    <a:pt x="9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11" y="0"/>
                    <a:pt x="13" y="0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5" name="Freeform 71"/>
            <p:cNvSpPr>
              <a:spLocks/>
            </p:cNvSpPr>
            <p:nvPr userDrawn="1"/>
          </p:nvSpPr>
          <p:spPr bwMode="auto">
            <a:xfrm>
              <a:off x="7805739" y="2265363"/>
              <a:ext cx="80963" cy="71438"/>
            </a:xfrm>
            <a:custGeom>
              <a:avLst/>
              <a:gdLst>
                <a:gd name="T0" fmla="*/ 1 w 51"/>
                <a:gd name="T1" fmla="*/ 6 h 45"/>
                <a:gd name="T2" fmla="*/ 5 w 51"/>
                <a:gd name="T3" fmla="*/ 2 h 45"/>
                <a:gd name="T4" fmla="*/ 10 w 51"/>
                <a:gd name="T5" fmla="*/ 1 h 45"/>
                <a:gd name="T6" fmla="*/ 49 w 51"/>
                <a:gd name="T7" fmla="*/ 33 h 45"/>
                <a:gd name="T8" fmla="*/ 50 w 51"/>
                <a:gd name="T9" fmla="*/ 39 h 45"/>
                <a:gd name="T10" fmla="*/ 46 w 51"/>
                <a:gd name="T11" fmla="*/ 43 h 45"/>
                <a:gd name="T12" fmla="*/ 41 w 51"/>
                <a:gd name="T13" fmla="*/ 43 h 45"/>
                <a:gd name="T14" fmla="*/ 2 w 51"/>
                <a:gd name="T15" fmla="*/ 11 h 45"/>
                <a:gd name="T16" fmla="*/ 1 w 51"/>
                <a:gd name="T17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5">
                  <a:moveTo>
                    <a:pt x="1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1" y="37"/>
                    <a:pt x="50" y="39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5" y="44"/>
                    <a:pt x="42" y="45"/>
                    <a:pt x="41" y="4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6" name="Freeform 72"/>
            <p:cNvSpPr>
              <a:spLocks/>
            </p:cNvSpPr>
            <p:nvPr userDrawn="1"/>
          </p:nvSpPr>
          <p:spPr bwMode="auto">
            <a:xfrm>
              <a:off x="7785101" y="2362202"/>
              <a:ext cx="92075" cy="49213"/>
            </a:xfrm>
            <a:custGeom>
              <a:avLst/>
              <a:gdLst>
                <a:gd name="T0" fmla="*/ 3 w 58"/>
                <a:gd name="T1" fmla="*/ 28 h 31"/>
                <a:gd name="T2" fmla="*/ 1 w 58"/>
                <a:gd name="T3" fmla="*/ 23 h 31"/>
                <a:gd name="T4" fmla="*/ 3 w 58"/>
                <a:gd name="T5" fmla="*/ 18 h 31"/>
                <a:gd name="T6" fmla="*/ 51 w 58"/>
                <a:gd name="T7" fmla="*/ 1 h 31"/>
                <a:gd name="T8" fmla="*/ 56 w 58"/>
                <a:gd name="T9" fmla="*/ 3 h 31"/>
                <a:gd name="T10" fmla="*/ 57 w 58"/>
                <a:gd name="T11" fmla="*/ 8 h 31"/>
                <a:gd name="T12" fmla="*/ 55 w 58"/>
                <a:gd name="T13" fmla="*/ 13 h 31"/>
                <a:gd name="T14" fmla="*/ 8 w 58"/>
                <a:gd name="T15" fmla="*/ 30 h 31"/>
                <a:gd name="T16" fmla="*/ 3 w 58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1">
                  <a:moveTo>
                    <a:pt x="3" y="28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1"/>
                    <a:pt x="1" y="19"/>
                    <a:pt x="3" y="18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5" y="1"/>
                    <a:pt x="56" y="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10"/>
                    <a:pt x="57" y="12"/>
                    <a:pt x="55" y="1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0"/>
                    <a:pt x="3" y="28"/>
                  </a:cubicBez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sp>
        <p:nvSpPr>
          <p:cNvPr id="78" name="Freeform 74"/>
          <p:cNvSpPr>
            <a:spLocks/>
          </p:cNvSpPr>
          <p:nvPr userDrawn="1"/>
        </p:nvSpPr>
        <p:spPr bwMode="auto">
          <a:xfrm>
            <a:off x="11325227" y="-1588"/>
            <a:ext cx="863600" cy="863600"/>
          </a:xfrm>
          <a:custGeom>
            <a:avLst/>
            <a:gdLst>
              <a:gd name="T0" fmla="*/ 544 w 544"/>
              <a:gd name="T1" fmla="*/ 544 h 544"/>
              <a:gd name="T2" fmla="*/ 544 w 544"/>
              <a:gd name="T3" fmla="*/ 0 h 544"/>
              <a:gd name="T4" fmla="*/ 0 w 544"/>
              <a:gd name="T5" fmla="*/ 0 h 544"/>
              <a:gd name="T6" fmla="*/ 544 w 544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544">
                <a:moveTo>
                  <a:pt x="544" y="544"/>
                </a:moveTo>
                <a:lnTo>
                  <a:pt x="544" y="0"/>
                </a:lnTo>
                <a:lnTo>
                  <a:pt x="0" y="0"/>
                </a:lnTo>
                <a:lnTo>
                  <a:pt x="544" y="544"/>
                </a:lnTo>
                <a:close/>
              </a:path>
            </a:pathLst>
          </a:custGeom>
          <a:solidFill>
            <a:srgbClr val="3B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79" name="Freeform 75"/>
          <p:cNvSpPr>
            <a:spLocks/>
          </p:cNvSpPr>
          <p:nvPr userDrawn="1"/>
        </p:nvSpPr>
        <p:spPr bwMode="auto">
          <a:xfrm>
            <a:off x="1" y="5902325"/>
            <a:ext cx="954088" cy="954088"/>
          </a:xfrm>
          <a:custGeom>
            <a:avLst/>
            <a:gdLst>
              <a:gd name="T0" fmla="*/ 0 w 601"/>
              <a:gd name="T1" fmla="*/ 0 h 601"/>
              <a:gd name="T2" fmla="*/ 0 w 601"/>
              <a:gd name="T3" fmla="*/ 601 h 601"/>
              <a:gd name="T4" fmla="*/ 601 w 601"/>
              <a:gd name="T5" fmla="*/ 601 h 601"/>
              <a:gd name="T6" fmla="*/ 0 w 601"/>
              <a:gd name="T7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1" h="601">
                <a:moveTo>
                  <a:pt x="0" y="0"/>
                </a:moveTo>
                <a:lnTo>
                  <a:pt x="0" y="601"/>
                </a:lnTo>
                <a:lnTo>
                  <a:pt x="601" y="601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80" name="Freeform 76"/>
          <p:cNvSpPr>
            <a:spLocks/>
          </p:cNvSpPr>
          <p:nvPr userDrawn="1"/>
        </p:nvSpPr>
        <p:spPr bwMode="auto">
          <a:xfrm>
            <a:off x="1" y="6196013"/>
            <a:ext cx="660400" cy="660400"/>
          </a:xfrm>
          <a:custGeom>
            <a:avLst/>
            <a:gdLst>
              <a:gd name="T0" fmla="*/ 0 w 416"/>
              <a:gd name="T1" fmla="*/ 0 h 416"/>
              <a:gd name="T2" fmla="*/ 0 w 416"/>
              <a:gd name="T3" fmla="*/ 416 h 416"/>
              <a:gd name="T4" fmla="*/ 416 w 416"/>
              <a:gd name="T5" fmla="*/ 416 h 416"/>
              <a:gd name="T6" fmla="*/ 0 w 416"/>
              <a:gd name="T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6" h="416">
                <a:moveTo>
                  <a:pt x="0" y="0"/>
                </a:moveTo>
                <a:lnTo>
                  <a:pt x="0" y="416"/>
                </a:lnTo>
                <a:lnTo>
                  <a:pt x="416" y="416"/>
                </a:lnTo>
                <a:lnTo>
                  <a:pt x="0" y="0"/>
                </a:lnTo>
                <a:close/>
              </a:path>
            </a:pathLst>
          </a:custGeom>
          <a:solidFill>
            <a:srgbClr val="3B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2E5006A9-93DC-54FD-816D-35B832038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015" y="1756038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AF7CE102-5D02-471D-F42F-D81A81E072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723" y="-28083"/>
            <a:ext cx="2282844" cy="22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3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2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5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6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5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64" r:id="rId5"/>
    <p:sldLayoutId id="2147483661" r:id="rId6"/>
    <p:sldLayoutId id="2147483665" r:id="rId7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3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126163" y="3176106"/>
            <a:ext cx="5394325" cy="558799"/>
          </a:xfrm>
        </p:spPr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126163" y="2207910"/>
            <a:ext cx="5394325" cy="9636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126166" y="4374217"/>
            <a:ext cx="5394322" cy="2483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126166" y="4622588"/>
            <a:ext cx="5394322" cy="2483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06240" y="3008618"/>
            <a:ext cx="7314248" cy="656792"/>
          </a:xfrm>
        </p:spPr>
        <p:txBody>
          <a:bodyPr/>
          <a:lstStyle/>
          <a:p>
            <a:r>
              <a:rPr lang="zh-CN" altLang="en-US"/>
              <a:t>关键技术与</a:t>
            </a:r>
            <a:r>
              <a:rPr lang="zh-CN" altLang="en-US" dirty="0"/>
              <a:t>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206240" y="3665410"/>
            <a:ext cx="7314248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2032927" y="2735582"/>
            <a:ext cx="700820" cy="9298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76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ṡļïḍe"/>
          <p:cNvSpPr>
            <a:spLocks/>
          </p:cNvSpPr>
          <p:nvPr/>
        </p:nvSpPr>
        <p:spPr bwMode="auto">
          <a:xfrm flipH="1">
            <a:off x="2006210" y="2800840"/>
            <a:ext cx="692494" cy="447015"/>
          </a:xfrm>
          <a:custGeom>
            <a:avLst/>
            <a:gdLst/>
            <a:ahLst/>
            <a:cxnLst>
              <a:cxn ang="0">
                <a:pos x="474" y="335"/>
              </a:cxn>
              <a:cxn ang="0">
                <a:pos x="525" y="323"/>
              </a:cxn>
              <a:cxn ang="0">
                <a:pos x="512" y="270"/>
              </a:cxn>
              <a:cxn ang="0">
                <a:pos x="61" y="10"/>
              </a:cxn>
              <a:cxn ang="0">
                <a:pos x="11" y="22"/>
              </a:cxn>
              <a:cxn ang="0">
                <a:pos x="23" y="75"/>
              </a:cxn>
              <a:cxn ang="0">
                <a:pos x="474" y="335"/>
              </a:cxn>
            </a:cxnLst>
            <a:rect l="0" t="0" r="r" b="b"/>
            <a:pathLst>
              <a:path w="535" h="345">
                <a:moveTo>
                  <a:pt x="474" y="335"/>
                </a:moveTo>
                <a:cubicBezTo>
                  <a:pt x="492" y="345"/>
                  <a:pt x="514" y="341"/>
                  <a:pt x="525" y="323"/>
                </a:cubicBezTo>
                <a:cubicBezTo>
                  <a:pt x="535" y="305"/>
                  <a:pt x="530" y="281"/>
                  <a:pt x="512" y="270"/>
                </a:cubicBezTo>
                <a:cubicBezTo>
                  <a:pt x="61" y="10"/>
                  <a:pt x="61" y="10"/>
                  <a:pt x="61" y="10"/>
                </a:cubicBezTo>
                <a:cubicBezTo>
                  <a:pt x="43" y="0"/>
                  <a:pt x="21" y="5"/>
                  <a:pt x="11" y="22"/>
                </a:cubicBezTo>
                <a:cubicBezTo>
                  <a:pt x="0" y="40"/>
                  <a:pt x="5" y="64"/>
                  <a:pt x="23" y="75"/>
                </a:cubicBezTo>
                <a:lnTo>
                  <a:pt x="474" y="3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ŝlïḓê"/>
          <p:cNvSpPr>
            <a:spLocks/>
          </p:cNvSpPr>
          <p:nvPr/>
        </p:nvSpPr>
        <p:spPr bwMode="auto">
          <a:xfrm flipH="1">
            <a:off x="2078944" y="2925095"/>
            <a:ext cx="692494" cy="447015"/>
          </a:xfrm>
          <a:custGeom>
            <a:avLst/>
            <a:gdLst/>
            <a:ahLst/>
            <a:cxnLst>
              <a:cxn ang="0">
                <a:pos x="24" y="76"/>
              </a:cxn>
              <a:cxn ang="0">
                <a:pos x="474" y="336"/>
              </a:cxn>
              <a:cxn ang="0">
                <a:pos x="525" y="323"/>
              </a:cxn>
              <a:cxn ang="0">
                <a:pos x="512" y="271"/>
              </a:cxn>
              <a:cxn ang="0">
                <a:pos x="61" y="11"/>
              </a:cxn>
              <a:cxn ang="0">
                <a:pos x="11" y="23"/>
              </a:cxn>
              <a:cxn ang="0">
                <a:pos x="24" y="76"/>
              </a:cxn>
            </a:cxnLst>
            <a:rect l="0" t="0" r="r" b="b"/>
            <a:pathLst>
              <a:path w="535" h="346">
                <a:moveTo>
                  <a:pt x="24" y="76"/>
                </a:moveTo>
                <a:cubicBezTo>
                  <a:pt x="474" y="336"/>
                  <a:pt x="474" y="336"/>
                  <a:pt x="474" y="336"/>
                </a:cubicBezTo>
                <a:cubicBezTo>
                  <a:pt x="492" y="346"/>
                  <a:pt x="514" y="341"/>
                  <a:pt x="525" y="323"/>
                </a:cubicBezTo>
                <a:cubicBezTo>
                  <a:pt x="535" y="306"/>
                  <a:pt x="530" y="281"/>
                  <a:pt x="512" y="271"/>
                </a:cubicBezTo>
                <a:cubicBezTo>
                  <a:pt x="61" y="11"/>
                  <a:pt x="61" y="11"/>
                  <a:pt x="61" y="11"/>
                </a:cubicBezTo>
                <a:cubicBezTo>
                  <a:pt x="43" y="0"/>
                  <a:pt x="21" y="5"/>
                  <a:pt x="11" y="23"/>
                </a:cubicBezTo>
                <a:cubicBezTo>
                  <a:pt x="0" y="41"/>
                  <a:pt x="6" y="65"/>
                  <a:pt x="24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ṧ1îḋê"/>
          <p:cNvSpPr>
            <a:spLocks/>
          </p:cNvSpPr>
          <p:nvPr/>
        </p:nvSpPr>
        <p:spPr bwMode="auto">
          <a:xfrm flipH="1">
            <a:off x="2139557" y="3050865"/>
            <a:ext cx="1384988" cy="1962320"/>
          </a:xfrm>
          <a:custGeom>
            <a:avLst/>
            <a:gdLst/>
            <a:ahLst/>
            <a:cxnLst>
              <a:cxn ang="0">
                <a:pos x="1068" y="298"/>
              </a:cxn>
              <a:cxn ang="0">
                <a:pos x="1058" y="284"/>
              </a:cxn>
              <a:cxn ang="0">
                <a:pos x="1038" y="271"/>
              </a:cxn>
              <a:cxn ang="0">
                <a:pos x="587" y="11"/>
              </a:cxn>
              <a:cxn ang="0">
                <a:pos x="567" y="3"/>
              </a:cxn>
              <a:cxn ang="0">
                <a:pos x="536" y="17"/>
              </a:cxn>
              <a:cxn ang="0">
                <a:pos x="24" y="903"/>
              </a:cxn>
              <a:cxn ang="0">
                <a:pos x="24" y="903"/>
              </a:cxn>
              <a:cxn ang="0">
                <a:pos x="1" y="1456"/>
              </a:cxn>
              <a:cxn ang="0">
                <a:pos x="29" y="1507"/>
              </a:cxn>
              <a:cxn ang="0">
                <a:pos x="87" y="1506"/>
              </a:cxn>
              <a:cxn ang="0">
                <a:pos x="554" y="1209"/>
              </a:cxn>
              <a:cxn ang="0">
                <a:pos x="554" y="1209"/>
              </a:cxn>
              <a:cxn ang="0">
                <a:pos x="1066" y="323"/>
              </a:cxn>
              <a:cxn ang="0">
                <a:pos x="1069" y="304"/>
              </a:cxn>
              <a:cxn ang="0">
                <a:pos x="1068" y="298"/>
              </a:cxn>
              <a:cxn ang="0">
                <a:pos x="509" y="1167"/>
              </a:cxn>
              <a:cxn ang="0">
                <a:pos x="509" y="1167"/>
              </a:cxn>
              <a:cxn ang="0">
                <a:pos x="195" y="1367"/>
              </a:cxn>
              <a:cxn ang="0">
                <a:pos x="194" y="1366"/>
              </a:cxn>
              <a:cxn ang="0">
                <a:pos x="142" y="1310"/>
              </a:cxn>
              <a:cxn ang="0">
                <a:pos x="68" y="1289"/>
              </a:cxn>
              <a:cxn ang="0">
                <a:pos x="68" y="1289"/>
              </a:cxn>
              <a:cxn ang="0">
                <a:pos x="83" y="921"/>
              </a:cxn>
              <a:cxn ang="0">
                <a:pos x="83" y="921"/>
              </a:cxn>
              <a:cxn ang="0">
                <a:pos x="87" y="914"/>
              </a:cxn>
              <a:cxn ang="0">
                <a:pos x="87" y="914"/>
              </a:cxn>
              <a:cxn ang="0">
                <a:pos x="229" y="896"/>
              </a:cxn>
              <a:cxn ang="0">
                <a:pos x="237" y="898"/>
              </a:cxn>
              <a:cxn ang="0">
                <a:pos x="241" y="905"/>
              </a:cxn>
              <a:cxn ang="0">
                <a:pos x="255" y="1023"/>
              </a:cxn>
              <a:cxn ang="0">
                <a:pos x="281" y="1063"/>
              </a:cxn>
              <a:cxn ang="0">
                <a:pos x="281" y="1063"/>
              </a:cxn>
              <a:cxn ang="0">
                <a:pos x="328" y="1067"/>
              </a:cxn>
              <a:cxn ang="0">
                <a:pos x="446" y="1021"/>
              </a:cxn>
              <a:cxn ang="0">
                <a:pos x="457" y="1025"/>
              </a:cxn>
              <a:cxn ang="0">
                <a:pos x="513" y="1161"/>
              </a:cxn>
              <a:cxn ang="0">
                <a:pos x="513" y="1161"/>
              </a:cxn>
              <a:cxn ang="0">
                <a:pos x="509" y="1167"/>
              </a:cxn>
              <a:cxn ang="0">
                <a:pos x="538" y="1117"/>
              </a:cxn>
              <a:cxn ang="0">
                <a:pos x="538" y="1117"/>
              </a:cxn>
              <a:cxn ang="0">
                <a:pos x="494" y="1010"/>
              </a:cxn>
              <a:cxn ang="0">
                <a:pos x="432" y="984"/>
              </a:cxn>
              <a:cxn ang="0">
                <a:pos x="314" y="1030"/>
              </a:cxn>
              <a:cxn ang="0">
                <a:pos x="301" y="1029"/>
              </a:cxn>
              <a:cxn ang="0">
                <a:pos x="294" y="1018"/>
              </a:cxn>
              <a:cxn ang="0">
                <a:pos x="280" y="901"/>
              </a:cxn>
              <a:cxn ang="0">
                <a:pos x="267" y="872"/>
              </a:cxn>
              <a:cxn ang="0">
                <a:pos x="224" y="856"/>
              </a:cxn>
              <a:cxn ang="0">
                <a:pos x="113" y="871"/>
              </a:cxn>
              <a:cxn ang="0">
                <a:pos x="112" y="870"/>
              </a:cxn>
              <a:cxn ang="0">
                <a:pos x="566" y="85"/>
              </a:cxn>
              <a:cxn ang="0">
                <a:pos x="566" y="85"/>
              </a:cxn>
              <a:cxn ang="0">
                <a:pos x="992" y="331"/>
              </a:cxn>
              <a:cxn ang="0">
                <a:pos x="992" y="331"/>
              </a:cxn>
              <a:cxn ang="0">
                <a:pos x="538" y="1117"/>
              </a:cxn>
            </a:cxnLst>
            <a:rect l="0" t="0" r="r" b="b"/>
            <a:pathLst>
              <a:path w="1070" h="1517">
                <a:moveTo>
                  <a:pt x="1068" y="298"/>
                </a:moveTo>
                <a:cubicBezTo>
                  <a:pt x="1066" y="293"/>
                  <a:pt x="1063" y="288"/>
                  <a:pt x="1058" y="284"/>
                </a:cubicBezTo>
                <a:cubicBezTo>
                  <a:pt x="1053" y="280"/>
                  <a:pt x="1046" y="275"/>
                  <a:pt x="1038" y="271"/>
                </a:cubicBezTo>
                <a:cubicBezTo>
                  <a:pt x="587" y="11"/>
                  <a:pt x="587" y="11"/>
                  <a:pt x="587" y="11"/>
                </a:cubicBezTo>
                <a:cubicBezTo>
                  <a:pt x="580" y="6"/>
                  <a:pt x="573" y="4"/>
                  <a:pt x="567" y="3"/>
                </a:cubicBezTo>
                <a:cubicBezTo>
                  <a:pt x="555" y="0"/>
                  <a:pt x="542" y="6"/>
                  <a:pt x="536" y="17"/>
                </a:cubicBezTo>
                <a:cubicBezTo>
                  <a:pt x="24" y="903"/>
                  <a:pt x="24" y="903"/>
                  <a:pt x="24" y="903"/>
                </a:cubicBezTo>
                <a:cubicBezTo>
                  <a:pt x="24" y="903"/>
                  <a:pt x="24" y="903"/>
                  <a:pt x="24" y="903"/>
                </a:cubicBezTo>
                <a:cubicBezTo>
                  <a:pt x="1" y="1456"/>
                  <a:pt x="1" y="1456"/>
                  <a:pt x="1" y="1456"/>
                </a:cubicBezTo>
                <a:cubicBezTo>
                  <a:pt x="0" y="1477"/>
                  <a:pt x="11" y="1496"/>
                  <a:pt x="29" y="1507"/>
                </a:cubicBezTo>
                <a:cubicBezTo>
                  <a:pt x="47" y="1517"/>
                  <a:pt x="70" y="1517"/>
                  <a:pt x="87" y="1506"/>
                </a:cubicBezTo>
                <a:cubicBezTo>
                  <a:pt x="554" y="1209"/>
                  <a:pt x="554" y="1209"/>
                  <a:pt x="554" y="1209"/>
                </a:cubicBezTo>
                <a:cubicBezTo>
                  <a:pt x="554" y="1209"/>
                  <a:pt x="554" y="1209"/>
                  <a:pt x="554" y="1209"/>
                </a:cubicBezTo>
                <a:cubicBezTo>
                  <a:pt x="1066" y="323"/>
                  <a:pt x="1066" y="323"/>
                  <a:pt x="1066" y="323"/>
                </a:cubicBezTo>
                <a:cubicBezTo>
                  <a:pt x="1069" y="317"/>
                  <a:pt x="1070" y="311"/>
                  <a:pt x="1069" y="304"/>
                </a:cubicBezTo>
                <a:cubicBezTo>
                  <a:pt x="1069" y="302"/>
                  <a:pt x="1069" y="300"/>
                  <a:pt x="1068" y="298"/>
                </a:cubicBezTo>
                <a:close/>
                <a:moveTo>
                  <a:pt x="509" y="1167"/>
                </a:moveTo>
                <a:cubicBezTo>
                  <a:pt x="509" y="1167"/>
                  <a:pt x="509" y="1167"/>
                  <a:pt x="509" y="1167"/>
                </a:cubicBezTo>
                <a:cubicBezTo>
                  <a:pt x="195" y="1367"/>
                  <a:pt x="195" y="1367"/>
                  <a:pt x="195" y="1367"/>
                </a:cubicBezTo>
                <a:cubicBezTo>
                  <a:pt x="194" y="1366"/>
                  <a:pt x="194" y="1366"/>
                  <a:pt x="194" y="1366"/>
                </a:cubicBezTo>
                <a:cubicBezTo>
                  <a:pt x="179" y="1342"/>
                  <a:pt x="158" y="1320"/>
                  <a:pt x="142" y="1310"/>
                </a:cubicBezTo>
                <a:cubicBezTo>
                  <a:pt x="124" y="1300"/>
                  <a:pt x="95" y="1292"/>
                  <a:pt x="68" y="1289"/>
                </a:cubicBezTo>
                <a:cubicBezTo>
                  <a:pt x="68" y="1289"/>
                  <a:pt x="68" y="1289"/>
                  <a:pt x="68" y="1289"/>
                </a:cubicBezTo>
                <a:cubicBezTo>
                  <a:pt x="83" y="921"/>
                  <a:pt x="83" y="921"/>
                  <a:pt x="83" y="921"/>
                </a:cubicBezTo>
                <a:cubicBezTo>
                  <a:pt x="83" y="921"/>
                  <a:pt x="83" y="921"/>
                  <a:pt x="83" y="921"/>
                </a:cubicBezTo>
                <a:cubicBezTo>
                  <a:pt x="87" y="914"/>
                  <a:pt x="87" y="914"/>
                  <a:pt x="87" y="914"/>
                </a:cubicBezTo>
                <a:cubicBezTo>
                  <a:pt x="87" y="914"/>
                  <a:pt x="87" y="914"/>
                  <a:pt x="87" y="914"/>
                </a:cubicBezTo>
                <a:cubicBezTo>
                  <a:pt x="229" y="896"/>
                  <a:pt x="229" y="896"/>
                  <a:pt x="229" y="896"/>
                </a:cubicBezTo>
                <a:cubicBezTo>
                  <a:pt x="233" y="896"/>
                  <a:pt x="235" y="897"/>
                  <a:pt x="237" y="898"/>
                </a:cubicBezTo>
                <a:cubicBezTo>
                  <a:pt x="238" y="899"/>
                  <a:pt x="240" y="901"/>
                  <a:pt x="241" y="905"/>
                </a:cubicBezTo>
                <a:cubicBezTo>
                  <a:pt x="255" y="1023"/>
                  <a:pt x="255" y="1023"/>
                  <a:pt x="255" y="1023"/>
                </a:cubicBezTo>
                <a:cubicBezTo>
                  <a:pt x="257" y="1040"/>
                  <a:pt x="266" y="1054"/>
                  <a:pt x="281" y="1063"/>
                </a:cubicBezTo>
                <a:cubicBezTo>
                  <a:pt x="281" y="1063"/>
                  <a:pt x="281" y="1063"/>
                  <a:pt x="281" y="1063"/>
                </a:cubicBezTo>
                <a:cubicBezTo>
                  <a:pt x="296" y="1072"/>
                  <a:pt x="313" y="1073"/>
                  <a:pt x="328" y="1067"/>
                </a:cubicBezTo>
                <a:cubicBezTo>
                  <a:pt x="446" y="1021"/>
                  <a:pt x="446" y="1021"/>
                  <a:pt x="446" y="1021"/>
                </a:cubicBezTo>
                <a:cubicBezTo>
                  <a:pt x="450" y="1019"/>
                  <a:pt x="455" y="1021"/>
                  <a:pt x="457" y="1025"/>
                </a:cubicBezTo>
                <a:cubicBezTo>
                  <a:pt x="513" y="1161"/>
                  <a:pt x="513" y="1161"/>
                  <a:pt x="513" y="1161"/>
                </a:cubicBezTo>
                <a:cubicBezTo>
                  <a:pt x="513" y="1161"/>
                  <a:pt x="513" y="1161"/>
                  <a:pt x="513" y="1161"/>
                </a:cubicBezTo>
                <a:lnTo>
                  <a:pt x="509" y="1167"/>
                </a:lnTo>
                <a:close/>
                <a:moveTo>
                  <a:pt x="538" y="1117"/>
                </a:moveTo>
                <a:cubicBezTo>
                  <a:pt x="538" y="1117"/>
                  <a:pt x="538" y="1117"/>
                  <a:pt x="538" y="1117"/>
                </a:cubicBezTo>
                <a:cubicBezTo>
                  <a:pt x="494" y="1010"/>
                  <a:pt x="494" y="1010"/>
                  <a:pt x="494" y="1010"/>
                </a:cubicBezTo>
                <a:cubicBezTo>
                  <a:pt x="484" y="986"/>
                  <a:pt x="456" y="974"/>
                  <a:pt x="432" y="984"/>
                </a:cubicBezTo>
                <a:cubicBezTo>
                  <a:pt x="314" y="1030"/>
                  <a:pt x="314" y="1030"/>
                  <a:pt x="314" y="1030"/>
                </a:cubicBezTo>
                <a:cubicBezTo>
                  <a:pt x="308" y="1032"/>
                  <a:pt x="303" y="1030"/>
                  <a:pt x="301" y="1029"/>
                </a:cubicBezTo>
                <a:cubicBezTo>
                  <a:pt x="299" y="1027"/>
                  <a:pt x="295" y="1024"/>
                  <a:pt x="294" y="1018"/>
                </a:cubicBezTo>
                <a:cubicBezTo>
                  <a:pt x="280" y="901"/>
                  <a:pt x="280" y="901"/>
                  <a:pt x="280" y="901"/>
                </a:cubicBezTo>
                <a:cubicBezTo>
                  <a:pt x="279" y="891"/>
                  <a:pt x="275" y="880"/>
                  <a:pt x="267" y="872"/>
                </a:cubicBezTo>
                <a:cubicBezTo>
                  <a:pt x="256" y="860"/>
                  <a:pt x="240" y="854"/>
                  <a:pt x="224" y="856"/>
                </a:cubicBezTo>
                <a:cubicBezTo>
                  <a:pt x="113" y="871"/>
                  <a:pt x="113" y="871"/>
                  <a:pt x="113" y="871"/>
                </a:cubicBezTo>
                <a:cubicBezTo>
                  <a:pt x="112" y="871"/>
                  <a:pt x="112" y="871"/>
                  <a:pt x="112" y="870"/>
                </a:cubicBezTo>
                <a:cubicBezTo>
                  <a:pt x="566" y="85"/>
                  <a:pt x="566" y="85"/>
                  <a:pt x="566" y="85"/>
                </a:cubicBezTo>
                <a:cubicBezTo>
                  <a:pt x="566" y="85"/>
                  <a:pt x="566" y="85"/>
                  <a:pt x="566" y="85"/>
                </a:cubicBezTo>
                <a:cubicBezTo>
                  <a:pt x="992" y="331"/>
                  <a:pt x="992" y="331"/>
                  <a:pt x="992" y="331"/>
                </a:cubicBezTo>
                <a:cubicBezTo>
                  <a:pt x="992" y="331"/>
                  <a:pt x="992" y="331"/>
                  <a:pt x="992" y="331"/>
                </a:cubicBezTo>
                <a:lnTo>
                  <a:pt x="538" y="1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$ļïḑê"/>
          <p:cNvSpPr>
            <a:spLocks/>
          </p:cNvSpPr>
          <p:nvPr/>
        </p:nvSpPr>
        <p:spPr bwMode="auto">
          <a:xfrm flipH="1">
            <a:off x="877308" y="1956815"/>
            <a:ext cx="245479" cy="133347"/>
          </a:xfrm>
          <a:custGeom>
            <a:avLst/>
            <a:gdLst/>
            <a:ahLst/>
            <a:cxnLst>
              <a:cxn ang="0">
                <a:pos x="33" y="33"/>
              </a:cxn>
              <a:cxn ang="0">
                <a:pos x="5" y="76"/>
              </a:cxn>
              <a:cxn ang="0">
                <a:pos x="51" y="99"/>
              </a:cxn>
              <a:cxn ang="0">
                <a:pos x="155" y="71"/>
              </a:cxn>
              <a:cxn ang="0">
                <a:pos x="184" y="28"/>
              </a:cxn>
              <a:cxn ang="0">
                <a:pos x="138" y="5"/>
              </a:cxn>
              <a:cxn ang="0">
                <a:pos x="33" y="33"/>
              </a:cxn>
            </a:cxnLst>
            <a:rect l="0" t="0" r="r" b="b"/>
            <a:pathLst>
              <a:path w="189" h="104">
                <a:moveTo>
                  <a:pt x="33" y="33"/>
                </a:moveTo>
                <a:cubicBezTo>
                  <a:pt x="13" y="39"/>
                  <a:pt x="0" y="58"/>
                  <a:pt x="5" y="76"/>
                </a:cubicBezTo>
                <a:cubicBezTo>
                  <a:pt x="10" y="94"/>
                  <a:pt x="31" y="104"/>
                  <a:pt x="51" y="99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76" y="65"/>
                  <a:pt x="189" y="46"/>
                  <a:pt x="184" y="28"/>
                </a:cubicBezTo>
                <a:cubicBezTo>
                  <a:pt x="179" y="10"/>
                  <a:pt x="158" y="0"/>
                  <a:pt x="138" y="5"/>
                </a:cubicBezTo>
                <a:lnTo>
                  <a:pt x="33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ṡḻîḋé"/>
          <p:cNvSpPr>
            <a:spLocks/>
          </p:cNvSpPr>
          <p:nvPr/>
        </p:nvSpPr>
        <p:spPr bwMode="auto">
          <a:xfrm flipH="1">
            <a:off x="2077429" y="1241591"/>
            <a:ext cx="134862" cy="243964"/>
          </a:xfrm>
          <a:custGeom>
            <a:avLst/>
            <a:gdLst/>
            <a:ahLst/>
            <a:cxnLst>
              <a:cxn ang="0">
                <a:pos x="99" y="138"/>
              </a:cxn>
              <a:cxn ang="0">
                <a:pos x="76" y="184"/>
              </a:cxn>
              <a:cxn ang="0">
                <a:pos x="33" y="155"/>
              </a:cxn>
              <a:cxn ang="0">
                <a:pos x="5" y="51"/>
              </a:cxn>
              <a:cxn ang="0">
                <a:pos x="28" y="5"/>
              </a:cxn>
              <a:cxn ang="0">
                <a:pos x="71" y="33"/>
              </a:cxn>
              <a:cxn ang="0">
                <a:pos x="99" y="138"/>
              </a:cxn>
            </a:cxnLst>
            <a:rect l="0" t="0" r="r" b="b"/>
            <a:pathLst>
              <a:path w="104" h="189">
                <a:moveTo>
                  <a:pt x="99" y="138"/>
                </a:moveTo>
                <a:cubicBezTo>
                  <a:pt x="104" y="158"/>
                  <a:pt x="94" y="179"/>
                  <a:pt x="76" y="184"/>
                </a:cubicBezTo>
                <a:cubicBezTo>
                  <a:pt x="58" y="189"/>
                  <a:pt x="39" y="176"/>
                  <a:pt x="33" y="155"/>
                </a:cubicBezTo>
                <a:cubicBezTo>
                  <a:pt x="5" y="51"/>
                  <a:pt x="5" y="51"/>
                  <a:pt x="5" y="51"/>
                </a:cubicBezTo>
                <a:cubicBezTo>
                  <a:pt x="0" y="31"/>
                  <a:pt x="10" y="10"/>
                  <a:pt x="28" y="5"/>
                </a:cubicBezTo>
                <a:cubicBezTo>
                  <a:pt x="46" y="0"/>
                  <a:pt x="65" y="13"/>
                  <a:pt x="71" y="33"/>
                </a:cubicBezTo>
                <a:lnTo>
                  <a:pt x="99" y="1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$ľïḑè"/>
          <p:cNvSpPr>
            <a:spLocks/>
          </p:cNvSpPr>
          <p:nvPr/>
        </p:nvSpPr>
        <p:spPr bwMode="auto">
          <a:xfrm flipH="1">
            <a:off x="1616777" y="3026620"/>
            <a:ext cx="134862" cy="243964"/>
          </a:xfrm>
          <a:custGeom>
            <a:avLst/>
            <a:gdLst/>
            <a:ahLst/>
            <a:cxnLst>
              <a:cxn ang="0">
                <a:pos x="5" y="51"/>
              </a:cxn>
              <a:cxn ang="0">
                <a:pos x="28" y="5"/>
              </a:cxn>
              <a:cxn ang="0">
                <a:pos x="71" y="33"/>
              </a:cxn>
              <a:cxn ang="0">
                <a:pos x="99" y="137"/>
              </a:cxn>
              <a:cxn ang="0">
                <a:pos x="76" y="183"/>
              </a:cxn>
              <a:cxn ang="0">
                <a:pos x="33" y="155"/>
              </a:cxn>
              <a:cxn ang="0">
                <a:pos x="5" y="51"/>
              </a:cxn>
            </a:cxnLst>
            <a:rect l="0" t="0" r="r" b="b"/>
            <a:pathLst>
              <a:path w="104" h="188">
                <a:moveTo>
                  <a:pt x="5" y="51"/>
                </a:moveTo>
                <a:cubicBezTo>
                  <a:pt x="0" y="30"/>
                  <a:pt x="10" y="10"/>
                  <a:pt x="28" y="5"/>
                </a:cubicBezTo>
                <a:cubicBezTo>
                  <a:pt x="46" y="0"/>
                  <a:pt x="65" y="13"/>
                  <a:pt x="71" y="33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4" y="158"/>
                  <a:pt x="94" y="179"/>
                  <a:pt x="76" y="183"/>
                </a:cubicBezTo>
                <a:cubicBezTo>
                  <a:pt x="58" y="188"/>
                  <a:pt x="39" y="175"/>
                  <a:pt x="33" y="155"/>
                </a:cubicBezTo>
                <a:lnTo>
                  <a:pt x="5" y="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îṩḻidè"/>
          <p:cNvSpPr>
            <a:spLocks/>
          </p:cNvSpPr>
          <p:nvPr/>
        </p:nvSpPr>
        <p:spPr bwMode="auto">
          <a:xfrm flipH="1">
            <a:off x="2660821" y="2446258"/>
            <a:ext cx="245479" cy="136377"/>
          </a:xfrm>
          <a:custGeom>
            <a:avLst/>
            <a:gdLst/>
            <a:ahLst/>
            <a:cxnLst>
              <a:cxn ang="0">
                <a:pos x="155" y="72"/>
              </a:cxn>
              <a:cxn ang="0">
                <a:pos x="184" y="29"/>
              </a:cxn>
              <a:cxn ang="0">
                <a:pos x="138" y="6"/>
              </a:cxn>
              <a:cxn ang="0">
                <a:pos x="34" y="34"/>
              </a:cxn>
              <a:cxn ang="0">
                <a:pos x="5" y="77"/>
              </a:cxn>
              <a:cxn ang="0">
                <a:pos x="51" y="99"/>
              </a:cxn>
              <a:cxn ang="0">
                <a:pos x="155" y="72"/>
              </a:cxn>
            </a:cxnLst>
            <a:rect l="0" t="0" r="r" b="b"/>
            <a:pathLst>
              <a:path w="189" h="105">
                <a:moveTo>
                  <a:pt x="155" y="72"/>
                </a:moveTo>
                <a:cubicBezTo>
                  <a:pt x="176" y="66"/>
                  <a:pt x="189" y="47"/>
                  <a:pt x="184" y="29"/>
                </a:cubicBezTo>
                <a:cubicBezTo>
                  <a:pt x="179" y="11"/>
                  <a:pt x="158" y="0"/>
                  <a:pt x="138" y="6"/>
                </a:cubicBezTo>
                <a:cubicBezTo>
                  <a:pt x="34" y="34"/>
                  <a:pt x="34" y="34"/>
                  <a:pt x="34" y="34"/>
                </a:cubicBezTo>
                <a:cubicBezTo>
                  <a:pt x="13" y="39"/>
                  <a:pt x="0" y="59"/>
                  <a:pt x="5" y="77"/>
                </a:cubicBezTo>
                <a:cubicBezTo>
                  <a:pt x="10" y="95"/>
                  <a:pt x="31" y="105"/>
                  <a:pt x="51" y="99"/>
                </a:cubicBezTo>
                <a:lnTo>
                  <a:pt x="155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ṡľíḋé"/>
          <p:cNvSpPr>
            <a:spLocks/>
          </p:cNvSpPr>
          <p:nvPr/>
        </p:nvSpPr>
        <p:spPr bwMode="auto">
          <a:xfrm flipH="1">
            <a:off x="1328869" y="1318872"/>
            <a:ext cx="174260" cy="231842"/>
          </a:xfrm>
          <a:custGeom>
            <a:avLst/>
            <a:gdLst/>
            <a:ahLst/>
            <a:cxnLst>
              <a:cxn ang="0">
                <a:pos x="10" y="119"/>
              </a:cxn>
              <a:cxn ang="0">
                <a:pos x="21" y="170"/>
              </a:cxn>
              <a:cxn ang="0">
                <a:pos x="69" y="153"/>
              </a:cxn>
              <a:cxn ang="0">
                <a:pos x="123" y="60"/>
              </a:cxn>
              <a:cxn ang="0">
                <a:pos x="113" y="9"/>
              </a:cxn>
              <a:cxn ang="0">
                <a:pos x="64" y="26"/>
              </a:cxn>
              <a:cxn ang="0">
                <a:pos x="10" y="119"/>
              </a:cxn>
            </a:cxnLst>
            <a:rect l="0" t="0" r="r" b="b"/>
            <a:pathLst>
              <a:path w="134" h="179">
                <a:moveTo>
                  <a:pt x="10" y="119"/>
                </a:moveTo>
                <a:cubicBezTo>
                  <a:pt x="0" y="138"/>
                  <a:pt x="4" y="160"/>
                  <a:pt x="21" y="170"/>
                </a:cubicBezTo>
                <a:cubicBezTo>
                  <a:pt x="37" y="179"/>
                  <a:pt x="59" y="171"/>
                  <a:pt x="69" y="15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34" y="41"/>
                  <a:pt x="129" y="19"/>
                  <a:pt x="113" y="9"/>
                </a:cubicBezTo>
                <a:cubicBezTo>
                  <a:pt x="97" y="0"/>
                  <a:pt x="75" y="7"/>
                  <a:pt x="64" y="26"/>
                </a:cubicBezTo>
                <a:lnTo>
                  <a:pt x="10" y="1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ŝ1íḋé"/>
          <p:cNvSpPr>
            <a:spLocks/>
          </p:cNvSpPr>
          <p:nvPr/>
        </p:nvSpPr>
        <p:spPr bwMode="auto">
          <a:xfrm flipH="1">
            <a:off x="2592633" y="1776494"/>
            <a:ext cx="231842" cy="172745"/>
          </a:xfrm>
          <a:custGeom>
            <a:avLst/>
            <a:gdLst/>
            <a:ahLst/>
            <a:cxnLst>
              <a:cxn ang="0">
                <a:pos x="59" y="11"/>
              </a:cxn>
              <a:cxn ang="0">
                <a:pos x="9" y="21"/>
              </a:cxn>
              <a:cxn ang="0">
                <a:pos x="25" y="69"/>
              </a:cxn>
              <a:cxn ang="0">
                <a:pos x="119" y="123"/>
              </a:cxn>
              <a:cxn ang="0">
                <a:pos x="169" y="113"/>
              </a:cxn>
              <a:cxn ang="0">
                <a:pos x="153" y="65"/>
              </a:cxn>
              <a:cxn ang="0">
                <a:pos x="59" y="11"/>
              </a:cxn>
            </a:cxnLst>
            <a:rect l="0" t="0" r="r" b="b"/>
            <a:pathLst>
              <a:path w="179" h="134">
                <a:moveTo>
                  <a:pt x="59" y="11"/>
                </a:moveTo>
                <a:cubicBezTo>
                  <a:pt x="41" y="0"/>
                  <a:pt x="18" y="5"/>
                  <a:pt x="9" y="21"/>
                </a:cubicBezTo>
                <a:cubicBezTo>
                  <a:pt x="0" y="37"/>
                  <a:pt x="7" y="59"/>
                  <a:pt x="25" y="69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37" y="134"/>
                  <a:pt x="160" y="129"/>
                  <a:pt x="169" y="113"/>
                </a:cubicBezTo>
                <a:cubicBezTo>
                  <a:pt x="179" y="97"/>
                  <a:pt x="171" y="75"/>
                  <a:pt x="153" y="65"/>
                </a:cubicBezTo>
                <a:lnTo>
                  <a:pt x="59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śḷîḑe"/>
          <p:cNvSpPr>
            <a:spLocks/>
          </p:cNvSpPr>
          <p:nvPr/>
        </p:nvSpPr>
        <p:spPr bwMode="auto">
          <a:xfrm flipH="1">
            <a:off x="1042476" y="2672039"/>
            <a:ext cx="231842" cy="172745"/>
          </a:xfrm>
          <a:custGeom>
            <a:avLst/>
            <a:gdLst/>
            <a:ahLst/>
            <a:cxnLst>
              <a:cxn ang="0">
                <a:pos x="60" y="10"/>
              </a:cxn>
              <a:cxn ang="0">
                <a:pos x="9" y="21"/>
              </a:cxn>
              <a:cxn ang="0">
                <a:pos x="26" y="69"/>
              </a:cxn>
              <a:cxn ang="0">
                <a:pos x="119" y="123"/>
              </a:cxn>
              <a:cxn ang="0">
                <a:pos x="169" y="113"/>
              </a:cxn>
              <a:cxn ang="0">
                <a:pos x="153" y="64"/>
              </a:cxn>
              <a:cxn ang="0">
                <a:pos x="60" y="10"/>
              </a:cxn>
            </a:cxnLst>
            <a:rect l="0" t="0" r="r" b="b"/>
            <a:pathLst>
              <a:path w="179" h="134">
                <a:moveTo>
                  <a:pt x="60" y="10"/>
                </a:moveTo>
                <a:cubicBezTo>
                  <a:pt x="41" y="0"/>
                  <a:pt x="19" y="4"/>
                  <a:pt x="9" y="21"/>
                </a:cubicBezTo>
                <a:cubicBezTo>
                  <a:pt x="0" y="37"/>
                  <a:pt x="7" y="59"/>
                  <a:pt x="26" y="69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37" y="134"/>
                  <a:pt x="160" y="129"/>
                  <a:pt x="169" y="113"/>
                </a:cubicBezTo>
                <a:cubicBezTo>
                  <a:pt x="179" y="97"/>
                  <a:pt x="171" y="75"/>
                  <a:pt x="153" y="64"/>
                </a:cubicBezTo>
                <a:lnTo>
                  <a:pt x="6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ŝľîḍé"/>
          <p:cNvSpPr>
            <a:spLocks/>
          </p:cNvSpPr>
          <p:nvPr/>
        </p:nvSpPr>
        <p:spPr bwMode="auto">
          <a:xfrm flipH="1">
            <a:off x="1142486" y="1515861"/>
            <a:ext cx="1489544" cy="1624407"/>
          </a:xfrm>
          <a:custGeom>
            <a:avLst/>
            <a:gdLst/>
            <a:ahLst/>
            <a:cxnLst>
              <a:cxn ang="0">
                <a:pos x="510" y="1256"/>
              </a:cxn>
              <a:cxn ang="0">
                <a:pos x="0" y="961"/>
              </a:cxn>
              <a:cxn ang="0">
                <a:pos x="13" y="937"/>
              </a:cxn>
              <a:cxn ang="0">
                <a:pos x="32" y="713"/>
              </a:cxn>
              <a:cxn ang="0">
                <a:pos x="73" y="317"/>
              </a:cxn>
              <a:cxn ang="0">
                <a:pos x="373" y="37"/>
              </a:cxn>
              <a:cxn ang="0">
                <a:pos x="616" y="7"/>
              </a:cxn>
              <a:cxn ang="0">
                <a:pos x="848" y="77"/>
              </a:cxn>
              <a:cxn ang="0">
                <a:pos x="852" y="80"/>
              </a:cxn>
              <a:cxn ang="0">
                <a:pos x="853" y="80"/>
              </a:cxn>
              <a:cxn ang="0">
                <a:pos x="1029" y="245"/>
              </a:cxn>
              <a:cxn ang="0">
                <a:pos x="1125" y="470"/>
              </a:cxn>
              <a:cxn ang="0">
                <a:pos x="1032" y="870"/>
              </a:cxn>
              <a:cxn ang="0">
                <a:pos x="710" y="1104"/>
              </a:cxn>
              <a:cxn ang="0">
                <a:pos x="524" y="1232"/>
              </a:cxn>
              <a:cxn ang="0">
                <a:pos x="510" y="1256"/>
              </a:cxn>
              <a:cxn ang="0">
                <a:pos x="75" y="939"/>
              </a:cxn>
              <a:cxn ang="0">
                <a:pos x="492" y="1180"/>
              </a:cxn>
              <a:cxn ang="0">
                <a:pos x="686" y="1053"/>
              </a:cxn>
              <a:cxn ang="0">
                <a:pos x="987" y="836"/>
              </a:cxn>
              <a:cxn ang="0">
                <a:pos x="1069" y="481"/>
              </a:cxn>
              <a:cxn ang="0">
                <a:pos x="824" y="128"/>
              </a:cxn>
              <a:cxn ang="0">
                <a:pos x="820" y="126"/>
              </a:cxn>
              <a:cxn ang="0">
                <a:pos x="392" y="90"/>
              </a:cxn>
              <a:cxn ang="0">
                <a:pos x="125" y="339"/>
              </a:cxn>
              <a:cxn ang="0">
                <a:pos x="88" y="708"/>
              </a:cxn>
              <a:cxn ang="0">
                <a:pos x="75" y="939"/>
              </a:cxn>
            </a:cxnLst>
            <a:rect l="0" t="0" r="r" b="b"/>
            <a:pathLst>
              <a:path w="1152" h="1256">
                <a:moveTo>
                  <a:pt x="510" y="1256"/>
                </a:moveTo>
                <a:cubicBezTo>
                  <a:pt x="0" y="961"/>
                  <a:pt x="0" y="961"/>
                  <a:pt x="0" y="961"/>
                </a:cubicBezTo>
                <a:cubicBezTo>
                  <a:pt x="13" y="937"/>
                  <a:pt x="13" y="937"/>
                  <a:pt x="13" y="937"/>
                </a:cubicBezTo>
                <a:cubicBezTo>
                  <a:pt x="46" y="877"/>
                  <a:pt x="40" y="801"/>
                  <a:pt x="32" y="713"/>
                </a:cubicBezTo>
                <a:cubicBezTo>
                  <a:pt x="23" y="604"/>
                  <a:pt x="11" y="468"/>
                  <a:pt x="73" y="317"/>
                </a:cubicBezTo>
                <a:cubicBezTo>
                  <a:pt x="128" y="184"/>
                  <a:pt x="234" y="85"/>
                  <a:pt x="373" y="37"/>
                </a:cubicBezTo>
                <a:cubicBezTo>
                  <a:pt x="449" y="10"/>
                  <a:pt x="533" y="0"/>
                  <a:pt x="616" y="7"/>
                </a:cubicBezTo>
                <a:cubicBezTo>
                  <a:pt x="699" y="14"/>
                  <a:pt x="779" y="38"/>
                  <a:pt x="848" y="77"/>
                </a:cubicBezTo>
                <a:cubicBezTo>
                  <a:pt x="852" y="80"/>
                  <a:pt x="852" y="80"/>
                  <a:pt x="852" y="80"/>
                </a:cubicBezTo>
                <a:cubicBezTo>
                  <a:pt x="853" y="80"/>
                  <a:pt x="853" y="80"/>
                  <a:pt x="853" y="80"/>
                </a:cubicBezTo>
                <a:cubicBezTo>
                  <a:pt x="920" y="120"/>
                  <a:pt x="981" y="177"/>
                  <a:pt x="1029" y="245"/>
                </a:cubicBezTo>
                <a:cubicBezTo>
                  <a:pt x="1076" y="313"/>
                  <a:pt x="1109" y="391"/>
                  <a:pt x="1125" y="470"/>
                </a:cubicBezTo>
                <a:cubicBezTo>
                  <a:pt x="1152" y="615"/>
                  <a:pt x="1119" y="757"/>
                  <a:pt x="1032" y="870"/>
                </a:cubicBezTo>
                <a:cubicBezTo>
                  <a:pt x="932" y="1000"/>
                  <a:pt x="809" y="1057"/>
                  <a:pt x="710" y="1104"/>
                </a:cubicBezTo>
                <a:cubicBezTo>
                  <a:pt x="629" y="1141"/>
                  <a:pt x="560" y="1174"/>
                  <a:pt x="524" y="1232"/>
                </a:cubicBezTo>
                <a:lnTo>
                  <a:pt x="510" y="1256"/>
                </a:lnTo>
                <a:close/>
                <a:moveTo>
                  <a:pt x="75" y="939"/>
                </a:moveTo>
                <a:cubicBezTo>
                  <a:pt x="492" y="1180"/>
                  <a:pt x="492" y="1180"/>
                  <a:pt x="492" y="1180"/>
                </a:cubicBezTo>
                <a:cubicBezTo>
                  <a:pt x="538" y="1122"/>
                  <a:pt x="607" y="1090"/>
                  <a:pt x="686" y="1053"/>
                </a:cubicBezTo>
                <a:cubicBezTo>
                  <a:pt x="784" y="1007"/>
                  <a:pt x="896" y="955"/>
                  <a:pt x="987" y="836"/>
                </a:cubicBezTo>
                <a:cubicBezTo>
                  <a:pt x="1087" y="707"/>
                  <a:pt x="1087" y="572"/>
                  <a:pt x="1069" y="481"/>
                </a:cubicBezTo>
                <a:cubicBezTo>
                  <a:pt x="1042" y="337"/>
                  <a:pt x="948" y="201"/>
                  <a:pt x="824" y="128"/>
                </a:cubicBezTo>
                <a:cubicBezTo>
                  <a:pt x="820" y="126"/>
                  <a:pt x="820" y="126"/>
                  <a:pt x="820" y="126"/>
                </a:cubicBezTo>
                <a:cubicBezTo>
                  <a:pt x="695" y="55"/>
                  <a:pt x="530" y="41"/>
                  <a:pt x="392" y="90"/>
                </a:cubicBezTo>
                <a:cubicBezTo>
                  <a:pt x="304" y="120"/>
                  <a:pt x="187" y="188"/>
                  <a:pt x="125" y="339"/>
                </a:cubicBezTo>
                <a:cubicBezTo>
                  <a:pt x="68" y="477"/>
                  <a:pt x="79" y="600"/>
                  <a:pt x="88" y="708"/>
                </a:cubicBezTo>
                <a:cubicBezTo>
                  <a:pt x="96" y="795"/>
                  <a:pt x="102" y="871"/>
                  <a:pt x="75" y="9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ṩlïďê"/>
          <p:cNvSpPr>
            <a:spLocks/>
          </p:cNvSpPr>
          <p:nvPr/>
        </p:nvSpPr>
        <p:spPr bwMode="auto">
          <a:xfrm flipH="1">
            <a:off x="1286440" y="1799223"/>
            <a:ext cx="481867" cy="553086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16" y="171"/>
              </a:cxn>
              <a:cxn ang="0">
                <a:pos x="15" y="174"/>
              </a:cxn>
              <a:cxn ang="0">
                <a:pos x="4" y="267"/>
              </a:cxn>
              <a:cxn ang="0">
                <a:pos x="40" y="375"/>
              </a:cxn>
              <a:cxn ang="0">
                <a:pos x="44" y="375"/>
              </a:cxn>
              <a:cxn ang="0">
                <a:pos x="112" y="379"/>
              </a:cxn>
              <a:cxn ang="0">
                <a:pos x="149" y="332"/>
              </a:cxn>
              <a:cxn ang="0">
                <a:pos x="149" y="331"/>
              </a:cxn>
              <a:cxn ang="0">
                <a:pos x="148" y="330"/>
              </a:cxn>
              <a:cxn ang="0">
                <a:pos x="131" y="312"/>
              </a:cxn>
              <a:cxn ang="0">
                <a:pos x="134" y="301"/>
              </a:cxn>
              <a:cxn ang="0">
                <a:pos x="145" y="304"/>
              </a:cxn>
              <a:cxn ang="0">
                <a:pos x="192" y="323"/>
              </a:cxn>
              <a:cxn ang="0">
                <a:pos x="202" y="327"/>
              </a:cxn>
              <a:cxn ang="0">
                <a:pos x="197" y="337"/>
              </a:cxn>
              <a:cxn ang="0">
                <a:pos x="171" y="340"/>
              </a:cxn>
              <a:cxn ang="0">
                <a:pos x="137" y="391"/>
              </a:cxn>
              <a:cxn ang="0">
                <a:pos x="254" y="416"/>
              </a:cxn>
              <a:cxn ang="0">
                <a:pos x="319" y="366"/>
              </a:cxn>
              <a:cxn ang="0">
                <a:pos x="320" y="365"/>
              </a:cxn>
              <a:cxn ang="0">
                <a:pos x="312" y="237"/>
              </a:cxn>
              <a:cxn ang="0">
                <a:pos x="306" y="232"/>
              </a:cxn>
              <a:cxn ang="0">
                <a:pos x="307" y="226"/>
              </a:cxn>
              <a:cxn ang="0">
                <a:pos x="247" y="115"/>
              </a:cxn>
              <a:cxn ang="0">
                <a:pos x="227" y="149"/>
              </a:cxn>
              <a:cxn ang="0">
                <a:pos x="180" y="179"/>
              </a:cxn>
              <a:cxn ang="0">
                <a:pos x="108" y="171"/>
              </a:cxn>
              <a:cxn ang="0">
                <a:pos x="106" y="171"/>
              </a:cxn>
              <a:cxn ang="0">
                <a:pos x="104" y="169"/>
              </a:cxn>
              <a:cxn ang="0">
                <a:pos x="85" y="182"/>
              </a:cxn>
              <a:cxn ang="0">
                <a:pos x="78" y="181"/>
              </a:cxn>
              <a:cxn ang="0">
                <a:pos x="75" y="178"/>
              </a:cxn>
              <a:cxn ang="0">
                <a:pos x="79" y="168"/>
              </a:cxn>
              <a:cxn ang="0">
                <a:pos x="106" y="126"/>
              </a:cxn>
              <a:cxn ang="0">
                <a:pos x="114" y="118"/>
              </a:cxn>
              <a:cxn ang="0">
                <a:pos x="122" y="125"/>
              </a:cxn>
              <a:cxn ang="0">
                <a:pos x="118" y="150"/>
              </a:cxn>
              <a:cxn ang="0">
                <a:pos x="210" y="134"/>
              </a:cxn>
              <a:cxn ang="0">
                <a:pos x="229" y="96"/>
              </a:cxn>
              <a:cxn ang="0">
                <a:pos x="192" y="14"/>
              </a:cxn>
              <a:cxn ang="0">
                <a:pos x="164" y="4"/>
              </a:cxn>
              <a:cxn ang="0">
                <a:pos x="110" y="18"/>
              </a:cxn>
              <a:cxn ang="0">
                <a:pos x="90" y="42"/>
              </a:cxn>
            </a:cxnLst>
            <a:rect l="0" t="0" r="r" b="b"/>
            <a:pathLst>
              <a:path w="372" h="428">
                <a:moveTo>
                  <a:pt x="90" y="42"/>
                </a:moveTo>
                <a:cubicBezTo>
                  <a:pt x="16" y="171"/>
                  <a:pt x="16" y="171"/>
                  <a:pt x="16" y="171"/>
                </a:cubicBezTo>
                <a:cubicBezTo>
                  <a:pt x="16" y="172"/>
                  <a:pt x="16" y="173"/>
                  <a:pt x="15" y="174"/>
                </a:cubicBezTo>
                <a:cubicBezTo>
                  <a:pt x="15" y="175"/>
                  <a:pt x="0" y="215"/>
                  <a:pt x="4" y="267"/>
                </a:cubicBezTo>
                <a:cubicBezTo>
                  <a:pt x="6" y="307"/>
                  <a:pt x="19" y="343"/>
                  <a:pt x="40" y="375"/>
                </a:cubicBezTo>
                <a:cubicBezTo>
                  <a:pt x="42" y="375"/>
                  <a:pt x="43" y="375"/>
                  <a:pt x="44" y="375"/>
                </a:cubicBezTo>
                <a:cubicBezTo>
                  <a:pt x="71" y="387"/>
                  <a:pt x="93" y="388"/>
                  <a:pt x="112" y="379"/>
                </a:cubicBezTo>
                <a:cubicBezTo>
                  <a:pt x="139" y="366"/>
                  <a:pt x="149" y="333"/>
                  <a:pt x="149" y="332"/>
                </a:cubicBezTo>
                <a:cubicBezTo>
                  <a:pt x="149" y="332"/>
                  <a:pt x="149" y="332"/>
                  <a:pt x="149" y="331"/>
                </a:cubicBezTo>
                <a:cubicBezTo>
                  <a:pt x="149" y="331"/>
                  <a:pt x="148" y="331"/>
                  <a:pt x="148" y="330"/>
                </a:cubicBezTo>
                <a:cubicBezTo>
                  <a:pt x="137" y="322"/>
                  <a:pt x="131" y="312"/>
                  <a:pt x="131" y="312"/>
                </a:cubicBezTo>
                <a:cubicBezTo>
                  <a:pt x="129" y="308"/>
                  <a:pt x="130" y="303"/>
                  <a:pt x="134" y="301"/>
                </a:cubicBezTo>
                <a:cubicBezTo>
                  <a:pt x="138" y="299"/>
                  <a:pt x="142" y="300"/>
                  <a:pt x="145" y="304"/>
                </a:cubicBezTo>
                <a:cubicBezTo>
                  <a:pt x="145" y="305"/>
                  <a:pt x="162" y="334"/>
                  <a:pt x="192" y="323"/>
                </a:cubicBezTo>
                <a:cubicBezTo>
                  <a:pt x="196" y="321"/>
                  <a:pt x="200" y="323"/>
                  <a:pt x="202" y="327"/>
                </a:cubicBezTo>
                <a:cubicBezTo>
                  <a:pt x="203" y="331"/>
                  <a:pt x="201" y="336"/>
                  <a:pt x="197" y="337"/>
                </a:cubicBezTo>
                <a:cubicBezTo>
                  <a:pt x="188" y="341"/>
                  <a:pt x="179" y="342"/>
                  <a:pt x="171" y="340"/>
                </a:cubicBezTo>
                <a:cubicBezTo>
                  <a:pt x="168" y="348"/>
                  <a:pt x="159" y="373"/>
                  <a:pt x="137" y="391"/>
                </a:cubicBezTo>
                <a:cubicBezTo>
                  <a:pt x="171" y="421"/>
                  <a:pt x="223" y="428"/>
                  <a:pt x="254" y="416"/>
                </a:cubicBezTo>
                <a:cubicBezTo>
                  <a:pt x="298" y="400"/>
                  <a:pt x="319" y="366"/>
                  <a:pt x="319" y="366"/>
                </a:cubicBezTo>
                <a:cubicBezTo>
                  <a:pt x="320" y="365"/>
                  <a:pt x="320" y="365"/>
                  <a:pt x="320" y="365"/>
                </a:cubicBezTo>
                <a:cubicBezTo>
                  <a:pt x="372" y="283"/>
                  <a:pt x="314" y="238"/>
                  <a:pt x="312" y="237"/>
                </a:cubicBezTo>
                <a:cubicBezTo>
                  <a:pt x="306" y="232"/>
                  <a:pt x="306" y="232"/>
                  <a:pt x="306" y="232"/>
                </a:cubicBezTo>
                <a:cubicBezTo>
                  <a:pt x="307" y="226"/>
                  <a:pt x="307" y="226"/>
                  <a:pt x="307" y="226"/>
                </a:cubicBezTo>
                <a:cubicBezTo>
                  <a:pt x="316" y="167"/>
                  <a:pt x="272" y="131"/>
                  <a:pt x="247" y="115"/>
                </a:cubicBezTo>
                <a:cubicBezTo>
                  <a:pt x="244" y="125"/>
                  <a:pt x="237" y="137"/>
                  <a:pt x="227" y="149"/>
                </a:cubicBezTo>
                <a:cubicBezTo>
                  <a:pt x="214" y="164"/>
                  <a:pt x="198" y="174"/>
                  <a:pt x="180" y="179"/>
                </a:cubicBezTo>
                <a:cubicBezTo>
                  <a:pt x="158" y="185"/>
                  <a:pt x="133" y="182"/>
                  <a:pt x="108" y="171"/>
                </a:cubicBezTo>
                <a:cubicBezTo>
                  <a:pt x="107" y="171"/>
                  <a:pt x="107" y="171"/>
                  <a:pt x="106" y="171"/>
                </a:cubicBezTo>
                <a:cubicBezTo>
                  <a:pt x="106" y="170"/>
                  <a:pt x="105" y="170"/>
                  <a:pt x="104" y="169"/>
                </a:cubicBezTo>
                <a:cubicBezTo>
                  <a:pt x="95" y="178"/>
                  <a:pt x="86" y="182"/>
                  <a:pt x="85" y="182"/>
                </a:cubicBezTo>
                <a:cubicBezTo>
                  <a:pt x="83" y="183"/>
                  <a:pt x="81" y="183"/>
                  <a:pt x="78" y="181"/>
                </a:cubicBezTo>
                <a:cubicBezTo>
                  <a:pt x="77" y="181"/>
                  <a:pt x="76" y="179"/>
                  <a:pt x="75" y="178"/>
                </a:cubicBezTo>
                <a:cubicBezTo>
                  <a:pt x="74" y="174"/>
                  <a:pt x="75" y="169"/>
                  <a:pt x="79" y="168"/>
                </a:cubicBezTo>
                <a:cubicBezTo>
                  <a:pt x="81" y="167"/>
                  <a:pt x="108" y="155"/>
                  <a:pt x="106" y="126"/>
                </a:cubicBezTo>
                <a:cubicBezTo>
                  <a:pt x="106" y="122"/>
                  <a:pt x="109" y="118"/>
                  <a:pt x="114" y="118"/>
                </a:cubicBezTo>
                <a:cubicBezTo>
                  <a:pt x="118" y="118"/>
                  <a:pt x="122" y="121"/>
                  <a:pt x="122" y="125"/>
                </a:cubicBezTo>
                <a:cubicBezTo>
                  <a:pt x="123" y="135"/>
                  <a:pt x="121" y="143"/>
                  <a:pt x="118" y="150"/>
                </a:cubicBezTo>
                <a:cubicBezTo>
                  <a:pt x="167" y="171"/>
                  <a:pt x="196" y="149"/>
                  <a:pt x="210" y="134"/>
                </a:cubicBezTo>
                <a:cubicBezTo>
                  <a:pt x="224" y="117"/>
                  <a:pt x="229" y="97"/>
                  <a:pt x="229" y="96"/>
                </a:cubicBezTo>
                <a:cubicBezTo>
                  <a:pt x="236" y="63"/>
                  <a:pt x="221" y="31"/>
                  <a:pt x="192" y="14"/>
                </a:cubicBezTo>
                <a:cubicBezTo>
                  <a:pt x="183" y="10"/>
                  <a:pt x="174" y="6"/>
                  <a:pt x="164" y="4"/>
                </a:cubicBezTo>
                <a:cubicBezTo>
                  <a:pt x="145" y="0"/>
                  <a:pt x="127" y="5"/>
                  <a:pt x="110" y="18"/>
                </a:cubicBezTo>
                <a:cubicBezTo>
                  <a:pt x="97" y="29"/>
                  <a:pt x="90" y="42"/>
                  <a:pt x="90" y="4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liḍe"/>
          <p:cNvSpPr>
            <a:spLocks/>
          </p:cNvSpPr>
          <p:nvPr/>
        </p:nvSpPr>
        <p:spPr bwMode="auto">
          <a:xfrm flipH="1">
            <a:off x="1337961" y="2099254"/>
            <a:ext cx="722800" cy="666734"/>
          </a:xfrm>
          <a:custGeom>
            <a:avLst/>
            <a:gdLst/>
            <a:ahLst/>
            <a:cxnLst>
              <a:cxn ang="0">
                <a:pos x="362" y="381"/>
              </a:cxn>
              <a:cxn ang="0">
                <a:pos x="272" y="324"/>
              </a:cxn>
              <a:cxn ang="0">
                <a:pos x="187" y="270"/>
              </a:cxn>
              <a:cxn ang="0">
                <a:pos x="206" y="257"/>
              </a:cxn>
              <a:cxn ang="0">
                <a:pos x="310" y="296"/>
              </a:cxn>
              <a:cxn ang="0">
                <a:pos x="325" y="302"/>
              </a:cxn>
              <a:cxn ang="0">
                <a:pos x="409" y="373"/>
              </a:cxn>
              <a:cxn ang="0">
                <a:pos x="464" y="367"/>
              </a:cxn>
              <a:cxn ang="0">
                <a:pos x="513" y="267"/>
              </a:cxn>
              <a:cxn ang="0">
                <a:pos x="518" y="254"/>
              </a:cxn>
              <a:cxn ang="0">
                <a:pos x="488" y="206"/>
              </a:cxn>
              <a:cxn ang="0">
                <a:pos x="370" y="192"/>
              </a:cxn>
              <a:cxn ang="0">
                <a:pos x="294" y="175"/>
              </a:cxn>
              <a:cxn ang="0">
                <a:pos x="330" y="218"/>
              </a:cxn>
              <a:cxn ang="0">
                <a:pos x="313" y="221"/>
              </a:cxn>
              <a:cxn ang="0">
                <a:pos x="206" y="36"/>
              </a:cxn>
              <a:cxn ang="0">
                <a:pos x="34" y="300"/>
              </a:cxn>
              <a:cxn ang="0">
                <a:pos x="24" y="452"/>
              </a:cxn>
              <a:cxn ang="0">
                <a:pos x="67" y="488"/>
              </a:cxn>
              <a:cxn ang="0">
                <a:pos x="182" y="495"/>
              </a:cxn>
              <a:cxn ang="0">
                <a:pos x="188" y="492"/>
              </a:cxn>
              <a:cxn ang="0">
                <a:pos x="251" y="369"/>
              </a:cxn>
              <a:cxn ang="0">
                <a:pos x="208" y="383"/>
              </a:cxn>
              <a:cxn ang="0">
                <a:pos x="202" y="374"/>
              </a:cxn>
              <a:cxn ang="0">
                <a:pos x="227" y="366"/>
              </a:cxn>
              <a:cxn ang="0">
                <a:pos x="258" y="336"/>
              </a:cxn>
              <a:cxn ang="0">
                <a:pos x="270" y="346"/>
              </a:cxn>
              <a:cxn ang="0">
                <a:pos x="215" y="502"/>
              </a:cxn>
              <a:cxn ang="0">
                <a:pos x="345" y="463"/>
              </a:cxn>
              <a:cxn ang="0">
                <a:pos x="365" y="414"/>
              </a:cxn>
              <a:cxn ang="0">
                <a:pos x="388" y="414"/>
              </a:cxn>
              <a:cxn ang="0">
                <a:pos x="426" y="416"/>
              </a:cxn>
              <a:cxn ang="0">
                <a:pos x="406" y="396"/>
              </a:cxn>
            </a:cxnLst>
            <a:rect l="0" t="0" r="r" b="b"/>
            <a:pathLst>
              <a:path w="559" h="516">
                <a:moveTo>
                  <a:pt x="406" y="396"/>
                </a:moveTo>
                <a:cubicBezTo>
                  <a:pt x="393" y="394"/>
                  <a:pt x="377" y="390"/>
                  <a:pt x="362" y="381"/>
                </a:cubicBezTo>
                <a:cubicBezTo>
                  <a:pt x="342" y="370"/>
                  <a:pt x="323" y="351"/>
                  <a:pt x="308" y="321"/>
                </a:cubicBezTo>
                <a:cubicBezTo>
                  <a:pt x="300" y="323"/>
                  <a:pt x="287" y="325"/>
                  <a:pt x="272" y="324"/>
                </a:cubicBezTo>
                <a:cubicBezTo>
                  <a:pt x="260" y="323"/>
                  <a:pt x="244" y="320"/>
                  <a:pt x="228" y="311"/>
                </a:cubicBezTo>
                <a:cubicBezTo>
                  <a:pt x="214" y="303"/>
                  <a:pt x="199" y="290"/>
                  <a:pt x="187" y="270"/>
                </a:cubicBezTo>
                <a:cubicBezTo>
                  <a:pt x="183" y="264"/>
                  <a:pt x="185" y="257"/>
                  <a:pt x="190" y="254"/>
                </a:cubicBezTo>
                <a:cubicBezTo>
                  <a:pt x="196" y="250"/>
                  <a:pt x="203" y="252"/>
                  <a:pt x="206" y="257"/>
                </a:cubicBezTo>
                <a:cubicBezTo>
                  <a:pt x="243" y="315"/>
                  <a:pt x="295" y="301"/>
                  <a:pt x="308" y="297"/>
                </a:cubicBezTo>
                <a:cubicBezTo>
                  <a:pt x="308" y="296"/>
                  <a:pt x="309" y="296"/>
                  <a:pt x="310" y="296"/>
                </a:cubicBezTo>
                <a:cubicBezTo>
                  <a:pt x="313" y="294"/>
                  <a:pt x="316" y="294"/>
                  <a:pt x="319" y="296"/>
                </a:cubicBezTo>
                <a:cubicBezTo>
                  <a:pt x="322" y="297"/>
                  <a:pt x="324" y="299"/>
                  <a:pt x="325" y="302"/>
                </a:cubicBezTo>
                <a:cubicBezTo>
                  <a:pt x="326" y="303"/>
                  <a:pt x="326" y="303"/>
                  <a:pt x="326" y="304"/>
                </a:cubicBezTo>
                <a:cubicBezTo>
                  <a:pt x="344" y="345"/>
                  <a:pt x="372" y="368"/>
                  <a:pt x="409" y="373"/>
                </a:cubicBezTo>
                <a:cubicBezTo>
                  <a:pt x="438" y="376"/>
                  <a:pt x="461" y="368"/>
                  <a:pt x="462" y="368"/>
                </a:cubicBezTo>
                <a:cubicBezTo>
                  <a:pt x="462" y="367"/>
                  <a:pt x="463" y="367"/>
                  <a:pt x="464" y="367"/>
                </a:cubicBezTo>
                <a:cubicBezTo>
                  <a:pt x="490" y="353"/>
                  <a:pt x="506" y="333"/>
                  <a:pt x="512" y="308"/>
                </a:cubicBezTo>
                <a:cubicBezTo>
                  <a:pt x="517" y="285"/>
                  <a:pt x="513" y="267"/>
                  <a:pt x="513" y="267"/>
                </a:cubicBezTo>
                <a:cubicBezTo>
                  <a:pt x="511" y="259"/>
                  <a:pt x="511" y="259"/>
                  <a:pt x="511" y="259"/>
                </a:cubicBezTo>
                <a:cubicBezTo>
                  <a:pt x="518" y="254"/>
                  <a:pt x="518" y="254"/>
                  <a:pt x="518" y="254"/>
                </a:cubicBezTo>
                <a:cubicBezTo>
                  <a:pt x="559" y="224"/>
                  <a:pt x="557" y="186"/>
                  <a:pt x="551" y="163"/>
                </a:cubicBezTo>
                <a:cubicBezTo>
                  <a:pt x="539" y="177"/>
                  <a:pt x="518" y="195"/>
                  <a:pt x="488" y="206"/>
                </a:cubicBezTo>
                <a:cubicBezTo>
                  <a:pt x="465" y="214"/>
                  <a:pt x="438" y="215"/>
                  <a:pt x="410" y="208"/>
                </a:cubicBezTo>
                <a:cubicBezTo>
                  <a:pt x="396" y="205"/>
                  <a:pt x="382" y="199"/>
                  <a:pt x="370" y="192"/>
                </a:cubicBezTo>
                <a:cubicBezTo>
                  <a:pt x="359" y="186"/>
                  <a:pt x="350" y="179"/>
                  <a:pt x="342" y="171"/>
                </a:cubicBezTo>
                <a:cubicBezTo>
                  <a:pt x="327" y="176"/>
                  <a:pt x="311" y="178"/>
                  <a:pt x="294" y="175"/>
                </a:cubicBezTo>
                <a:cubicBezTo>
                  <a:pt x="304" y="184"/>
                  <a:pt x="315" y="193"/>
                  <a:pt x="327" y="202"/>
                </a:cubicBezTo>
                <a:cubicBezTo>
                  <a:pt x="332" y="205"/>
                  <a:pt x="333" y="213"/>
                  <a:pt x="330" y="218"/>
                </a:cubicBezTo>
                <a:cubicBezTo>
                  <a:pt x="326" y="223"/>
                  <a:pt x="319" y="224"/>
                  <a:pt x="314" y="221"/>
                </a:cubicBezTo>
                <a:cubicBezTo>
                  <a:pt x="314" y="221"/>
                  <a:pt x="314" y="221"/>
                  <a:pt x="313" y="221"/>
                </a:cubicBezTo>
                <a:cubicBezTo>
                  <a:pt x="277" y="195"/>
                  <a:pt x="249" y="165"/>
                  <a:pt x="231" y="129"/>
                </a:cubicBezTo>
                <a:cubicBezTo>
                  <a:pt x="217" y="101"/>
                  <a:pt x="209" y="69"/>
                  <a:pt x="206" y="36"/>
                </a:cubicBezTo>
                <a:cubicBezTo>
                  <a:pt x="206" y="23"/>
                  <a:pt x="206" y="11"/>
                  <a:pt x="207" y="0"/>
                </a:cubicBezTo>
                <a:cubicBezTo>
                  <a:pt x="34" y="300"/>
                  <a:pt x="34" y="300"/>
                  <a:pt x="34" y="300"/>
                </a:cubicBezTo>
                <a:cubicBezTo>
                  <a:pt x="17" y="329"/>
                  <a:pt x="2" y="357"/>
                  <a:pt x="1" y="389"/>
                </a:cubicBezTo>
                <a:cubicBezTo>
                  <a:pt x="0" y="427"/>
                  <a:pt x="24" y="452"/>
                  <a:pt x="24" y="452"/>
                </a:cubicBezTo>
                <a:cubicBezTo>
                  <a:pt x="24" y="453"/>
                  <a:pt x="24" y="453"/>
                  <a:pt x="24" y="453"/>
                </a:cubicBezTo>
                <a:cubicBezTo>
                  <a:pt x="38" y="467"/>
                  <a:pt x="52" y="479"/>
                  <a:pt x="67" y="488"/>
                </a:cubicBezTo>
                <a:cubicBezTo>
                  <a:pt x="93" y="502"/>
                  <a:pt x="120" y="508"/>
                  <a:pt x="148" y="505"/>
                </a:cubicBezTo>
                <a:cubicBezTo>
                  <a:pt x="169" y="502"/>
                  <a:pt x="182" y="495"/>
                  <a:pt x="182" y="495"/>
                </a:cubicBezTo>
                <a:cubicBezTo>
                  <a:pt x="187" y="492"/>
                  <a:pt x="187" y="492"/>
                  <a:pt x="187" y="492"/>
                </a:cubicBezTo>
                <a:cubicBezTo>
                  <a:pt x="188" y="492"/>
                  <a:pt x="188" y="492"/>
                  <a:pt x="188" y="492"/>
                </a:cubicBezTo>
                <a:cubicBezTo>
                  <a:pt x="193" y="489"/>
                  <a:pt x="202" y="484"/>
                  <a:pt x="210" y="476"/>
                </a:cubicBezTo>
                <a:cubicBezTo>
                  <a:pt x="225" y="462"/>
                  <a:pt x="257" y="424"/>
                  <a:pt x="251" y="369"/>
                </a:cubicBezTo>
                <a:cubicBezTo>
                  <a:pt x="244" y="375"/>
                  <a:pt x="237" y="379"/>
                  <a:pt x="231" y="381"/>
                </a:cubicBezTo>
                <a:cubicBezTo>
                  <a:pt x="219" y="384"/>
                  <a:pt x="209" y="383"/>
                  <a:pt x="208" y="383"/>
                </a:cubicBezTo>
                <a:cubicBezTo>
                  <a:pt x="207" y="382"/>
                  <a:pt x="206" y="382"/>
                  <a:pt x="205" y="382"/>
                </a:cubicBezTo>
                <a:cubicBezTo>
                  <a:pt x="203" y="380"/>
                  <a:pt x="201" y="377"/>
                  <a:pt x="202" y="374"/>
                </a:cubicBezTo>
                <a:cubicBezTo>
                  <a:pt x="202" y="369"/>
                  <a:pt x="206" y="367"/>
                  <a:pt x="211" y="367"/>
                </a:cubicBezTo>
                <a:cubicBezTo>
                  <a:pt x="211" y="367"/>
                  <a:pt x="218" y="368"/>
                  <a:pt x="227" y="366"/>
                </a:cubicBezTo>
                <a:cubicBezTo>
                  <a:pt x="237" y="362"/>
                  <a:pt x="245" y="354"/>
                  <a:pt x="248" y="341"/>
                </a:cubicBezTo>
                <a:cubicBezTo>
                  <a:pt x="249" y="337"/>
                  <a:pt x="254" y="335"/>
                  <a:pt x="258" y="336"/>
                </a:cubicBezTo>
                <a:cubicBezTo>
                  <a:pt x="259" y="336"/>
                  <a:pt x="259" y="337"/>
                  <a:pt x="260" y="337"/>
                </a:cubicBezTo>
                <a:cubicBezTo>
                  <a:pt x="265" y="338"/>
                  <a:pt x="269" y="341"/>
                  <a:pt x="270" y="346"/>
                </a:cubicBezTo>
                <a:cubicBezTo>
                  <a:pt x="289" y="422"/>
                  <a:pt x="246" y="474"/>
                  <a:pt x="226" y="493"/>
                </a:cubicBezTo>
                <a:cubicBezTo>
                  <a:pt x="222" y="497"/>
                  <a:pt x="218" y="500"/>
                  <a:pt x="215" y="502"/>
                </a:cubicBezTo>
                <a:cubicBezTo>
                  <a:pt x="262" y="516"/>
                  <a:pt x="306" y="503"/>
                  <a:pt x="343" y="465"/>
                </a:cubicBezTo>
                <a:cubicBezTo>
                  <a:pt x="343" y="464"/>
                  <a:pt x="344" y="463"/>
                  <a:pt x="345" y="463"/>
                </a:cubicBezTo>
                <a:cubicBezTo>
                  <a:pt x="345" y="462"/>
                  <a:pt x="346" y="461"/>
                  <a:pt x="346" y="461"/>
                </a:cubicBezTo>
                <a:cubicBezTo>
                  <a:pt x="351" y="456"/>
                  <a:pt x="365" y="436"/>
                  <a:pt x="365" y="414"/>
                </a:cubicBezTo>
                <a:cubicBezTo>
                  <a:pt x="365" y="408"/>
                  <a:pt x="370" y="403"/>
                  <a:pt x="377" y="403"/>
                </a:cubicBezTo>
                <a:cubicBezTo>
                  <a:pt x="383" y="402"/>
                  <a:pt x="388" y="408"/>
                  <a:pt x="388" y="414"/>
                </a:cubicBezTo>
                <a:cubicBezTo>
                  <a:pt x="389" y="428"/>
                  <a:pt x="385" y="441"/>
                  <a:pt x="380" y="451"/>
                </a:cubicBezTo>
                <a:cubicBezTo>
                  <a:pt x="398" y="444"/>
                  <a:pt x="413" y="433"/>
                  <a:pt x="426" y="416"/>
                </a:cubicBezTo>
                <a:cubicBezTo>
                  <a:pt x="432" y="409"/>
                  <a:pt x="436" y="402"/>
                  <a:pt x="439" y="396"/>
                </a:cubicBezTo>
                <a:cubicBezTo>
                  <a:pt x="430" y="397"/>
                  <a:pt x="418" y="397"/>
                  <a:pt x="406" y="39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šlíḑé"/>
          <p:cNvSpPr>
            <a:spLocks/>
          </p:cNvSpPr>
          <p:nvPr/>
        </p:nvSpPr>
        <p:spPr bwMode="auto">
          <a:xfrm flipH="1">
            <a:off x="1662236" y="1684060"/>
            <a:ext cx="775836" cy="897061"/>
          </a:xfrm>
          <a:custGeom>
            <a:avLst/>
            <a:gdLst/>
            <a:ahLst/>
            <a:cxnLst>
              <a:cxn ang="0">
                <a:pos x="234" y="325"/>
              </a:cxn>
              <a:cxn ang="0">
                <a:pos x="132" y="258"/>
              </a:cxn>
              <a:cxn ang="0">
                <a:pos x="171" y="259"/>
              </a:cxn>
              <a:cxn ang="0">
                <a:pos x="457" y="297"/>
              </a:cxn>
              <a:cxn ang="0">
                <a:pos x="511" y="248"/>
              </a:cxn>
              <a:cxn ang="0">
                <a:pos x="588" y="117"/>
              </a:cxn>
              <a:cxn ang="0">
                <a:pos x="593" y="106"/>
              </a:cxn>
              <a:cxn ang="0">
                <a:pos x="562" y="16"/>
              </a:cxn>
              <a:cxn ang="0">
                <a:pos x="471" y="25"/>
              </a:cxn>
              <a:cxn ang="0">
                <a:pos x="449" y="107"/>
              </a:cxn>
              <a:cxn ang="0">
                <a:pos x="509" y="138"/>
              </a:cxn>
              <a:cxn ang="0">
                <a:pos x="485" y="180"/>
              </a:cxn>
              <a:cxn ang="0">
                <a:pos x="470" y="191"/>
              </a:cxn>
              <a:cxn ang="0">
                <a:pos x="423" y="100"/>
              </a:cxn>
              <a:cxn ang="0">
                <a:pos x="431" y="10"/>
              </a:cxn>
              <a:cxn ang="0">
                <a:pos x="316" y="25"/>
              </a:cxn>
              <a:cxn ang="0">
                <a:pos x="310" y="23"/>
              </a:cxn>
              <a:cxn ang="0">
                <a:pos x="260" y="21"/>
              </a:cxn>
              <a:cxn ang="0">
                <a:pos x="196" y="83"/>
              </a:cxn>
              <a:cxn ang="0">
                <a:pos x="224" y="164"/>
              </a:cxn>
              <a:cxn ang="0">
                <a:pos x="301" y="139"/>
              </a:cxn>
              <a:cxn ang="0">
                <a:pos x="308" y="109"/>
              </a:cxn>
              <a:cxn ang="0">
                <a:pos x="350" y="139"/>
              </a:cxn>
              <a:cxn ang="0">
                <a:pos x="324" y="149"/>
              </a:cxn>
              <a:cxn ang="0">
                <a:pos x="322" y="151"/>
              </a:cxn>
              <a:cxn ang="0">
                <a:pos x="302" y="213"/>
              </a:cxn>
              <a:cxn ang="0">
                <a:pos x="294" y="251"/>
              </a:cxn>
              <a:cxn ang="0">
                <a:pos x="175" y="131"/>
              </a:cxn>
              <a:cxn ang="0">
                <a:pos x="113" y="134"/>
              </a:cxn>
              <a:cxn ang="0">
                <a:pos x="95" y="175"/>
              </a:cxn>
              <a:cxn ang="0">
                <a:pos x="92" y="176"/>
              </a:cxn>
              <a:cxn ang="0">
                <a:pos x="32" y="268"/>
              </a:cxn>
              <a:cxn ang="0">
                <a:pos x="33" y="274"/>
              </a:cxn>
              <a:cxn ang="0">
                <a:pos x="108" y="350"/>
              </a:cxn>
              <a:cxn ang="0">
                <a:pos x="185" y="332"/>
              </a:cxn>
              <a:cxn ang="0">
                <a:pos x="181" y="386"/>
              </a:cxn>
              <a:cxn ang="0">
                <a:pos x="180" y="400"/>
              </a:cxn>
              <a:cxn ang="0">
                <a:pos x="103" y="373"/>
              </a:cxn>
              <a:cxn ang="0">
                <a:pos x="1" y="357"/>
              </a:cxn>
              <a:cxn ang="0">
                <a:pos x="45" y="361"/>
              </a:cxn>
              <a:cxn ang="0">
                <a:pos x="10" y="417"/>
              </a:cxn>
              <a:cxn ang="0">
                <a:pos x="8" y="421"/>
              </a:cxn>
              <a:cxn ang="0">
                <a:pos x="39" y="551"/>
              </a:cxn>
              <a:cxn ang="0">
                <a:pos x="147" y="425"/>
              </a:cxn>
              <a:cxn ang="0">
                <a:pos x="220" y="424"/>
              </a:cxn>
              <a:cxn ang="0">
                <a:pos x="289" y="498"/>
              </a:cxn>
              <a:cxn ang="0">
                <a:pos x="154" y="448"/>
              </a:cxn>
              <a:cxn ang="0">
                <a:pos x="79" y="505"/>
              </a:cxn>
              <a:cxn ang="0">
                <a:pos x="62" y="576"/>
              </a:cxn>
              <a:cxn ang="0">
                <a:pos x="62" y="576"/>
              </a:cxn>
              <a:cxn ang="0">
                <a:pos x="63" y="578"/>
              </a:cxn>
              <a:cxn ang="0">
                <a:pos x="177" y="692"/>
              </a:cxn>
              <a:cxn ang="0">
                <a:pos x="241" y="681"/>
              </a:cxn>
              <a:cxn ang="0">
                <a:pos x="306" y="607"/>
              </a:cxn>
            </a:cxnLst>
            <a:rect l="0" t="0" r="r" b="b"/>
            <a:pathLst>
              <a:path w="600" h="693">
                <a:moveTo>
                  <a:pt x="475" y="312"/>
                </a:moveTo>
                <a:cubicBezTo>
                  <a:pt x="469" y="317"/>
                  <a:pt x="462" y="321"/>
                  <a:pt x="455" y="325"/>
                </a:cubicBezTo>
                <a:cubicBezTo>
                  <a:pt x="439" y="334"/>
                  <a:pt x="420" y="341"/>
                  <a:pt x="398" y="346"/>
                </a:cubicBezTo>
                <a:cubicBezTo>
                  <a:pt x="370" y="353"/>
                  <a:pt x="337" y="354"/>
                  <a:pt x="300" y="347"/>
                </a:cubicBezTo>
                <a:cubicBezTo>
                  <a:pt x="279" y="343"/>
                  <a:pt x="257" y="336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22" y="319"/>
                  <a:pt x="206" y="310"/>
                </a:cubicBezTo>
                <a:cubicBezTo>
                  <a:pt x="195" y="304"/>
                  <a:pt x="183" y="296"/>
                  <a:pt x="170" y="287"/>
                </a:cubicBezTo>
                <a:cubicBezTo>
                  <a:pt x="157" y="279"/>
                  <a:pt x="144" y="269"/>
                  <a:pt x="132" y="258"/>
                </a:cubicBezTo>
                <a:cubicBezTo>
                  <a:pt x="124" y="251"/>
                  <a:pt x="116" y="244"/>
                  <a:pt x="110" y="237"/>
                </a:cubicBezTo>
                <a:cubicBezTo>
                  <a:pt x="106" y="232"/>
                  <a:pt x="107" y="224"/>
                  <a:pt x="111" y="220"/>
                </a:cubicBezTo>
                <a:cubicBezTo>
                  <a:pt x="116" y="216"/>
                  <a:pt x="124" y="217"/>
                  <a:pt x="128" y="222"/>
                </a:cubicBezTo>
                <a:cubicBezTo>
                  <a:pt x="133" y="228"/>
                  <a:pt x="140" y="235"/>
                  <a:pt x="147" y="241"/>
                </a:cubicBezTo>
                <a:cubicBezTo>
                  <a:pt x="154" y="247"/>
                  <a:pt x="162" y="254"/>
                  <a:pt x="171" y="259"/>
                </a:cubicBezTo>
                <a:cubicBezTo>
                  <a:pt x="187" y="271"/>
                  <a:pt x="204" y="282"/>
                  <a:pt x="217" y="290"/>
                </a:cubicBezTo>
                <a:cubicBezTo>
                  <a:pt x="232" y="298"/>
                  <a:pt x="243" y="303"/>
                  <a:pt x="244" y="304"/>
                </a:cubicBezTo>
                <a:cubicBezTo>
                  <a:pt x="280" y="321"/>
                  <a:pt x="313" y="328"/>
                  <a:pt x="342" y="328"/>
                </a:cubicBezTo>
                <a:cubicBezTo>
                  <a:pt x="371" y="329"/>
                  <a:pt x="396" y="324"/>
                  <a:pt x="418" y="316"/>
                </a:cubicBezTo>
                <a:cubicBezTo>
                  <a:pt x="432" y="311"/>
                  <a:pt x="445" y="304"/>
                  <a:pt x="457" y="297"/>
                </a:cubicBezTo>
                <a:cubicBezTo>
                  <a:pt x="472" y="287"/>
                  <a:pt x="484" y="277"/>
                  <a:pt x="493" y="269"/>
                </a:cubicBezTo>
                <a:cubicBezTo>
                  <a:pt x="505" y="257"/>
                  <a:pt x="511" y="249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2" y="247"/>
                  <a:pt x="513" y="247"/>
                  <a:pt x="514" y="246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9" y="115"/>
                  <a:pt x="591" y="112"/>
                  <a:pt x="593" y="106"/>
                </a:cubicBezTo>
                <a:cubicBezTo>
                  <a:pt x="596" y="101"/>
                  <a:pt x="598" y="94"/>
                  <a:pt x="599" y="86"/>
                </a:cubicBezTo>
                <a:cubicBezTo>
                  <a:pt x="600" y="81"/>
                  <a:pt x="600" y="75"/>
                  <a:pt x="600" y="70"/>
                </a:cubicBezTo>
                <a:cubicBezTo>
                  <a:pt x="599" y="62"/>
                  <a:pt x="597" y="55"/>
                  <a:pt x="593" y="47"/>
                </a:cubicBezTo>
                <a:cubicBezTo>
                  <a:pt x="591" y="43"/>
                  <a:pt x="588" y="38"/>
                  <a:pt x="584" y="34"/>
                </a:cubicBezTo>
                <a:cubicBezTo>
                  <a:pt x="577" y="26"/>
                  <a:pt x="570" y="20"/>
                  <a:pt x="562" y="16"/>
                </a:cubicBezTo>
                <a:cubicBezTo>
                  <a:pt x="551" y="9"/>
                  <a:pt x="539" y="6"/>
                  <a:pt x="527" y="5"/>
                </a:cubicBezTo>
                <a:cubicBezTo>
                  <a:pt x="515" y="4"/>
                  <a:pt x="504" y="6"/>
                  <a:pt x="493" y="11"/>
                </a:cubicBezTo>
                <a:cubicBezTo>
                  <a:pt x="486" y="14"/>
                  <a:pt x="479" y="18"/>
                  <a:pt x="472" y="24"/>
                </a:cubicBezTo>
                <a:cubicBezTo>
                  <a:pt x="472" y="24"/>
                  <a:pt x="472" y="24"/>
                  <a:pt x="472" y="24"/>
                </a:cubicBezTo>
                <a:cubicBezTo>
                  <a:pt x="472" y="24"/>
                  <a:pt x="472" y="24"/>
                  <a:pt x="471" y="25"/>
                </a:cubicBezTo>
                <a:cubicBezTo>
                  <a:pt x="470" y="26"/>
                  <a:pt x="469" y="27"/>
                  <a:pt x="467" y="29"/>
                </a:cubicBezTo>
                <a:cubicBezTo>
                  <a:pt x="464" y="32"/>
                  <a:pt x="460" y="37"/>
                  <a:pt x="456" y="44"/>
                </a:cubicBezTo>
                <a:cubicBezTo>
                  <a:pt x="454" y="49"/>
                  <a:pt x="451" y="54"/>
                  <a:pt x="449" y="60"/>
                </a:cubicBezTo>
                <a:cubicBezTo>
                  <a:pt x="447" y="67"/>
                  <a:pt x="445" y="74"/>
                  <a:pt x="445" y="82"/>
                </a:cubicBezTo>
                <a:cubicBezTo>
                  <a:pt x="445" y="90"/>
                  <a:pt x="446" y="99"/>
                  <a:pt x="449" y="107"/>
                </a:cubicBezTo>
                <a:cubicBezTo>
                  <a:pt x="452" y="113"/>
                  <a:pt x="454" y="119"/>
                  <a:pt x="459" y="125"/>
                </a:cubicBezTo>
                <a:cubicBezTo>
                  <a:pt x="464" y="132"/>
                  <a:pt x="471" y="140"/>
                  <a:pt x="481" y="148"/>
                </a:cubicBezTo>
                <a:cubicBezTo>
                  <a:pt x="482" y="146"/>
                  <a:pt x="484" y="144"/>
                  <a:pt x="486" y="143"/>
                </a:cubicBezTo>
                <a:cubicBezTo>
                  <a:pt x="489" y="139"/>
                  <a:pt x="494" y="136"/>
                  <a:pt x="499" y="134"/>
                </a:cubicBezTo>
                <a:cubicBezTo>
                  <a:pt x="503" y="132"/>
                  <a:pt x="508" y="134"/>
                  <a:pt x="509" y="138"/>
                </a:cubicBezTo>
                <a:cubicBezTo>
                  <a:pt x="511" y="142"/>
                  <a:pt x="509" y="146"/>
                  <a:pt x="505" y="148"/>
                </a:cubicBezTo>
                <a:cubicBezTo>
                  <a:pt x="502" y="150"/>
                  <a:pt x="499" y="152"/>
                  <a:pt x="496" y="154"/>
                </a:cubicBezTo>
                <a:cubicBezTo>
                  <a:pt x="494" y="156"/>
                  <a:pt x="492" y="159"/>
                  <a:pt x="490" y="161"/>
                </a:cubicBezTo>
                <a:cubicBezTo>
                  <a:pt x="489" y="164"/>
                  <a:pt x="487" y="168"/>
                  <a:pt x="486" y="171"/>
                </a:cubicBezTo>
                <a:cubicBezTo>
                  <a:pt x="486" y="174"/>
                  <a:pt x="485" y="177"/>
                  <a:pt x="485" y="180"/>
                </a:cubicBezTo>
                <a:cubicBezTo>
                  <a:pt x="484" y="185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6" y="194"/>
                  <a:pt x="483" y="197"/>
                  <a:pt x="478" y="198"/>
                </a:cubicBezTo>
                <a:cubicBezTo>
                  <a:pt x="474" y="199"/>
                  <a:pt x="470" y="196"/>
                  <a:pt x="470" y="191"/>
                </a:cubicBezTo>
                <a:cubicBezTo>
                  <a:pt x="470" y="191"/>
                  <a:pt x="469" y="188"/>
                  <a:pt x="469" y="184"/>
                </a:cubicBezTo>
                <a:cubicBezTo>
                  <a:pt x="469" y="180"/>
                  <a:pt x="470" y="174"/>
                  <a:pt x="471" y="169"/>
                </a:cubicBezTo>
                <a:cubicBezTo>
                  <a:pt x="470" y="168"/>
                  <a:pt x="469" y="168"/>
                  <a:pt x="468" y="167"/>
                </a:cubicBezTo>
                <a:cubicBezTo>
                  <a:pt x="454" y="157"/>
                  <a:pt x="444" y="146"/>
                  <a:pt x="437" y="135"/>
                </a:cubicBezTo>
                <a:cubicBezTo>
                  <a:pt x="430" y="123"/>
                  <a:pt x="425" y="112"/>
                  <a:pt x="423" y="100"/>
                </a:cubicBezTo>
                <a:cubicBezTo>
                  <a:pt x="422" y="93"/>
                  <a:pt x="422" y="85"/>
                  <a:pt x="422" y="78"/>
                </a:cubicBezTo>
                <a:cubicBezTo>
                  <a:pt x="423" y="69"/>
                  <a:pt x="425" y="60"/>
                  <a:pt x="427" y="52"/>
                </a:cubicBezTo>
                <a:cubicBezTo>
                  <a:pt x="430" y="45"/>
                  <a:pt x="433" y="38"/>
                  <a:pt x="436" y="32"/>
                </a:cubicBezTo>
                <a:cubicBezTo>
                  <a:pt x="440" y="27"/>
                  <a:pt x="443" y="22"/>
                  <a:pt x="446" y="18"/>
                </a:cubicBezTo>
                <a:cubicBezTo>
                  <a:pt x="442" y="15"/>
                  <a:pt x="437" y="13"/>
                  <a:pt x="431" y="10"/>
                </a:cubicBezTo>
                <a:cubicBezTo>
                  <a:pt x="421" y="7"/>
                  <a:pt x="410" y="3"/>
                  <a:pt x="399" y="2"/>
                </a:cubicBezTo>
                <a:cubicBezTo>
                  <a:pt x="391" y="0"/>
                  <a:pt x="383" y="0"/>
                  <a:pt x="374" y="1"/>
                </a:cubicBezTo>
                <a:cubicBezTo>
                  <a:pt x="363" y="1"/>
                  <a:pt x="352" y="4"/>
                  <a:pt x="340" y="9"/>
                </a:cubicBezTo>
                <a:cubicBezTo>
                  <a:pt x="334" y="12"/>
                  <a:pt x="327" y="16"/>
                  <a:pt x="321" y="21"/>
                </a:cubicBezTo>
                <a:cubicBezTo>
                  <a:pt x="316" y="25"/>
                  <a:pt x="316" y="25"/>
                  <a:pt x="316" y="25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09" y="23"/>
                  <a:pt x="308" y="23"/>
                </a:cubicBezTo>
                <a:cubicBezTo>
                  <a:pt x="307" y="22"/>
                  <a:pt x="305" y="22"/>
                  <a:pt x="302" y="21"/>
                </a:cubicBezTo>
                <a:cubicBezTo>
                  <a:pt x="296" y="20"/>
                  <a:pt x="288" y="19"/>
                  <a:pt x="279" y="19"/>
                </a:cubicBezTo>
                <a:cubicBezTo>
                  <a:pt x="273" y="19"/>
                  <a:pt x="267" y="20"/>
                  <a:pt x="260" y="21"/>
                </a:cubicBezTo>
                <a:cubicBezTo>
                  <a:pt x="252" y="22"/>
                  <a:pt x="243" y="25"/>
                  <a:pt x="235" y="30"/>
                </a:cubicBezTo>
                <a:cubicBezTo>
                  <a:pt x="230" y="33"/>
                  <a:pt x="225" y="36"/>
                  <a:pt x="221" y="41"/>
                </a:cubicBezTo>
                <a:cubicBezTo>
                  <a:pt x="216" y="45"/>
                  <a:pt x="211" y="51"/>
                  <a:pt x="207" y="59"/>
                </a:cubicBezTo>
                <a:cubicBezTo>
                  <a:pt x="203" y="65"/>
                  <a:pt x="200" y="72"/>
                  <a:pt x="197" y="81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5"/>
                  <a:pt x="195" y="87"/>
                  <a:pt x="195" y="90"/>
                </a:cubicBezTo>
                <a:cubicBezTo>
                  <a:pt x="194" y="96"/>
                  <a:pt x="193" y="104"/>
                  <a:pt x="195" y="114"/>
                </a:cubicBezTo>
                <a:cubicBezTo>
                  <a:pt x="196" y="120"/>
                  <a:pt x="198" y="127"/>
                  <a:pt x="201" y="134"/>
                </a:cubicBezTo>
                <a:cubicBezTo>
                  <a:pt x="206" y="144"/>
                  <a:pt x="213" y="154"/>
                  <a:pt x="224" y="164"/>
                </a:cubicBezTo>
                <a:cubicBezTo>
                  <a:pt x="231" y="169"/>
                  <a:pt x="238" y="175"/>
                  <a:pt x="248" y="181"/>
                </a:cubicBezTo>
                <a:cubicBezTo>
                  <a:pt x="256" y="185"/>
                  <a:pt x="266" y="190"/>
                  <a:pt x="278" y="195"/>
                </a:cubicBezTo>
                <a:cubicBezTo>
                  <a:pt x="278" y="189"/>
                  <a:pt x="279" y="183"/>
                  <a:pt x="280" y="178"/>
                </a:cubicBezTo>
                <a:cubicBezTo>
                  <a:pt x="283" y="169"/>
                  <a:pt x="287" y="161"/>
                  <a:pt x="291" y="154"/>
                </a:cubicBezTo>
                <a:cubicBezTo>
                  <a:pt x="294" y="148"/>
                  <a:pt x="298" y="143"/>
                  <a:pt x="301" y="139"/>
                </a:cubicBezTo>
                <a:cubicBezTo>
                  <a:pt x="302" y="137"/>
                  <a:pt x="304" y="136"/>
                  <a:pt x="304" y="135"/>
                </a:cubicBezTo>
                <a:cubicBezTo>
                  <a:pt x="304" y="134"/>
                  <a:pt x="303" y="134"/>
                  <a:pt x="303" y="133"/>
                </a:cubicBezTo>
                <a:cubicBezTo>
                  <a:pt x="298" y="128"/>
                  <a:pt x="295" y="121"/>
                  <a:pt x="293" y="113"/>
                </a:cubicBezTo>
                <a:cubicBezTo>
                  <a:pt x="292" y="109"/>
                  <a:pt x="295" y="104"/>
                  <a:pt x="299" y="103"/>
                </a:cubicBezTo>
                <a:cubicBezTo>
                  <a:pt x="303" y="103"/>
                  <a:pt x="307" y="105"/>
                  <a:pt x="308" y="109"/>
                </a:cubicBezTo>
                <a:cubicBezTo>
                  <a:pt x="310" y="115"/>
                  <a:pt x="312" y="120"/>
                  <a:pt x="315" y="123"/>
                </a:cubicBezTo>
                <a:cubicBezTo>
                  <a:pt x="318" y="127"/>
                  <a:pt x="321" y="130"/>
                  <a:pt x="325" y="132"/>
                </a:cubicBezTo>
                <a:cubicBezTo>
                  <a:pt x="331" y="135"/>
                  <a:pt x="337" y="137"/>
                  <a:pt x="342" y="138"/>
                </a:cubicBezTo>
                <a:cubicBezTo>
                  <a:pt x="346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4" y="139"/>
                  <a:pt x="357" y="143"/>
                  <a:pt x="357" y="147"/>
                </a:cubicBezTo>
                <a:cubicBezTo>
                  <a:pt x="357" y="151"/>
                  <a:pt x="354" y="155"/>
                  <a:pt x="349" y="155"/>
                </a:cubicBezTo>
                <a:cubicBezTo>
                  <a:pt x="349" y="155"/>
                  <a:pt x="345" y="154"/>
                  <a:pt x="339" y="153"/>
                </a:cubicBezTo>
                <a:cubicBezTo>
                  <a:pt x="335" y="152"/>
                  <a:pt x="329" y="151"/>
                  <a:pt x="324" y="149"/>
                </a:cubicBezTo>
                <a:cubicBezTo>
                  <a:pt x="323" y="149"/>
                  <a:pt x="323" y="149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2" y="150"/>
                </a:cubicBezTo>
                <a:cubicBezTo>
                  <a:pt x="322" y="150"/>
                  <a:pt x="322" y="150"/>
                  <a:pt x="322" y="151"/>
                </a:cubicBezTo>
                <a:cubicBezTo>
                  <a:pt x="321" y="151"/>
                  <a:pt x="320" y="152"/>
                  <a:pt x="319" y="154"/>
                </a:cubicBezTo>
                <a:cubicBezTo>
                  <a:pt x="317" y="156"/>
                  <a:pt x="314" y="161"/>
                  <a:pt x="311" y="166"/>
                </a:cubicBezTo>
                <a:cubicBezTo>
                  <a:pt x="308" y="170"/>
                  <a:pt x="306" y="175"/>
                  <a:pt x="304" y="181"/>
                </a:cubicBezTo>
                <a:cubicBezTo>
                  <a:pt x="302" y="187"/>
                  <a:pt x="301" y="193"/>
                  <a:pt x="301" y="200"/>
                </a:cubicBezTo>
                <a:cubicBezTo>
                  <a:pt x="301" y="204"/>
                  <a:pt x="301" y="209"/>
                  <a:pt x="302" y="213"/>
                </a:cubicBezTo>
                <a:cubicBezTo>
                  <a:pt x="303" y="220"/>
                  <a:pt x="306" y="226"/>
                  <a:pt x="310" y="233"/>
                </a:cubicBezTo>
                <a:cubicBezTo>
                  <a:pt x="316" y="242"/>
                  <a:pt x="325" y="252"/>
                  <a:pt x="338" y="262"/>
                </a:cubicBezTo>
                <a:cubicBezTo>
                  <a:pt x="343" y="266"/>
                  <a:pt x="344" y="273"/>
                  <a:pt x="340" y="278"/>
                </a:cubicBezTo>
                <a:cubicBezTo>
                  <a:pt x="336" y="283"/>
                  <a:pt x="329" y="284"/>
                  <a:pt x="324" y="280"/>
                </a:cubicBezTo>
                <a:cubicBezTo>
                  <a:pt x="311" y="271"/>
                  <a:pt x="301" y="261"/>
                  <a:pt x="294" y="251"/>
                </a:cubicBezTo>
                <a:cubicBezTo>
                  <a:pt x="287" y="241"/>
                  <a:pt x="282" y="231"/>
                  <a:pt x="280" y="221"/>
                </a:cubicBezTo>
                <a:cubicBezTo>
                  <a:pt x="280" y="221"/>
                  <a:pt x="280" y="220"/>
                  <a:pt x="280" y="220"/>
                </a:cubicBezTo>
                <a:cubicBezTo>
                  <a:pt x="263" y="214"/>
                  <a:pt x="248" y="208"/>
                  <a:pt x="236" y="201"/>
                </a:cubicBezTo>
                <a:cubicBezTo>
                  <a:pt x="218" y="190"/>
                  <a:pt x="205" y="179"/>
                  <a:pt x="195" y="167"/>
                </a:cubicBezTo>
                <a:cubicBezTo>
                  <a:pt x="185" y="155"/>
                  <a:pt x="179" y="142"/>
                  <a:pt x="175" y="131"/>
                </a:cubicBezTo>
                <a:cubicBezTo>
                  <a:pt x="173" y="123"/>
                  <a:pt x="172" y="116"/>
                  <a:pt x="171" y="109"/>
                </a:cubicBezTo>
                <a:cubicBezTo>
                  <a:pt x="171" y="103"/>
                  <a:pt x="171" y="97"/>
                  <a:pt x="171" y="92"/>
                </a:cubicBezTo>
                <a:cubicBezTo>
                  <a:pt x="166" y="94"/>
                  <a:pt x="159" y="96"/>
                  <a:pt x="153" y="99"/>
                </a:cubicBezTo>
                <a:cubicBezTo>
                  <a:pt x="146" y="102"/>
                  <a:pt x="140" y="106"/>
                  <a:pt x="134" y="110"/>
                </a:cubicBezTo>
                <a:cubicBezTo>
                  <a:pt x="126" y="117"/>
                  <a:pt x="119" y="124"/>
                  <a:pt x="113" y="134"/>
                </a:cubicBezTo>
                <a:cubicBezTo>
                  <a:pt x="108" y="143"/>
                  <a:pt x="104" y="153"/>
                  <a:pt x="103" y="165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3" y="176"/>
                  <a:pt x="92" y="176"/>
                </a:cubicBezTo>
                <a:cubicBezTo>
                  <a:pt x="90" y="177"/>
                  <a:pt x="87" y="178"/>
                  <a:pt x="84" y="180"/>
                </a:cubicBezTo>
                <a:cubicBezTo>
                  <a:pt x="77" y="183"/>
                  <a:pt x="68" y="188"/>
                  <a:pt x="59" y="196"/>
                </a:cubicBezTo>
                <a:cubicBezTo>
                  <a:pt x="54" y="202"/>
                  <a:pt x="48" y="208"/>
                  <a:pt x="44" y="216"/>
                </a:cubicBezTo>
                <a:cubicBezTo>
                  <a:pt x="39" y="224"/>
                  <a:pt x="36" y="232"/>
                  <a:pt x="34" y="243"/>
                </a:cubicBezTo>
                <a:cubicBezTo>
                  <a:pt x="32" y="250"/>
                  <a:pt x="32" y="258"/>
                  <a:pt x="32" y="268"/>
                </a:cubicBezTo>
                <a:cubicBezTo>
                  <a:pt x="33" y="269"/>
                  <a:pt x="33" y="271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3"/>
                  <a:pt x="33" y="273"/>
                </a:cubicBezTo>
                <a:cubicBezTo>
                  <a:pt x="33" y="273"/>
                  <a:pt x="33" y="273"/>
                  <a:pt x="33" y="274"/>
                </a:cubicBezTo>
                <a:cubicBezTo>
                  <a:pt x="33" y="275"/>
                  <a:pt x="33" y="277"/>
                  <a:pt x="33" y="280"/>
                </a:cubicBezTo>
                <a:cubicBezTo>
                  <a:pt x="34" y="285"/>
                  <a:pt x="36" y="292"/>
                  <a:pt x="39" y="300"/>
                </a:cubicBezTo>
                <a:cubicBezTo>
                  <a:pt x="42" y="305"/>
                  <a:pt x="45" y="311"/>
                  <a:pt x="49" y="316"/>
                </a:cubicBezTo>
                <a:cubicBezTo>
                  <a:pt x="55" y="323"/>
                  <a:pt x="62" y="330"/>
                  <a:pt x="73" y="337"/>
                </a:cubicBezTo>
                <a:cubicBezTo>
                  <a:pt x="82" y="342"/>
                  <a:pt x="94" y="347"/>
                  <a:pt x="108" y="350"/>
                </a:cubicBezTo>
                <a:cubicBezTo>
                  <a:pt x="122" y="353"/>
                  <a:pt x="139" y="355"/>
                  <a:pt x="160" y="355"/>
                </a:cubicBezTo>
                <a:cubicBezTo>
                  <a:pt x="161" y="355"/>
                  <a:pt x="162" y="356"/>
                  <a:pt x="163" y="356"/>
                </a:cubicBezTo>
                <a:cubicBezTo>
                  <a:pt x="164" y="351"/>
                  <a:pt x="166" y="346"/>
                  <a:pt x="168" y="341"/>
                </a:cubicBezTo>
                <a:cubicBezTo>
                  <a:pt x="170" y="338"/>
                  <a:pt x="172" y="336"/>
                  <a:pt x="174" y="333"/>
                </a:cubicBezTo>
                <a:cubicBezTo>
                  <a:pt x="177" y="330"/>
                  <a:pt x="182" y="329"/>
                  <a:pt x="185" y="332"/>
                </a:cubicBezTo>
                <a:cubicBezTo>
                  <a:pt x="188" y="335"/>
                  <a:pt x="189" y="340"/>
                  <a:pt x="186" y="343"/>
                </a:cubicBezTo>
                <a:cubicBezTo>
                  <a:pt x="184" y="345"/>
                  <a:pt x="183" y="347"/>
                  <a:pt x="182" y="349"/>
                </a:cubicBezTo>
                <a:cubicBezTo>
                  <a:pt x="180" y="353"/>
                  <a:pt x="178" y="356"/>
                  <a:pt x="178" y="360"/>
                </a:cubicBezTo>
                <a:cubicBezTo>
                  <a:pt x="177" y="363"/>
                  <a:pt x="177" y="367"/>
                  <a:pt x="177" y="370"/>
                </a:cubicBezTo>
                <a:cubicBezTo>
                  <a:pt x="177" y="377"/>
                  <a:pt x="179" y="382"/>
                  <a:pt x="181" y="386"/>
                </a:cubicBezTo>
                <a:cubicBezTo>
                  <a:pt x="182" y="388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5" y="393"/>
                  <a:pt x="184" y="398"/>
                  <a:pt x="180" y="400"/>
                </a:cubicBezTo>
                <a:cubicBezTo>
                  <a:pt x="177" y="403"/>
                  <a:pt x="172" y="402"/>
                  <a:pt x="170" y="398"/>
                </a:cubicBezTo>
                <a:cubicBezTo>
                  <a:pt x="169" y="398"/>
                  <a:pt x="168" y="395"/>
                  <a:pt x="166" y="392"/>
                </a:cubicBezTo>
                <a:cubicBezTo>
                  <a:pt x="165" y="388"/>
                  <a:pt x="163" y="384"/>
                  <a:pt x="162" y="378"/>
                </a:cubicBezTo>
                <a:cubicBezTo>
                  <a:pt x="162" y="379"/>
                  <a:pt x="161" y="379"/>
                  <a:pt x="160" y="379"/>
                </a:cubicBezTo>
                <a:cubicBezTo>
                  <a:pt x="138" y="379"/>
                  <a:pt x="119" y="376"/>
                  <a:pt x="103" y="373"/>
                </a:cubicBezTo>
                <a:cubicBezTo>
                  <a:pt x="86" y="369"/>
                  <a:pt x="73" y="363"/>
                  <a:pt x="62" y="357"/>
                </a:cubicBezTo>
                <a:cubicBezTo>
                  <a:pt x="47" y="348"/>
                  <a:pt x="36" y="338"/>
                  <a:pt x="28" y="327"/>
                </a:cubicBezTo>
                <a:cubicBezTo>
                  <a:pt x="23" y="320"/>
                  <a:pt x="20" y="314"/>
                  <a:pt x="17" y="307"/>
                </a:cubicBezTo>
                <a:cubicBezTo>
                  <a:pt x="14" y="313"/>
                  <a:pt x="10" y="321"/>
                  <a:pt x="7" y="329"/>
                </a:cubicBezTo>
                <a:cubicBezTo>
                  <a:pt x="4" y="337"/>
                  <a:pt x="2" y="347"/>
                  <a:pt x="1" y="357"/>
                </a:cubicBezTo>
                <a:cubicBezTo>
                  <a:pt x="0" y="363"/>
                  <a:pt x="0" y="370"/>
                  <a:pt x="1" y="377"/>
                </a:cubicBezTo>
                <a:cubicBezTo>
                  <a:pt x="1" y="379"/>
                  <a:pt x="1" y="380"/>
                  <a:pt x="1" y="382"/>
                </a:cubicBezTo>
                <a:cubicBezTo>
                  <a:pt x="4" y="379"/>
                  <a:pt x="6" y="376"/>
                  <a:pt x="9" y="373"/>
                </a:cubicBezTo>
                <a:cubicBezTo>
                  <a:pt x="14" y="367"/>
                  <a:pt x="21" y="361"/>
                  <a:pt x="29" y="357"/>
                </a:cubicBezTo>
                <a:cubicBezTo>
                  <a:pt x="35" y="354"/>
                  <a:pt x="42" y="356"/>
                  <a:pt x="45" y="361"/>
                </a:cubicBezTo>
                <a:cubicBezTo>
                  <a:pt x="48" y="367"/>
                  <a:pt x="46" y="374"/>
                  <a:pt x="41" y="377"/>
                </a:cubicBezTo>
                <a:cubicBezTo>
                  <a:pt x="35" y="380"/>
                  <a:pt x="30" y="384"/>
                  <a:pt x="26" y="389"/>
                </a:cubicBezTo>
                <a:cubicBezTo>
                  <a:pt x="22" y="393"/>
                  <a:pt x="19" y="398"/>
                  <a:pt x="16" y="402"/>
                </a:cubicBezTo>
                <a:cubicBezTo>
                  <a:pt x="13" y="407"/>
                  <a:pt x="11" y="412"/>
                  <a:pt x="10" y="415"/>
                </a:cubicBezTo>
                <a:cubicBezTo>
                  <a:pt x="10" y="416"/>
                  <a:pt x="10" y="416"/>
                  <a:pt x="10" y="417"/>
                </a:cubicBezTo>
                <a:cubicBezTo>
                  <a:pt x="9" y="418"/>
                  <a:pt x="9" y="418"/>
                  <a:pt x="9" y="419"/>
                </a:cubicBezTo>
                <a:cubicBezTo>
                  <a:pt x="9" y="419"/>
                  <a:pt x="9" y="419"/>
                  <a:pt x="9" y="419"/>
                </a:cubicBezTo>
                <a:cubicBezTo>
                  <a:pt x="9" y="420"/>
                  <a:pt x="9" y="420"/>
                  <a:pt x="8" y="420"/>
                </a:cubicBezTo>
                <a:cubicBezTo>
                  <a:pt x="8" y="420"/>
                  <a:pt x="8" y="420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" y="425"/>
                  <a:pt x="5" y="430"/>
                  <a:pt x="4" y="436"/>
                </a:cubicBezTo>
                <a:cubicBezTo>
                  <a:pt x="2" y="448"/>
                  <a:pt x="0" y="465"/>
                  <a:pt x="3" y="483"/>
                </a:cubicBezTo>
                <a:cubicBezTo>
                  <a:pt x="5" y="495"/>
                  <a:pt x="9" y="508"/>
                  <a:pt x="16" y="520"/>
                </a:cubicBezTo>
                <a:cubicBezTo>
                  <a:pt x="19" y="528"/>
                  <a:pt x="24" y="535"/>
                  <a:pt x="31" y="542"/>
                </a:cubicBezTo>
                <a:cubicBezTo>
                  <a:pt x="33" y="545"/>
                  <a:pt x="36" y="548"/>
                  <a:pt x="39" y="551"/>
                </a:cubicBezTo>
                <a:cubicBezTo>
                  <a:pt x="40" y="547"/>
                  <a:pt x="41" y="542"/>
                  <a:pt x="42" y="537"/>
                </a:cubicBezTo>
                <a:cubicBezTo>
                  <a:pt x="45" y="524"/>
                  <a:pt x="51" y="508"/>
                  <a:pt x="59" y="493"/>
                </a:cubicBezTo>
                <a:cubicBezTo>
                  <a:pt x="67" y="479"/>
                  <a:pt x="78" y="465"/>
                  <a:pt x="93" y="453"/>
                </a:cubicBezTo>
                <a:cubicBezTo>
                  <a:pt x="107" y="441"/>
                  <a:pt x="125" y="431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9" y="425"/>
                  <a:pt x="157" y="423"/>
                  <a:pt x="169" y="421"/>
                </a:cubicBezTo>
                <a:cubicBezTo>
                  <a:pt x="182" y="420"/>
                  <a:pt x="200" y="420"/>
                  <a:pt x="220" y="424"/>
                </a:cubicBezTo>
                <a:cubicBezTo>
                  <a:pt x="233" y="426"/>
                  <a:pt x="247" y="431"/>
                  <a:pt x="260" y="439"/>
                </a:cubicBezTo>
                <a:cubicBezTo>
                  <a:pt x="269" y="444"/>
                  <a:pt x="278" y="450"/>
                  <a:pt x="286" y="458"/>
                </a:cubicBezTo>
                <a:cubicBezTo>
                  <a:pt x="294" y="466"/>
                  <a:pt x="301" y="475"/>
                  <a:pt x="308" y="486"/>
                </a:cubicBezTo>
                <a:cubicBezTo>
                  <a:pt x="312" y="491"/>
                  <a:pt x="310" y="499"/>
                  <a:pt x="305" y="502"/>
                </a:cubicBezTo>
                <a:cubicBezTo>
                  <a:pt x="299" y="505"/>
                  <a:pt x="292" y="504"/>
                  <a:pt x="289" y="498"/>
                </a:cubicBezTo>
                <a:cubicBezTo>
                  <a:pt x="283" y="489"/>
                  <a:pt x="276" y="481"/>
                  <a:pt x="270" y="475"/>
                </a:cubicBezTo>
                <a:cubicBezTo>
                  <a:pt x="263" y="468"/>
                  <a:pt x="256" y="463"/>
                  <a:pt x="249" y="459"/>
                </a:cubicBezTo>
                <a:cubicBezTo>
                  <a:pt x="238" y="453"/>
                  <a:pt x="226" y="449"/>
                  <a:pt x="215" y="447"/>
                </a:cubicBezTo>
                <a:cubicBezTo>
                  <a:pt x="205" y="444"/>
                  <a:pt x="194" y="444"/>
                  <a:pt x="185" y="444"/>
                </a:cubicBezTo>
                <a:cubicBezTo>
                  <a:pt x="167" y="444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35" y="453"/>
                  <a:pt x="120" y="461"/>
                  <a:pt x="108" y="471"/>
                </a:cubicBezTo>
                <a:cubicBezTo>
                  <a:pt x="96" y="481"/>
                  <a:pt x="86" y="493"/>
                  <a:pt x="79" y="505"/>
                </a:cubicBezTo>
                <a:cubicBezTo>
                  <a:pt x="72" y="518"/>
                  <a:pt x="67" y="531"/>
                  <a:pt x="65" y="542"/>
                </a:cubicBezTo>
                <a:cubicBezTo>
                  <a:pt x="62" y="551"/>
                  <a:pt x="62" y="559"/>
                  <a:pt x="62" y="565"/>
                </a:cubicBezTo>
                <a:cubicBezTo>
                  <a:pt x="62" y="566"/>
                  <a:pt x="62" y="568"/>
                  <a:pt x="62" y="569"/>
                </a:cubicBezTo>
                <a:cubicBezTo>
                  <a:pt x="62" y="570"/>
                  <a:pt x="62" y="570"/>
                  <a:pt x="62" y="570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7"/>
                  <a:pt x="63" y="577"/>
                  <a:pt x="63" y="578"/>
                </a:cubicBezTo>
                <a:cubicBezTo>
                  <a:pt x="63" y="581"/>
                  <a:pt x="63" y="584"/>
                  <a:pt x="64" y="588"/>
                </a:cubicBezTo>
                <a:cubicBezTo>
                  <a:pt x="65" y="595"/>
                  <a:pt x="68" y="606"/>
                  <a:pt x="74" y="618"/>
                </a:cubicBezTo>
                <a:cubicBezTo>
                  <a:pt x="78" y="626"/>
                  <a:pt x="83" y="634"/>
                  <a:pt x="89" y="642"/>
                </a:cubicBezTo>
                <a:cubicBezTo>
                  <a:pt x="98" y="653"/>
                  <a:pt x="110" y="664"/>
                  <a:pt x="126" y="673"/>
                </a:cubicBezTo>
                <a:cubicBezTo>
                  <a:pt x="139" y="681"/>
                  <a:pt x="156" y="688"/>
                  <a:pt x="177" y="692"/>
                </a:cubicBezTo>
                <a:cubicBezTo>
                  <a:pt x="177" y="692"/>
                  <a:pt x="177" y="692"/>
                  <a:pt x="177" y="692"/>
                </a:cubicBezTo>
                <a:cubicBezTo>
                  <a:pt x="178" y="692"/>
                  <a:pt x="178" y="693"/>
                  <a:pt x="180" y="693"/>
                </a:cubicBezTo>
                <a:cubicBezTo>
                  <a:pt x="182" y="693"/>
                  <a:pt x="185" y="693"/>
                  <a:pt x="189" y="693"/>
                </a:cubicBezTo>
                <a:cubicBezTo>
                  <a:pt x="197" y="693"/>
                  <a:pt x="208" y="693"/>
                  <a:pt x="219" y="690"/>
                </a:cubicBezTo>
                <a:cubicBezTo>
                  <a:pt x="227" y="688"/>
                  <a:pt x="234" y="685"/>
                  <a:pt x="241" y="681"/>
                </a:cubicBezTo>
                <a:cubicBezTo>
                  <a:pt x="247" y="678"/>
                  <a:pt x="252" y="675"/>
                  <a:pt x="256" y="672"/>
                </a:cubicBezTo>
                <a:cubicBezTo>
                  <a:pt x="260" y="669"/>
                  <a:pt x="263" y="666"/>
                  <a:pt x="267" y="662"/>
                </a:cubicBezTo>
                <a:cubicBezTo>
                  <a:pt x="270" y="660"/>
                  <a:pt x="272" y="657"/>
                  <a:pt x="275" y="654"/>
                </a:cubicBezTo>
                <a:cubicBezTo>
                  <a:pt x="278" y="650"/>
                  <a:pt x="282" y="645"/>
                  <a:pt x="286" y="638"/>
                </a:cubicBezTo>
                <a:cubicBezTo>
                  <a:pt x="292" y="630"/>
                  <a:pt x="298" y="620"/>
                  <a:pt x="306" y="607"/>
                </a:cubicBezTo>
                <a:cubicBezTo>
                  <a:pt x="306" y="607"/>
                  <a:pt x="306" y="607"/>
                  <a:pt x="306" y="607"/>
                </a:cubicBezTo>
                <a:lnTo>
                  <a:pt x="475" y="31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S1îḍè"/>
          <p:cNvSpPr>
            <a:spLocks/>
          </p:cNvSpPr>
          <p:nvPr/>
        </p:nvSpPr>
        <p:spPr bwMode="auto">
          <a:xfrm flipH="1">
            <a:off x="2228960" y="2559906"/>
            <a:ext cx="145469" cy="263663"/>
          </a:xfrm>
          <a:custGeom>
            <a:avLst/>
            <a:gdLst/>
            <a:ahLst/>
            <a:cxnLst>
              <a:cxn ang="0">
                <a:pos x="18" y="197"/>
              </a:cxn>
              <a:cxn ang="0">
                <a:pos x="14" y="195"/>
              </a:cxn>
              <a:cxn ang="0">
                <a:pos x="9" y="156"/>
              </a:cxn>
              <a:cxn ang="0">
                <a:pos x="44" y="35"/>
              </a:cxn>
              <a:cxn ang="0">
                <a:pos x="67" y="3"/>
              </a:cxn>
              <a:cxn ang="0">
                <a:pos x="99" y="26"/>
              </a:cxn>
              <a:cxn ang="0">
                <a:pos x="54" y="190"/>
              </a:cxn>
              <a:cxn ang="0">
                <a:pos x="18" y="197"/>
              </a:cxn>
            </a:cxnLst>
            <a:rect l="0" t="0" r="r" b="b"/>
            <a:pathLst>
              <a:path w="113" h="204">
                <a:moveTo>
                  <a:pt x="18" y="197"/>
                </a:moveTo>
                <a:cubicBezTo>
                  <a:pt x="17" y="197"/>
                  <a:pt x="16" y="196"/>
                  <a:pt x="14" y="195"/>
                </a:cubicBezTo>
                <a:cubicBezTo>
                  <a:pt x="2" y="186"/>
                  <a:pt x="0" y="168"/>
                  <a:pt x="9" y="156"/>
                </a:cubicBezTo>
                <a:cubicBezTo>
                  <a:pt x="10" y="155"/>
                  <a:pt x="54" y="97"/>
                  <a:pt x="44" y="35"/>
                </a:cubicBezTo>
                <a:cubicBezTo>
                  <a:pt x="41" y="20"/>
                  <a:pt x="52" y="5"/>
                  <a:pt x="67" y="3"/>
                </a:cubicBezTo>
                <a:cubicBezTo>
                  <a:pt x="83" y="0"/>
                  <a:pt x="97" y="11"/>
                  <a:pt x="99" y="26"/>
                </a:cubicBezTo>
                <a:cubicBezTo>
                  <a:pt x="113" y="112"/>
                  <a:pt x="56" y="187"/>
                  <a:pt x="54" y="190"/>
                </a:cubicBezTo>
                <a:cubicBezTo>
                  <a:pt x="45" y="202"/>
                  <a:pt x="30" y="204"/>
                  <a:pt x="18" y="19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Sḷïďè"/>
          <p:cNvSpPr>
            <a:spLocks/>
          </p:cNvSpPr>
          <p:nvPr/>
        </p:nvSpPr>
        <p:spPr bwMode="auto">
          <a:xfrm flipH="1">
            <a:off x="1968327" y="2715983"/>
            <a:ext cx="216689" cy="219719"/>
          </a:xfrm>
          <a:custGeom>
            <a:avLst/>
            <a:gdLst/>
            <a:ahLst/>
            <a:cxnLst>
              <a:cxn ang="0">
                <a:pos x="18" y="162"/>
              </a:cxn>
              <a:cxn ang="0">
                <a:pos x="6" y="127"/>
              </a:cxn>
              <a:cxn ang="0">
                <a:pos x="125" y="6"/>
              </a:cxn>
              <a:cxn ang="0">
                <a:pos x="161" y="22"/>
              </a:cxn>
              <a:cxn ang="0">
                <a:pos x="145" y="58"/>
              </a:cxn>
              <a:cxn ang="0">
                <a:pos x="58" y="149"/>
              </a:cxn>
              <a:cxn ang="0">
                <a:pos x="21" y="164"/>
              </a:cxn>
              <a:cxn ang="0">
                <a:pos x="18" y="162"/>
              </a:cxn>
            </a:cxnLst>
            <a:rect l="0" t="0" r="r" b="b"/>
            <a:pathLst>
              <a:path w="167" h="170">
                <a:moveTo>
                  <a:pt x="18" y="162"/>
                </a:moveTo>
                <a:cubicBezTo>
                  <a:pt x="6" y="155"/>
                  <a:pt x="0" y="140"/>
                  <a:pt x="6" y="127"/>
                </a:cubicBezTo>
                <a:cubicBezTo>
                  <a:pt x="7" y="124"/>
                  <a:pt x="44" y="37"/>
                  <a:pt x="125" y="6"/>
                </a:cubicBezTo>
                <a:cubicBezTo>
                  <a:pt x="140" y="0"/>
                  <a:pt x="156" y="8"/>
                  <a:pt x="161" y="22"/>
                </a:cubicBezTo>
                <a:cubicBezTo>
                  <a:pt x="167" y="37"/>
                  <a:pt x="160" y="53"/>
                  <a:pt x="145" y="58"/>
                </a:cubicBezTo>
                <a:cubicBezTo>
                  <a:pt x="87" y="81"/>
                  <a:pt x="58" y="148"/>
                  <a:pt x="58" y="149"/>
                </a:cubicBezTo>
                <a:cubicBezTo>
                  <a:pt x="52" y="163"/>
                  <a:pt x="35" y="170"/>
                  <a:pt x="21" y="164"/>
                </a:cubicBezTo>
                <a:cubicBezTo>
                  <a:pt x="20" y="163"/>
                  <a:pt x="19" y="163"/>
                  <a:pt x="18" y="1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ŝḻïḓé"/>
          <p:cNvSpPr>
            <a:spLocks/>
          </p:cNvSpPr>
          <p:nvPr/>
        </p:nvSpPr>
        <p:spPr bwMode="auto">
          <a:xfrm flipH="1">
            <a:off x="3541755" y="4995913"/>
            <a:ext cx="4664464" cy="1169391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Sḻiḋe"/>
          <p:cNvSpPr/>
          <p:nvPr/>
        </p:nvSpPr>
        <p:spPr>
          <a:xfrm>
            <a:off x="4354729" y="2266620"/>
            <a:ext cx="556229" cy="5562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îśḻîḋé"/>
          <p:cNvSpPr/>
          <p:nvPr/>
        </p:nvSpPr>
        <p:spPr>
          <a:xfrm>
            <a:off x="4214006" y="2125897"/>
            <a:ext cx="837674" cy="837674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ïṧ1ïdè"/>
          <p:cNvSpPr>
            <a:spLocks noChangeAspect="1"/>
          </p:cNvSpPr>
          <p:nvPr/>
        </p:nvSpPr>
        <p:spPr bwMode="auto">
          <a:xfrm>
            <a:off x="4449715" y="2354208"/>
            <a:ext cx="366256" cy="381053"/>
          </a:xfrm>
          <a:custGeom>
            <a:avLst/>
            <a:gdLst>
              <a:gd name="T0" fmla="*/ 818 w 1611"/>
              <a:gd name="T1" fmla="*/ 977 h 1676"/>
              <a:gd name="T2" fmla="*/ 692 w 1611"/>
              <a:gd name="T3" fmla="*/ 826 h 1676"/>
              <a:gd name="T4" fmla="*/ 411 w 1611"/>
              <a:gd name="T5" fmla="*/ 453 h 1676"/>
              <a:gd name="T6" fmla="*/ 906 w 1611"/>
              <a:gd name="T7" fmla="*/ 306 h 1676"/>
              <a:gd name="T8" fmla="*/ 1249 w 1611"/>
              <a:gd name="T9" fmla="*/ 897 h 1676"/>
              <a:gd name="T10" fmla="*/ 818 w 1611"/>
              <a:gd name="T11" fmla="*/ 950 h 1676"/>
              <a:gd name="T12" fmla="*/ 406 w 1611"/>
              <a:gd name="T13" fmla="*/ 900 h 1676"/>
              <a:gd name="T14" fmla="*/ 519 w 1611"/>
              <a:gd name="T15" fmla="*/ 880 h 1676"/>
              <a:gd name="T16" fmla="*/ 679 w 1611"/>
              <a:gd name="T17" fmla="*/ 678 h 1676"/>
              <a:gd name="T18" fmla="*/ 873 w 1611"/>
              <a:gd name="T19" fmla="*/ 314 h 1676"/>
              <a:gd name="T20" fmla="*/ 944 w 1611"/>
              <a:gd name="T21" fmla="*/ 826 h 1676"/>
              <a:gd name="T22" fmla="*/ 944 w 1611"/>
              <a:gd name="T23" fmla="*/ 826 h 1676"/>
              <a:gd name="T24" fmla="*/ 807 w 1611"/>
              <a:gd name="T25" fmla="*/ 0 h 1676"/>
              <a:gd name="T26" fmla="*/ 218 w 1611"/>
              <a:gd name="T27" fmla="*/ 726 h 1676"/>
              <a:gd name="T28" fmla="*/ 98 w 1611"/>
              <a:gd name="T29" fmla="*/ 1185 h 1676"/>
              <a:gd name="T30" fmla="*/ 57 w 1611"/>
              <a:gd name="T31" fmla="*/ 1233 h 1676"/>
              <a:gd name="T32" fmla="*/ 57 w 1611"/>
              <a:gd name="T33" fmla="*/ 1233 h 1676"/>
              <a:gd name="T34" fmla="*/ 130 w 1611"/>
              <a:gd name="T35" fmla="*/ 1230 h 1676"/>
              <a:gd name="T36" fmla="*/ 171 w 1611"/>
              <a:gd name="T37" fmla="*/ 1279 h 1676"/>
              <a:gd name="T38" fmla="*/ 159 w 1611"/>
              <a:gd name="T39" fmla="*/ 1280 h 1676"/>
              <a:gd name="T40" fmla="*/ 49 w 1611"/>
              <a:gd name="T41" fmla="*/ 1320 h 1676"/>
              <a:gd name="T42" fmla="*/ 178 w 1611"/>
              <a:gd name="T43" fmla="*/ 1320 h 1676"/>
              <a:gd name="T44" fmla="*/ 352 w 1611"/>
              <a:gd name="T45" fmla="*/ 1409 h 1676"/>
              <a:gd name="T46" fmla="*/ 310 w 1611"/>
              <a:gd name="T47" fmla="*/ 1457 h 1676"/>
              <a:gd name="T48" fmla="*/ 466 w 1611"/>
              <a:gd name="T49" fmla="*/ 1454 h 1676"/>
              <a:gd name="T50" fmla="*/ 466 w 1611"/>
              <a:gd name="T51" fmla="*/ 1454 h 1676"/>
              <a:gd name="T52" fmla="*/ 507 w 1611"/>
              <a:gd name="T53" fmla="*/ 1503 h 1676"/>
              <a:gd name="T54" fmla="*/ 409 w 1611"/>
              <a:gd name="T55" fmla="*/ 1480 h 1676"/>
              <a:gd name="T56" fmla="*/ 371 w 1611"/>
              <a:gd name="T57" fmla="*/ 1592 h 1676"/>
              <a:gd name="T58" fmla="*/ 453 w 1611"/>
              <a:gd name="T59" fmla="*/ 1533 h 1676"/>
              <a:gd name="T60" fmla="*/ 1554 w 1611"/>
              <a:gd name="T61" fmla="*/ 1164 h 1676"/>
              <a:gd name="T62" fmla="*/ 1561 w 1611"/>
              <a:gd name="T63" fmla="*/ 1279 h 1676"/>
              <a:gd name="T64" fmla="*/ 1441 w 1611"/>
              <a:gd name="T65" fmla="*/ 1209 h 1676"/>
              <a:gd name="T66" fmla="*/ 1446 w 1611"/>
              <a:gd name="T67" fmla="*/ 1233 h 1676"/>
              <a:gd name="T68" fmla="*/ 1446 w 1611"/>
              <a:gd name="T69" fmla="*/ 1233 h 1676"/>
              <a:gd name="T70" fmla="*/ 1452 w 1611"/>
              <a:gd name="T71" fmla="*/ 1280 h 1676"/>
              <a:gd name="T72" fmla="*/ 1498 w 1611"/>
              <a:gd name="T73" fmla="*/ 1337 h 1676"/>
              <a:gd name="T74" fmla="*/ 1265 w 1611"/>
              <a:gd name="T75" fmla="*/ 1454 h 1676"/>
              <a:gd name="T76" fmla="*/ 1265 w 1611"/>
              <a:gd name="T77" fmla="*/ 1454 h 1676"/>
              <a:gd name="T78" fmla="*/ 1307 w 1611"/>
              <a:gd name="T79" fmla="*/ 1503 h 1676"/>
              <a:gd name="T80" fmla="*/ 1152 w 1611"/>
              <a:gd name="T81" fmla="*/ 1409 h 1676"/>
              <a:gd name="T82" fmla="*/ 1110 w 1611"/>
              <a:gd name="T83" fmla="*/ 1457 h 1676"/>
              <a:gd name="T84" fmla="*/ 1247 w 1611"/>
              <a:gd name="T85" fmla="*/ 1533 h 1676"/>
              <a:gd name="T86" fmla="*/ 1158 w 1611"/>
              <a:gd name="T87" fmla="*/ 1533 h 1676"/>
              <a:gd name="T88" fmla="*/ 1240 w 1611"/>
              <a:gd name="T89" fmla="*/ 1592 h 1676"/>
              <a:gd name="T90" fmla="*/ 818 w 1611"/>
              <a:gd name="T91" fmla="*/ 1514 h 1676"/>
              <a:gd name="T92" fmla="*/ 776 w 1611"/>
              <a:gd name="T93" fmla="*/ 1562 h 1676"/>
              <a:gd name="T94" fmla="*/ 776 w 1611"/>
              <a:gd name="T95" fmla="*/ 1562 h 1676"/>
              <a:gd name="T96" fmla="*/ 849 w 1611"/>
              <a:gd name="T97" fmla="*/ 1559 h 1676"/>
              <a:gd name="T98" fmla="*/ 891 w 1611"/>
              <a:gd name="T99" fmla="*/ 1608 h 1676"/>
              <a:gd name="T100" fmla="*/ 879 w 1611"/>
              <a:gd name="T101" fmla="*/ 1609 h 1676"/>
              <a:gd name="T102" fmla="*/ 768 w 1611"/>
              <a:gd name="T103" fmla="*/ 1649 h 1676"/>
              <a:gd name="T104" fmla="*/ 897 w 1611"/>
              <a:gd name="T105" fmla="*/ 1649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1" h="1676">
                <a:moveTo>
                  <a:pt x="926" y="1052"/>
                </a:moveTo>
                <a:cubicBezTo>
                  <a:pt x="926" y="1089"/>
                  <a:pt x="877" y="1120"/>
                  <a:pt x="818" y="1120"/>
                </a:cubicBezTo>
                <a:cubicBezTo>
                  <a:pt x="758" y="1120"/>
                  <a:pt x="710" y="1089"/>
                  <a:pt x="710" y="1052"/>
                </a:cubicBezTo>
                <a:cubicBezTo>
                  <a:pt x="710" y="1014"/>
                  <a:pt x="733" y="977"/>
                  <a:pt x="818" y="977"/>
                </a:cubicBezTo>
                <a:cubicBezTo>
                  <a:pt x="905" y="977"/>
                  <a:pt x="926" y="1014"/>
                  <a:pt x="926" y="1052"/>
                </a:cubicBezTo>
                <a:close/>
                <a:moveTo>
                  <a:pt x="749" y="826"/>
                </a:moveTo>
                <a:cubicBezTo>
                  <a:pt x="749" y="804"/>
                  <a:pt x="736" y="786"/>
                  <a:pt x="721" y="786"/>
                </a:cubicBezTo>
                <a:cubicBezTo>
                  <a:pt x="705" y="786"/>
                  <a:pt x="692" y="804"/>
                  <a:pt x="692" y="826"/>
                </a:cubicBezTo>
                <a:cubicBezTo>
                  <a:pt x="692" y="848"/>
                  <a:pt x="705" y="866"/>
                  <a:pt x="721" y="866"/>
                </a:cubicBezTo>
                <a:cubicBezTo>
                  <a:pt x="736" y="866"/>
                  <a:pt x="749" y="848"/>
                  <a:pt x="749" y="826"/>
                </a:cubicBezTo>
                <a:close/>
                <a:moveTo>
                  <a:pt x="708" y="306"/>
                </a:moveTo>
                <a:cubicBezTo>
                  <a:pt x="708" y="306"/>
                  <a:pt x="558" y="279"/>
                  <a:pt x="411" y="453"/>
                </a:cubicBezTo>
                <a:cubicBezTo>
                  <a:pt x="264" y="628"/>
                  <a:pt x="126" y="835"/>
                  <a:pt x="411" y="849"/>
                </a:cubicBezTo>
                <a:cubicBezTo>
                  <a:pt x="696" y="863"/>
                  <a:pt x="708" y="306"/>
                  <a:pt x="708" y="306"/>
                </a:cubicBezTo>
                <a:close/>
                <a:moveTo>
                  <a:pt x="1203" y="453"/>
                </a:moveTo>
                <a:cubicBezTo>
                  <a:pt x="1055" y="279"/>
                  <a:pt x="906" y="306"/>
                  <a:pt x="906" y="306"/>
                </a:cubicBezTo>
                <a:cubicBezTo>
                  <a:pt x="906" y="306"/>
                  <a:pt x="917" y="863"/>
                  <a:pt x="1203" y="849"/>
                </a:cubicBezTo>
                <a:cubicBezTo>
                  <a:pt x="1488" y="835"/>
                  <a:pt x="1350" y="628"/>
                  <a:pt x="1203" y="453"/>
                </a:cubicBezTo>
                <a:close/>
                <a:moveTo>
                  <a:pt x="1207" y="901"/>
                </a:moveTo>
                <a:cubicBezTo>
                  <a:pt x="1222" y="900"/>
                  <a:pt x="1236" y="899"/>
                  <a:pt x="1249" y="897"/>
                </a:cubicBezTo>
                <a:cubicBezTo>
                  <a:pt x="1237" y="1013"/>
                  <a:pt x="1138" y="1103"/>
                  <a:pt x="1019" y="1103"/>
                </a:cubicBezTo>
                <a:cubicBezTo>
                  <a:pt x="994" y="1103"/>
                  <a:pt x="970" y="1099"/>
                  <a:pt x="948" y="1092"/>
                </a:cubicBezTo>
                <a:cubicBezTo>
                  <a:pt x="954" y="1081"/>
                  <a:pt x="958" y="1069"/>
                  <a:pt x="958" y="1056"/>
                </a:cubicBezTo>
                <a:cubicBezTo>
                  <a:pt x="958" y="1017"/>
                  <a:pt x="939" y="950"/>
                  <a:pt x="818" y="950"/>
                </a:cubicBezTo>
                <a:cubicBezTo>
                  <a:pt x="693" y="950"/>
                  <a:pt x="679" y="1024"/>
                  <a:pt x="679" y="1056"/>
                </a:cubicBezTo>
                <a:cubicBezTo>
                  <a:pt x="679" y="1071"/>
                  <a:pt x="683" y="1084"/>
                  <a:pt x="691" y="1097"/>
                </a:cubicBezTo>
                <a:cubicBezTo>
                  <a:pt x="674" y="1101"/>
                  <a:pt x="655" y="1103"/>
                  <a:pt x="637" y="1103"/>
                </a:cubicBezTo>
                <a:cubicBezTo>
                  <a:pt x="518" y="1103"/>
                  <a:pt x="421" y="1015"/>
                  <a:pt x="406" y="900"/>
                </a:cubicBezTo>
                <a:cubicBezTo>
                  <a:pt x="408" y="900"/>
                  <a:pt x="410" y="901"/>
                  <a:pt x="412" y="901"/>
                </a:cubicBezTo>
                <a:cubicBezTo>
                  <a:pt x="416" y="901"/>
                  <a:pt x="420" y="901"/>
                  <a:pt x="424" y="901"/>
                </a:cubicBezTo>
                <a:cubicBezTo>
                  <a:pt x="424" y="901"/>
                  <a:pt x="424" y="901"/>
                  <a:pt x="424" y="901"/>
                </a:cubicBezTo>
                <a:cubicBezTo>
                  <a:pt x="459" y="901"/>
                  <a:pt x="491" y="893"/>
                  <a:pt x="519" y="880"/>
                </a:cubicBezTo>
                <a:cubicBezTo>
                  <a:pt x="524" y="914"/>
                  <a:pt x="540" y="943"/>
                  <a:pt x="568" y="959"/>
                </a:cubicBezTo>
                <a:cubicBezTo>
                  <a:pt x="625" y="995"/>
                  <a:pt x="708" y="964"/>
                  <a:pt x="754" y="890"/>
                </a:cubicBezTo>
                <a:cubicBezTo>
                  <a:pt x="800" y="817"/>
                  <a:pt x="790" y="728"/>
                  <a:pt x="733" y="693"/>
                </a:cubicBezTo>
                <a:cubicBezTo>
                  <a:pt x="717" y="683"/>
                  <a:pt x="698" y="678"/>
                  <a:pt x="679" y="678"/>
                </a:cubicBezTo>
                <a:cubicBezTo>
                  <a:pt x="740" y="521"/>
                  <a:pt x="744" y="337"/>
                  <a:pt x="745" y="324"/>
                </a:cubicBezTo>
                <a:cubicBezTo>
                  <a:pt x="745" y="312"/>
                  <a:pt x="745" y="312"/>
                  <a:pt x="745" y="312"/>
                </a:cubicBezTo>
                <a:cubicBezTo>
                  <a:pt x="765" y="307"/>
                  <a:pt x="786" y="305"/>
                  <a:pt x="807" y="305"/>
                </a:cubicBezTo>
                <a:cubicBezTo>
                  <a:pt x="829" y="305"/>
                  <a:pt x="851" y="308"/>
                  <a:pt x="873" y="314"/>
                </a:cubicBezTo>
                <a:cubicBezTo>
                  <a:pt x="874" y="324"/>
                  <a:pt x="874" y="324"/>
                  <a:pt x="874" y="324"/>
                </a:cubicBezTo>
                <a:cubicBezTo>
                  <a:pt x="874" y="348"/>
                  <a:pt x="889" y="901"/>
                  <a:pt x="1195" y="901"/>
                </a:cubicBezTo>
                <a:cubicBezTo>
                  <a:pt x="1199" y="901"/>
                  <a:pt x="1203" y="901"/>
                  <a:pt x="1207" y="901"/>
                </a:cubicBezTo>
                <a:close/>
                <a:moveTo>
                  <a:pt x="944" y="826"/>
                </a:moveTo>
                <a:cubicBezTo>
                  <a:pt x="944" y="804"/>
                  <a:pt x="931" y="786"/>
                  <a:pt x="915" y="786"/>
                </a:cubicBezTo>
                <a:cubicBezTo>
                  <a:pt x="899" y="786"/>
                  <a:pt x="886" y="804"/>
                  <a:pt x="886" y="826"/>
                </a:cubicBezTo>
                <a:cubicBezTo>
                  <a:pt x="886" y="848"/>
                  <a:pt x="899" y="866"/>
                  <a:pt x="915" y="866"/>
                </a:cubicBezTo>
                <a:cubicBezTo>
                  <a:pt x="931" y="866"/>
                  <a:pt x="944" y="848"/>
                  <a:pt x="944" y="826"/>
                </a:cubicBezTo>
                <a:close/>
                <a:moveTo>
                  <a:pt x="1532" y="726"/>
                </a:moveTo>
                <a:cubicBezTo>
                  <a:pt x="1532" y="1126"/>
                  <a:pt x="1207" y="1451"/>
                  <a:pt x="807" y="1451"/>
                </a:cubicBezTo>
                <a:cubicBezTo>
                  <a:pt x="407" y="1451"/>
                  <a:pt x="82" y="1126"/>
                  <a:pt x="82" y="726"/>
                </a:cubicBezTo>
                <a:cubicBezTo>
                  <a:pt x="82" y="326"/>
                  <a:pt x="407" y="0"/>
                  <a:pt x="807" y="0"/>
                </a:cubicBezTo>
                <a:cubicBezTo>
                  <a:pt x="1207" y="0"/>
                  <a:pt x="1532" y="326"/>
                  <a:pt x="1532" y="726"/>
                </a:cubicBezTo>
                <a:close/>
                <a:moveTo>
                  <a:pt x="1395" y="726"/>
                </a:moveTo>
                <a:cubicBezTo>
                  <a:pt x="1395" y="401"/>
                  <a:pt x="1131" y="137"/>
                  <a:pt x="807" y="137"/>
                </a:cubicBezTo>
                <a:cubicBezTo>
                  <a:pt x="482" y="137"/>
                  <a:pt x="218" y="401"/>
                  <a:pt x="218" y="726"/>
                </a:cubicBezTo>
                <a:cubicBezTo>
                  <a:pt x="218" y="1050"/>
                  <a:pt x="482" y="1314"/>
                  <a:pt x="807" y="1314"/>
                </a:cubicBezTo>
                <a:cubicBezTo>
                  <a:pt x="1131" y="1314"/>
                  <a:pt x="1395" y="1050"/>
                  <a:pt x="1395" y="726"/>
                </a:cubicBezTo>
                <a:close/>
                <a:moveTo>
                  <a:pt x="92" y="1230"/>
                </a:moveTo>
                <a:cubicBezTo>
                  <a:pt x="105" y="1223"/>
                  <a:pt x="108" y="1203"/>
                  <a:pt x="98" y="1185"/>
                </a:cubicBezTo>
                <a:cubicBezTo>
                  <a:pt x="89" y="1166"/>
                  <a:pt x="70" y="1157"/>
                  <a:pt x="57" y="1164"/>
                </a:cubicBezTo>
                <a:cubicBezTo>
                  <a:pt x="44" y="1170"/>
                  <a:pt x="41" y="1191"/>
                  <a:pt x="51" y="1209"/>
                </a:cubicBezTo>
                <a:cubicBezTo>
                  <a:pt x="61" y="1227"/>
                  <a:pt x="79" y="1237"/>
                  <a:pt x="92" y="1230"/>
                </a:cubicBezTo>
                <a:close/>
                <a:moveTo>
                  <a:pt x="57" y="1233"/>
                </a:moveTo>
                <a:cubicBezTo>
                  <a:pt x="47" y="1215"/>
                  <a:pt x="29" y="1205"/>
                  <a:pt x="16" y="1212"/>
                </a:cubicBezTo>
                <a:cubicBezTo>
                  <a:pt x="3" y="1219"/>
                  <a:pt x="0" y="1239"/>
                  <a:pt x="10" y="1258"/>
                </a:cubicBezTo>
                <a:cubicBezTo>
                  <a:pt x="19" y="1276"/>
                  <a:pt x="38" y="1285"/>
                  <a:pt x="51" y="1279"/>
                </a:cubicBezTo>
                <a:cubicBezTo>
                  <a:pt x="64" y="1272"/>
                  <a:pt x="66" y="1251"/>
                  <a:pt x="57" y="1233"/>
                </a:cubicBezTo>
                <a:close/>
                <a:moveTo>
                  <a:pt x="171" y="1209"/>
                </a:moveTo>
                <a:cubicBezTo>
                  <a:pt x="180" y="1191"/>
                  <a:pt x="178" y="1170"/>
                  <a:pt x="165" y="1163"/>
                </a:cubicBezTo>
                <a:cubicBezTo>
                  <a:pt x="152" y="1157"/>
                  <a:pt x="133" y="1166"/>
                  <a:pt x="124" y="1185"/>
                </a:cubicBezTo>
                <a:cubicBezTo>
                  <a:pt x="114" y="1203"/>
                  <a:pt x="117" y="1223"/>
                  <a:pt x="130" y="1230"/>
                </a:cubicBezTo>
                <a:cubicBezTo>
                  <a:pt x="143" y="1237"/>
                  <a:pt x="161" y="1227"/>
                  <a:pt x="171" y="1209"/>
                </a:cubicBezTo>
                <a:close/>
                <a:moveTo>
                  <a:pt x="206" y="1212"/>
                </a:moveTo>
                <a:cubicBezTo>
                  <a:pt x="193" y="1205"/>
                  <a:pt x="175" y="1215"/>
                  <a:pt x="165" y="1233"/>
                </a:cubicBezTo>
                <a:cubicBezTo>
                  <a:pt x="156" y="1251"/>
                  <a:pt x="158" y="1272"/>
                  <a:pt x="171" y="1279"/>
                </a:cubicBezTo>
                <a:cubicBezTo>
                  <a:pt x="184" y="1285"/>
                  <a:pt x="203" y="1276"/>
                  <a:pt x="212" y="1258"/>
                </a:cubicBezTo>
                <a:cubicBezTo>
                  <a:pt x="222" y="1239"/>
                  <a:pt x="219" y="1219"/>
                  <a:pt x="206" y="1212"/>
                </a:cubicBezTo>
                <a:close/>
                <a:moveTo>
                  <a:pt x="159" y="1288"/>
                </a:moveTo>
                <a:cubicBezTo>
                  <a:pt x="159" y="1285"/>
                  <a:pt x="159" y="1283"/>
                  <a:pt x="159" y="1280"/>
                </a:cubicBezTo>
                <a:cubicBezTo>
                  <a:pt x="159" y="1258"/>
                  <a:pt x="136" y="1235"/>
                  <a:pt x="114" y="1235"/>
                </a:cubicBezTo>
                <a:cubicBezTo>
                  <a:pt x="92" y="1235"/>
                  <a:pt x="69" y="1258"/>
                  <a:pt x="69" y="1280"/>
                </a:cubicBezTo>
                <a:cubicBezTo>
                  <a:pt x="69" y="1283"/>
                  <a:pt x="69" y="1285"/>
                  <a:pt x="69" y="1288"/>
                </a:cubicBezTo>
                <a:cubicBezTo>
                  <a:pt x="55" y="1288"/>
                  <a:pt x="49" y="1305"/>
                  <a:pt x="49" y="1320"/>
                </a:cubicBezTo>
                <a:cubicBezTo>
                  <a:pt x="49" y="1335"/>
                  <a:pt x="61" y="1347"/>
                  <a:pt x="76" y="1347"/>
                </a:cubicBezTo>
                <a:cubicBezTo>
                  <a:pt x="90" y="1347"/>
                  <a:pt x="110" y="1338"/>
                  <a:pt x="113" y="1337"/>
                </a:cubicBezTo>
                <a:cubicBezTo>
                  <a:pt x="129" y="1345"/>
                  <a:pt x="137" y="1347"/>
                  <a:pt x="151" y="1347"/>
                </a:cubicBezTo>
                <a:cubicBezTo>
                  <a:pt x="166" y="1347"/>
                  <a:pt x="178" y="1335"/>
                  <a:pt x="178" y="1320"/>
                </a:cubicBezTo>
                <a:cubicBezTo>
                  <a:pt x="178" y="1306"/>
                  <a:pt x="172" y="1289"/>
                  <a:pt x="159" y="1288"/>
                </a:cubicBezTo>
                <a:close/>
                <a:moveTo>
                  <a:pt x="387" y="1475"/>
                </a:moveTo>
                <a:cubicBezTo>
                  <a:pt x="400" y="1469"/>
                  <a:pt x="402" y="1448"/>
                  <a:pt x="393" y="1430"/>
                </a:cubicBezTo>
                <a:cubicBezTo>
                  <a:pt x="383" y="1411"/>
                  <a:pt x="365" y="1402"/>
                  <a:pt x="352" y="1409"/>
                </a:cubicBezTo>
                <a:cubicBezTo>
                  <a:pt x="339" y="1416"/>
                  <a:pt x="336" y="1436"/>
                  <a:pt x="346" y="1454"/>
                </a:cubicBezTo>
                <a:cubicBezTo>
                  <a:pt x="355" y="1473"/>
                  <a:pt x="374" y="1482"/>
                  <a:pt x="387" y="1475"/>
                </a:cubicBezTo>
                <a:close/>
                <a:moveTo>
                  <a:pt x="351" y="1478"/>
                </a:moveTo>
                <a:cubicBezTo>
                  <a:pt x="342" y="1460"/>
                  <a:pt x="323" y="1451"/>
                  <a:pt x="310" y="1457"/>
                </a:cubicBezTo>
                <a:cubicBezTo>
                  <a:pt x="297" y="1464"/>
                  <a:pt x="295" y="1485"/>
                  <a:pt x="304" y="1503"/>
                </a:cubicBezTo>
                <a:cubicBezTo>
                  <a:pt x="314" y="1521"/>
                  <a:pt x="332" y="1531"/>
                  <a:pt x="345" y="1524"/>
                </a:cubicBezTo>
                <a:cubicBezTo>
                  <a:pt x="358" y="1517"/>
                  <a:pt x="361" y="1497"/>
                  <a:pt x="351" y="1478"/>
                </a:cubicBezTo>
                <a:close/>
                <a:moveTo>
                  <a:pt x="466" y="1454"/>
                </a:moveTo>
                <a:cubicBezTo>
                  <a:pt x="475" y="1436"/>
                  <a:pt x="472" y="1416"/>
                  <a:pt x="459" y="1409"/>
                </a:cubicBezTo>
                <a:cubicBezTo>
                  <a:pt x="446" y="1402"/>
                  <a:pt x="428" y="1411"/>
                  <a:pt x="418" y="1430"/>
                </a:cubicBezTo>
                <a:cubicBezTo>
                  <a:pt x="409" y="1448"/>
                  <a:pt x="412" y="1469"/>
                  <a:pt x="425" y="1475"/>
                </a:cubicBezTo>
                <a:cubicBezTo>
                  <a:pt x="438" y="1482"/>
                  <a:pt x="456" y="1473"/>
                  <a:pt x="466" y="1454"/>
                </a:cubicBezTo>
                <a:close/>
                <a:moveTo>
                  <a:pt x="501" y="1457"/>
                </a:moveTo>
                <a:cubicBezTo>
                  <a:pt x="488" y="1451"/>
                  <a:pt x="469" y="1460"/>
                  <a:pt x="460" y="1478"/>
                </a:cubicBezTo>
                <a:cubicBezTo>
                  <a:pt x="450" y="1497"/>
                  <a:pt x="453" y="1517"/>
                  <a:pt x="466" y="1524"/>
                </a:cubicBezTo>
                <a:cubicBezTo>
                  <a:pt x="479" y="1531"/>
                  <a:pt x="497" y="1521"/>
                  <a:pt x="507" y="1503"/>
                </a:cubicBezTo>
                <a:cubicBezTo>
                  <a:pt x="516" y="1485"/>
                  <a:pt x="514" y="1464"/>
                  <a:pt x="501" y="1457"/>
                </a:cubicBezTo>
                <a:close/>
                <a:moveTo>
                  <a:pt x="453" y="1533"/>
                </a:moveTo>
                <a:cubicBezTo>
                  <a:pt x="454" y="1531"/>
                  <a:pt x="454" y="1528"/>
                  <a:pt x="454" y="1526"/>
                </a:cubicBezTo>
                <a:cubicBezTo>
                  <a:pt x="454" y="1504"/>
                  <a:pt x="431" y="1480"/>
                  <a:pt x="409" y="1480"/>
                </a:cubicBezTo>
                <a:cubicBezTo>
                  <a:pt x="387" y="1480"/>
                  <a:pt x="363" y="1504"/>
                  <a:pt x="363" y="1526"/>
                </a:cubicBezTo>
                <a:cubicBezTo>
                  <a:pt x="363" y="1528"/>
                  <a:pt x="364" y="1531"/>
                  <a:pt x="364" y="1533"/>
                </a:cubicBezTo>
                <a:cubicBezTo>
                  <a:pt x="350" y="1534"/>
                  <a:pt x="343" y="1551"/>
                  <a:pt x="343" y="1565"/>
                </a:cubicBezTo>
                <a:cubicBezTo>
                  <a:pt x="343" y="1580"/>
                  <a:pt x="356" y="1592"/>
                  <a:pt x="371" y="1592"/>
                </a:cubicBezTo>
                <a:cubicBezTo>
                  <a:pt x="384" y="1592"/>
                  <a:pt x="405" y="1583"/>
                  <a:pt x="408" y="1582"/>
                </a:cubicBezTo>
                <a:cubicBezTo>
                  <a:pt x="424" y="1591"/>
                  <a:pt x="432" y="1592"/>
                  <a:pt x="445" y="1592"/>
                </a:cubicBezTo>
                <a:cubicBezTo>
                  <a:pt x="460" y="1592"/>
                  <a:pt x="472" y="1580"/>
                  <a:pt x="472" y="1565"/>
                </a:cubicBezTo>
                <a:cubicBezTo>
                  <a:pt x="472" y="1551"/>
                  <a:pt x="467" y="1535"/>
                  <a:pt x="453" y="1533"/>
                </a:cubicBezTo>
                <a:close/>
                <a:moveTo>
                  <a:pt x="1513" y="1185"/>
                </a:moveTo>
                <a:cubicBezTo>
                  <a:pt x="1504" y="1203"/>
                  <a:pt x="1506" y="1223"/>
                  <a:pt x="1519" y="1230"/>
                </a:cubicBezTo>
                <a:cubicBezTo>
                  <a:pt x="1532" y="1237"/>
                  <a:pt x="1551" y="1228"/>
                  <a:pt x="1560" y="1209"/>
                </a:cubicBezTo>
                <a:cubicBezTo>
                  <a:pt x="1570" y="1191"/>
                  <a:pt x="1567" y="1170"/>
                  <a:pt x="1554" y="1164"/>
                </a:cubicBezTo>
                <a:cubicBezTo>
                  <a:pt x="1541" y="1157"/>
                  <a:pt x="1523" y="1166"/>
                  <a:pt x="1513" y="1185"/>
                </a:cubicBezTo>
                <a:close/>
                <a:moveTo>
                  <a:pt x="1595" y="1212"/>
                </a:moveTo>
                <a:cubicBezTo>
                  <a:pt x="1582" y="1205"/>
                  <a:pt x="1564" y="1215"/>
                  <a:pt x="1555" y="1233"/>
                </a:cubicBezTo>
                <a:cubicBezTo>
                  <a:pt x="1545" y="1251"/>
                  <a:pt x="1548" y="1272"/>
                  <a:pt x="1561" y="1279"/>
                </a:cubicBezTo>
                <a:cubicBezTo>
                  <a:pt x="1574" y="1285"/>
                  <a:pt x="1592" y="1276"/>
                  <a:pt x="1602" y="1258"/>
                </a:cubicBezTo>
                <a:cubicBezTo>
                  <a:pt x="1611" y="1239"/>
                  <a:pt x="1608" y="1219"/>
                  <a:pt x="1595" y="1212"/>
                </a:cubicBezTo>
                <a:close/>
                <a:moveTo>
                  <a:pt x="1447" y="1163"/>
                </a:moveTo>
                <a:cubicBezTo>
                  <a:pt x="1434" y="1170"/>
                  <a:pt x="1431" y="1191"/>
                  <a:pt x="1441" y="1209"/>
                </a:cubicBezTo>
                <a:cubicBezTo>
                  <a:pt x="1450" y="1227"/>
                  <a:pt x="1468" y="1237"/>
                  <a:pt x="1481" y="1230"/>
                </a:cubicBezTo>
                <a:cubicBezTo>
                  <a:pt x="1494" y="1223"/>
                  <a:pt x="1497" y="1203"/>
                  <a:pt x="1488" y="1184"/>
                </a:cubicBezTo>
                <a:cubicBezTo>
                  <a:pt x="1478" y="1166"/>
                  <a:pt x="1460" y="1157"/>
                  <a:pt x="1447" y="1163"/>
                </a:cubicBezTo>
                <a:close/>
                <a:moveTo>
                  <a:pt x="1446" y="1233"/>
                </a:moveTo>
                <a:cubicBezTo>
                  <a:pt x="1437" y="1215"/>
                  <a:pt x="1418" y="1205"/>
                  <a:pt x="1405" y="1212"/>
                </a:cubicBezTo>
                <a:cubicBezTo>
                  <a:pt x="1392" y="1219"/>
                  <a:pt x="1390" y="1239"/>
                  <a:pt x="1399" y="1258"/>
                </a:cubicBezTo>
                <a:cubicBezTo>
                  <a:pt x="1409" y="1276"/>
                  <a:pt x="1427" y="1285"/>
                  <a:pt x="1440" y="1279"/>
                </a:cubicBezTo>
                <a:cubicBezTo>
                  <a:pt x="1453" y="1272"/>
                  <a:pt x="1456" y="1251"/>
                  <a:pt x="1446" y="1233"/>
                </a:cubicBezTo>
                <a:close/>
                <a:moveTo>
                  <a:pt x="1542" y="1288"/>
                </a:moveTo>
                <a:cubicBezTo>
                  <a:pt x="1542" y="1285"/>
                  <a:pt x="1543" y="1283"/>
                  <a:pt x="1543" y="1280"/>
                </a:cubicBezTo>
                <a:cubicBezTo>
                  <a:pt x="1543" y="1258"/>
                  <a:pt x="1519" y="1235"/>
                  <a:pt x="1497" y="1235"/>
                </a:cubicBezTo>
                <a:cubicBezTo>
                  <a:pt x="1475" y="1235"/>
                  <a:pt x="1452" y="1258"/>
                  <a:pt x="1452" y="1280"/>
                </a:cubicBezTo>
                <a:cubicBezTo>
                  <a:pt x="1452" y="1283"/>
                  <a:pt x="1452" y="1285"/>
                  <a:pt x="1453" y="1288"/>
                </a:cubicBezTo>
                <a:cubicBezTo>
                  <a:pt x="1439" y="1289"/>
                  <a:pt x="1434" y="1306"/>
                  <a:pt x="1434" y="1320"/>
                </a:cubicBezTo>
                <a:cubicBezTo>
                  <a:pt x="1434" y="1335"/>
                  <a:pt x="1446" y="1347"/>
                  <a:pt x="1461" y="1347"/>
                </a:cubicBezTo>
                <a:cubicBezTo>
                  <a:pt x="1474" y="1347"/>
                  <a:pt x="1482" y="1345"/>
                  <a:pt x="1498" y="1337"/>
                </a:cubicBezTo>
                <a:cubicBezTo>
                  <a:pt x="1501" y="1338"/>
                  <a:pt x="1522" y="1347"/>
                  <a:pt x="1535" y="1347"/>
                </a:cubicBezTo>
                <a:cubicBezTo>
                  <a:pt x="1550" y="1347"/>
                  <a:pt x="1563" y="1335"/>
                  <a:pt x="1563" y="1320"/>
                </a:cubicBezTo>
                <a:cubicBezTo>
                  <a:pt x="1563" y="1305"/>
                  <a:pt x="1556" y="1288"/>
                  <a:pt x="1542" y="1288"/>
                </a:cubicBezTo>
                <a:close/>
                <a:moveTo>
                  <a:pt x="1265" y="1454"/>
                </a:moveTo>
                <a:cubicBezTo>
                  <a:pt x="1275" y="1436"/>
                  <a:pt x="1272" y="1416"/>
                  <a:pt x="1259" y="1409"/>
                </a:cubicBezTo>
                <a:cubicBezTo>
                  <a:pt x="1246" y="1402"/>
                  <a:pt x="1228" y="1411"/>
                  <a:pt x="1218" y="1430"/>
                </a:cubicBezTo>
                <a:cubicBezTo>
                  <a:pt x="1209" y="1448"/>
                  <a:pt x="1211" y="1469"/>
                  <a:pt x="1224" y="1475"/>
                </a:cubicBezTo>
                <a:cubicBezTo>
                  <a:pt x="1237" y="1482"/>
                  <a:pt x="1256" y="1473"/>
                  <a:pt x="1265" y="1454"/>
                </a:cubicBezTo>
                <a:close/>
                <a:moveTo>
                  <a:pt x="1301" y="1457"/>
                </a:moveTo>
                <a:cubicBezTo>
                  <a:pt x="1288" y="1451"/>
                  <a:pt x="1269" y="1460"/>
                  <a:pt x="1260" y="1478"/>
                </a:cubicBezTo>
                <a:cubicBezTo>
                  <a:pt x="1250" y="1497"/>
                  <a:pt x="1253" y="1517"/>
                  <a:pt x="1266" y="1524"/>
                </a:cubicBezTo>
                <a:cubicBezTo>
                  <a:pt x="1279" y="1531"/>
                  <a:pt x="1297" y="1521"/>
                  <a:pt x="1307" y="1503"/>
                </a:cubicBezTo>
                <a:cubicBezTo>
                  <a:pt x="1316" y="1485"/>
                  <a:pt x="1314" y="1464"/>
                  <a:pt x="1301" y="1457"/>
                </a:cubicBezTo>
                <a:close/>
                <a:moveTo>
                  <a:pt x="1187" y="1475"/>
                </a:moveTo>
                <a:cubicBezTo>
                  <a:pt x="1200" y="1469"/>
                  <a:pt x="1202" y="1448"/>
                  <a:pt x="1193" y="1430"/>
                </a:cubicBezTo>
                <a:cubicBezTo>
                  <a:pt x="1183" y="1411"/>
                  <a:pt x="1165" y="1402"/>
                  <a:pt x="1152" y="1409"/>
                </a:cubicBezTo>
                <a:cubicBezTo>
                  <a:pt x="1139" y="1416"/>
                  <a:pt x="1136" y="1436"/>
                  <a:pt x="1146" y="1454"/>
                </a:cubicBezTo>
                <a:cubicBezTo>
                  <a:pt x="1155" y="1473"/>
                  <a:pt x="1174" y="1482"/>
                  <a:pt x="1187" y="1475"/>
                </a:cubicBezTo>
                <a:close/>
                <a:moveTo>
                  <a:pt x="1151" y="1478"/>
                </a:moveTo>
                <a:cubicBezTo>
                  <a:pt x="1142" y="1460"/>
                  <a:pt x="1123" y="1451"/>
                  <a:pt x="1110" y="1457"/>
                </a:cubicBezTo>
                <a:cubicBezTo>
                  <a:pt x="1097" y="1464"/>
                  <a:pt x="1095" y="1485"/>
                  <a:pt x="1104" y="1503"/>
                </a:cubicBezTo>
                <a:cubicBezTo>
                  <a:pt x="1114" y="1521"/>
                  <a:pt x="1132" y="1531"/>
                  <a:pt x="1145" y="1524"/>
                </a:cubicBezTo>
                <a:cubicBezTo>
                  <a:pt x="1158" y="1517"/>
                  <a:pt x="1161" y="1497"/>
                  <a:pt x="1151" y="1478"/>
                </a:cubicBezTo>
                <a:close/>
                <a:moveTo>
                  <a:pt x="1247" y="1533"/>
                </a:moveTo>
                <a:cubicBezTo>
                  <a:pt x="1248" y="1531"/>
                  <a:pt x="1248" y="1528"/>
                  <a:pt x="1248" y="1526"/>
                </a:cubicBezTo>
                <a:cubicBezTo>
                  <a:pt x="1248" y="1504"/>
                  <a:pt x="1225" y="1480"/>
                  <a:pt x="1202" y="1480"/>
                </a:cubicBezTo>
                <a:cubicBezTo>
                  <a:pt x="1180" y="1480"/>
                  <a:pt x="1157" y="1504"/>
                  <a:pt x="1157" y="1526"/>
                </a:cubicBezTo>
                <a:cubicBezTo>
                  <a:pt x="1157" y="1528"/>
                  <a:pt x="1157" y="1531"/>
                  <a:pt x="1158" y="1533"/>
                </a:cubicBezTo>
                <a:cubicBezTo>
                  <a:pt x="1144" y="1535"/>
                  <a:pt x="1139" y="1551"/>
                  <a:pt x="1139" y="1565"/>
                </a:cubicBezTo>
                <a:cubicBezTo>
                  <a:pt x="1139" y="1580"/>
                  <a:pt x="1151" y="1592"/>
                  <a:pt x="1166" y="1592"/>
                </a:cubicBezTo>
                <a:cubicBezTo>
                  <a:pt x="1179" y="1592"/>
                  <a:pt x="1187" y="1591"/>
                  <a:pt x="1203" y="1582"/>
                </a:cubicBezTo>
                <a:cubicBezTo>
                  <a:pt x="1206" y="1583"/>
                  <a:pt x="1227" y="1592"/>
                  <a:pt x="1240" y="1592"/>
                </a:cubicBezTo>
                <a:cubicBezTo>
                  <a:pt x="1255" y="1592"/>
                  <a:pt x="1268" y="1580"/>
                  <a:pt x="1268" y="1565"/>
                </a:cubicBezTo>
                <a:cubicBezTo>
                  <a:pt x="1268" y="1551"/>
                  <a:pt x="1261" y="1534"/>
                  <a:pt x="1247" y="1533"/>
                </a:cubicBezTo>
                <a:close/>
                <a:moveTo>
                  <a:pt x="812" y="1559"/>
                </a:moveTo>
                <a:cubicBezTo>
                  <a:pt x="825" y="1552"/>
                  <a:pt x="827" y="1532"/>
                  <a:pt x="818" y="1514"/>
                </a:cubicBezTo>
                <a:cubicBezTo>
                  <a:pt x="808" y="1495"/>
                  <a:pt x="790" y="1486"/>
                  <a:pt x="777" y="1493"/>
                </a:cubicBezTo>
                <a:cubicBezTo>
                  <a:pt x="764" y="1499"/>
                  <a:pt x="761" y="1520"/>
                  <a:pt x="771" y="1538"/>
                </a:cubicBezTo>
                <a:cubicBezTo>
                  <a:pt x="780" y="1557"/>
                  <a:pt x="799" y="1566"/>
                  <a:pt x="812" y="1559"/>
                </a:cubicBezTo>
                <a:close/>
                <a:moveTo>
                  <a:pt x="776" y="1562"/>
                </a:moveTo>
                <a:cubicBezTo>
                  <a:pt x="767" y="1544"/>
                  <a:pt x="748" y="1534"/>
                  <a:pt x="735" y="1541"/>
                </a:cubicBezTo>
                <a:cubicBezTo>
                  <a:pt x="722" y="1548"/>
                  <a:pt x="720" y="1568"/>
                  <a:pt x="729" y="1587"/>
                </a:cubicBezTo>
                <a:cubicBezTo>
                  <a:pt x="739" y="1605"/>
                  <a:pt x="757" y="1615"/>
                  <a:pt x="770" y="1608"/>
                </a:cubicBezTo>
                <a:cubicBezTo>
                  <a:pt x="783" y="1601"/>
                  <a:pt x="786" y="1581"/>
                  <a:pt x="776" y="1562"/>
                </a:cubicBezTo>
                <a:close/>
                <a:moveTo>
                  <a:pt x="890" y="1538"/>
                </a:moveTo>
                <a:cubicBezTo>
                  <a:pt x="900" y="1520"/>
                  <a:pt x="897" y="1499"/>
                  <a:pt x="884" y="1493"/>
                </a:cubicBezTo>
                <a:cubicBezTo>
                  <a:pt x="871" y="1486"/>
                  <a:pt x="853" y="1495"/>
                  <a:pt x="843" y="1514"/>
                </a:cubicBezTo>
                <a:cubicBezTo>
                  <a:pt x="834" y="1532"/>
                  <a:pt x="836" y="1552"/>
                  <a:pt x="849" y="1559"/>
                </a:cubicBezTo>
                <a:cubicBezTo>
                  <a:pt x="862" y="1566"/>
                  <a:pt x="881" y="1557"/>
                  <a:pt x="890" y="1538"/>
                </a:cubicBezTo>
                <a:close/>
                <a:moveTo>
                  <a:pt x="926" y="1541"/>
                </a:moveTo>
                <a:cubicBezTo>
                  <a:pt x="913" y="1534"/>
                  <a:pt x="894" y="1544"/>
                  <a:pt x="885" y="1562"/>
                </a:cubicBezTo>
                <a:cubicBezTo>
                  <a:pt x="875" y="1581"/>
                  <a:pt x="878" y="1601"/>
                  <a:pt x="891" y="1608"/>
                </a:cubicBezTo>
                <a:cubicBezTo>
                  <a:pt x="904" y="1615"/>
                  <a:pt x="922" y="1605"/>
                  <a:pt x="932" y="1587"/>
                </a:cubicBezTo>
                <a:cubicBezTo>
                  <a:pt x="941" y="1568"/>
                  <a:pt x="938" y="1548"/>
                  <a:pt x="926" y="1541"/>
                </a:cubicBezTo>
                <a:close/>
                <a:moveTo>
                  <a:pt x="878" y="1617"/>
                </a:moveTo>
                <a:cubicBezTo>
                  <a:pt x="879" y="1615"/>
                  <a:pt x="879" y="1612"/>
                  <a:pt x="879" y="1609"/>
                </a:cubicBezTo>
                <a:cubicBezTo>
                  <a:pt x="879" y="1587"/>
                  <a:pt x="856" y="1564"/>
                  <a:pt x="834" y="1564"/>
                </a:cubicBezTo>
                <a:cubicBezTo>
                  <a:pt x="811" y="1564"/>
                  <a:pt x="788" y="1587"/>
                  <a:pt x="788" y="1609"/>
                </a:cubicBezTo>
                <a:cubicBezTo>
                  <a:pt x="788" y="1612"/>
                  <a:pt x="788" y="1614"/>
                  <a:pt x="789" y="1617"/>
                </a:cubicBezTo>
                <a:cubicBezTo>
                  <a:pt x="774" y="1618"/>
                  <a:pt x="768" y="1634"/>
                  <a:pt x="768" y="1649"/>
                </a:cubicBezTo>
                <a:cubicBezTo>
                  <a:pt x="768" y="1664"/>
                  <a:pt x="780" y="1676"/>
                  <a:pt x="795" y="1676"/>
                </a:cubicBezTo>
                <a:cubicBezTo>
                  <a:pt x="809" y="1676"/>
                  <a:pt x="830" y="1667"/>
                  <a:pt x="833" y="1666"/>
                </a:cubicBezTo>
                <a:cubicBezTo>
                  <a:pt x="849" y="1675"/>
                  <a:pt x="857" y="1676"/>
                  <a:pt x="870" y="1676"/>
                </a:cubicBezTo>
                <a:cubicBezTo>
                  <a:pt x="885" y="1676"/>
                  <a:pt x="897" y="1664"/>
                  <a:pt x="897" y="1649"/>
                </a:cubicBezTo>
                <a:cubicBezTo>
                  <a:pt x="897" y="1635"/>
                  <a:pt x="892" y="1618"/>
                  <a:pt x="878" y="1617"/>
                </a:cubicBezTo>
                <a:close/>
                <a:moveTo>
                  <a:pt x="878" y="1617"/>
                </a:moveTo>
                <a:cubicBezTo>
                  <a:pt x="878" y="1617"/>
                  <a:pt x="878" y="1617"/>
                  <a:pt x="878" y="161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ş1ïḍê"/>
          <p:cNvSpPr/>
          <p:nvPr/>
        </p:nvSpPr>
        <p:spPr>
          <a:xfrm>
            <a:off x="8251916" y="3831380"/>
            <a:ext cx="556229" cy="5562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i$1ïḋé"/>
          <p:cNvSpPr/>
          <p:nvPr/>
        </p:nvSpPr>
        <p:spPr>
          <a:xfrm>
            <a:off x="8111193" y="3690657"/>
            <a:ext cx="837674" cy="837674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iṣlîdé"/>
          <p:cNvSpPr>
            <a:spLocks noChangeAspect="1"/>
          </p:cNvSpPr>
          <p:nvPr/>
        </p:nvSpPr>
        <p:spPr bwMode="auto">
          <a:xfrm>
            <a:off x="8339553" y="3918968"/>
            <a:ext cx="380954" cy="381053"/>
          </a:xfrm>
          <a:custGeom>
            <a:avLst/>
            <a:gdLst>
              <a:gd name="T0" fmla="*/ 303 w 1621"/>
              <a:gd name="T1" fmla="*/ 706 h 1621"/>
              <a:gd name="T2" fmla="*/ 304 w 1621"/>
              <a:gd name="T3" fmla="*/ 517 h 1621"/>
              <a:gd name="T4" fmla="*/ 491 w 1621"/>
              <a:gd name="T5" fmla="*/ 546 h 1621"/>
              <a:gd name="T6" fmla="*/ 490 w 1621"/>
              <a:gd name="T7" fmla="*/ 735 h 1621"/>
              <a:gd name="T8" fmla="*/ 303 w 1621"/>
              <a:gd name="T9" fmla="*/ 706 h 1621"/>
              <a:gd name="T10" fmla="*/ 672 w 1621"/>
              <a:gd name="T11" fmla="*/ 548 h 1621"/>
              <a:gd name="T12" fmla="*/ 760 w 1621"/>
              <a:gd name="T13" fmla="*/ 381 h 1621"/>
              <a:gd name="T14" fmla="*/ 607 w 1621"/>
              <a:gd name="T15" fmla="*/ 269 h 1621"/>
              <a:gd name="T16" fmla="*/ 519 w 1621"/>
              <a:gd name="T17" fmla="*/ 436 h 1621"/>
              <a:gd name="T18" fmla="*/ 672 w 1621"/>
              <a:gd name="T19" fmla="*/ 548 h 1621"/>
              <a:gd name="T20" fmla="*/ 1317 w 1621"/>
              <a:gd name="T21" fmla="*/ 517 h 1621"/>
              <a:gd name="T22" fmla="*/ 1130 w 1621"/>
              <a:gd name="T23" fmla="*/ 546 h 1621"/>
              <a:gd name="T24" fmla="*/ 1131 w 1621"/>
              <a:gd name="T25" fmla="*/ 735 h 1621"/>
              <a:gd name="T26" fmla="*/ 1318 w 1621"/>
              <a:gd name="T27" fmla="*/ 706 h 1621"/>
              <a:gd name="T28" fmla="*/ 1317 w 1621"/>
              <a:gd name="T29" fmla="*/ 517 h 1621"/>
              <a:gd name="T30" fmla="*/ 950 w 1621"/>
              <a:gd name="T31" fmla="*/ 548 h 1621"/>
              <a:gd name="T32" fmla="*/ 1102 w 1621"/>
              <a:gd name="T33" fmla="*/ 436 h 1621"/>
              <a:gd name="T34" fmla="*/ 1014 w 1621"/>
              <a:gd name="T35" fmla="*/ 269 h 1621"/>
              <a:gd name="T36" fmla="*/ 862 w 1621"/>
              <a:gd name="T37" fmla="*/ 381 h 1621"/>
              <a:gd name="T38" fmla="*/ 950 w 1621"/>
              <a:gd name="T39" fmla="*/ 548 h 1621"/>
              <a:gd name="T40" fmla="*/ 1086 w 1621"/>
              <a:gd name="T41" fmla="*/ 823 h 1621"/>
              <a:gd name="T42" fmla="*/ 811 w 1621"/>
              <a:gd name="T43" fmla="*/ 601 h 1621"/>
              <a:gd name="T44" fmla="*/ 536 w 1621"/>
              <a:gd name="T45" fmla="*/ 823 h 1621"/>
              <a:gd name="T46" fmla="*/ 397 w 1621"/>
              <a:gd name="T47" fmla="*/ 1065 h 1621"/>
              <a:gd name="T48" fmla="*/ 679 w 1621"/>
              <a:gd name="T49" fmla="*/ 1346 h 1621"/>
              <a:gd name="T50" fmla="*/ 811 w 1621"/>
              <a:gd name="T51" fmla="*/ 1313 h 1621"/>
              <a:gd name="T52" fmla="*/ 943 w 1621"/>
              <a:gd name="T53" fmla="*/ 1346 h 1621"/>
              <a:gd name="T54" fmla="*/ 1224 w 1621"/>
              <a:gd name="T55" fmla="*/ 1065 h 1621"/>
              <a:gd name="T56" fmla="*/ 1086 w 1621"/>
              <a:gd name="T57" fmla="*/ 823 h 1621"/>
              <a:gd name="T58" fmla="*/ 1621 w 1621"/>
              <a:gd name="T59" fmla="*/ 811 h 1621"/>
              <a:gd name="T60" fmla="*/ 811 w 1621"/>
              <a:gd name="T61" fmla="*/ 1621 h 1621"/>
              <a:gd name="T62" fmla="*/ 0 w 1621"/>
              <a:gd name="T63" fmla="*/ 811 h 1621"/>
              <a:gd name="T64" fmla="*/ 811 w 1621"/>
              <a:gd name="T65" fmla="*/ 0 h 1621"/>
              <a:gd name="T66" fmla="*/ 1621 w 1621"/>
              <a:gd name="T67" fmla="*/ 811 h 1621"/>
              <a:gd name="T68" fmla="*/ 1502 w 1621"/>
              <a:gd name="T69" fmla="*/ 811 h 1621"/>
              <a:gd name="T70" fmla="*/ 811 w 1621"/>
              <a:gd name="T71" fmla="*/ 119 h 1621"/>
              <a:gd name="T72" fmla="*/ 119 w 1621"/>
              <a:gd name="T73" fmla="*/ 811 h 1621"/>
              <a:gd name="T74" fmla="*/ 811 w 1621"/>
              <a:gd name="T75" fmla="*/ 1502 h 1621"/>
              <a:gd name="T76" fmla="*/ 1502 w 1621"/>
              <a:gd name="T77" fmla="*/ 811 h 1621"/>
              <a:gd name="T78" fmla="*/ 1502 w 1621"/>
              <a:gd name="T79" fmla="*/ 811 h 1621"/>
              <a:gd name="T80" fmla="*/ 1502 w 1621"/>
              <a:gd name="T81" fmla="*/ 81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21" h="1621">
                <a:moveTo>
                  <a:pt x="303" y="706"/>
                </a:moveTo>
                <a:cubicBezTo>
                  <a:pt x="252" y="645"/>
                  <a:pt x="253" y="561"/>
                  <a:pt x="304" y="517"/>
                </a:cubicBezTo>
                <a:cubicBezTo>
                  <a:pt x="356" y="472"/>
                  <a:pt x="440" y="485"/>
                  <a:pt x="491" y="546"/>
                </a:cubicBezTo>
                <a:cubicBezTo>
                  <a:pt x="543" y="606"/>
                  <a:pt x="542" y="690"/>
                  <a:pt x="490" y="735"/>
                </a:cubicBezTo>
                <a:cubicBezTo>
                  <a:pt x="438" y="779"/>
                  <a:pt x="355" y="766"/>
                  <a:pt x="303" y="706"/>
                </a:cubicBezTo>
                <a:close/>
                <a:moveTo>
                  <a:pt x="672" y="548"/>
                </a:moveTo>
                <a:cubicBezTo>
                  <a:pt x="738" y="532"/>
                  <a:pt x="777" y="458"/>
                  <a:pt x="760" y="381"/>
                </a:cubicBezTo>
                <a:cubicBezTo>
                  <a:pt x="742" y="304"/>
                  <a:pt x="673" y="254"/>
                  <a:pt x="607" y="269"/>
                </a:cubicBezTo>
                <a:cubicBezTo>
                  <a:pt x="541" y="284"/>
                  <a:pt x="501" y="359"/>
                  <a:pt x="519" y="436"/>
                </a:cubicBezTo>
                <a:cubicBezTo>
                  <a:pt x="537" y="513"/>
                  <a:pt x="605" y="563"/>
                  <a:pt x="672" y="548"/>
                </a:cubicBezTo>
                <a:close/>
                <a:moveTo>
                  <a:pt x="1317" y="517"/>
                </a:moveTo>
                <a:cubicBezTo>
                  <a:pt x="1265" y="472"/>
                  <a:pt x="1181" y="485"/>
                  <a:pt x="1130" y="546"/>
                </a:cubicBezTo>
                <a:cubicBezTo>
                  <a:pt x="1079" y="606"/>
                  <a:pt x="1079" y="690"/>
                  <a:pt x="1131" y="735"/>
                </a:cubicBezTo>
                <a:cubicBezTo>
                  <a:pt x="1183" y="779"/>
                  <a:pt x="1267" y="766"/>
                  <a:pt x="1318" y="706"/>
                </a:cubicBezTo>
                <a:cubicBezTo>
                  <a:pt x="1369" y="645"/>
                  <a:pt x="1369" y="561"/>
                  <a:pt x="1317" y="517"/>
                </a:cubicBezTo>
                <a:close/>
                <a:moveTo>
                  <a:pt x="950" y="548"/>
                </a:moveTo>
                <a:cubicBezTo>
                  <a:pt x="1016" y="563"/>
                  <a:pt x="1085" y="513"/>
                  <a:pt x="1102" y="436"/>
                </a:cubicBezTo>
                <a:cubicBezTo>
                  <a:pt x="1120" y="359"/>
                  <a:pt x="1081" y="284"/>
                  <a:pt x="1014" y="269"/>
                </a:cubicBezTo>
                <a:cubicBezTo>
                  <a:pt x="948" y="254"/>
                  <a:pt x="880" y="304"/>
                  <a:pt x="862" y="381"/>
                </a:cubicBezTo>
                <a:cubicBezTo>
                  <a:pt x="844" y="458"/>
                  <a:pt x="883" y="533"/>
                  <a:pt x="950" y="548"/>
                </a:cubicBezTo>
                <a:close/>
                <a:moveTo>
                  <a:pt x="1086" y="823"/>
                </a:moveTo>
                <a:cubicBezTo>
                  <a:pt x="1059" y="696"/>
                  <a:pt x="946" y="601"/>
                  <a:pt x="811" y="601"/>
                </a:cubicBezTo>
                <a:cubicBezTo>
                  <a:pt x="676" y="601"/>
                  <a:pt x="563" y="696"/>
                  <a:pt x="536" y="823"/>
                </a:cubicBezTo>
                <a:cubicBezTo>
                  <a:pt x="453" y="872"/>
                  <a:pt x="397" y="962"/>
                  <a:pt x="397" y="1065"/>
                </a:cubicBezTo>
                <a:cubicBezTo>
                  <a:pt x="397" y="1220"/>
                  <a:pt x="523" y="1346"/>
                  <a:pt x="679" y="1346"/>
                </a:cubicBezTo>
                <a:cubicBezTo>
                  <a:pt x="726" y="1346"/>
                  <a:pt x="771" y="1334"/>
                  <a:pt x="811" y="1313"/>
                </a:cubicBezTo>
                <a:cubicBezTo>
                  <a:pt x="850" y="1334"/>
                  <a:pt x="895" y="1346"/>
                  <a:pt x="943" y="1346"/>
                </a:cubicBezTo>
                <a:cubicBezTo>
                  <a:pt x="1098" y="1346"/>
                  <a:pt x="1224" y="1220"/>
                  <a:pt x="1224" y="1065"/>
                </a:cubicBezTo>
                <a:cubicBezTo>
                  <a:pt x="1224" y="962"/>
                  <a:pt x="1169" y="872"/>
                  <a:pt x="1086" y="823"/>
                </a:cubicBezTo>
                <a:close/>
                <a:moveTo>
                  <a:pt x="1621" y="811"/>
                </a:moveTo>
                <a:cubicBezTo>
                  <a:pt x="1621" y="1258"/>
                  <a:pt x="1258" y="1621"/>
                  <a:pt x="811" y="1621"/>
                </a:cubicBezTo>
                <a:cubicBezTo>
                  <a:pt x="364" y="1621"/>
                  <a:pt x="0" y="1258"/>
                  <a:pt x="0" y="811"/>
                </a:cubicBezTo>
                <a:cubicBezTo>
                  <a:pt x="0" y="364"/>
                  <a:pt x="364" y="0"/>
                  <a:pt x="811" y="0"/>
                </a:cubicBezTo>
                <a:cubicBezTo>
                  <a:pt x="1258" y="0"/>
                  <a:pt x="1621" y="364"/>
                  <a:pt x="1621" y="811"/>
                </a:cubicBezTo>
                <a:close/>
                <a:moveTo>
                  <a:pt x="1502" y="811"/>
                </a:moveTo>
                <a:cubicBezTo>
                  <a:pt x="1502" y="429"/>
                  <a:pt x="1192" y="119"/>
                  <a:pt x="811" y="119"/>
                </a:cubicBezTo>
                <a:cubicBezTo>
                  <a:pt x="429" y="119"/>
                  <a:pt x="119" y="429"/>
                  <a:pt x="119" y="811"/>
                </a:cubicBezTo>
                <a:cubicBezTo>
                  <a:pt x="119" y="1192"/>
                  <a:pt x="429" y="1502"/>
                  <a:pt x="811" y="1502"/>
                </a:cubicBezTo>
                <a:cubicBezTo>
                  <a:pt x="1192" y="1502"/>
                  <a:pt x="1502" y="1192"/>
                  <a:pt x="1502" y="811"/>
                </a:cubicBezTo>
                <a:close/>
                <a:moveTo>
                  <a:pt x="1502" y="811"/>
                </a:moveTo>
                <a:cubicBezTo>
                  <a:pt x="1502" y="811"/>
                  <a:pt x="1502" y="811"/>
                  <a:pt x="1502" y="8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ṩḷïde"/>
          <p:cNvSpPr/>
          <p:nvPr/>
        </p:nvSpPr>
        <p:spPr>
          <a:xfrm>
            <a:off x="4354729" y="3831380"/>
            <a:ext cx="556229" cy="55622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íšḷide"/>
          <p:cNvSpPr/>
          <p:nvPr/>
        </p:nvSpPr>
        <p:spPr>
          <a:xfrm>
            <a:off x="4214006" y="3690657"/>
            <a:ext cx="837674" cy="837674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Sļîḋê"/>
          <p:cNvSpPr>
            <a:spLocks noChangeAspect="1"/>
          </p:cNvSpPr>
          <p:nvPr/>
        </p:nvSpPr>
        <p:spPr bwMode="auto">
          <a:xfrm>
            <a:off x="4442317" y="3919611"/>
            <a:ext cx="381053" cy="379766"/>
          </a:xfrm>
          <a:custGeom>
            <a:avLst/>
            <a:gdLst>
              <a:gd name="T0" fmla="*/ 122 w 122"/>
              <a:gd name="T1" fmla="*/ 61 h 122"/>
              <a:gd name="T2" fmla="*/ 114 w 122"/>
              <a:gd name="T3" fmla="*/ 30 h 122"/>
              <a:gd name="T4" fmla="*/ 61 w 122"/>
              <a:gd name="T5" fmla="*/ 0 h 122"/>
              <a:gd name="T6" fmla="*/ 61 w 122"/>
              <a:gd name="T7" fmla="*/ 122 h 122"/>
              <a:gd name="T8" fmla="*/ 114 w 122"/>
              <a:gd name="T9" fmla="*/ 91 h 122"/>
              <a:gd name="T10" fmla="*/ 10 w 122"/>
              <a:gd name="T11" fmla="*/ 66 h 122"/>
              <a:gd name="T12" fmla="*/ 31 w 122"/>
              <a:gd name="T13" fmla="*/ 82 h 122"/>
              <a:gd name="T14" fmla="*/ 10 w 122"/>
              <a:gd name="T15" fmla="*/ 66 h 122"/>
              <a:gd name="T16" fmla="*/ 91 w 122"/>
              <a:gd name="T17" fmla="*/ 40 h 122"/>
              <a:gd name="T18" fmla="*/ 112 w 122"/>
              <a:gd name="T19" fmla="*/ 56 h 122"/>
              <a:gd name="T20" fmla="*/ 84 w 122"/>
              <a:gd name="T21" fmla="*/ 56 h 122"/>
              <a:gd name="T22" fmla="*/ 66 w 122"/>
              <a:gd name="T23" fmla="*/ 40 h 122"/>
              <a:gd name="T24" fmla="*/ 84 w 122"/>
              <a:gd name="T25" fmla="*/ 56 h 122"/>
              <a:gd name="T26" fmla="*/ 66 w 122"/>
              <a:gd name="T27" fmla="*/ 17 h 122"/>
              <a:gd name="T28" fmla="*/ 66 w 122"/>
              <a:gd name="T29" fmla="*/ 30 h 122"/>
              <a:gd name="T30" fmla="*/ 56 w 122"/>
              <a:gd name="T31" fmla="*/ 30 h 122"/>
              <a:gd name="T32" fmla="*/ 56 w 122"/>
              <a:gd name="T33" fmla="*/ 17 h 122"/>
              <a:gd name="T34" fmla="*/ 56 w 122"/>
              <a:gd name="T35" fmla="*/ 56 h 122"/>
              <a:gd name="T36" fmla="*/ 41 w 122"/>
              <a:gd name="T37" fmla="*/ 40 h 122"/>
              <a:gd name="T38" fmla="*/ 28 w 122"/>
              <a:gd name="T39" fmla="*/ 56 h 122"/>
              <a:gd name="T40" fmla="*/ 14 w 122"/>
              <a:gd name="T41" fmla="*/ 40 h 122"/>
              <a:gd name="T42" fmla="*/ 28 w 122"/>
              <a:gd name="T43" fmla="*/ 56 h 122"/>
              <a:gd name="T44" fmla="*/ 56 w 122"/>
              <a:gd name="T45" fmla="*/ 66 h 122"/>
              <a:gd name="T46" fmla="*/ 41 w 122"/>
              <a:gd name="T47" fmla="*/ 82 h 122"/>
              <a:gd name="T48" fmla="*/ 56 w 122"/>
              <a:gd name="T49" fmla="*/ 91 h 122"/>
              <a:gd name="T50" fmla="*/ 45 w 122"/>
              <a:gd name="T51" fmla="*/ 91 h 122"/>
              <a:gd name="T52" fmla="*/ 66 w 122"/>
              <a:gd name="T53" fmla="*/ 105 h 122"/>
              <a:gd name="T54" fmla="*/ 76 w 122"/>
              <a:gd name="T55" fmla="*/ 91 h 122"/>
              <a:gd name="T56" fmla="*/ 66 w 122"/>
              <a:gd name="T57" fmla="*/ 82 h 122"/>
              <a:gd name="T58" fmla="*/ 84 w 122"/>
              <a:gd name="T59" fmla="*/ 66 h 122"/>
              <a:gd name="T60" fmla="*/ 66 w 122"/>
              <a:gd name="T61" fmla="*/ 82 h 122"/>
              <a:gd name="T62" fmla="*/ 112 w 122"/>
              <a:gd name="T63" fmla="*/ 66 h 122"/>
              <a:gd name="T64" fmla="*/ 91 w 122"/>
              <a:gd name="T65" fmla="*/ 82 h 122"/>
              <a:gd name="T66" fmla="*/ 102 w 122"/>
              <a:gd name="T67" fmla="*/ 30 h 122"/>
              <a:gd name="T68" fmla="*/ 74 w 122"/>
              <a:gd name="T69" fmla="*/ 11 h 122"/>
              <a:gd name="T70" fmla="*/ 48 w 122"/>
              <a:gd name="T71" fmla="*/ 11 h 122"/>
              <a:gd name="T72" fmla="*/ 20 w 122"/>
              <a:gd name="T73" fmla="*/ 30 h 122"/>
              <a:gd name="T74" fmla="*/ 20 w 122"/>
              <a:gd name="T75" fmla="*/ 91 h 122"/>
              <a:gd name="T76" fmla="*/ 48 w 122"/>
              <a:gd name="T77" fmla="*/ 110 h 122"/>
              <a:gd name="T78" fmla="*/ 74 w 122"/>
              <a:gd name="T79" fmla="*/ 110 h 122"/>
              <a:gd name="T80" fmla="*/ 102 w 122"/>
              <a:gd name="T81" fmla="*/ 91 h 122"/>
              <a:gd name="T82" fmla="*/ 74 w 122"/>
              <a:gd name="T83" fmla="*/ 11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" h="122">
                <a:moveTo>
                  <a:pt x="114" y="90"/>
                </a:moveTo>
                <a:cubicBezTo>
                  <a:pt x="119" y="81"/>
                  <a:pt x="122" y="71"/>
                  <a:pt x="122" y="61"/>
                </a:cubicBezTo>
                <a:cubicBezTo>
                  <a:pt x="122" y="50"/>
                  <a:pt x="119" y="40"/>
                  <a:pt x="114" y="31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12"/>
                  <a:pt x="83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2"/>
                  <a:pt x="61" y="122"/>
                </a:cubicBezTo>
                <a:cubicBezTo>
                  <a:pt x="83" y="122"/>
                  <a:pt x="103" y="109"/>
                  <a:pt x="113" y="91"/>
                </a:cubicBezTo>
                <a:cubicBezTo>
                  <a:pt x="114" y="91"/>
                  <a:pt x="114" y="91"/>
                  <a:pt x="114" y="91"/>
                </a:cubicBezTo>
                <a:lnTo>
                  <a:pt x="114" y="90"/>
                </a:lnTo>
                <a:close/>
                <a:moveTo>
                  <a:pt x="10" y="66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71"/>
                  <a:pt x="29" y="76"/>
                  <a:pt x="3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2" y="77"/>
                  <a:pt x="10" y="71"/>
                  <a:pt x="10" y="66"/>
                </a:cubicBezTo>
                <a:close/>
                <a:moveTo>
                  <a:pt x="94" y="56"/>
                </a:moveTo>
                <a:cubicBezTo>
                  <a:pt x="93" y="50"/>
                  <a:pt x="92" y="45"/>
                  <a:pt x="91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0" y="45"/>
                  <a:pt x="111" y="50"/>
                  <a:pt x="112" y="56"/>
                </a:cubicBezTo>
                <a:lnTo>
                  <a:pt x="94" y="56"/>
                </a:lnTo>
                <a:close/>
                <a:moveTo>
                  <a:pt x="84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40"/>
                  <a:pt x="66" y="40"/>
                  <a:pt x="6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45"/>
                  <a:pt x="84" y="50"/>
                  <a:pt x="84" y="56"/>
                </a:cubicBezTo>
                <a:close/>
                <a:moveTo>
                  <a:pt x="66" y="30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21"/>
                  <a:pt x="73" y="25"/>
                  <a:pt x="76" y="30"/>
                </a:cubicBezTo>
                <a:lnTo>
                  <a:pt x="66" y="30"/>
                </a:lnTo>
                <a:close/>
                <a:moveTo>
                  <a:pt x="56" y="17"/>
                </a:moveTo>
                <a:cubicBezTo>
                  <a:pt x="56" y="30"/>
                  <a:pt x="56" y="30"/>
                  <a:pt x="56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8" y="25"/>
                  <a:pt x="52" y="21"/>
                  <a:pt x="56" y="17"/>
                </a:cubicBezTo>
                <a:close/>
                <a:moveTo>
                  <a:pt x="56" y="40"/>
                </a:moveTo>
                <a:cubicBezTo>
                  <a:pt x="56" y="56"/>
                  <a:pt x="56" y="56"/>
                  <a:pt x="56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0"/>
                  <a:pt x="39" y="45"/>
                  <a:pt x="41" y="40"/>
                </a:cubicBezTo>
                <a:lnTo>
                  <a:pt x="56" y="40"/>
                </a:lnTo>
                <a:close/>
                <a:moveTo>
                  <a:pt x="28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10" y="50"/>
                  <a:pt x="12" y="45"/>
                  <a:pt x="1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9" y="45"/>
                  <a:pt x="28" y="50"/>
                  <a:pt x="28" y="56"/>
                </a:cubicBezTo>
                <a:close/>
                <a:moveTo>
                  <a:pt x="38" y="66"/>
                </a:moveTo>
                <a:cubicBezTo>
                  <a:pt x="56" y="66"/>
                  <a:pt x="56" y="66"/>
                  <a:pt x="56" y="66"/>
                </a:cubicBezTo>
                <a:cubicBezTo>
                  <a:pt x="56" y="82"/>
                  <a:pt x="56" y="82"/>
                  <a:pt x="56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9" y="77"/>
                  <a:pt x="38" y="71"/>
                  <a:pt x="38" y="66"/>
                </a:cubicBezTo>
                <a:close/>
                <a:moveTo>
                  <a:pt x="56" y="91"/>
                </a:moveTo>
                <a:cubicBezTo>
                  <a:pt x="56" y="105"/>
                  <a:pt x="56" y="105"/>
                  <a:pt x="56" y="105"/>
                </a:cubicBezTo>
                <a:cubicBezTo>
                  <a:pt x="52" y="101"/>
                  <a:pt x="48" y="96"/>
                  <a:pt x="45" y="91"/>
                </a:cubicBezTo>
                <a:lnTo>
                  <a:pt x="56" y="91"/>
                </a:lnTo>
                <a:close/>
                <a:moveTo>
                  <a:pt x="66" y="105"/>
                </a:moveTo>
                <a:cubicBezTo>
                  <a:pt x="66" y="91"/>
                  <a:pt x="66" y="91"/>
                  <a:pt x="6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3" y="96"/>
                  <a:pt x="70" y="101"/>
                  <a:pt x="66" y="105"/>
                </a:cubicBezTo>
                <a:close/>
                <a:moveTo>
                  <a:pt x="66" y="82"/>
                </a:moveTo>
                <a:cubicBezTo>
                  <a:pt x="66" y="66"/>
                  <a:pt x="66" y="66"/>
                  <a:pt x="66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1"/>
                  <a:pt x="82" y="77"/>
                  <a:pt x="81" y="82"/>
                </a:cubicBezTo>
                <a:lnTo>
                  <a:pt x="66" y="82"/>
                </a:lnTo>
                <a:close/>
                <a:moveTo>
                  <a:pt x="94" y="66"/>
                </a:moveTo>
                <a:cubicBezTo>
                  <a:pt x="112" y="66"/>
                  <a:pt x="112" y="66"/>
                  <a:pt x="112" y="66"/>
                </a:cubicBezTo>
                <a:cubicBezTo>
                  <a:pt x="111" y="71"/>
                  <a:pt x="110" y="77"/>
                  <a:pt x="108" y="82"/>
                </a:cubicBezTo>
                <a:cubicBezTo>
                  <a:pt x="91" y="82"/>
                  <a:pt x="91" y="82"/>
                  <a:pt x="91" y="82"/>
                </a:cubicBezTo>
                <a:cubicBezTo>
                  <a:pt x="92" y="76"/>
                  <a:pt x="93" y="71"/>
                  <a:pt x="94" y="66"/>
                </a:cubicBezTo>
                <a:close/>
                <a:moveTo>
                  <a:pt x="102" y="30"/>
                </a:moveTo>
                <a:cubicBezTo>
                  <a:pt x="87" y="30"/>
                  <a:pt x="87" y="30"/>
                  <a:pt x="87" y="30"/>
                </a:cubicBezTo>
                <a:cubicBezTo>
                  <a:pt x="84" y="23"/>
                  <a:pt x="79" y="17"/>
                  <a:pt x="74" y="11"/>
                </a:cubicBezTo>
                <a:cubicBezTo>
                  <a:pt x="85" y="14"/>
                  <a:pt x="95" y="21"/>
                  <a:pt x="102" y="30"/>
                </a:cubicBezTo>
                <a:close/>
                <a:moveTo>
                  <a:pt x="48" y="11"/>
                </a:moveTo>
                <a:cubicBezTo>
                  <a:pt x="42" y="17"/>
                  <a:pt x="38" y="23"/>
                  <a:pt x="35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7" y="21"/>
                  <a:pt x="36" y="14"/>
                  <a:pt x="48" y="11"/>
                </a:cubicBezTo>
                <a:close/>
                <a:moveTo>
                  <a:pt x="20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8" y="98"/>
                  <a:pt x="42" y="105"/>
                  <a:pt x="48" y="110"/>
                </a:cubicBezTo>
                <a:cubicBezTo>
                  <a:pt x="36" y="107"/>
                  <a:pt x="27" y="100"/>
                  <a:pt x="20" y="91"/>
                </a:cubicBezTo>
                <a:close/>
                <a:moveTo>
                  <a:pt x="74" y="110"/>
                </a:moveTo>
                <a:cubicBezTo>
                  <a:pt x="79" y="105"/>
                  <a:pt x="84" y="98"/>
                  <a:pt x="87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95" y="100"/>
                  <a:pt x="85" y="107"/>
                  <a:pt x="74" y="110"/>
                </a:cubicBezTo>
                <a:close/>
                <a:moveTo>
                  <a:pt x="74" y="110"/>
                </a:moveTo>
                <a:cubicBezTo>
                  <a:pt x="74" y="110"/>
                  <a:pt x="74" y="110"/>
                  <a:pt x="74" y="11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ṥļide"/>
          <p:cNvSpPr/>
          <p:nvPr/>
        </p:nvSpPr>
        <p:spPr>
          <a:xfrm>
            <a:off x="8251916" y="2258961"/>
            <a:ext cx="556229" cy="556229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iṣ1iḍé"/>
          <p:cNvSpPr/>
          <p:nvPr/>
        </p:nvSpPr>
        <p:spPr>
          <a:xfrm>
            <a:off x="8111193" y="2118238"/>
            <a:ext cx="837674" cy="837674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îśḷíḋé"/>
          <p:cNvSpPr>
            <a:spLocks noChangeAspect="1"/>
          </p:cNvSpPr>
          <p:nvPr/>
        </p:nvSpPr>
        <p:spPr bwMode="auto">
          <a:xfrm>
            <a:off x="8369629" y="2346549"/>
            <a:ext cx="320802" cy="381053"/>
          </a:xfrm>
          <a:custGeom>
            <a:avLst/>
            <a:gdLst>
              <a:gd name="T0" fmla="*/ 1 w 80"/>
              <a:gd name="T1" fmla="*/ 48 h 96"/>
              <a:gd name="T2" fmla="*/ 2 w 80"/>
              <a:gd name="T3" fmla="*/ 55 h 96"/>
              <a:gd name="T4" fmla="*/ 8 w 80"/>
              <a:gd name="T5" fmla="*/ 58 h 96"/>
              <a:gd name="T6" fmla="*/ 8 w 80"/>
              <a:gd name="T7" fmla="*/ 72 h 96"/>
              <a:gd name="T8" fmla="*/ 18 w 80"/>
              <a:gd name="T9" fmla="*/ 77 h 96"/>
              <a:gd name="T10" fmla="*/ 28 w 80"/>
              <a:gd name="T11" fmla="*/ 96 h 96"/>
              <a:gd name="T12" fmla="*/ 29 w 80"/>
              <a:gd name="T13" fmla="*/ 95 h 96"/>
              <a:gd name="T14" fmla="*/ 65 w 80"/>
              <a:gd name="T15" fmla="*/ 65 h 96"/>
              <a:gd name="T16" fmla="*/ 66 w 80"/>
              <a:gd name="T17" fmla="*/ 63 h 96"/>
              <a:gd name="T18" fmla="*/ 78 w 80"/>
              <a:gd name="T19" fmla="*/ 48 h 96"/>
              <a:gd name="T20" fmla="*/ 80 w 80"/>
              <a:gd name="T21" fmla="*/ 30 h 96"/>
              <a:gd name="T22" fmla="*/ 66 w 80"/>
              <a:gd name="T23" fmla="*/ 7 h 96"/>
              <a:gd name="T24" fmla="*/ 47 w 80"/>
              <a:gd name="T25" fmla="*/ 0 h 96"/>
              <a:gd name="T26" fmla="*/ 14 w 80"/>
              <a:gd name="T27" fmla="*/ 15 h 96"/>
              <a:gd name="T28" fmla="*/ 7 w 80"/>
              <a:gd name="T29" fmla="*/ 34 h 96"/>
              <a:gd name="T30" fmla="*/ 6 w 80"/>
              <a:gd name="T31" fmla="*/ 38 h 96"/>
              <a:gd name="T32" fmla="*/ 46 w 80"/>
              <a:gd name="T33" fmla="*/ 12 h 96"/>
              <a:gd name="T34" fmla="*/ 46 w 80"/>
              <a:gd name="T35" fmla="*/ 52 h 96"/>
              <a:gd name="T36" fmla="*/ 46 w 80"/>
              <a:gd name="T37" fmla="*/ 12 h 96"/>
              <a:gd name="T38" fmla="*/ 37 w 80"/>
              <a:gd name="T39" fmla="*/ 33 h 96"/>
              <a:gd name="T40" fmla="*/ 37 w 80"/>
              <a:gd name="T41" fmla="*/ 30 h 96"/>
              <a:gd name="T42" fmla="*/ 34 w 80"/>
              <a:gd name="T43" fmla="*/ 28 h 96"/>
              <a:gd name="T44" fmla="*/ 40 w 80"/>
              <a:gd name="T45" fmla="*/ 22 h 96"/>
              <a:gd name="T46" fmla="*/ 54 w 80"/>
              <a:gd name="T47" fmla="*/ 21 h 96"/>
              <a:gd name="T48" fmla="*/ 54 w 80"/>
              <a:gd name="T49" fmla="*/ 27 h 96"/>
              <a:gd name="T50" fmla="*/ 48 w 80"/>
              <a:gd name="T51" fmla="*/ 21 h 96"/>
              <a:gd name="T52" fmla="*/ 41 w 80"/>
              <a:gd name="T53" fmla="*/ 28 h 96"/>
              <a:gd name="T54" fmla="*/ 50 w 80"/>
              <a:gd name="T55" fmla="*/ 30 h 96"/>
              <a:gd name="T56" fmla="*/ 40 w 80"/>
              <a:gd name="T57" fmla="*/ 32 h 96"/>
              <a:gd name="T58" fmla="*/ 51 w 80"/>
              <a:gd name="T59" fmla="*/ 33 h 96"/>
              <a:gd name="T60" fmla="*/ 41 w 80"/>
              <a:gd name="T61" fmla="*/ 36 h 96"/>
              <a:gd name="T62" fmla="*/ 47 w 80"/>
              <a:gd name="T63" fmla="*/ 43 h 96"/>
              <a:gd name="T64" fmla="*/ 54 w 80"/>
              <a:gd name="T65" fmla="*/ 35 h 96"/>
              <a:gd name="T66" fmla="*/ 54 w 80"/>
              <a:gd name="T67" fmla="*/ 42 h 96"/>
              <a:gd name="T68" fmla="*/ 41 w 80"/>
              <a:gd name="T69" fmla="*/ 43 h 96"/>
              <a:gd name="T70" fmla="*/ 33 w 80"/>
              <a:gd name="T71" fmla="*/ 36 h 96"/>
              <a:gd name="T72" fmla="*/ 34 w 80"/>
              <a:gd name="T73" fmla="*/ 3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96">
                <a:moveTo>
                  <a:pt x="4" y="42"/>
                </a:moveTo>
                <a:cubicBezTo>
                  <a:pt x="3" y="44"/>
                  <a:pt x="2" y="46"/>
                  <a:pt x="1" y="48"/>
                </a:cubicBezTo>
                <a:cubicBezTo>
                  <a:pt x="0" y="49"/>
                  <a:pt x="0" y="50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2" y="55"/>
                  <a:pt x="3" y="55"/>
                  <a:pt x="3" y="55"/>
                </a:cubicBezTo>
                <a:cubicBezTo>
                  <a:pt x="5" y="56"/>
                  <a:pt x="6" y="57"/>
                  <a:pt x="8" y="58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9"/>
                  <a:pt x="8" y="71"/>
                  <a:pt x="8" y="72"/>
                </a:cubicBezTo>
                <a:cubicBezTo>
                  <a:pt x="9" y="75"/>
                  <a:pt x="11" y="76"/>
                  <a:pt x="13" y="77"/>
                </a:cubicBezTo>
                <a:cubicBezTo>
                  <a:pt x="15" y="77"/>
                  <a:pt x="16" y="77"/>
                  <a:pt x="18" y="77"/>
                </a:cubicBezTo>
                <a:cubicBezTo>
                  <a:pt x="28" y="77"/>
                  <a:pt x="28" y="77"/>
                  <a:pt x="28" y="77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9" y="96"/>
                  <a:pt x="29" y="96"/>
                  <a:pt x="29" y="95"/>
                </a:cubicBezTo>
                <a:cubicBezTo>
                  <a:pt x="41" y="89"/>
                  <a:pt x="53" y="82"/>
                  <a:pt x="65" y="7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4"/>
                  <a:pt x="65" y="64"/>
                </a:cubicBezTo>
                <a:cubicBezTo>
                  <a:pt x="65" y="64"/>
                  <a:pt x="66" y="64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72" y="59"/>
                  <a:pt x="75" y="54"/>
                  <a:pt x="78" y="48"/>
                </a:cubicBezTo>
                <a:cubicBezTo>
                  <a:pt x="79" y="45"/>
                  <a:pt x="80" y="41"/>
                  <a:pt x="80" y="36"/>
                </a:cubicBezTo>
                <a:cubicBezTo>
                  <a:pt x="80" y="34"/>
                  <a:pt x="80" y="32"/>
                  <a:pt x="80" y="30"/>
                </a:cubicBezTo>
                <a:cubicBezTo>
                  <a:pt x="79" y="24"/>
                  <a:pt x="76" y="19"/>
                  <a:pt x="73" y="15"/>
                </a:cubicBezTo>
                <a:cubicBezTo>
                  <a:pt x="71" y="12"/>
                  <a:pt x="69" y="9"/>
                  <a:pt x="66" y="7"/>
                </a:cubicBezTo>
                <a:cubicBezTo>
                  <a:pt x="62" y="4"/>
                  <a:pt x="57" y="2"/>
                  <a:pt x="51" y="1"/>
                </a:cubicBezTo>
                <a:cubicBezTo>
                  <a:pt x="50" y="0"/>
                  <a:pt x="48" y="0"/>
                  <a:pt x="47" y="0"/>
                </a:cubicBezTo>
                <a:cubicBezTo>
                  <a:pt x="40" y="0"/>
                  <a:pt x="34" y="1"/>
                  <a:pt x="29" y="3"/>
                </a:cubicBezTo>
                <a:cubicBezTo>
                  <a:pt x="23" y="6"/>
                  <a:pt x="18" y="10"/>
                  <a:pt x="14" y="15"/>
                </a:cubicBezTo>
                <a:cubicBezTo>
                  <a:pt x="11" y="19"/>
                  <a:pt x="9" y="23"/>
                  <a:pt x="8" y="28"/>
                </a:cubicBezTo>
                <a:cubicBezTo>
                  <a:pt x="8" y="30"/>
                  <a:pt x="7" y="32"/>
                  <a:pt x="7" y="34"/>
                </a:cubicBezTo>
                <a:cubicBezTo>
                  <a:pt x="7" y="35"/>
                  <a:pt x="7" y="36"/>
                  <a:pt x="7" y="36"/>
                </a:cubicBezTo>
                <a:cubicBezTo>
                  <a:pt x="7" y="37"/>
                  <a:pt x="7" y="37"/>
                  <a:pt x="6" y="38"/>
                </a:cubicBezTo>
                <a:cubicBezTo>
                  <a:pt x="6" y="39"/>
                  <a:pt x="5" y="41"/>
                  <a:pt x="4" y="42"/>
                </a:cubicBezTo>
                <a:close/>
                <a:moveTo>
                  <a:pt x="46" y="12"/>
                </a:moveTo>
                <a:cubicBezTo>
                  <a:pt x="57" y="12"/>
                  <a:pt x="66" y="21"/>
                  <a:pt x="66" y="32"/>
                </a:cubicBezTo>
                <a:cubicBezTo>
                  <a:pt x="66" y="43"/>
                  <a:pt x="57" y="52"/>
                  <a:pt x="46" y="52"/>
                </a:cubicBezTo>
                <a:cubicBezTo>
                  <a:pt x="35" y="52"/>
                  <a:pt x="27" y="43"/>
                  <a:pt x="27" y="32"/>
                </a:cubicBezTo>
                <a:cubicBezTo>
                  <a:pt x="27" y="21"/>
                  <a:pt x="35" y="12"/>
                  <a:pt x="46" y="12"/>
                </a:cubicBezTo>
                <a:close/>
                <a:moveTo>
                  <a:pt x="34" y="33"/>
                </a:move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2"/>
                  <a:pt x="37" y="32"/>
                </a:cubicBezTo>
                <a:cubicBezTo>
                  <a:pt x="37" y="31"/>
                  <a:pt x="37" y="31"/>
                  <a:pt x="37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28"/>
                  <a:pt x="34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6"/>
                  <a:pt x="39" y="24"/>
                  <a:pt x="40" y="22"/>
                </a:cubicBezTo>
                <a:cubicBezTo>
                  <a:pt x="42" y="19"/>
                  <a:pt x="44" y="18"/>
                  <a:pt x="48" y="18"/>
                </a:cubicBezTo>
                <a:cubicBezTo>
                  <a:pt x="50" y="18"/>
                  <a:pt x="53" y="19"/>
                  <a:pt x="54" y="21"/>
                </a:cubicBezTo>
                <a:cubicBezTo>
                  <a:pt x="56" y="23"/>
                  <a:pt x="56" y="25"/>
                  <a:pt x="57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3" y="25"/>
                  <a:pt x="53" y="24"/>
                  <a:pt x="52" y="23"/>
                </a:cubicBezTo>
                <a:cubicBezTo>
                  <a:pt x="51" y="22"/>
                  <a:pt x="49" y="21"/>
                  <a:pt x="48" y="21"/>
                </a:cubicBezTo>
                <a:cubicBezTo>
                  <a:pt x="45" y="21"/>
                  <a:pt x="44" y="22"/>
                  <a:pt x="42" y="24"/>
                </a:cubicBezTo>
                <a:cubicBezTo>
                  <a:pt x="42" y="25"/>
                  <a:pt x="41" y="26"/>
                  <a:pt x="4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0" y="30"/>
                  <a:pt x="50" y="30"/>
                  <a:pt x="5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2"/>
                  <a:pt x="40" y="32"/>
                </a:cubicBezTo>
                <a:cubicBezTo>
                  <a:pt x="40" y="33"/>
                  <a:pt x="40" y="33"/>
                  <a:pt x="40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50" y="36"/>
                  <a:pt x="50" y="36"/>
                  <a:pt x="5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7"/>
                  <a:pt x="41" y="39"/>
                  <a:pt x="42" y="40"/>
                </a:cubicBezTo>
                <a:cubicBezTo>
                  <a:pt x="43" y="42"/>
                  <a:pt x="45" y="43"/>
                  <a:pt x="47" y="43"/>
                </a:cubicBezTo>
                <a:cubicBezTo>
                  <a:pt x="50" y="43"/>
                  <a:pt x="51" y="42"/>
                  <a:pt x="53" y="40"/>
                </a:cubicBezTo>
                <a:cubicBezTo>
                  <a:pt x="53" y="39"/>
                  <a:pt x="54" y="37"/>
                  <a:pt x="54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8"/>
                  <a:pt x="56" y="41"/>
                  <a:pt x="54" y="42"/>
                </a:cubicBezTo>
                <a:cubicBezTo>
                  <a:pt x="53" y="45"/>
                  <a:pt x="50" y="46"/>
                  <a:pt x="47" y="46"/>
                </a:cubicBezTo>
                <a:cubicBezTo>
                  <a:pt x="45" y="46"/>
                  <a:pt x="42" y="45"/>
                  <a:pt x="41" y="43"/>
                </a:cubicBezTo>
                <a:cubicBezTo>
                  <a:pt x="39" y="41"/>
                  <a:pt x="38" y="39"/>
                  <a:pt x="37" y="36"/>
                </a:cubicBezTo>
                <a:cubicBezTo>
                  <a:pt x="33" y="36"/>
                  <a:pt x="33" y="36"/>
                  <a:pt x="33" y="36"/>
                </a:cubicBezTo>
                <a:lnTo>
                  <a:pt x="34" y="33"/>
                </a:lnTo>
                <a:close/>
                <a:moveTo>
                  <a:pt x="34" y="33"/>
                </a:moveTo>
                <a:cubicBezTo>
                  <a:pt x="34" y="33"/>
                  <a:pt x="34" y="33"/>
                  <a:pt x="3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ḷïḍé"/>
          <p:cNvSpPr txBox="1"/>
          <p:nvPr/>
        </p:nvSpPr>
        <p:spPr>
          <a:xfrm>
            <a:off x="5051680" y="3719384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8" name="işlïḑe"/>
          <p:cNvSpPr txBox="1">
            <a:spLocks/>
          </p:cNvSpPr>
          <p:nvPr/>
        </p:nvSpPr>
        <p:spPr>
          <a:xfrm>
            <a:off x="5051680" y="3933634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5" name="iṥlíḓé"/>
          <p:cNvSpPr txBox="1"/>
          <p:nvPr/>
        </p:nvSpPr>
        <p:spPr>
          <a:xfrm>
            <a:off x="5051680" y="2154624"/>
            <a:ext cx="2475726" cy="21424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144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ïṣlîďè"/>
          <p:cNvSpPr txBox="1">
            <a:spLocks/>
          </p:cNvSpPr>
          <p:nvPr/>
        </p:nvSpPr>
        <p:spPr>
          <a:xfrm>
            <a:off x="5051680" y="2368874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3" name="iśľiḑé"/>
          <p:cNvSpPr txBox="1"/>
          <p:nvPr/>
        </p:nvSpPr>
        <p:spPr>
          <a:xfrm>
            <a:off x="8948866" y="3719384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4" name="íṧḷidé"/>
          <p:cNvSpPr txBox="1">
            <a:spLocks/>
          </p:cNvSpPr>
          <p:nvPr/>
        </p:nvSpPr>
        <p:spPr>
          <a:xfrm>
            <a:off x="8948866" y="3933634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1" name="ïš1iďe"/>
          <p:cNvSpPr txBox="1"/>
          <p:nvPr/>
        </p:nvSpPr>
        <p:spPr>
          <a:xfrm>
            <a:off x="8948866" y="2154624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2" name="ïs1idê"/>
          <p:cNvSpPr txBox="1">
            <a:spLocks/>
          </p:cNvSpPr>
          <p:nvPr/>
        </p:nvSpPr>
        <p:spPr>
          <a:xfrm>
            <a:off x="8948866" y="2368874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88845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ṡḷíḓê"/>
          <p:cNvSpPr/>
          <p:nvPr/>
        </p:nvSpPr>
        <p:spPr>
          <a:xfrm>
            <a:off x="906425" y="1841310"/>
            <a:ext cx="965063" cy="937433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ṧļîḓé"/>
          <p:cNvSpPr/>
          <p:nvPr/>
        </p:nvSpPr>
        <p:spPr>
          <a:xfrm>
            <a:off x="906425" y="3183562"/>
            <a:ext cx="965063" cy="937436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1iďê"/>
          <p:cNvSpPr/>
          <p:nvPr/>
        </p:nvSpPr>
        <p:spPr>
          <a:xfrm>
            <a:off x="906425" y="4527725"/>
            <a:ext cx="965063" cy="937436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ṩľïḋe"/>
          <p:cNvSpPr txBox="1"/>
          <p:nvPr/>
        </p:nvSpPr>
        <p:spPr>
          <a:xfrm>
            <a:off x="1871489" y="1835088"/>
            <a:ext cx="1222624" cy="323165"/>
          </a:xfrm>
          <a:prstGeom prst="rect">
            <a:avLst/>
          </a:prstGeom>
          <a:noFill/>
        </p:spPr>
        <p:txBody>
          <a:bodyPr wrap="none" lIns="14400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6" name="ísľíḑê"/>
          <p:cNvSpPr txBox="1"/>
          <p:nvPr/>
        </p:nvSpPr>
        <p:spPr>
          <a:xfrm>
            <a:off x="1871488" y="2139017"/>
            <a:ext cx="3495537" cy="484748"/>
          </a:xfrm>
          <a:prstGeom prst="rect">
            <a:avLst/>
          </a:prstGeom>
          <a:noFill/>
        </p:spPr>
        <p:txBody>
          <a:bodyPr wrap="square" lIns="144000" tIns="0" rIns="0" bIns="0" anchor="t">
            <a:normAutofit fontScale="92500"/>
          </a:bodyPr>
          <a:lstStyle/>
          <a:p>
            <a:pPr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33" name="ïśḷïḍè"/>
          <p:cNvSpPr txBox="1"/>
          <p:nvPr/>
        </p:nvSpPr>
        <p:spPr>
          <a:xfrm>
            <a:off x="1871489" y="3135776"/>
            <a:ext cx="1222624" cy="323165"/>
          </a:xfrm>
          <a:prstGeom prst="rect">
            <a:avLst/>
          </a:prstGeom>
          <a:noFill/>
        </p:spPr>
        <p:txBody>
          <a:bodyPr wrap="none" lIns="14400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34" name="ïslíḋê"/>
          <p:cNvSpPr txBox="1"/>
          <p:nvPr/>
        </p:nvSpPr>
        <p:spPr>
          <a:xfrm>
            <a:off x="1871488" y="3439705"/>
            <a:ext cx="3495537" cy="484748"/>
          </a:xfrm>
          <a:prstGeom prst="rect">
            <a:avLst/>
          </a:prstGeom>
          <a:noFill/>
        </p:spPr>
        <p:txBody>
          <a:bodyPr wrap="square" lIns="144000" tIns="0" rIns="0" bIns="0" anchor="t">
            <a:normAutofit fontScale="92500"/>
          </a:bodyPr>
          <a:lstStyle/>
          <a:p>
            <a:pPr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31" name="ïŝľîḋé"/>
          <p:cNvSpPr txBox="1"/>
          <p:nvPr/>
        </p:nvSpPr>
        <p:spPr>
          <a:xfrm>
            <a:off x="1871489" y="4510712"/>
            <a:ext cx="1222624" cy="323165"/>
          </a:xfrm>
          <a:prstGeom prst="rect">
            <a:avLst/>
          </a:prstGeom>
          <a:noFill/>
        </p:spPr>
        <p:txBody>
          <a:bodyPr wrap="none" lIns="14400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32" name="išḷíḋé"/>
          <p:cNvSpPr txBox="1"/>
          <p:nvPr/>
        </p:nvSpPr>
        <p:spPr>
          <a:xfrm>
            <a:off x="1871488" y="4814641"/>
            <a:ext cx="3495537" cy="484748"/>
          </a:xfrm>
          <a:prstGeom prst="rect">
            <a:avLst/>
          </a:prstGeom>
          <a:noFill/>
        </p:spPr>
        <p:txBody>
          <a:bodyPr wrap="square" lIns="144000" tIns="0" rIns="0" bIns="0" anchor="t">
            <a:normAutofit fontScale="92500"/>
          </a:bodyPr>
          <a:lstStyle/>
          <a:p>
            <a:pPr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2" name="íš1îḓé"/>
          <p:cNvSpPr/>
          <p:nvPr/>
        </p:nvSpPr>
        <p:spPr>
          <a:xfrm>
            <a:off x="10320514" y="1839398"/>
            <a:ext cx="965063" cy="937436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ş1îḑé"/>
          <p:cNvSpPr/>
          <p:nvPr/>
        </p:nvSpPr>
        <p:spPr>
          <a:xfrm>
            <a:off x="10320514" y="3183563"/>
            <a:ext cx="965063" cy="93743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şḷîdê"/>
          <p:cNvSpPr/>
          <p:nvPr/>
        </p:nvSpPr>
        <p:spPr>
          <a:xfrm>
            <a:off x="10320514" y="4527724"/>
            <a:ext cx="965063" cy="937437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5" name="Straight Connector 18"/>
          <p:cNvCxnSpPr/>
          <p:nvPr/>
        </p:nvCxnSpPr>
        <p:spPr>
          <a:xfrm flipV="1">
            <a:off x="6096000" y="1774337"/>
            <a:ext cx="0" cy="36615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ṩ1îdè"/>
          <p:cNvSpPr>
            <a:spLocks/>
          </p:cNvSpPr>
          <p:nvPr/>
        </p:nvSpPr>
        <p:spPr bwMode="auto">
          <a:xfrm>
            <a:off x="10572616" y="3421852"/>
            <a:ext cx="460856" cy="46085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šḻïḍê"/>
          <p:cNvSpPr>
            <a:spLocks/>
          </p:cNvSpPr>
          <p:nvPr/>
        </p:nvSpPr>
        <p:spPr bwMode="auto">
          <a:xfrm>
            <a:off x="1142041" y="2063112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ṣ1iḍé"/>
          <p:cNvSpPr>
            <a:spLocks/>
          </p:cNvSpPr>
          <p:nvPr/>
        </p:nvSpPr>
        <p:spPr bwMode="auto">
          <a:xfrm>
            <a:off x="1167880" y="3431204"/>
            <a:ext cx="442149" cy="4421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śľîḓè"/>
          <p:cNvSpPr>
            <a:spLocks/>
          </p:cNvSpPr>
          <p:nvPr/>
        </p:nvSpPr>
        <p:spPr bwMode="auto">
          <a:xfrm>
            <a:off x="1191195" y="4707525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$1ïḓè"/>
          <p:cNvSpPr>
            <a:spLocks/>
          </p:cNvSpPr>
          <p:nvPr/>
        </p:nvSpPr>
        <p:spPr bwMode="auto">
          <a:xfrm>
            <a:off x="10550458" y="2118676"/>
            <a:ext cx="505173" cy="3788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ṡḷïḓê"/>
          <p:cNvSpPr>
            <a:spLocks/>
          </p:cNvSpPr>
          <p:nvPr/>
        </p:nvSpPr>
        <p:spPr bwMode="auto">
          <a:xfrm>
            <a:off x="10600805" y="4807004"/>
            <a:ext cx="404481" cy="3788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ṧḻîdê"/>
          <p:cNvSpPr txBox="1"/>
          <p:nvPr/>
        </p:nvSpPr>
        <p:spPr>
          <a:xfrm>
            <a:off x="9097890" y="1823350"/>
            <a:ext cx="1222624" cy="323165"/>
          </a:xfrm>
          <a:prstGeom prst="rect">
            <a:avLst/>
          </a:prstGeom>
          <a:noFill/>
        </p:spPr>
        <p:txBody>
          <a:bodyPr wrap="none" lIns="0" tIns="0" rIns="144000" bIns="0" anchor="ctr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30" name="îŝļíḍe"/>
          <p:cNvSpPr txBox="1"/>
          <p:nvPr/>
        </p:nvSpPr>
        <p:spPr>
          <a:xfrm>
            <a:off x="6824977" y="2127279"/>
            <a:ext cx="3495537" cy="484748"/>
          </a:xfrm>
          <a:prstGeom prst="rect">
            <a:avLst/>
          </a:prstGeom>
          <a:noFill/>
        </p:spPr>
        <p:txBody>
          <a:bodyPr wrap="square" lIns="0" tIns="0" rIns="144000" bIns="0" anchor="t">
            <a:normAutofit fontScale="92500"/>
          </a:bodyPr>
          <a:lstStyle/>
          <a:p>
            <a:pPr algn="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27" name="íṣľiḍê"/>
          <p:cNvSpPr txBox="1"/>
          <p:nvPr/>
        </p:nvSpPr>
        <p:spPr>
          <a:xfrm>
            <a:off x="9097890" y="3179254"/>
            <a:ext cx="1222624" cy="323165"/>
          </a:xfrm>
          <a:prstGeom prst="rect">
            <a:avLst/>
          </a:prstGeom>
          <a:noFill/>
        </p:spPr>
        <p:txBody>
          <a:bodyPr wrap="none" lIns="0" tIns="0" rIns="144000" bIns="0" anchor="ctr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8" name="íṧļîďê"/>
          <p:cNvSpPr txBox="1"/>
          <p:nvPr/>
        </p:nvSpPr>
        <p:spPr>
          <a:xfrm>
            <a:off x="6824977" y="3483183"/>
            <a:ext cx="3495537" cy="484748"/>
          </a:xfrm>
          <a:prstGeom prst="rect">
            <a:avLst/>
          </a:prstGeom>
          <a:noFill/>
        </p:spPr>
        <p:txBody>
          <a:bodyPr wrap="square" lIns="0" tIns="0" rIns="144000" bIns="0" anchor="t">
            <a:normAutofit fontScale="92500"/>
          </a:bodyPr>
          <a:lstStyle/>
          <a:p>
            <a:pPr algn="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25" name="íŝ1îde"/>
          <p:cNvSpPr txBox="1"/>
          <p:nvPr/>
        </p:nvSpPr>
        <p:spPr>
          <a:xfrm>
            <a:off x="9097890" y="4523411"/>
            <a:ext cx="1222624" cy="323165"/>
          </a:xfrm>
          <a:prstGeom prst="rect">
            <a:avLst/>
          </a:prstGeom>
          <a:noFill/>
        </p:spPr>
        <p:txBody>
          <a:bodyPr wrap="none" lIns="0" tIns="0" rIns="144000" bIns="0" anchor="ctr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26" name="iṡḷiḓé"/>
          <p:cNvSpPr txBox="1"/>
          <p:nvPr/>
        </p:nvSpPr>
        <p:spPr>
          <a:xfrm>
            <a:off x="6824977" y="4827340"/>
            <a:ext cx="3495537" cy="484748"/>
          </a:xfrm>
          <a:prstGeom prst="rect">
            <a:avLst/>
          </a:prstGeom>
          <a:noFill/>
        </p:spPr>
        <p:txBody>
          <a:bodyPr wrap="square" lIns="0" tIns="0" rIns="144000" bIns="0" anchor="t">
            <a:normAutofit fontScale="92500"/>
          </a:bodyPr>
          <a:lstStyle/>
          <a:p>
            <a:pPr algn="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</p:spTree>
    <p:extLst>
      <p:ext uri="{BB962C8B-B14F-4D97-AF65-F5344CB8AC3E}">
        <p14:creationId xmlns:p14="http://schemas.microsoft.com/office/powerpoint/2010/main" val="100418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şḷîďé"/>
          <p:cNvSpPr>
            <a:spLocks/>
          </p:cNvSpPr>
          <p:nvPr/>
        </p:nvSpPr>
        <p:spPr bwMode="auto">
          <a:xfrm flipH="1">
            <a:off x="5670525" y="1991486"/>
            <a:ext cx="147396" cy="14739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ṡliḓè"/>
          <p:cNvSpPr>
            <a:spLocks/>
          </p:cNvSpPr>
          <p:nvPr/>
        </p:nvSpPr>
        <p:spPr bwMode="auto">
          <a:xfrm flipH="1">
            <a:off x="5670525" y="2875860"/>
            <a:ext cx="147396" cy="147399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śḻïde"/>
          <p:cNvSpPr>
            <a:spLocks/>
          </p:cNvSpPr>
          <p:nvPr/>
        </p:nvSpPr>
        <p:spPr bwMode="auto">
          <a:xfrm flipH="1">
            <a:off x="5670525" y="3760234"/>
            <a:ext cx="147396" cy="14739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ïṣľïḓê"/>
          <p:cNvSpPr>
            <a:spLocks/>
          </p:cNvSpPr>
          <p:nvPr/>
        </p:nvSpPr>
        <p:spPr bwMode="auto">
          <a:xfrm flipH="1">
            <a:off x="5670525" y="4594367"/>
            <a:ext cx="147396" cy="14739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ś1îḓe"/>
          <p:cNvSpPr>
            <a:spLocks/>
          </p:cNvSpPr>
          <p:nvPr/>
        </p:nvSpPr>
        <p:spPr bwMode="auto">
          <a:xfrm>
            <a:off x="1941316" y="2586203"/>
            <a:ext cx="2111456" cy="301127"/>
          </a:xfrm>
          <a:custGeom>
            <a:avLst/>
            <a:gdLst>
              <a:gd name="T0" fmla="*/ 0 w 1185"/>
              <a:gd name="T1" fmla="*/ 77 h 169"/>
              <a:gd name="T2" fmla="*/ 203 w 1185"/>
              <a:gd name="T3" fmla="*/ 0 h 169"/>
              <a:gd name="T4" fmla="*/ 1185 w 1185"/>
              <a:gd name="T5" fmla="*/ 120 h 169"/>
              <a:gd name="T6" fmla="*/ 1004 w 1185"/>
              <a:gd name="T7" fmla="*/ 169 h 169"/>
              <a:gd name="T8" fmla="*/ 0 w 1185"/>
              <a:gd name="T9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5" h="169">
                <a:moveTo>
                  <a:pt x="0" y="77"/>
                </a:moveTo>
                <a:lnTo>
                  <a:pt x="203" y="0"/>
                </a:lnTo>
                <a:lnTo>
                  <a:pt x="1185" y="120"/>
                </a:lnTo>
                <a:lnTo>
                  <a:pt x="1004" y="169"/>
                </a:lnTo>
                <a:lnTo>
                  <a:pt x="0" y="7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S1iḋé"/>
          <p:cNvSpPr>
            <a:spLocks/>
          </p:cNvSpPr>
          <p:nvPr/>
        </p:nvSpPr>
        <p:spPr bwMode="auto">
          <a:xfrm>
            <a:off x="1941316" y="1673912"/>
            <a:ext cx="361710" cy="1049491"/>
          </a:xfrm>
          <a:custGeom>
            <a:avLst/>
            <a:gdLst>
              <a:gd name="T0" fmla="*/ 203 w 203"/>
              <a:gd name="T1" fmla="*/ 512 h 589"/>
              <a:gd name="T2" fmla="*/ 203 w 203"/>
              <a:gd name="T3" fmla="*/ 0 h 589"/>
              <a:gd name="T4" fmla="*/ 0 w 203"/>
              <a:gd name="T5" fmla="*/ 273 h 589"/>
              <a:gd name="T6" fmla="*/ 0 w 203"/>
              <a:gd name="T7" fmla="*/ 589 h 589"/>
              <a:gd name="T8" fmla="*/ 203 w 203"/>
              <a:gd name="T9" fmla="*/ 51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589">
                <a:moveTo>
                  <a:pt x="203" y="512"/>
                </a:moveTo>
                <a:lnTo>
                  <a:pt x="203" y="0"/>
                </a:lnTo>
                <a:lnTo>
                  <a:pt x="0" y="273"/>
                </a:lnTo>
                <a:lnTo>
                  <a:pt x="0" y="589"/>
                </a:lnTo>
                <a:lnTo>
                  <a:pt x="203" y="51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ŝḻidê"/>
          <p:cNvSpPr>
            <a:spLocks/>
          </p:cNvSpPr>
          <p:nvPr/>
        </p:nvSpPr>
        <p:spPr bwMode="auto">
          <a:xfrm>
            <a:off x="2303026" y="1673912"/>
            <a:ext cx="1749746" cy="1126109"/>
          </a:xfrm>
          <a:custGeom>
            <a:avLst/>
            <a:gdLst>
              <a:gd name="T0" fmla="*/ 0 w 982"/>
              <a:gd name="T1" fmla="*/ 0 h 632"/>
              <a:gd name="T2" fmla="*/ 982 w 982"/>
              <a:gd name="T3" fmla="*/ 344 h 632"/>
              <a:gd name="T4" fmla="*/ 982 w 982"/>
              <a:gd name="T5" fmla="*/ 632 h 632"/>
              <a:gd name="T6" fmla="*/ 0 w 982"/>
              <a:gd name="T7" fmla="*/ 512 h 632"/>
              <a:gd name="T8" fmla="*/ 0 w 982"/>
              <a:gd name="T9" fmla="*/ 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2" h="632">
                <a:moveTo>
                  <a:pt x="0" y="0"/>
                </a:moveTo>
                <a:lnTo>
                  <a:pt x="982" y="344"/>
                </a:lnTo>
                <a:lnTo>
                  <a:pt x="982" y="632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ŝľiḍê"/>
          <p:cNvSpPr>
            <a:spLocks/>
          </p:cNvSpPr>
          <p:nvPr/>
        </p:nvSpPr>
        <p:spPr bwMode="auto">
          <a:xfrm>
            <a:off x="2190768" y="4134597"/>
            <a:ext cx="2091855" cy="409818"/>
          </a:xfrm>
          <a:custGeom>
            <a:avLst/>
            <a:gdLst>
              <a:gd name="T0" fmla="*/ 1174 w 1174"/>
              <a:gd name="T1" fmla="*/ 37 h 230"/>
              <a:gd name="T2" fmla="*/ 114 w 1174"/>
              <a:gd name="T3" fmla="*/ 230 h 230"/>
              <a:gd name="T4" fmla="*/ 0 w 1174"/>
              <a:gd name="T5" fmla="*/ 171 h 230"/>
              <a:gd name="T6" fmla="*/ 993 w 1174"/>
              <a:gd name="T7" fmla="*/ 0 h 230"/>
              <a:gd name="T8" fmla="*/ 1174 w 1174"/>
              <a:gd name="T9" fmla="*/ 3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4" h="230">
                <a:moveTo>
                  <a:pt x="1174" y="37"/>
                </a:moveTo>
                <a:lnTo>
                  <a:pt x="114" y="230"/>
                </a:lnTo>
                <a:lnTo>
                  <a:pt x="0" y="171"/>
                </a:lnTo>
                <a:lnTo>
                  <a:pt x="993" y="0"/>
                </a:lnTo>
                <a:lnTo>
                  <a:pt x="1174" y="3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ṩlïďê"/>
          <p:cNvSpPr>
            <a:spLocks/>
          </p:cNvSpPr>
          <p:nvPr/>
        </p:nvSpPr>
        <p:spPr bwMode="auto">
          <a:xfrm>
            <a:off x="2393895" y="4200525"/>
            <a:ext cx="1992074" cy="983564"/>
          </a:xfrm>
          <a:custGeom>
            <a:avLst/>
            <a:gdLst>
              <a:gd name="T0" fmla="*/ 0 w 1118"/>
              <a:gd name="T1" fmla="*/ 193 h 552"/>
              <a:gd name="T2" fmla="*/ 52 w 1118"/>
              <a:gd name="T3" fmla="*/ 552 h 552"/>
              <a:gd name="T4" fmla="*/ 1118 w 1118"/>
              <a:gd name="T5" fmla="*/ 313 h 552"/>
              <a:gd name="T6" fmla="*/ 1060 w 1118"/>
              <a:gd name="T7" fmla="*/ 0 h 552"/>
              <a:gd name="T8" fmla="*/ 0 w 1118"/>
              <a:gd name="T9" fmla="*/ 19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552">
                <a:moveTo>
                  <a:pt x="0" y="193"/>
                </a:moveTo>
                <a:lnTo>
                  <a:pt x="52" y="552"/>
                </a:lnTo>
                <a:lnTo>
                  <a:pt x="1118" y="313"/>
                </a:lnTo>
                <a:lnTo>
                  <a:pt x="1060" y="0"/>
                </a:lnTo>
                <a:lnTo>
                  <a:pt x="0" y="1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ŝlïdé"/>
          <p:cNvSpPr>
            <a:spLocks/>
          </p:cNvSpPr>
          <p:nvPr/>
        </p:nvSpPr>
        <p:spPr bwMode="auto">
          <a:xfrm>
            <a:off x="2190768" y="4439289"/>
            <a:ext cx="295782" cy="744800"/>
          </a:xfrm>
          <a:custGeom>
            <a:avLst/>
            <a:gdLst>
              <a:gd name="T0" fmla="*/ 0 w 166"/>
              <a:gd name="T1" fmla="*/ 0 h 418"/>
              <a:gd name="T2" fmla="*/ 114 w 166"/>
              <a:gd name="T3" fmla="*/ 59 h 418"/>
              <a:gd name="T4" fmla="*/ 166 w 166"/>
              <a:gd name="T5" fmla="*/ 418 h 418"/>
              <a:gd name="T6" fmla="*/ 50 w 166"/>
              <a:gd name="T7" fmla="*/ 311 h 418"/>
              <a:gd name="T8" fmla="*/ 0 w 166"/>
              <a:gd name="T9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418">
                <a:moveTo>
                  <a:pt x="0" y="0"/>
                </a:moveTo>
                <a:lnTo>
                  <a:pt x="114" y="59"/>
                </a:lnTo>
                <a:lnTo>
                  <a:pt x="166" y="418"/>
                </a:lnTo>
                <a:lnTo>
                  <a:pt x="50" y="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śļiḓé"/>
          <p:cNvSpPr>
            <a:spLocks/>
          </p:cNvSpPr>
          <p:nvPr/>
        </p:nvSpPr>
        <p:spPr bwMode="auto">
          <a:xfrm>
            <a:off x="2148007" y="2566601"/>
            <a:ext cx="2275384" cy="967527"/>
          </a:xfrm>
          <a:custGeom>
            <a:avLst/>
            <a:gdLst>
              <a:gd name="T0" fmla="*/ 1216 w 1277"/>
              <a:gd name="T1" fmla="*/ 0 h 543"/>
              <a:gd name="T2" fmla="*/ 0 w 1277"/>
              <a:gd name="T3" fmla="*/ 194 h 543"/>
              <a:gd name="T4" fmla="*/ 52 w 1277"/>
              <a:gd name="T5" fmla="*/ 543 h 543"/>
              <a:gd name="T6" fmla="*/ 1277 w 1277"/>
              <a:gd name="T7" fmla="*/ 342 h 543"/>
              <a:gd name="T8" fmla="*/ 1216 w 1277"/>
              <a:gd name="T9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7" h="543">
                <a:moveTo>
                  <a:pt x="1216" y="0"/>
                </a:moveTo>
                <a:lnTo>
                  <a:pt x="0" y="194"/>
                </a:lnTo>
                <a:lnTo>
                  <a:pt x="52" y="543"/>
                </a:lnTo>
                <a:lnTo>
                  <a:pt x="1277" y="342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ṧ1íḍè"/>
          <p:cNvSpPr>
            <a:spLocks/>
          </p:cNvSpPr>
          <p:nvPr/>
        </p:nvSpPr>
        <p:spPr bwMode="auto">
          <a:xfrm>
            <a:off x="2240662" y="3175983"/>
            <a:ext cx="2182729" cy="498909"/>
          </a:xfrm>
          <a:custGeom>
            <a:avLst/>
            <a:gdLst>
              <a:gd name="T0" fmla="*/ 1225 w 1225"/>
              <a:gd name="T1" fmla="*/ 0 h 280"/>
              <a:gd name="T2" fmla="*/ 0 w 1225"/>
              <a:gd name="T3" fmla="*/ 201 h 280"/>
              <a:gd name="T4" fmla="*/ 118 w 1225"/>
              <a:gd name="T5" fmla="*/ 280 h 280"/>
              <a:gd name="T6" fmla="*/ 1026 w 1225"/>
              <a:gd name="T7" fmla="*/ 99 h 280"/>
              <a:gd name="T8" fmla="*/ 1225 w 1225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80">
                <a:moveTo>
                  <a:pt x="1225" y="0"/>
                </a:moveTo>
                <a:lnTo>
                  <a:pt x="0" y="201"/>
                </a:lnTo>
                <a:lnTo>
                  <a:pt x="118" y="280"/>
                </a:lnTo>
                <a:lnTo>
                  <a:pt x="1026" y="99"/>
                </a:lnTo>
                <a:lnTo>
                  <a:pt x="122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ŝļíďê"/>
          <p:cNvSpPr>
            <a:spLocks/>
          </p:cNvSpPr>
          <p:nvPr/>
        </p:nvSpPr>
        <p:spPr bwMode="auto">
          <a:xfrm>
            <a:off x="1944879" y="3537693"/>
            <a:ext cx="2147092" cy="662838"/>
          </a:xfrm>
          <a:custGeom>
            <a:avLst/>
            <a:gdLst>
              <a:gd name="T0" fmla="*/ 0 w 1205"/>
              <a:gd name="T1" fmla="*/ 25 h 372"/>
              <a:gd name="T2" fmla="*/ 1205 w 1205"/>
              <a:gd name="T3" fmla="*/ 0 h 372"/>
              <a:gd name="T4" fmla="*/ 1205 w 1205"/>
              <a:gd name="T5" fmla="*/ 372 h 372"/>
              <a:gd name="T6" fmla="*/ 0 w 1205"/>
              <a:gd name="T7" fmla="*/ 350 h 372"/>
              <a:gd name="T8" fmla="*/ 0 w 1205"/>
              <a:gd name="T9" fmla="*/ 2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372">
                <a:moveTo>
                  <a:pt x="0" y="25"/>
                </a:moveTo>
                <a:lnTo>
                  <a:pt x="1205" y="0"/>
                </a:lnTo>
                <a:lnTo>
                  <a:pt x="1205" y="372"/>
                </a:lnTo>
                <a:lnTo>
                  <a:pt x="0" y="350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$ḷiḍè"/>
          <p:cNvSpPr>
            <a:spLocks/>
          </p:cNvSpPr>
          <p:nvPr/>
        </p:nvSpPr>
        <p:spPr bwMode="auto">
          <a:xfrm>
            <a:off x="4091971" y="3537693"/>
            <a:ext cx="69491" cy="662838"/>
          </a:xfrm>
          <a:custGeom>
            <a:avLst/>
            <a:gdLst>
              <a:gd name="T0" fmla="*/ 0 w 39"/>
              <a:gd name="T1" fmla="*/ 0 h 372"/>
              <a:gd name="T2" fmla="*/ 39 w 39"/>
              <a:gd name="T3" fmla="*/ 34 h 372"/>
              <a:gd name="T4" fmla="*/ 39 w 39"/>
              <a:gd name="T5" fmla="*/ 347 h 372"/>
              <a:gd name="T6" fmla="*/ 0 w 39"/>
              <a:gd name="T7" fmla="*/ 372 h 372"/>
              <a:gd name="T8" fmla="*/ 0 w 39"/>
              <a:gd name="T9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72">
                <a:moveTo>
                  <a:pt x="0" y="0"/>
                </a:moveTo>
                <a:lnTo>
                  <a:pt x="39" y="34"/>
                </a:lnTo>
                <a:lnTo>
                  <a:pt x="39" y="347"/>
                </a:lnTo>
                <a:lnTo>
                  <a:pt x="0" y="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ṩ1iďé"/>
          <p:cNvSpPr/>
          <p:nvPr/>
        </p:nvSpPr>
        <p:spPr>
          <a:xfrm>
            <a:off x="3533161" y="2235154"/>
            <a:ext cx="360906" cy="3609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/>
              <a:t>4</a:t>
            </a:r>
          </a:p>
        </p:txBody>
      </p:sp>
      <p:sp>
        <p:nvSpPr>
          <p:cNvPr id="28" name="íṥļiḍê"/>
          <p:cNvSpPr/>
          <p:nvPr/>
        </p:nvSpPr>
        <p:spPr>
          <a:xfrm>
            <a:off x="2387095" y="2962136"/>
            <a:ext cx="360906" cy="3609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/>
              <a:t>3</a:t>
            </a:r>
          </a:p>
        </p:txBody>
      </p:sp>
      <p:sp>
        <p:nvSpPr>
          <p:cNvPr id="29" name="íS1îďé"/>
          <p:cNvSpPr/>
          <p:nvPr/>
        </p:nvSpPr>
        <p:spPr>
          <a:xfrm>
            <a:off x="3627241" y="3689118"/>
            <a:ext cx="360906" cy="3609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/>
              <a:t>2</a:t>
            </a:r>
          </a:p>
        </p:txBody>
      </p:sp>
      <p:sp>
        <p:nvSpPr>
          <p:cNvPr id="30" name="ïš1ïḑè"/>
          <p:cNvSpPr/>
          <p:nvPr/>
        </p:nvSpPr>
        <p:spPr>
          <a:xfrm>
            <a:off x="2626571" y="4612813"/>
            <a:ext cx="360906" cy="3609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/>
              <a:t>1</a:t>
            </a:r>
          </a:p>
        </p:txBody>
      </p:sp>
      <p:sp>
        <p:nvSpPr>
          <p:cNvPr id="31" name="íšḷíḋê"/>
          <p:cNvSpPr>
            <a:spLocks/>
          </p:cNvSpPr>
          <p:nvPr/>
        </p:nvSpPr>
        <p:spPr bwMode="auto">
          <a:xfrm>
            <a:off x="2479036" y="2037828"/>
            <a:ext cx="358670" cy="358766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ṥḷidè"/>
          <p:cNvSpPr>
            <a:spLocks/>
          </p:cNvSpPr>
          <p:nvPr/>
        </p:nvSpPr>
        <p:spPr bwMode="auto">
          <a:xfrm>
            <a:off x="3841188" y="2790875"/>
            <a:ext cx="313837" cy="311279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$ḻîdê"/>
          <p:cNvSpPr>
            <a:spLocks/>
          </p:cNvSpPr>
          <p:nvPr/>
        </p:nvSpPr>
        <p:spPr bwMode="auto">
          <a:xfrm>
            <a:off x="2264052" y="3694849"/>
            <a:ext cx="319113" cy="345575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şlïdê"/>
          <p:cNvSpPr>
            <a:spLocks/>
          </p:cNvSpPr>
          <p:nvPr/>
        </p:nvSpPr>
        <p:spPr bwMode="auto">
          <a:xfrm>
            <a:off x="3841988" y="4370280"/>
            <a:ext cx="345485" cy="30600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šľiḋé"/>
          <p:cNvSpPr txBox="1">
            <a:spLocks/>
          </p:cNvSpPr>
          <p:nvPr/>
        </p:nvSpPr>
        <p:spPr bwMode="auto">
          <a:xfrm>
            <a:off x="5930546" y="2809212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  <p:sp>
        <p:nvSpPr>
          <p:cNvPr id="22" name="ísḷïḓê"/>
          <p:cNvSpPr txBox="1">
            <a:spLocks/>
          </p:cNvSpPr>
          <p:nvPr/>
        </p:nvSpPr>
        <p:spPr bwMode="auto">
          <a:xfrm>
            <a:off x="5930546" y="3119170"/>
            <a:ext cx="4320138" cy="34843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/>
                </a:solidFill>
                <a:effectLst/>
              </a:rPr>
              <a:t>此部分内容作为文字排版占位显示（建议使用主题字体）</a:t>
            </a:r>
          </a:p>
        </p:txBody>
      </p:sp>
      <p:sp>
        <p:nvSpPr>
          <p:cNvPr id="19" name="îSlïḍê"/>
          <p:cNvSpPr txBox="1">
            <a:spLocks/>
          </p:cNvSpPr>
          <p:nvPr/>
        </p:nvSpPr>
        <p:spPr bwMode="auto">
          <a:xfrm>
            <a:off x="5930546" y="3651614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/>
                </a:solidFill>
                <a:effectLst/>
              </a:rPr>
              <a:t>标题文本预设</a:t>
            </a:r>
          </a:p>
        </p:txBody>
      </p:sp>
      <p:sp>
        <p:nvSpPr>
          <p:cNvPr id="20" name="ï$1îďé"/>
          <p:cNvSpPr txBox="1">
            <a:spLocks/>
          </p:cNvSpPr>
          <p:nvPr/>
        </p:nvSpPr>
        <p:spPr bwMode="auto">
          <a:xfrm>
            <a:off x="5930546" y="3961572"/>
            <a:ext cx="4320138" cy="34843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/>
                </a:solidFill>
                <a:effectLst/>
              </a:rPr>
              <a:t>此部分内容作为文字排版占位显示（建议使用主题字体）</a:t>
            </a:r>
          </a:p>
        </p:txBody>
      </p:sp>
      <p:sp>
        <p:nvSpPr>
          <p:cNvPr id="17" name="îśḻidé"/>
          <p:cNvSpPr txBox="1">
            <a:spLocks/>
          </p:cNvSpPr>
          <p:nvPr/>
        </p:nvSpPr>
        <p:spPr bwMode="auto">
          <a:xfrm>
            <a:off x="5930546" y="1899586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/>
                </a:solidFill>
                <a:effectLst/>
              </a:rPr>
              <a:t>标题文本预设</a:t>
            </a:r>
          </a:p>
        </p:txBody>
      </p:sp>
      <p:sp>
        <p:nvSpPr>
          <p:cNvPr id="18" name="iṥḷïḋè"/>
          <p:cNvSpPr txBox="1">
            <a:spLocks/>
          </p:cNvSpPr>
          <p:nvPr/>
        </p:nvSpPr>
        <p:spPr bwMode="auto">
          <a:xfrm>
            <a:off x="5930546" y="2209544"/>
            <a:ext cx="4320138" cy="34843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/>
                </a:solidFill>
                <a:effectLst/>
              </a:rPr>
              <a:t>此部分内容作为文字排版占位显示（建议使用主题字体）</a:t>
            </a:r>
          </a:p>
        </p:txBody>
      </p:sp>
      <p:sp>
        <p:nvSpPr>
          <p:cNvPr id="15" name="íŝľiďê"/>
          <p:cNvSpPr txBox="1">
            <a:spLocks/>
          </p:cNvSpPr>
          <p:nvPr/>
        </p:nvSpPr>
        <p:spPr bwMode="auto">
          <a:xfrm>
            <a:off x="5930546" y="4482223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/>
                </a:solidFill>
                <a:effectLst/>
              </a:rPr>
              <a:t>标题文本预设</a:t>
            </a:r>
          </a:p>
        </p:txBody>
      </p:sp>
      <p:sp>
        <p:nvSpPr>
          <p:cNvPr id="16" name="íşľiďê"/>
          <p:cNvSpPr txBox="1">
            <a:spLocks/>
          </p:cNvSpPr>
          <p:nvPr/>
        </p:nvSpPr>
        <p:spPr bwMode="auto">
          <a:xfrm>
            <a:off x="5930546" y="4792181"/>
            <a:ext cx="4320138" cy="34843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/>
                </a:solidFill>
                <a:effectLst/>
              </a:rPr>
              <a:t>此部分内容作为文字排版占位显示（建议使用主题字体）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95791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06240" y="3008618"/>
            <a:ext cx="7314248" cy="656792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206240" y="3665410"/>
            <a:ext cx="7314248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2032927" y="2735582"/>
            <a:ext cx="700820" cy="9298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58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4" name="iṣļïḓe"/>
          <p:cNvSpPr/>
          <p:nvPr/>
        </p:nvSpPr>
        <p:spPr>
          <a:xfrm>
            <a:off x="6947358" y="4769415"/>
            <a:ext cx="792057" cy="792057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îŝḻïḋê"/>
          <p:cNvSpPr>
            <a:spLocks/>
          </p:cNvSpPr>
          <p:nvPr/>
        </p:nvSpPr>
        <p:spPr bwMode="auto">
          <a:xfrm>
            <a:off x="7156171" y="5028717"/>
            <a:ext cx="364463" cy="316059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ŝľïďe"/>
          <p:cNvSpPr/>
          <p:nvPr/>
        </p:nvSpPr>
        <p:spPr bwMode="auto">
          <a:xfrm>
            <a:off x="4983467" y="4943253"/>
            <a:ext cx="1800610" cy="444381"/>
          </a:xfrm>
          <a:prstGeom prst="homePlat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44000" tIns="0" rIns="0" bIns="0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r>
              <a:rPr lang="en-US" altLang="zh-CN" sz="14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9" name="îṡļîḍè"/>
          <p:cNvSpPr/>
          <p:nvPr/>
        </p:nvSpPr>
        <p:spPr bwMode="auto">
          <a:xfrm>
            <a:off x="1919536" y="4218748"/>
            <a:ext cx="3073489" cy="140351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noFill/>
            <a:round/>
            <a:headEnd/>
            <a:tailEnd/>
          </a:ln>
          <a:scene3d>
            <a:camera prst="isometricOffAxis1Left">
              <a:rot lat="18000000" lon="0" rev="0"/>
            </a:camera>
            <a:lightRig rig="threePt" dir="t"/>
          </a:scene3d>
          <a:sp3d extrusionH="50165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s1íḋê"/>
          <p:cNvSpPr txBox="1"/>
          <p:nvPr/>
        </p:nvSpPr>
        <p:spPr>
          <a:xfrm>
            <a:off x="3184411" y="5378823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42" name="ïśḷiḓe"/>
          <p:cNvSpPr txBox="1">
            <a:spLocks/>
          </p:cNvSpPr>
          <p:nvPr/>
        </p:nvSpPr>
        <p:spPr bwMode="auto">
          <a:xfrm>
            <a:off x="7739415" y="4769415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3" name="îṡḻîdè"/>
          <p:cNvSpPr txBox="1">
            <a:spLocks/>
          </p:cNvSpPr>
          <p:nvPr/>
        </p:nvSpPr>
        <p:spPr bwMode="auto">
          <a:xfrm>
            <a:off x="7739416" y="5079373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5" name="iṧļíďê"/>
          <p:cNvSpPr/>
          <p:nvPr/>
        </p:nvSpPr>
        <p:spPr>
          <a:xfrm>
            <a:off x="6947358" y="3702977"/>
            <a:ext cx="792057" cy="792057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şľiḑé"/>
          <p:cNvSpPr>
            <a:spLocks/>
          </p:cNvSpPr>
          <p:nvPr/>
        </p:nvSpPr>
        <p:spPr bwMode="auto">
          <a:xfrm>
            <a:off x="7156165" y="3962278"/>
            <a:ext cx="364463" cy="316059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ṥliḋé"/>
          <p:cNvSpPr/>
          <p:nvPr/>
        </p:nvSpPr>
        <p:spPr bwMode="auto">
          <a:xfrm>
            <a:off x="4983467" y="3876815"/>
            <a:ext cx="1800610" cy="44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44000" tIns="0" rIns="0" bIns="0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r>
              <a:rPr lang="en-US" altLang="zh-CN" sz="14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0" name="ïśľiďê"/>
          <p:cNvSpPr/>
          <p:nvPr/>
        </p:nvSpPr>
        <p:spPr bwMode="auto">
          <a:xfrm>
            <a:off x="1919536" y="3152310"/>
            <a:ext cx="3073489" cy="140351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9525">
            <a:noFill/>
            <a:round/>
            <a:headEnd/>
            <a:tailEnd/>
          </a:ln>
          <a:scene3d>
            <a:camera prst="isometricOffAxis1Left">
              <a:rot lat="18000000" lon="0" rev="0"/>
            </a:camera>
            <a:lightRig rig="threePt" dir="t"/>
          </a:scene3d>
          <a:sp3d extrusionH="50165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ṡ1íḋé"/>
          <p:cNvSpPr txBox="1"/>
          <p:nvPr/>
        </p:nvSpPr>
        <p:spPr>
          <a:xfrm>
            <a:off x="3184411" y="4312385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3" name="išliḑé"/>
          <p:cNvSpPr txBox="1">
            <a:spLocks/>
          </p:cNvSpPr>
          <p:nvPr/>
        </p:nvSpPr>
        <p:spPr bwMode="auto">
          <a:xfrm>
            <a:off x="7739415" y="3702977"/>
            <a:ext cx="2557031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4" name="ïSlíďè"/>
          <p:cNvSpPr txBox="1">
            <a:spLocks/>
          </p:cNvSpPr>
          <p:nvPr/>
        </p:nvSpPr>
        <p:spPr bwMode="auto">
          <a:xfrm>
            <a:off x="7739417" y="4012935"/>
            <a:ext cx="2557031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6" name="íṧḷíḓe"/>
          <p:cNvSpPr/>
          <p:nvPr/>
        </p:nvSpPr>
        <p:spPr>
          <a:xfrm>
            <a:off x="6947358" y="2636540"/>
            <a:ext cx="792057" cy="792057"/>
          </a:xfrm>
          <a:prstGeom prst="roundRect">
            <a:avLst>
              <a:gd name="adj" fmla="val 5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ïṩ1iḓê"/>
          <p:cNvSpPr>
            <a:spLocks/>
          </p:cNvSpPr>
          <p:nvPr/>
        </p:nvSpPr>
        <p:spPr bwMode="auto">
          <a:xfrm>
            <a:off x="7156171" y="2895842"/>
            <a:ext cx="364463" cy="316059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Sḻîḍé"/>
          <p:cNvSpPr/>
          <p:nvPr/>
        </p:nvSpPr>
        <p:spPr bwMode="auto">
          <a:xfrm>
            <a:off x="4983467" y="2810378"/>
            <a:ext cx="1800610" cy="444381"/>
          </a:xfrm>
          <a:prstGeom prst="homePlate">
            <a:avLst/>
          </a:prstGeom>
          <a:solidFill>
            <a:schemeClr val="accent3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44000" tIns="0" rIns="0" bIns="0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r>
              <a:rPr lang="en-US" altLang="zh-CN" sz="1400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1" name="ï$ļïdé"/>
          <p:cNvSpPr/>
          <p:nvPr/>
        </p:nvSpPr>
        <p:spPr bwMode="auto">
          <a:xfrm>
            <a:off x="1919536" y="2085873"/>
            <a:ext cx="3073489" cy="140351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9525">
            <a:noFill/>
            <a:round/>
            <a:headEnd/>
            <a:tailEnd/>
          </a:ln>
          <a:scene3d>
            <a:camera prst="isometricOffAxis1Left">
              <a:rot lat="18000000" lon="0" rev="0"/>
            </a:camera>
            <a:lightRig rig="threePt" dir="t"/>
          </a:scene3d>
          <a:sp3d extrusionH="50165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ṡḻîḋe"/>
          <p:cNvSpPr txBox="1"/>
          <p:nvPr/>
        </p:nvSpPr>
        <p:spPr>
          <a:xfrm>
            <a:off x="3184411" y="3245948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24" name="íṥľïḓe"/>
          <p:cNvSpPr txBox="1">
            <a:spLocks/>
          </p:cNvSpPr>
          <p:nvPr/>
        </p:nvSpPr>
        <p:spPr bwMode="auto">
          <a:xfrm>
            <a:off x="7739415" y="2636540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íŝļïḍê"/>
          <p:cNvSpPr txBox="1">
            <a:spLocks/>
          </p:cNvSpPr>
          <p:nvPr/>
        </p:nvSpPr>
        <p:spPr bwMode="auto">
          <a:xfrm>
            <a:off x="7739416" y="2946498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7" name="íş1ídé"/>
          <p:cNvSpPr/>
          <p:nvPr/>
        </p:nvSpPr>
        <p:spPr>
          <a:xfrm>
            <a:off x="6947358" y="1643704"/>
            <a:ext cx="792057" cy="79205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îśļîḑé"/>
          <p:cNvSpPr>
            <a:spLocks/>
          </p:cNvSpPr>
          <p:nvPr/>
        </p:nvSpPr>
        <p:spPr bwMode="auto">
          <a:xfrm>
            <a:off x="7156171" y="1903006"/>
            <a:ext cx="364463" cy="316059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ṩḷiďè"/>
          <p:cNvSpPr/>
          <p:nvPr/>
        </p:nvSpPr>
        <p:spPr bwMode="auto">
          <a:xfrm>
            <a:off x="4983467" y="1817542"/>
            <a:ext cx="1800610" cy="444381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144000" tIns="0" rIns="0" bIns="0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r>
              <a:rPr lang="en-US" altLang="zh-CN" sz="14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2" name="islïḓe"/>
          <p:cNvSpPr/>
          <p:nvPr/>
        </p:nvSpPr>
        <p:spPr bwMode="auto">
          <a:xfrm>
            <a:off x="1919536" y="1093037"/>
            <a:ext cx="3073489" cy="1403517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scene3d>
            <a:camera prst="isometricOffAxis1Left">
              <a:rot lat="18000000" lon="0" rev="0"/>
            </a:camera>
            <a:lightRig rig="threePt" dir="t"/>
          </a:scene3d>
          <a:sp3d extrusionH="50165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îslïḍé"/>
          <p:cNvSpPr txBox="1"/>
          <p:nvPr/>
        </p:nvSpPr>
        <p:spPr>
          <a:xfrm>
            <a:off x="3184411" y="2253112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5" name="ïşḷîḍe"/>
          <p:cNvSpPr txBox="1">
            <a:spLocks/>
          </p:cNvSpPr>
          <p:nvPr/>
        </p:nvSpPr>
        <p:spPr bwMode="auto">
          <a:xfrm>
            <a:off x="7739415" y="1643704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/>
                </a:solidFill>
                <a:effectLst/>
              </a:rPr>
              <a:t>标题文本预设</a:t>
            </a:r>
          </a:p>
        </p:txBody>
      </p:sp>
      <p:sp>
        <p:nvSpPr>
          <p:cNvPr id="16" name="îşlídê"/>
          <p:cNvSpPr txBox="1">
            <a:spLocks/>
          </p:cNvSpPr>
          <p:nvPr/>
        </p:nvSpPr>
        <p:spPr bwMode="auto">
          <a:xfrm>
            <a:off x="7739416" y="1953662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47871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íṩlíḋè"/>
          <p:cNvSpPr/>
          <p:nvPr/>
        </p:nvSpPr>
        <p:spPr>
          <a:xfrm rot="8100000">
            <a:off x="7753335" y="1399147"/>
            <a:ext cx="514856" cy="51485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śļide"/>
          <p:cNvSpPr/>
          <p:nvPr/>
        </p:nvSpPr>
        <p:spPr>
          <a:xfrm rot="8100000">
            <a:off x="6635694" y="1279721"/>
            <a:ext cx="514856" cy="51485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$1ïdé"/>
          <p:cNvSpPr/>
          <p:nvPr/>
        </p:nvSpPr>
        <p:spPr>
          <a:xfrm rot="8100000">
            <a:off x="5192043" y="1303801"/>
            <a:ext cx="514856" cy="51485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šļïḑè"/>
          <p:cNvSpPr/>
          <p:nvPr/>
        </p:nvSpPr>
        <p:spPr>
          <a:xfrm>
            <a:off x="671264" y="2346937"/>
            <a:ext cx="7958641" cy="1586673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śḷíḋe"/>
          <p:cNvSpPr/>
          <p:nvPr/>
        </p:nvSpPr>
        <p:spPr>
          <a:xfrm>
            <a:off x="2082757" y="1999610"/>
            <a:ext cx="7207296" cy="1934001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śḷiḍé"/>
          <p:cNvSpPr/>
          <p:nvPr/>
        </p:nvSpPr>
        <p:spPr>
          <a:xfrm>
            <a:off x="3362487" y="2212862"/>
            <a:ext cx="7304423" cy="1722773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íṥḷidè"/>
          <p:cNvSpPr/>
          <p:nvPr/>
        </p:nvSpPr>
        <p:spPr>
          <a:xfrm>
            <a:off x="4439108" y="2396648"/>
            <a:ext cx="7081628" cy="1539113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şlîďé"/>
          <p:cNvSpPr/>
          <p:nvPr/>
        </p:nvSpPr>
        <p:spPr>
          <a:xfrm rot="8100000">
            <a:off x="3888118" y="1622413"/>
            <a:ext cx="514856" cy="51485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ṣļîḓê"/>
          <p:cNvSpPr txBox="1"/>
          <p:nvPr/>
        </p:nvSpPr>
        <p:spPr>
          <a:xfrm>
            <a:off x="3966009" y="1755258"/>
            <a:ext cx="359074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1" name="iṩḻîďe"/>
          <p:cNvSpPr txBox="1"/>
          <p:nvPr/>
        </p:nvSpPr>
        <p:spPr>
          <a:xfrm>
            <a:off x="5284423" y="1420401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2" name="îs1îḑê"/>
          <p:cNvSpPr txBox="1"/>
          <p:nvPr/>
        </p:nvSpPr>
        <p:spPr>
          <a:xfrm>
            <a:off x="6713283" y="1400862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3" name="iSḻîḍé"/>
          <p:cNvSpPr txBox="1"/>
          <p:nvPr/>
        </p:nvSpPr>
        <p:spPr>
          <a:xfrm>
            <a:off x="7831226" y="1498739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8" name="ïṥḻíḍé"/>
          <p:cNvSpPr/>
          <p:nvPr/>
        </p:nvSpPr>
        <p:spPr>
          <a:xfrm>
            <a:off x="4306262" y="4099156"/>
            <a:ext cx="111429" cy="111429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şľiḑé"/>
          <p:cNvSpPr/>
          <p:nvPr/>
        </p:nvSpPr>
        <p:spPr>
          <a:xfrm>
            <a:off x="5163458" y="4097506"/>
            <a:ext cx="111429" cy="111429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şľïdê"/>
          <p:cNvSpPr txBox="1"/>
          <p:nvPr/>
        </p:nvSpPr>
        <p:spPr>
          <a:xfrm>
            <a:off x="5307074" y="4070640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2</a:t>
            </a:r>
          </a:p>
        </p:txBody>
      </p:sp>
      <p:sp>
        <p:nvSpPr>
          <p:cNvPr id="31" name="îṥļïḑê"/>
          <p:cNvSpPr/>
          <p:nvPr/>
        </p:nvSpPr>
        <p:spPr>
          <a:xfrm>
            <a:off x="6052782" y="4098953"/>
            <a:ext cx="111429" cy="111429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şľíḋê"/>
          <p:cNvSpPr txBox="1"/>
          <p:nvPr/>
        </p:nvSpPr>
        <p:spPr>
          <a:xfrm>
            <a:off x="6196398" y="4069133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3</a:t>
            </a:r>
          </a:p>
        </p:txBody>
      </p:sp>
      <p:sp>
        <p:nvSpPr>
          <p:cNvPr id="33" name="î$1ïďè"/>
          <p:cNvSpPr/>
          <p:nvPr/>
        </p:nvSpPr>
        <p:spPr>
          <a:xfrm>
            <a:off x="6903820" y="4104078"/>
            <a:ext cx="111429" cy="111429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ŝ1íḑe"/>
          <p:cNvSpPr txBox="1"/>
          <p:nvPr/>
        </p:nvSpPr>
        <p:spPr>
          <a:xfrm>
            <a:off x="7047436" y="4068346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4</a:t>
            </a:r>
          </a:p>
        </p:txBody>
      </p:sp>
      <p:sp>
        <p:nvSpPr>
          <p:cNvPr id="35" name="îṡļîďé"/>
          <p:cNvSpPr txBox="1"/>
          <p:nvPr/>
        </p:nvSpPr>
        <p:spPr>
          <a:xfrm>
            <a:off x="4456036" y="4067685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1</a:t>
            </a:r>
          </a:p>
        </p:txBody>
      </p:sp>
      <p:sp>
        <p:nvSpPr>
          <p:cNvPr id="26" name="í$1ïdê"/>
          <p:cNvSpPr txBox="1">
            <a:spLocks/>
          </p:cNvSpPr>
          <p:nvPr/>
        </p:nvSpPr>
        <p:spPr bwMode="auto">
          <a:xfrm>
            <a:off x="1446648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7" name="iSḻiḋè"/>
          <p:cNvSpPr txBox="1">
            <a:spLocks/>
          </p:cNvSpPr>
          <p:nvPr/>
        </p:nvSpPr>
        <p:spPr bwMode="auto">
          <a:xfrm>
            <a:off x="1446648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4" name="iṧļîḍè"/>
          <p:cNvSpPr txBox="1">
            <a:spLocks/>
          </p:cNvSpPr>
          <p:nvPr/>
        </p:nvSpPr>
        <p:spPr bwMode="auto">
          <a:xfrm>
            <a:off x="3808502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5" name="íŝ1iďè"/>
          <p:cNvSpPr txBox="1">
            <a:spLocks/>
          </p:cNvSpPr>
          <p:nvPr/>
        </p:nvSpPr>
        <p:spPr bwMode="auto">
          <a:xfrm>
            <a:off x="3808502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2" name="ïs1íde"/>
          <p:cNvSpPr txBox="1">
            <a:spLocks/>
          </p:cNvSpPr>
          <p:nvPr/>
        </p:nvSpPr>
        <p:spPr bwMode="auto">
          <a:xfrm>
            <a:off x="6170355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íṩḻïde"/>
          <p:cNvSpPr txBox="1">
            <a:spLocks/>
          </p:cNvSpPr>
          <p:nvPr/>
        </p:nvSpPr>
        <p:spPr bwMode="auto">
          <a:xfrm>
            <a:off x="6170355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0" name="ïṧliḓê"/>
          <p:cNvSpPr txBox="1">
            <a:spLocks/>
          </p:cNvSpPr>
          <p:nvPr/>
        </p:nvSpPr>
        <p:spPr bwMode="auto">
          <a:xfrm>
            <a:off x="8532209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1" name="íşľîḋê"/>
          <p:cNvSpPr txBox="1">
            <a:spLocks/>
          </p:cNvSpPr>
          <p:nvPr/>
        </p:nvSpPr>
        <p:spPr bwMode="auto">
          <a:xfrm>
            <a:off x="8532209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29431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07" name="isľïde"/>
          <p:cNvSpPr/>
          <p:nvPr/>
        </p:nvSpPr>
        <p:spPr>
          <a:xfrm>
            <a:off x="6669739" y="2184058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śḻíďé"/>
          <p:cNvSpPr/>
          <p:nvPr/>
        </p:nvSpPr>
        <p:spPr>
          <a:xfrm>
            <a:off x="6791717" y="2302239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ŝļïḋê"/>
          <p:cNvSpPr/>
          <p:nvPr/>
        </p:nvSpPr>
        <p:spPr>
          <a:xfrm>
            <a:off x="7068952" y="2153418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06" name="ïṧ1ïďê"/>
          <p:cNvSpPr/>
          <p:nvPr/>
        </p:nvSpPr>
        <p:spPr>
          <a:xfrm>
            <a:off x="7068952" y="2368863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01" name="i$líḍé"/>
          <p:cNvSpPr/>
          <p:nvPr/>
        </p:nvSpPr>
        <p:spPr>
          <a:xfrm>
            <a:off x="6669739" y="312022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ṩ1iḋe"/>
          <p:cNvSpPr/>
          <p:nvPr/>
        </p:nvSpPr>
        <p:spPr>
          <a:xfrm>
            <a:off x="6791717" y="323840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sľïdè"/>
          <p:cNvSpPr/>
          <p:nvPr/>
        </p:nvSpPr>
        <p:spPr>
          <a:xfrm>
            <a:off x="7079980" y="3041736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00" name="išḷíḓé"/>
          <p:cNvSpPr/>
          <p:nvPr/>
        </p:nvSpPr>
        <p:spPr>
          <a:xfrm>
            <a:off x="7079980" y="3257181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95" name="is1îḑê"/>
          <p:cNvSpPr/>
          <p:nvPr/>
        </p:nvSpPr>
        <p:spPr>
          <a:xfrm>
            <a:off x="6669739" y="3930054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$lîḑê"/>
          <p:cNvSpPr/>
          <p:nvPr/>
        </p:nvSpPr>
        <p:spPr>
          <a:xfrm>
            <a:off x="6791717" y="4048235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ṧḻiḓè"/>
          <p:cNvSpPr/>
          <p:nvPr/>
        </p:nvSpPr>
        <p:spPr>
          <a:xfrm>
            <a:off x="7068952" y="3930054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94" name="íšľîḋe"/>
          <p:cNvSpPr/>
          <p:nvPr/>
        </p:nvSpPr>
        <p:spPr>
          <a:xfrm>
            <a:off x="7068952" y="4145499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89" name="íSļîḓe"/>
          <p:cNvSpPr/>
          <p:nvPr/>
        </p:nvSpPr>
        <p:spPr>
          <a:xfrm>
            <a:off x="6669739" y="4818371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šļîḋè"/>
          <p:cNvSpPr/>
          <p:nvPr/>
        </p:nvSpPr>
        <p:spPr>
          <a:xfrm>
            <a:off x="6791717" y="4936552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Sḻiḋe"/>
          <p:cNvSpPr/>
          <p:nvPr/>
        </p:nvSpPr>
        <p:spPr>
          <a:xfrm>
            <a:off x="7068952" y="4818371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88" name="ïsļîḓè"/>
          <p:cNvSpPr/>
          <p:nvPr/>
        </p:nvSpPr>
        <p:spPr>
          <a:xfrm>
            <a:off x="7068952" y="5033816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8" name="îş1íďê"/>
          <p:cNvSpPr/>
          <p:nvPr/>
        </p:nvSpPr>
        <p:spPr>
          <a:xfrm>
            <a:off x="1222486" y="2470844"/>
            <a:ext cx="4763569" cy="182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85"/>
                </a:moveTo>
                <a:cubicBezTo>
                  <a:pt x="21600" y="308"/>
                  <a:pt x="21474" y="0"/>
                  <a:pt x="21321" y="0"/>
                </a:cubicBezTo>
                <a:lnTo>
                  <a:pt x="279" y="0"/>
                </a:lnTo>
                <a:cubicBezTo>
                  <a:pt x="125" y="0"/>
                  <a:pt x="0" y="308"/>
                  <a:pt x="0" y="685"/>
                </a:cubicBezTo>
                <a:lnTo>
                  <a:pt x="0" y="20915"/>
                </a:lnTo>
                <a:cubicBezTo>
                  <a:pt x="0" y="21291"/>
                  <a:pt x="125" y="21600"/>
                  <a:pt x="279" y="21600"/>
                </a:cubicBezTo>
                <a:lnTo>
                  <a:pt x="21321" y="21600"/>
                </a:lnTo>
                <a:cubicBezTo>
                  <a:pt x="21474" y="21600"/>
                  <a:pt x="21600" y="21291"/>
                  <a:pt x="21600" y="20915"/>
                </a:cubicBezTo>
                <a:cubicBezTo>
                  <a:pt x="21600" y="20915"/>
                  <a:pt x="21600" y="685"/>
                  <a:pt x="21600" y="685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ṥḻïḋè"/>
          <p:cNvSpPr/>
          <p:nvPr/>
        </p:nvSpPr>
        <p:spPr>
          <a:xfrm>
            <a:off x="1345157" y="2616516"/>
            <a:ext cx="259269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0" y="21600"/>
                  <a:pt x="20352" y="21600"/>
                </a:cubicBezTo>
                <a:lnTo>
                  <a:pt x="1250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50" y="0"/>
                </a:cubicBezTo>
                <a:lnTo>
                  <a:pt x="20352" y="0"/>
                </a:lnTo>
                <a:cubicBezTo>
                  <a:pt x="21040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śľiḑê"/>
          <p:cNvSpPr/>
          <p:nvPr/>
        </p:nvSpPr>
        <p:spPr>
          <a:xfrm>
            <a:off x="1820509" y="2930862"/>
            <a:ext cx="259191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8" y="21600"/>
                  <a:pt x="20351" y="21600"/>
                </a:cubicBezTo>
                <a:lnTo>
                  <a:pt x="1244" y="21600"/>
                </a:lnTo>
                <a:cubicBezTo>
                  <a:pt x="554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4" y="0"/>
                  <a:pt x="1244" y="0"/>
                </a:cubicBezTo>
                <a:lnTo>
                  <a:pt x="20351" y="0"/>
                </a:lnTo>
                <a:cubicBezTo>
                  <a:pt x="21048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śļîḑé"/>
          <p:cNvSpPr/>
          <p:nvPr/>
        </p:nvSpPr>
        <p:spPr>
          <a:xfrm>
            <a:off x="1889511" y="3245207"/>
            <a:ext cx="259288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2" y="21600"/>
                </a:cubicBezTo>
                <a:lnTo>
                  <a:pt x="1249" y="21600"/>
                </a:lnTo>
                <a:cubicBezTo>
                  <a:pt x="571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71" y="0"/>
                  <a:pt x="1249" y="0"/>
                </a:cubicBezTo>
                <a:lnTo>
                  <a:pt x="20352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śļíḓe"/>
          <p:cNvSpPr/>
          <p:nvPr/>
        </p:nvSpPr>
        <p:spPr>
          <a:xfrm>
            <a:off x="1736172" y="3567221"/>
            <a:ext cx="259168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0" y="21600"/>
                  <a:pt x="20356" y="21600"/>
                </a:cubicBezTo>
                <a:lnTo>
                  <a:pt x="1246" y="21600"/>
                </a:lnTo>
                <a:cubicBezTo>
                  <a:pt x="564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4" y="0"/>
                  <a:pt x="1246" y="0"/>
                </a:cubicBezTo>
                <a:lnTo>
                  <a:pt x="20356" y="0"/>
                </a:lnTo>
                <a:cubicBezTo>
                  <a:pt x="21040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ŝlídê"/>
          <p:cNvSpPr/>
          <p:nvPr/>
        </p:nvSpPr>
        <p:spPr>
          <a:xfrm>
            <a:off x="1345157" y="3881566"/>
            <a:ext cx="259269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40" y="21600"/>
                  <a:pt x="20352" y="21600"/>
                </a:cubicBezTo>
                <a:lnTo>
                  <a:pt x="1250" y="21600"/>
                </a:lnTo>
                <a:cubicBezTo>
                  <a:pt x="560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0" y="0"/>
                  <a:pt x="1250" y="0"/>
                </a:cubicBezTo>
                <a:lnTo>
                  <a:pt x="20352" y="0"/>
                </a:lnTo>
                <a:cubicBezTo>
                  <a:pt x="21040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ṣḻîḑé"/>
          <p:cNvSpPr/>
          <p:nvPr/>
        </p:nvSpPr>
        <p:spPr>
          <a:xfrm>
            <a:off x="1659502" y="3881566"/>
            <a:ext cx="259146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42" y="21600"/>
                  <a:pt x="20350" y="21600"/>
                </a:cubicBezTo>
                <a:lnTo>
                  <a:pt x="1247" y="21600"/>
                </a:lnTo>
                <a:cubicBezTo>
                  <a:pt x="563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3" y="0"/>
                  <a:pt x="1247" y="0"/>
                </a:cubicBezTo>
                <a:lnTo>
                  <a:pt x="20350" y="0"/>
                </a:lnTo>
                <a:cubicBezTo>
                  <a:pt x="21042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ṣḷîďê"/>
          <p:cNvSpPr/>
          <p:nvPr/>
        </p:nvSpPr>
        <p:spPr>
          <a:xfrm>
            <a:off x="1973848" y="3881566"/>
            <a:ext cx="259277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36" y="21600"/>
                  <a:pt x="20348" y="21600"/>
                </a:cubicBezTo>
                <a:lnTo>
                  <a:pt x="1246" y="21600"/>
                </a:lnTo>
                <a:cubicBezTo>
                  <a:pt x="560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0" y="0"/>
                  <a:pt x="1246" y="0"/>
                </a:cubicBezTo>
                <a:lnTo>
                  <a:pt x="20348" y="0"/>
                </a:lnTo>
                <a:cubicBezTo>
                  <a:pt x="21036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ṣļîḋé"/>
          <p:cNvSpPr/>
          <p:nvPr/>
        </p:nvSpPr>
        <p:spPr>
          <a:xfrm>
            <a:off x="4664953" y="3881566"/>
            <a:ext cx="259352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28" y="21600"/>
                  <a:pt x="20343" y="21600"/>
                </a:cubicBezTo>
                <a:lnTo>
                  <a:pt x="1244" y="21600"/>
                </a:lnTo>
                <a:cubicBezTo>
                  <a:pt x="562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2" y="0"/>
                  <a:pt x="1244" y="0"/>
                </a:cubicBezTo>
                <a:lnTo>
                  <a:pt x="20343" y="0"/>
                </a:lnTo>
                <a:cubicBezTo>
                  <a:pt x="21028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şľídé"/>
          <p:cNvSpPr/>
          <p:nvPr/>
        </p:nvSpPr>
        <p:spPr>
          <a:xfrm>
            <a:off x="4979299" y="4027239"/>
            <a:ext cx="259292" cy="14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36"/>
                </a:moveTo>
                <a:cubicBezTo>
                  <a:pt x="21600" y="20632"/>
                  <a:pt x="21041" y="21600"/>
                  <a:pt x="20356" y="21600"/>
                </a:cubicBezTo>
                <a:lnTo>
                  <a:pt x="1265" y="21600"/>
                </a:lnTo>
                <a:cubicBezTo>
                  <a:pt x="568" y="21600"/>
                  <a:pt x="0" y="20632"/>
                  <a:pt x="0" y="19436"/>
                </a:cubicBezTo>
                <a:lnTo>
                  <a:pt x="0" y="2166"/>
                </a:lnTo>
                <a:cubicBezTo>
                  <a:pt x="0" y="982"/>
                  <a:pt x="568" y="0"/>
                  <a:pt x="1265" y="0"/>
                </a:cubicBezTo>
                <a:lnTo>
                  <a:pt x="20356" y="0"/>
                </a:lnTo>
                <a:cubicBezTo>
                  <a:pt x="21041" y="0"/>
                  <a:pt x="21600" y="982"/>
                  <a:pt x="21600" y="2166"/>
                </a:cubicBezTo>
                <a:cubicBezTo>
                  <a:pt x="21600" y="2166"/>
                  <a:pt x="21600" y="19436"/>
                  <a:pt x="21600" y="1943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ŝḷîḍè"/>
          <p:cNvSpPr/>
          <p:nvPr/>
        </p:nvSpPr>
        <p:spPr>
          <a:xfrm>
            <a:off x="5607990" y="4027239"/>
            <a:ext cx="259322" cy="14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36"/>
                </a:moveTo>
                <a:cubicBezTo>
                  <a:pt x="21600" y="20632"/>
                  <a:pt x="21038" y="21600"/>
                  <a:pt x="20348" y="21600"/>
                </a:cubicBezTo>
                <a:lnTo>
                  <a:pt x="1257" y="21600"/>
                </a:lnTo>
                <a:cubicBezTo>
                  <a:pt x="573" y="21600"/>
                  <a:pt x="0" y="20632"/>
                  <a:pt x="0" y="19436"/>
                </a:cubicBezTo>
                <a:lnTo>
                  <a:pt x="0" y="2166"/>
                </a:lnTo>
                <a:cubicBezTo>
                  <a:pt x="0" y="982"/>
                  <a:pt x="573" y="0"/>
                  <a:pt x="1257" y="0"/>
                </a:cubicBezTo>
                <a:lnTo>
                  <a:pt x="20348" y="0"/>
                </a:lnTo>
                <a:cubicBezTo>
                  <a:pt x="21038" y="0"/>
                  <a:pt x="21600" y="982"/>
                  <a:pt x="21600" y="2166"/>
                </a:cubicBezTo>
                <a:cubicBezTo>
                  <a:pt x="21600" y="2166"/>
                  <a:pt x="21600" y="19436"/>
                  <a:pt x="21600" y="1943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şlîḋe"/>
          <p:cNvSpPr/>
          <p:nvPr/>
        </p:nvSpPr>
        <p:spPr>
          <a:xfrm>
            <a:off x="2288194" y="3881566"/>
            <a:ext cx="341423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175" y="21600"/>
                  <a:pt x="20659" y="21600"/>
                </a:cubicBezTo>
                <a:lnTo>
                  <a:pt x="944" y="21600"/>
                </a:lnTo>
                <a:cubicBezTo>
                  <a:pt x="423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423" y="0"/>
                  <a:pt x="944" y="0"/>
                </a:cubicBezTo>
                <a:lnTo>
                  <a:pt x="20659" y="0"/>
                </a:lnTo>
                <a:cubicBezTo>
                  <a:pt x="21175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ŝḷïḋê"/>
          <p:cNvSpPr/>
          <p:nvPr/>
        </p:nvSpPr>
        <p:spPr>
          <a:xfrm>
            <a:off x="4266271" y="3881566"/>
            <a:ext cx="341562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177" y="21600"/>
                  <a:pt x="20651" y="21600"/>
                </a:cubicBezTo>
                <a:lnTo>
                  <a:pt x="950" y="21600"/>
                </a:lnTo>
                <a:cubicBezTo>
                  <a:pt x="435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435" y="0"/>
                  <a:pt x="950" y="0"/>
                </a:cubicBezTo>
                <a:lnTo>
                  <a:pt x="20651" y="0"/>
                </a:lnTo>
                <a:cubicBezTo>
                  <a:pt x="21177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šľîḓe"/>
          <p:cNvSpPr/>
          <p:nvPr/>
        </p:nvSpPr>
        <p:spPr>
          <a:xfrm>
            <a:off x="2686876" y="3881566"/>
            <a:ext cx="1522223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503" y="21600"/>
                  <a:pt x="21385" y="21600"/>
                </a:cubicBezTo>
                <a:lnTo>
                  <a:pt x="213" y="21600"/>
                </a:lnTo>
                <a:cubicBezTo>
                  <a:pt x="98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98" y="0"/>
                  <a:pt x="213" y="0"/>
                </a:cubicBezTo>
                <a:lnTo>
                  <a:pt x="21385" y="0"/>
                </a:lnTo>
                <a:cubicBezTo>
                  <a:pt x="21503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šľîḑe"/>
          <p:cNvSpPr/>
          <p:nvPr/>
        </p:nvSpPr>
        <p:spPr>
          <a:xfrm>
            <a:off x="2050517" y="3567221"/>
            <a:ext cx="259139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6" y="21600"/>
                  <a:pt x="20357" y="21600"/>
                </a:cubicBezTo>
                <a:lnTo>
                  <a:pt x="1243" y="21600"/>
                </a:lnTo>
                <a:cubicBezTo>
                  <a:pt x="567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7" y="0"/>
                  <a:pt x="1243" y="0"/>
                </a:cubicBezTo>
                <a:lnTo>
                  <a:pt x="20357" y="0"/>
                </a:lnTo>
                <a:cubicBezTo>
                  <a:pt x="21046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ṩļíḍê"/>
          <p:cNvSpPr/>
          <p:nvPr/>
        </p:nvSpPr>
        <p:spPr>
          <a:xfrm>
            <a:off x="2372530" y="3567221"/>
            <a:ext cx="259161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0" y="21600"/>
                  <a:pt x="20360" y="21600"/>
                </a:cubicBezTo>
                <a:lnTo>
                  <a:pt x="1250" y="21600"/>
                </a:lnTo>
                <a:cubicBezTo>
                  <a:pt x="561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1" y="0"/>
                  <a:pt x="1250" y="0"/>
                </a:cubicBezTo>
                <a:lnTo>
                  <a:pt x="20360" y="0"/>
                </a:lnTo>
                <a:cubicBezTo>
                  <a:pt x="21040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ŝlíḋê"/>
          <p:cNvSpPr/>
          <p:nvPr/>
        </p:nvSpPr>
        <p:spPr>
          <a:xfrm>
            <a:off x="2686876" y="3567221"/>
            <a:ext cx="259315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2" y="21600"/>
                  <a:pt x="20349" y="21600"/>
                </a:cubicBezTo>
                <a:lnTo>
                  <a:pt x="1253" y="21600"/>
                </a:lnTo>
                <a:cubicBezTo>
                  <a:pt x="575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75" y="0"/>
                  <a:pt x="1253" y="0"/>
                </a:cubicBezTo>
                <a:lnTo>
                  <a:pt x="20349" y="0"/>
                </a:lnTo>
                <a:cubicBezTo>
                  <a:pt x="21042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šľîďé"/>
          <p:cNvSpPr/>
          <p:nvPr/>
        </p:nvSpPr>
        <p:spPr>
          <a:xfrm>
            <a:off x="3001222" y="3567221"/>
            <a:ext cx="259184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7" y="21600"/>
                  <a:pt x="20358" y="21600"/>
                </a:cubicBezTo>
                <a:lnTo>
                  <a:pt x="1255" y="21600"/>
                </a:lnTo>
                <a:cubicBezTo>
                  <a:pt x="567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7" y="0"/>
                  <a:pt x="1255" y="0"/>
                </a:cubicBezTo>
                <a:lnTo>
                  <a:pt x="20358" y="0"/>
                </a:lnTo>
                <a:cubicBezTo>
                  <a:pt x="21037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šḷíḑe"/>
          <p:cNvSpPr/>
          <p:nvPr/>
        </p:nvSpPr>
        <p:spPr>
          <a:xfrm>
            <a:off x="3315567" y="3567221"/>
            <a:ext cx="259154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8" y="21600"/>
                  <a:pt x="20355" y="21600"/>
                </a:cubicBezTo>
                <a:lnTo>
                  <a:pt x="1242" y="21600"/>
                </a:lnTo>
                <a:cubicBezTo>
                  <a:pt x="559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59" y="0"/>
                  <a:pt x="1242" y="0"/>
                </a:cubicBezTo>
                <a:lnTo>
                  <a:pt x="20355" y="0"/>
                </a:lnTo>
                <a:cubicBezTo>
                  <a:pt x="21038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ḻîdé"/>
          <p:cNvSpPr/>
          <p:nvPr/>
        </p:nvSpPr>
        <p:spPr>
          <a:xfrm>
            <a:off x="3629913" y="3567221"/>
            <a:ext cx="259277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3" y="21600"/>
                  <a:pt x="20356" y="21600"/>
                </a:cubicBezTo>
                <a:lnTo>
                  <a:pt x="1252" y="21600"/>
                </a:lnTo>
                <a:cubicBezTo>
                  <a:pt x="562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2" y="0"/>
                  <a:pt x="1252" y="0"/>
                </a:cubicBezTo>
                <a:lnTo>
                  <a:pt x="20356" y="0"/>
                </a:lnTo>
                <a:cubicBezTo>
                  <a:pt x="21043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ṥliḋé"/>
          <p:cNvSpPr/>
          <p:nvPr/>
        </p:nvSpPr>
        <p:spPr>
          <a:xfrm>
            <a:off x="3951925" y="3567221"/>
            <a:ext cx="25923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2" y="21600"/>
                  <a:pt x="20340" y="21600"/>
                </a:cubicBezTo>
                <a:lnTo>
                  <a:pt x="1242" y="21600"/>
                </a:lnTo>
                <a:cubicBezTo>
                  <a:pt x="560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0" y="0"/>
                  <a:pt x="1242" y="0"/>
                </a:cubicBezTo>
                <a:lnTo>
                  <a:pt x="20340" y="0"/>
                </a:lnTo>
                <a:cubicBezTo>
                  <a:pt x="21032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ṡlïďè"/>
          <p:cNvSpPr/>
          <p:nvPr/>
        </p:nvSpPr>
        <p:spPr>
          <a:xfrm>
            <a:off x="4266271" y="3567221"/>
            <a:ext cx="25932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5" y="21600"/>
                  <a:pt x="20348" y="21600"/>
                </a:cubicBezTo>
                <a:lnTo>
                  <a:pt x="1252" y="21600"/>
                </a:lnTo>
                <a:cubicBezTo>
                  <a:pt x="573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73" y="0"/>
                  <a:pt x="1252" y="0"/>
                </a:cubicBezTo>
                <a:lnTo>
                  <a:pt x="20348" y="0"/>
                </a:lnTo>
                <a:cubicBezTo>
                  <a:pt x="21035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ļîdê"/>
          <p:cNvSpPr/>
          <p:nvPr/>
        </p:nvSpPr>
        <p:spPr>
          <a:xfrm>
            <a:off x="4580617" y="3567221"/>
            <a:ext cx="25920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50" y="21600"/>
                  <a:pt x="20358" y="21600"/>
                </a:cubicBezTo>
                <a:lnTo>
                  <a:pt x="1250" y="21600"/>
                </a:lnTo>
                <a:cubicBezTo>
                  <a:pt x="560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0" y="0"/>
                  <a:pt x="1250" y="0"/>
                </a:cubicBezTo>
                <a:lnTo>
                  <a:pt x="20358" y="0"/>
                </a:lnTo>
                <a:cubicBezTo>
                  <a:pt x="21050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sḻïďê"/>
          <p:cNvSpPr/>
          <p:nvPr/>
        </p:nvSpPr>
        <p:spPr>
          <a:xfrm>
            <a:off x="4894962" y="3567221"/>
            <a:ext cx="25926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7" y="21600"/>
                  <a:pt x="20350" y="21600"/>
                </a:cubicBezTo>
                <a:lnTo>
                  <a:pt x="1254" y="21600"/>
                </a:lnTo>
                <a:cubicBezTo>
                  <a:pt x="565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5" y="0"/>
                  <a:pt x="1254" y="0"/>
                </a:cubicBezTo>
                <a:lnTo>
                  <a:pt x="20350" y="0"/>
                </a:lnTo>
                <a:cubicBezTo>
                  <a:pt x="21037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ḻíḍê"/>
          <p:cNvSpPr/>
          <p:nvPr/>
        </p:nvSpPr>
        <p:spPr>
          <a:xfrm>
            <a:off x="5209308" y="3567221"/>
            <a:ext cx="654650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377" y="21600"/>
                  <a:pt x="21106" y="21600"/>
                </a:cubicBezTo>
                <a:lnTo>
                  <a:pt x="493" y="21600"/>
                </a:lnTo>
                <a:cubicBezTo>
                  <a:pt x="222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222" y="0"/>
                  <a:pt x="493" y="0"/>
                </a:cubicBezTo>
                <a:lnTo>
                  <a:pt x="21106" y="0"/>
                </a:lnTo>
                <a:cubicBezTo>
                  <a:pt x="21377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ṡļîḋé"/>
          <p:cNvSpPr/>
          <p:nvPr/>
        </p:nvSpPr>
        <p:spPr>
          <a:xfrm>
            <a:off x="2211524" y="3245207"/>
            <a:ext cx="259116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51" y="21600"/>
                  <a:pt x="20364" y="21600"/>
                </a:cubicBezTo>
                <a:lnTo>
                  <a:pt x="1240" y="21600"/>
                </a:lnTo>
                <a:cubicBezTo>
                  <a:pt x="560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60" y="0"/>
                  <a:pt x="1240" y="0"/>
                </a:cubicBezTo>
                <a:lnTo>
                  <a:pt x="20364" y="0"/>
                </a:lnTo>
                <a:cubicBezTo>
                  <a:pt x="21051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ṡļîdé"/>
          <p:cNvSpPr/>
          <p:nvPr/>
        </p:nvSpPr>
        <p:spPr>
          <a:xfrm>
            <a:off x="2525870" y="3245207"/>
            <a:ext cx="259154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7" y="21600"/>
                  <a:pt x="20349" y="21600"/>
                </a:cubicBezTo>
                <a:lnTo>
                  <a:pt x="1236" y="21600"/>
                </a:lnTo>
                <a:cubicBezTo>
                  <a:pt x="554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4" y="0"/>
                  <a:pt x="1236" y="0"/>
                </a:cubicBezTo>
                <a:lnTo>
                  <a:pt x="20349" y="0"/>
                </a:lnTo>
                <a:cubicBezTo>
                  <a:pt x="21037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ḻíḓê"/>
          <p:cNvSpPr/>
          <p:nvPr/>
        </p:nvSpPr>
        <p:spPr>
          <a:xfrm>
            <a:off x="2840215" y="3245207"/>
            <a:ext cx="25911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51" y="21600"/>
                  <a:pt x="20362" y="21600"/>
                </a:cubicBezTo>
                <a:lnTo>
                  <a:pt x="1244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44" y="0"/>
                </a:cubicBezTo>
                <a:lnTo>
                  <a:pt x="20362" y="0"/>
                </a:lnTo>
                <a:cubicBezTo>
                  <a:pt x="21051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ṥľiḓê"/>
          <p:cNvSpPr/>
          <p:nvPr/>
        </p:nvSpPr>
        <p:spPr>
          <a:xfrm>
            <a:off x="3154561" y="3245207"/>
            <a:ext cx="259176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8" y="21600"/>
                  <a:pt x="20358" y="21600"/>
                </a:cubicBezTo>
                <a:lnTo>
                  <a:pt x="1239" y="21600"/>
                </a:lnTo>
                <a:cubicBezTo>
                  <a:pt x="559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9" y="0"/>
                  <a:pt x="1239" y="0"/>
                </a:cubicBezTo>
                <a:lnTo>
                  <a:pt x="20358" y="0"/>
                </a:lnTo>
                <a:cubicBezTo>
                  <a:pt x="21038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$ļíďè"/>
          <p:cNvSpPr/>
          <p:nvPr/>
        </p:nvSpPr>
        <p:spPr>
          <a:xfrm>
            <a:off x="3468906" y="3245207"/>
            <a:ext cx="259285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2" y="21600"/>
                  <a:pt x="20353" y="21600"/>
                </a:cubicBezTo>
                <a:lnTo>
                  <a:pt x="1251" y="21600"/>
                </a:lnTo>
                <a:cubicBezTo>
                  <a:pt x="574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74" y="0"/>
                  <a:pt x="1251" y="0"/>
                </a:cubicBezTo>
                <a:lnTo>
                  <a:pt x="20353" y="0"/>
                </a:lnTo>
                <a:cubicBezTo>
                  <a:pt x="21032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şḻíḓé"/>
          <p:cNvSpPr/>
          <p:nvPr/>
        </p:nvSpPr>
        <p:spPr>
          <a:xfrm>
            <a:off x="3790919" y="3245207"/>
            <a:ext cx="25917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5" y="21600"/>
                </a:cubicBezTo>
                <a:lnTo>
                  <a:pt x="1248" y="21600"/>
                </a:lnTo>
                <a:cubicBezTo>
                  <a:pt x="560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60" y="0"/>
                  <a:pt x="1248" y="0"/>
                </a:cubicBezTo>
                <a:lnTo>
                  <a:pt x="20355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şlïďé"/>
          <p:cNvSpPr/>
          <p:nvPr/>
        </p:nvSpPr>
        <p:spPr>
          <a:xfrm>
            <a:off x="4105265" y="3245207"/>
            <a:ext cx="259105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8" y="21600"/>
                  <a:pt x="20357" y="21600"/>
                </a:cubicBezTo>
                <a:lnTo>
                  <a:pt x="1243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43" y="0"/>
                </a:cubicBezTo>
                <a:lnTo>
                  <a:pt x="20357" y="0"/>
                </a:lnTo>
                <a:cubicBezTo>
                  <a:pt x="21048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1íḑê"/>
          <p:cNvSpPr/>
          <p:nvPr/>
        </p:nvSpPr>
        <p:spPr>
          <a:xfrm>
            <a:off x="4419611" y="3245207"/>
            <a:ext cx="25920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5" y="21600"/>
                  <a:pt x="20355" y="21600"/>
                </a:cubicBezTo>
                <a:lnTo>
                  <a:pt x="1245" y="21600"/>
                </a:lnTo>
                <a:cubicBezTo>
                  <a:pt x="560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60" y="0"/>
                  <a:pt x="1245" y="0"/>
                </a:cubicBezTo>
                <a:lnTo>
                  <a:pt x="20355" y="0"/>
                </a:lnTo>
                <a:cubicBezTo>
                  <a:pt x="21035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şliďê"/>
          <p:cNvSpPr/>
          <p:nvPr/>
        </p:nvSpPr>
        <p:spPr>
          <a:xfrm>
            <a:off x="4733956" y="3245207"/>
            <a:ext cx="25923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3" y="21600"/>
                </a:cubicBezTo>
                <a:lnTo>
                  <a:pt x="1240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40" y="0"/>
                </a:cubicBezTo>
                <a:lnTo>
                  <a:pt x="20353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Sļîde"/>
          <p:cNvSpPr/>
          <p:nvPr/>
        </p:nvSpPr>
        <p:spPr>
          <a:xfrm>
            <a:off x="5048302" y="3245207"/>
            <a:ext cx="25914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7" y="21600"/>
                </a:cubicBezTo>
                <a:lnTo>
                  <a:pt x="1253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53" y="0"/>
                </a:cubicBezTo>
                <a:lnTo>
                  <a:pt x="20357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ľíďe"/>
          <p:cNvSpPr/>
          <p:nvPr/>
        </p:nvSpPr>
        <p:spPr>
          <a:xfrm>
            <a:off x="5362647" y="3245207"/>
            <a:ext cx="25917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7" y="21600"/>
                  <a:pt x="20354" y="21600"/>
                </a:cubicBezTo>
                <a:lnTo>
                  <a:pt x="1240" y="21600"/>
                </a:lnTo>
                <a:cubicBezTo>
                  <a:pt x="552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2" y="0"/>
                  <a:pt x="1240" y="0"/>
                </a:cubicBezTo>
                <a:lnTo>
                  <a:pt x="20354" y="0"/>
                </a:lnTo>
                <a:cubicBezTo>
                  <a:pt x="21037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şlíḍé"/>
          <p:cNvSpPr/>
          <p:nvPr/>
        </p:nvSpPr>
        <p:spPr>
          <a:xfrm>
            <a:off x="2134855" y="2930862"/>
            <a:ext cx="259292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49" y="21600"/>
                </a:cubicBezTo>
                <a:lnTo>
                  <a:pt x="1250" y="21600"/>
                </a:lnTo>
                <a:cubicBezTo>
                  <a:pt x="56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7" y="0"/>
                  <a:pt x="1250" y="0"/>
                </a:cubicBezTo>
                <a:lnTo>
                  <a:pt x="20349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ṥḷîḓê"/>
          <p:cNvSpPr/>
          <p:nvPr/>
        </p:nvSpPr>
        <p:spPr>
          <a:xfrm>
            <a:off x="2449200" y="2930862"/>
            <a:ext cx="259221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39" y="21600"/>
                  <a:pt x="20349" y="21600"/>
                </a:cubicBezTo>
                <a:lnTo>
                  <a:pt x="1243" y="21600"/>
                </a:lnTo>
                <a:cubicBezTo>
                  <a:pt x="559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9" y="0"/>
                  <a:pt x="1243" y="0"/>
                </a:cubicBezTo>
                <a:lnTo>
                  <a:pt x="20349" y="0"/>
                </a:lnTo>
                <a:cubicBezTo>
                  <a:pt x="21039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śļîḓe"/>
          <p:cNvSpPr/>
          <p:nvPr/>
        </p:nvSpPr>
        <p:spPr>
          <a:xfrm>
            <a:off x="2763545" y="2930862"/>
            <a:ext cx="259131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51" y="21600"/>
                </a:cubicBezTo>
                <a:lnTo>
                  <a:pt x="1238" y="21600"/>
                </a:lnTo>
                <a:cubicBezTo>
                  <a:pt x="558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8" y="0"/>
                  <a:pt x="1238" y="0"/>
                </a:cubicBezTo>
                <a:lnTo>
                  <a:pt x="20351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ŝḻiḓé"/>
          <p:cNvSpPr/>
          <p:nvPr/>
        </p:nvSpPr>
        <p:spPr>
          <a:xfrm>
            <a:off x="3077891" y="2930862"/>
            <a:ext cx="259154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39" y="21600"/>
                  <a:pt x="20359" y="21600"/>
                </a:cubicBezTo>
                <a:lnTo>
                  <a:pt x="1249" y="21600"/>
                </a:lnTo>
                <a:cubicBezTo>
                  <a:pt x="561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1" y="0"/>
                  <a:pt x="1249" y="0"/>
                </a:cubicBezTo>
                <a:lnTo>
                  <a:pt x="20359" y="0"/>
                </a:lnTo>
                <a:cubicBezTo>
                  <a:pt x="21039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ṡḻíḓé"/>
          <p:cNvSpPr/>
          <p:nvPr/>
        </p:nvSpPr>
        <p:spPr>
          <a:xfrm>
            <a:off x="3399904" y="2930862"/>
            <a:ext cx="259158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3" y="21600"/>
                  <a:pt x="20349" y="21600"/>
                </a:cubicBezTo>
                <a:lnTo>
                  <a:pt x="1242" y="21600"/>
                </a:lnTo>
                <a:cubicBezTo>
                  <a:pt x="558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8" y="0"/>
                  <a:pt x="1242" y="0"/>
                </a:cubicBezTo>
                <a:lnTo>
                  <a:pt x="20349" y="0"/>
                </a:lnTo>
                <a:cubicBezTo>
                  <a:pt x="21043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š1ïḓé"/>
          <p:cNvSpPr/>
          <p:nvPr/>
        </p:nvSpPr>
        <p:spPr>
          <a:xfrm>
            <a:off x="3714250" y="2930862"/>
            <a:ext cx="259164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8" y="21600"/>
                  <a:pt x="20360" y="21600"/>
                </a:cubicBezTo>
                <a:lnTo>
                  <a:pt x="1247" y="21600"/>
                </a:lnTo>
                <a:cubicBezTo>
                  <a:pt x="560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0" y="0"/>
                  <a:pt x="1247" y="0"/>
                </a:cubicBezTo>
                <a:lnTo>
                  <a:pt x="20360" y="0"/>
                </a:lnTo>
                <a:cubicBezTo>
                  <a:pt x="21048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ṡļîḍè"/>
          <p:cNvSpPr/>
          <p:nvPr/>
        </p:nvSpPr>
        <p:spPr>
          <a:xfrm>
            <a:off x="4028595" y="2930862"/>
            <a:ext cx="259105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8" y="21600"/>
                  <a:pt x="20357" y="21600"/>
                </a:cubicBezTo>
                <a:lnTo>
                  <a:pt x="1235" y="21600"/>
                </a:lnTo>
                <a:cubicBezTo>
                  <a:pt x="55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7" y="0"/>
                  <a:pt x="1235" y="0"/>
                </a:cubicBezTo>
                <a:lnTo>
                  <a:pt x="20357" y="0"/>
                </a:lnTo>
                <a:cubicBezTo>
                  <a:pt x="21048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Slïḑê"/>
          <p:cNvSpPr/>
          <p:nvPr/>
        </p:nvSpPr>
        <p:spPr>
          <a:xfrm>
            <a:off x="4342941" y="2930862"/>
            <a:ext cx="259262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50" y="21600"/>
                </a:cubicBezTo>
                <a:lnTo>
                  <a:pt x="1247" y="21600"/>
                </a:lnTo>
                <a:cubicBezTo>
                  <a:pt x="562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2" y="0"/>
                  <a:pt x="1247" y="0"/>
                </a:cubicBezTo>
                <a:lnTo>
                  <a:pt x="20350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ṡľíḍe"/>
          <p:cNvSpPr/>
          <p:nvPr/>
        </p:nvSpPr>
        <p:spPr>
          <a:xfrm>
            <a:off x="4657286" y="2930862"/>
            <a:ext cx="259105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60" y="21600"/>
                </a:cubicBezTo>
                <a:lnTo>
                  <a:pt x="1245" y="21600"/>
                </a:lnTo>
                <a:cubicBezTo>
                  <a:pt x="55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7" y="0"/>
                  <a:pt x="1245" y="0"/>
                </a:cubicBezTo>
                <a:lnTo>
                  <a:pt x="20360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ṩlîḍe"/>
          <p:cNvSpPr/>
          <p:nvPr/>
        </p:nvSpPr>
        <p:spPr>
          <a:xfrm>
            <a:off x="4971632" y="2930862"/>
            <a:ext cx="259232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47" y="21600"/>
                </a:cubicBezTo>
                <a:lnTo>
                  <a:pt x="1247" y="21600"/>
                </a:lnTo>
                <a:cubicBezTo>
                  <a:pt x="56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7" y="0"/>
                  <a:pt x="1247" y="0"/>
                </a:cubicBezTo>
                <a:lnTo>
                  <a:pt x="20347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ṡḷïḋê"/>
          <p:cNvSpPr/>
          <p:nvPr/>
        </p:nvSpPr>
        <p:spPr>
          <a:xfrm>
            <a:off x="5293645" y="2930862"/>
            <a:ext cx="259194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58" y="21600"/>
                </a:cubicBezTo>
                <a:lnTo>
                  <a:pt x="1247" y="21600"/>
                </a:lnTo>
                <a:cubicBezTo>
                  <a:pt x="560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0" y="0"/>
                  <a:pt x="1247" y="0"/>
                </a:cubicBezTo>
                <a:lnTo>
                  <a:pt x="20358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Sļiḋè"/>
          <p:cNvSpPr/>
          <p:nvPr/>
        </p:nvSpPr>
        <p:spPr>
          <a:xfrm>
            <a:off x="1345157" y="2930862"/>
            <a:ext cx="418767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253" y="21600"/>
                  <a:pt x="20827" y="21600"/>
                </a:cubicBezTo>
                <a:lnTo>
                  <a:pt x="774" y="21600"/>
                </a:lnTo>
                <a:cubicBezTo>
                  <a:pt x="34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347" y="0"/>
                  <a:pt x="774" y="0"/>
                </a:cubicBezTo>
                <a:lnTo>
                  <a:pt x="20827" y="0"/>
                </a:lnTo>
                <a:cubicBezTo>
                  <a:pt x="21253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ṩlídé"/>
          <p:cNvSpPr/>
          <p:nvPr/>
        </p:nvSpPr>
        <p:spPr>
          <a:xfrm>
            <a:off x="5446984" y="2616516"/>
            <a:ext cx="418734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252" y="21600"/>
                  <a:pt x="20828" y="21600"/>
                </a:cubicBezTo>
                <a:lnTo>
                  <a:pt x="772" y="21600"/>
                </a:lnTo>
                <a:cubicBezTo>
                  <a:pt x="351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351" y="0"/>
                  <a:pt x="772" y="0"/>
                </a:cubicBezTo>
                <a:lnTo>
                  <a:pt x="20828" y="0"/>
                </a:lnTo>
                <a:cubicBezTo>
                  <a:pt x="21252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$ḷiďè"/>
          <p:cNvSpPr/>
          <p:nvPr/>
        </p:nvSpPr>
        <p:spPr>
          <a:xfrm>
            <a:off x="1345157" y="3245207"/>
            <a:ext cx="493468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308" y="21600"/>
                  <a:pt x="20944" y="21600"/>
                </a:cubicBezTo>
                <a:lnTo>
                  <a:pt x="657" y="21600"/>
                </a:lnTo>
                <a:cubicBezTo>
                  <a:pt x="294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294" y="0"/>
                  <a:pt x="657" y="0"/>
                </a:cubicBezTo>
                <a:lnTo>
                  <a:pt x="20944" y="0"/>
                </a:lnTo>
                <a:cubicBezTo>
                  <a:pt x="21308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şľïḑe"/>
          <p:cNvSpPr/>
          <p:nvPr/>
        </p:nvSpPr>
        <p:spPr>
          <a:xfrm>
            <a:off x="1345157" y="3567221"/>
            <a:ext cx="339020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171" y="21600"/>
                  <a:pt x="20645" y="21600"/>
                </a:cubicBezTo>
                <a:lnTo>
                  <a:pt x="956" y="21600"/>
                </a:lnTo>
                <a:cubicBezTo>
                  <a:pt x="428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428" y="0"/>
                  <a:pt x="956" y="0"/>
                </a:cubicBezTo>
                <a:lnTo>
                  <a:pt x="20645" y="0"/>
                </a:lnTo>
                <a:cubicBezTo>
                  <a:pt x="21171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šḻîḓe"/>
          <p:cNvSpPr/>
          <p:nvPr/>
        </p:nvSpPr>
        <p:spPr>
          <a:xfrm>
            <a:off x="1659502" y="2616516"/>
            <a:ext cx="259188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3" y="21600"/>
                  <a:pt x="20346" y="21600"/>
                </a:cubicBezTo>
                <a:lnTo>
                  <a:pt x="1249" y="21600"/>
                </a:lnTo>
                <a:cubicBezTo>
                  <a:pt x="562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2" y="0"/>
                  <a:pt x="1249" y="0"/>
                </a:cubicBezTo>
                <a:lnTo>
                  <a:pt x="20346" y="0"/>
                </a:lnTo>
                <a:cubicBezTo>
                  <a:pt x="21043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ḷídé"/>
          <p:cNvSpPr/>
          <p:nvPr/>
        </p:nvSpPr>
        <p:spPr>
          <a:xfrm>
            <a:off x="1973848" y="2616516"/>
            <a:ext cx="259143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1" y="21600"/>
                  <a:pt x="20353" y="21600"/>
                </a:cubicBezTo>
                <a:lnTo>
                  <a:pt x="1239" y="21600"/>
                </a:lnTo>
                <a:cubicBezTo>
                  <a:pt x="558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8" y="0"/>
                  <a:pt x="1239" y="0"/>
                </a:cubicBezTo>
                <a:lnTo>
                  <a:pt x="20353" y="0"/>
                </a:lnTo>
                <a:cubicBezTo>
                  <a:pt x="21041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ś1iďê"/>
          <p:cNvSpPr/>
          <p:nvPr/>
        </p:nvSpPr>
        <p:spPr>
          <a:xfrm>
            <a:off x="2288194" y="2616516"/>
            <a:ext cx="259329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27" y="21600"/>
                  <a:pt x="20340" y="21600"/>
                </a:cubicBezTo>
                <a:lnTo>
                  <a:pt x="1242" y="21600"/>
                </a:lnTo>
                <a:cubicBezTo>
                  <a:pt x="558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8" y="0"/>
                  <a:pt x="1242" y="0"/>
                </a:cubicBezTo>
                <a:lnTo>
                  <a:pt x="20340" y="0"/>
                </a:lnTo>
                <a:cubicBezTo>
                  <a:pt x="21027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ŝľîḋe"/>
          <p:cNvSpPr/>
          <p:nvPr/>
        </p:nvSpPr>
        <p:spPr>
          <a:xfrm>
            <a:off x="2602539" y="2616516"/>
            <a:ext cx="259281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38" y="21600"/>
                  <a:pt x="20351" y="21600"/>
                </a:cubicBezTo>
                <a:lnTo>
                  <a:pt x="1247" y="21600"/>
                </a:lnTo>
                <a:cubicBezTo>
                  <a:pt x="565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5" y="0"/>
                  <a:pt x="1247" y="0"/>
                </a:cubicBezTo>
                <a:lnTo>
                  <a:pt x="20351" y="0"/>
                </a:lnTo>
                <a:cubicBezTo>
                  <a:pt x="2103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ľíḓè"/>
          <p:cNvSpPr/>
          <p:nvPr/>
        </p:nvSpPr>
        <p:spPr>
          <a:xfrm>
            <a:off x="2924552" y="2616516"/>
            <a:ext cx="259131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50" y="21600"/>
                  <a:pt x="20358" y="21600"/>
                </a:cubicBezTo>
                <a:lnTo>
                  <a:pt x="1246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46" y="0"/>
                </a:cubicBezTo>
                <a:lnTo>
                  <a:pt x="20358" y="0"/>
                </a:lnTo>
                <a:cubicBezTo>
                  <a:pt x="21050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ŝľíďè"/>
          <p:cNvSpPr/>
          <p:nvPr/>
        </p:nvSpPr>
        <p:spPr>
          <a:xfrm>
            <a:off x="3238898" y="2616516"/>
            <a:ext cx="259161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38" y="21600"/>
                  <a:pt x="20350" y="21600"/>
                </a:cubicBezTo>
                <a:lnTo>
                  <a:pt x="1252" y="21600"/>
                </a:lnTo>
                <a:cubicBezTo>
                  <a:pt x="559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9" y="0"/>
                  <a:pt x="1252" y="0"/>
                </a:cubicBezTo>
                <a:lnTo>
                  <a:pt x="20350" y="0"/>
                </a:lnTo>
                <a:cubicBezTo>
                  <a:pt x="2103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şḷiḓê"/>
          <p:cNvSpPr/>
          <p:nvPr/>
        </p:nvSpPr>
        <p:spPr>
          <a:xfrm>
            <a:off x="3553243" y="2616516"/>
            <a:ext cx="259124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53" y="21600"/>
                  <a:pt x="20360" y="21600"/>
                </a:cubicBezTo>
                <a:lnTo>
                  <a:pt x="1253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53" y="0"/>
                </a:cubicBezTo>
                <a:lnTo>
                  <a:pt x="20360" y="0"/>
                </a:lnTo>
                <a:cubicBezTo>
                  <a:pt x="21053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s1idé"/>
          <p:cNvSpPr/>
          <p:nvPr/>
        </p:nvSpPr>
        <p:spPr>
          <a:xfrm>
            <a:off x="3867589" y="2616516"/>
            <a:ext cx="259262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0" y="21600"/>
                  <a:pt x="20345" y="21600"/>
                </a:cubicBezTo>
                <a:lnTo>
                  <a:pt x="1247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47" y="0"/>
                </a:cubicBezTo>
                <a:lnTo>
                  <a:pt x="20345" y="0"/>
                </a:lnTo>
                <a:cubicBezTo>
                  <a:pt x="21040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ş1îďê"/>
          <p:cNvSpPr/>
          <p:nvPr/>
        </p:nvSpPr>
        <p:spPr>
          <a:xfrm>
            <a:off x="4181934" y="2616516"/>
            <a:ext cx="259143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8" y="21600"/>
                  <a:pt x="20360" y="21600"/>
                </a:cubicBezTo>
                <a:lnTo>
                  <a:pt x="1253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53" y="0"/>
                </a:cubicBezTo>
                <a:lnTo>
                  <a:pt x="20360" y="0"/>
                </a:lnTo>
                <a:cubicBezTo>
                  <a:pt x="2104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ṣļîḋe"/>
          <p:cNvSpPr/>
          <p:nvPr/>
        </p:nvSpPr>
        <p:spPr>
          <a:xfrm>
            <a:off x="4496280" y="2616516"/>
            <a:ext cx="259202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38" y="21600"/>
                  <a:pt x="20358" y="21600"/>
                </a:cubicBezTo>
                <a:lnTo>
                  <a:pt x="1242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42" y="0"/>
                </a:cubicBezTo>
                <a:lnTo>
                  <a:pt x="20358" y="0"/>
                </a:lnTo>
                <a:cubicBezTo>
                  <a:pt x="2103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ṩľíďè"/>
          <p:cNvSpPr/>
          <p:nvPr/>
        </p:nvSpPr>
        <p:spPr>
          <a:xfrm>
            <a:off x="4818293" y="2616516"/>
            <a:ext cx="259292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3" y="21600"/>
                  <a:pt x="20353" y="21600"/>
                </a:cubicBezTo>
                <a:lnTo>
                  <a:pt x="1252" y="21600"/>
                </a:lnTo>
                <a:cubicBezTo>
                  <a:pt x="559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9" y="0"/>
                  <a:pt x="1252" y="0"/>
                </a:cubicBezTo>
                <a:lnTo>
                  <a:pt x="20353" y="0"/>
                </a:lnTo>
                <a:cubicBezTo>
                  <a:pt x="21043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ŝľïďê"/>
          <p:cNvSpPr/>
          <p:nvPr/>
        </p:nvSpPr>
        <p:spPr>
          <a:xfrm>
            <a:off x="5132639" y="2616516"/>
            <a:ext cx="259164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8" y="21600"/>
                  <a:pt x="20363" y="21600"/>
                </a:cubicBezTo>
                <a:lnTo>
                  <a:pt x="1240" y="21600"/>
                </a:lnTo>
                <a:cubicBezTo>
                  <a:pt x="562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2" y="0"/>
                  <a:pt x="1240" y="0"/>
                </a:cubicBezTo>
                <a:lnTo>
                  <a:pt x="20363" y="0"/>
                </a:lnTo>
                <a:cubicBezTo>
                  <a:pt x="2104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ṧḻîḑe"/>
          <p:cNvSpPr/>
          <p:nvPr/>
        </p:nvSpPr>
        <p:spPr>
          <a:xfrm>
            <a:off x="5293645" y="4034906"/>
            <a:ext cx="259194" cy="14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05"/>
                </a:lnTo>
                <a:cubicBezTo>
                  <a:pt x="0" y="19900"/>
                  <a:pt x="122" y="20496"/>
                  <a:pt x="363" y="20928"/>
                </a:cubicBezTo>
                <a:cubicBezTo>
                  <a:pt x="606" y="21376"/>
                  <a:pt x="930" y="21600"/>
                  <a:pt x="1247" y="21600"/>
                </a:cubicBezTo>
                <a:lnTo>
                  <a:pt x="20355" y="21600"/>
                </a:lnTo>
                <a:cubicBezTo>
                  <a:pt x="20672" y="21600"/>
                  <a:pt x="20984" y="21376"/>
                  <a:pt x="21237" y="20928"/>
                </a:cubicBezTo>
                <a:cubicBezTo>
                  <a:pt x="21480" y="20496"/>
                  <a:pt x="21600" y="19900"/>
                  <a:pt x="21600" y="19305"/>
                </a:cubicBez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$ļïďê"/>
          <p:cNvSpPr/>
          <p:nvPr/>
        </p:nvSpPr>
        <p:spPr>
          <a:xfrm>
            <a:off x="5293645" y="3881566"/>
            <a:ext cx="259194" cy="14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2291"/>
                </a:lnTo>
                <a:cubicBezTo>
                  <a:pt x="21600" y="1719"/>
                  <a:pt x="21480" y="1124"/>
                  <a:pt x="21237" y="683"/>
                </a:cubicBezTo>
                <a:cubicBezTo>
                  <a:pt x="20984" y="233"/>
                  <a:pt x="20672" y="0"/>
                  <a:pt x="20355" y="0"/>
                </a:cubicBezTo>
                <a:lnTo>
                  <a:pt x="1247" y="0"/>
                </a:lnTo>
                <a:cubicBezTo>
                  <a:pt x="930" y="0"/>
                  <a:pt x="606" y="233"/>
                  <a:pt x="363" y="683"/>
                </a:cubicBezTo>
                <a:cubicBezTo>
                  <a:pt x="122" y="1124"/>
                  <a:pt x="0" y="1719"/>
                  <a:pt x="0" y="2291"/>
                </a:cubicBezTo>
                <a:lnTo>
                  <a:pt x="0" y="21600"/>
                </a:lnTo>
                <a:cubicBezTo>
                  <a:pt x="0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šḷîḑe"/>
          <p:cNvSpPr/>
          <p:nvPr/>
        </p:nvSpPr>
        <p:spPr>
          <a:xfrm>
            <a:off x="5607990" y="2930862"/>
            <a:ext cx="259202" cy="574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5" y="0"/>
                </a:moveTo>
                <a:cubicBezTo>
                  <a:pt x="920" y="0"/>
                  <a:pt x="603" y="51"/>
                  <a:pt x="358" y="165"/>
                </a:cubicBezTo>
                <a:cubicBezTo>
                  <a:pt x="112" y="274"/>
                  <a:pt x="0" y="415"/>
                  <a:pt x="0" y="560"/>
                </a:cubicBezTo>
                <a:lnTo>
                  <a:pt x="0" y="9175"/>
                </a:lnTo>
                <a:cubicBezTo>
                  <a:pt x="0" y="9320"/>
                  <a:pt x="112" y="9466"/>
                  <a:pt x="358" y="9576"/>
                </a:cubicBezTo>
                <a:cubicBezTo>
                  <a:pt x="603" y="9684"/>
                  <a:pt x="920" y="9742"/>
                  <a:pt x="1235" y="9742"/>
                </a:cubicBezTo>
                <a:lnTo>
                  <a:pt x="6222" y="9742"/>
                </a:lnTo>
                <a:lnTo>
                  <a:pt x="6222" y="21039"/>
                </a:lnTo>
                <a:cubicBezTo>
                  <a:pt x="6222" y="21185"/>
                  <a:pt x="6350" y="21330"/>
                  <a:pt x="6590" y="21437"/>
                </a:cubicBezTo>
                <a:cubicBezTo>
                  <a:pt x="6835" y="21547"/>
                  <a:pt x="7152" y="21600"/>
                  <a:pt x="7472" y="21600"/>
                </a:cubicBezTo>
                <a:lnTo>
                  <a:pt x="20345" y="21600"/>
                </a:lnTo>
                <a:cubicBezTo>
                  <a:pt x="20667" y="21600"/>
                  <a:pt x="20984" y="21547"/>
                  <a:pt x="21232" y="21437"/>
                </a:cubicBezTo>
                <a:cubicBezTo>
                  <a:pt x="21477" y="21330"/>
                  <a:pt x="21600" y="21185"/>
                  <a:pt x="21600" y="21039"/>
                </a:cubicBezTo>
                <a:lnTo>
                  <a:pt x="21600" y="560"/>
                </a:lnTo>
                <a:cubicBezTo>
                  <a:pt x="21600" y="415"/>
                  <a:pt x="21477" y="274"/>
                  <a:pt x="21232" y="165"/>
                </a:cubicBezTo>
                <a:cubicBezTo>
                  <a:pt x="20984" y="51"/>
                  <a:pt x="20667" y="0"/>
                  <a:pt x="20345" y="0"/>
                </a:cubicBezTo>
                <a:cubicBezTo>
                  <a:pt x="20345" y="0"/>
                  <a:pt x="1235" y="0"/>
                  <a:pt x="1235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ṥḷîḑè"/>
          <p:cNvSpPr/>
          <p:nvPr/>
        </p:nvSpPr>
        <p:spPr>
          <a:xfrm>
            <a:off x="3875310" y="3030625"/>
            <a:ext cx="1918075" cy="218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590" extrusionOk="0">
                <a:moveTo>
                  <a:pt x="6671" y="2"/>
                </a:moveTo>
                <a:cubicBezTo>
                  <a:pt x="6438" y="-10"/>
                  <a:pt x="6201" y="36"/>
                  <a:pt x="5986" y="149"/>
                </a:cubicBezTo>
                <a:cubicBezTo>
                  <a:pt x="5412" y="451"/>
                  <a:pt x="5226" y="1108"/>
                  <a:pt x="5567" y="1616"/>
                </a:cubicBezTo>
                <a:lnTo>
                  <a:pt x="8218" y="5561"/>
                </a:lnTo>
                <a:lnTo>
                  <a:pt x="7688" y="5840"/>
                </a:lnTo>
                <a:lnTo>
                  <a:pt x="4216" y="673"/>
                </a:lnTo>
                <a:cubicBezTo>
                  <a:pt x="3875" y="166"/>
                  <a:pt x="3133" y="0"/>
                  <a:pt x="2560" y="302"/>
                </a:cubicBezTo>
                <a:cubicBezTo>
                  <a:pt x="1986" y="605"/>
                  <a:pt x="1797" y="1261"/>
                  <a:pt x="2139" y="1769"/>
                </a:cubicBezTo>
                <a:lnTo>
                  <a:pt x="5617" y="6942"/>
                </a:lnTo>
                <a:cubicBezTo>
                  <a:pt x="5462" y="7034"/>
                  <a:pt x="5317" y="7134"/>
                  <a:pt x="5185" y="7244"/>
                </a:cubicBezTo>
                <a:lnTo>
                  <a:pt x="2245" y="2873"/>
                </a:lnTo>
                <a:cubicBezTo>
                  <a:pt x="2032" y="2556"/>
                  <a:pt x="1662" y="2372"/>
                  <a:pt x="1274" y="2353"/>
                </a:cubicBezTo>
                <a:cubicBezTo>
                  <a:pt x="1042" y="2341"/>
                  <a:pt x="804" y="2388"/>
                  <a:pt x="589" y="2502"/>
                </a:cubicBezTo>
                <a:cubicBezTo>
                  <a:pt x="16" y="2804"/>
                  <a:pt x="-171" y="3461"/>
                  <a:pt x="170" y="3969"/>
                </a:cubicBezTo>
                <a:lnTo>
                  <a:pt x="4476" y="10375"/>
                </a:lnTo>
                <a:cubicBezTo>
                  <a:pt x="4527" y="10479"/>
                  <a:pt x="4572" y="10585"/>
                  <a:pt x="4640" y="10685"/>
                </a:cubicBezTo>
                <a:cubicBezTo>
                  <a:pt x="4640" y="10685"/>
                  <a:pt x="5423" y="11850"/>
                  <a:pt x="6163" y="12951"/>
                </a:cubicBezTo>
                <a:lnTo>
                  <a:pt x="5462" y="12794"/>
                </a:lnTo>
                <a:lnTo>
                  <a:pt x="4216" y="10938"/>
                </a:lnTo>
                <a:cubicBezTo>
                  <a:pt x="3712" y="10189"/>
                  <a:pt x="2618" y="9942"/>
                  <a:pt x="1771" y="10388"/>
                </a:cubicBezTo>
                <a:lnTo>
                  <a:pt x="1261" y="10657"/>
                </a:lnTo>
                <a:cubicBezTo>
                  <a:pt x="1239" y="10669"/>
                  <a:pt x="1220" y="10683"/>
                  <a:pt x="1199" y="10695"/>
                </a:cubicBezTo>
                <a:lnTo>
                  <a:pt x="2347" y="12403"/>
                </a:lnTo>
                <a:cubicBezTo>
                  <a:pt x="2336" y="12407"/>
                  <a:pt x="2323" y="12409"/>
                  <a:pt x="2312" y="12413"/>
                </a:cubicBezTo>
                <a:lnTo>
                  <a:pt x="3828" y="14670"/>
                </a:lnTo>
                <a:lnTo>
                  <a:pt x="9311" y="15899"/>
                </a:lnTo>
                <a:cubicBezTo>
                  <a:pt x="9311" y="15899"/>
                  <a:pt x="9279" y="15852"/>
                  <a:pt x="9278" y="15850"/>
                </a:cubicBezTo>
                <a:cubicBezTo>
                  <a:pt x="9807" y="15952"/>
                  <a:pt x="10364" y="15937"/>
                  <a:pt x="10898" y="15785"/>
                </a:cubicBezTo>
                <a:lnTo>
                  <a:pt x="14800" y="21590"/>
                </a:lnTo>
                <a:cubicBezTo>
                  <a:pt x="14800" y="21590"/>
                  <a:pt x="21429" y="18094"/>
                  <a:pt x="21429" y="18094"/>
                </a:cubicBezTo>
                <a:lnTo>
                  <a:pt x="17230" y="11848"/>
                </a:lnTo>
                <a:cubicBezTo>
                  <a:pt x="17573" y="11075"/>
                  <a:pt x="17537" y="10179"/>
                  <a:pt x="17019" y="9410"/>
                </a:cubicBezTo>
                <a:lnTo>
                  <a:pt x="14410" y="5530"/>
                </a:lnTo>
                <a:cubicBezTo>
                  <a:pt x="14366" y="5465"/>
                  <a:pt x="14308" y="5412"/>
                  <a:pt x="14259" y="5351"/>
                </a:cubicBezTo>
                <a:cubicBezTo>
                  <a:pt x="14251" y="5338"/>
                  <a:pt x="14248" y="5325"/>
                  <a:pt x="14239" y="5312"/>
                </a:cubicBezTo>
                <a:lnTo>
                  <a:pt x="11324" y="976"/>
                </a:lnTo>
                <a:cubicBezTo>
                  <a:pt x="10983" y="468"/>
                  <a:pt x="10241" y="303"/>
                  <a:pt x="9668" y="605"/>
                </a:cubicBezTo>
                <a:cubicBezTo>
                  <a:pt x="9095" y="907"/>
                  <a:pt x="8907" y="1564"/>
                  <a:pt x="9249" y="2072"/>
                </a:cubicBezTo>
                <a:lnTo>
                  <a:pt x="10754" y="4310"/>
                </a:lnTo>
                <a:cubicBezTo>
                  <a:pt x="10601" y="4354"/>
                  <a:pt x="10454" y="4417"/>
                  <a:pt x="10306" y="4483"/>
                </a:cubicBezTo>
                <a:lnTo>
                  <a:pt x="7642" y="522"/>
                </a:lnTo>
                <a:cubicBezTo>
                  <a:pt x="7428" y="205"/>
                  <a:pt x="7058" y="22"/>
                  <a:pt x="6671" y="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ṥlîdè"/>
          <p:cNvSpPr/>
          <p:nvPr/>
        </p:nvSpPr>
        <p:spPr>
          <a:xfrm>
            <a:off x="1360488" y="3007607"/>
            <a:ext cx="1911676" cy="218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8" h="21590" extrusionOk="0">
                <a:moveTo>
                  <a:pt x="14818" y="2"/>
                </a:moveTo>
                <a:cubicBezTo>
                  <a:pt x="14430" y="21"/>
                  <a:pt x="14060" y="205"/>
                  <a:pt x="13846" y="522"/>
                </a:cubicBezTo>
                <a:lnTo>
                  <a:pt x="11166" y="4495"/>
                </a:lnTo>
                <a:cubicBezTo>
                  <a:pt x="10993" y="4415"/>
                  <a:pt x="10815" y="4349"/>
                  <a:pt x="10634" y="4301"/>
                </a:cubicBezTo>
                <a:lnTo>
                  <a:pt x="12138" y="2072"/>
                </a:lnTo>
                <a:cubicBezTo>
                  <a:pt x="12480" y="1564"/>
                  <a:pt x="12292" y="907"/>
                  <a:pt x="11718" y="605"/>
                </a:cubicBezTo>
                <a:cubicBezTo>
                  <a:pt x="11143" y="302"/>
                  <a:pt x="10398" y="470"/>
                  <a:pt x="10056" y="978"/>
                </a:cubicBezTo>
                <a:lnTo>
                  <a:pt x="7131" y="5312"/>
                </a:lnTo>
                <a:cubicBezTo>
                  <a:pt x="7087" y="5377"/>
                  <a:pt x="7053" y="5444"/>
                  <a:pt x="7027" y="5512"/>
                </a:cubicBezTo>
                <a:cubicBezTo>
                  <a:pt x="7022" y="5518"/>
                  <a:pt x="7017" y="5524"/>
                  <a:pt x="7013" y="5530"/>
                </a:cubicBezTo>
                <a:lnTo>
                  <a:pt x="4397" y="9410"/>
                </a:lnTo>
                <a:cubicBezTo>
                  <a:pt x="3873" y="10188"/>
                  <a:pt x="3837" y="11096"/>
                  <a:pt x="4195" y="11875"/>
                </a:cubicBezTo>
                <a:lnTo>
                  <a:pt x="0" y="18094"/>
                </a:lnTo>
                <a:cubicBezTo>
                  <a:pt x="0" y="18094"/>
                  <a:pt x="6651" y="21590"/>
                  <a:pt x="6651" y="21590"/>
                </a:cubicBezTo>
                <a:lnTo>
                  <a:pt x="10563" y="15791"/>
                </a:lnTo>
                <a:cubicBezTo>
                  <a:pt x="11085" y="15935"/>
                  <a:pt x="11631" y="15949"/>
                  <a:pt x="12149" y="15854"/>
                </a:cubicBezTo>
                <a:cubicBezTo>
                  <a:pt x="12148" y="15855"/>
                  <a:pt x="12118" y="15899"/>
                  <a:pt x="12118" y="15899"/>
                </a:cubicBezTo>
                <a:lnTo>
                  <a:pt x="17619" y="14670"/>
                </a:lnTo>
                <a:lnTo>
                  <a:pt x="19140" y="12413"/>
                </a:lnTo>
                <a:cubicBezTo>
                  <a:pt x="19129" y="12409"/>
                  <a:pt x="19117" y="12407"/>
                  <a:pt x="19107" y="12403"/>
                </a:cubicBezTo>
                <a:lnTo>
                  <a:pt x="20261" y="10695"/>
                </a:lnTo>
                <a:cubicBezTo>
                  <a:pt x="20240" y="10682"/>
                  <a:pt x="20220" y="10671"/>
                  <a:pt x="20199" y="10659"/>
                </a:cubicBezTo>
                <a:lnTo>
                  <a:pt x="19685" y="10388"/>
                </a:lnTo>
                <a:cubicBezTo>
                  <a:pt x="18835" y="9942"/>
                  <a:pt x="17740" y="10189"/>
                  <a:pt x="17234" y="10938"/>
                </a:cubicBezTo>
                <a:lnTo>
                  <a:pt x="15981" y="12794"/>
                </a:lnTo>
                <a:lnTo>
                  <a:pt x="15290" y="12949"/>
                </a:lnTo>
                <a:cubicBezTo>
                  <a:pt x="16032" y="11849"/>
                  <a:pt x="16818" y="10685"/>
                  <a:pt x="16818" y="10685"/>
                </a:cubicBezTo>
                <a:cubicBezTo>
                  <a:pt x="16937" y="10508"/>
                  <a:pt x="17027" y="10323"/>
                  <a:pt x="17098" y="10135"/>
                </a:cubicBezTo>
                <a:lnTo>
                  <a:pt x="21257" y="3969"/>
                </a:lnTo>
                <a:cubicBezTo>
                  <a:pt x="21600" y="3461"/>
                  <a:pt x="21410" y="2804"/>
                  <a:pt x="20835" y="2502"/>
                </a:cubicBezTo>
                <a:cubicBezTo>
                  <a:pt x="20619" y="2388"/>
                  <a:pt x="20381" y="2341"/>
                  <a:pt x="20148" y="2352"/>
                </a:cubicBezTo>
                <a:cubicBezTo>
                  <a:pt x="19759" y="2372"/>
                  <a:pt x="19387" y="2558"/>
                  <a:pt x="19173" y="2875"/>
                </a:cubicBezTo>
                <a:lnTo>
                  <a:pt x="16244" y="7219"/>
                </a:lnTo>
                <a:cubicBezTo>
                  <a:pt x="16099" y="7102"/>
                  <a:pt x="15938" y="6997"/>
                  <a:pt x="15766" y="6903"/>
                </a:cubicBezTo>
                <a:lnTo>
                  <a:pt x="19280" y="1693"/>
                </a:lnTo>
                <a:cubicBezTo>
                  <a:pt x="19622" y="1184"/>
                  <a:pt x="19433" y="528"/>
                  <a:pt x="18857" y="226"/>
                </a:cubicBezTo>
                <a:cubicBezTo>
                  <a:pt x="18642" y="112"/>
                  <a:pt x="18403" y="65"/>
                  <a:pt x="18170" y="76"/>
                </a:cubicBezTo>
                <a:cubicBezTo>
                  <a:pt x="17782" y="96"/>
                  <a:pt x="17412" y="280"/>
                  <a:pt x="17198" y="597"/>
                </a:cubicBezTo>
                <a:lnTo>
                  <a:pt x="13686" y="5803"/>
                </a:lnTo>
                <a:lnTo>
                  <a:pt x="13257" y="5577"/>
                </a:lnTo>
                <a:lnTo>
                  <a:pt x="15928" y="1618"/>
                </a:lnTo>
                <a:cubicBezTo>
                  <a:pt x="16271" y="1110"/>
                  <a:pt x="16083" y="451"/>
                  <a:pt x="15508" y="149"/>
                </a:cubicBezTo>
                <a:cubicBezTo>
                  <a:pt x="15292" y="36"/>
                  <a:pt x="15051" y="-10"/>
                  <a:pt x="14818" y="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ṥ1iḍe"/>
          <p:cNvSpPr/>
          <p:nvPr/>
        </p:nvSpPr>
        <p:spPr bwMode="auto">
          <a:xfrm>
            <a:off x="1154998" y="4786783"/>
            <a:ext cx="5076564" cy="879171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133"/>
          <p:cNvCxnSpPr/>
          <p:nvPr/>
        </p:nvCxnSpPr>
        <p:spPr>
          <a:xfrm>
            <a:off x="880244" y="4773355"/>
            <a:ext cx="54366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$ḻîḑe"/>
          <p:cNvSpPr/>
          <p:nvPr/>
        </p:nvSpPr>
        <p:spPr>
          <a:xfrm>
            <a:off x="2911665" y="482903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/>
            <a:r>
              <a:rPr lang="zh-CN" altLang="en-US" b="1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64541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06240" y="3008618"/>
            <a:ext cx="7314248" cy="656792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206240" y="3665410"/>
            <a:ext cx="7314248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2032927" y="2735582"/>
            <a:ext cx="700820" cy="9298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74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5" name="ïśḷíḑé">
            <a:extLst>
              <a:ext uri="{FF2B5EF4-FFF2-40B4-BE49-F238E27FC236}">
                <a16:creationId xmlns:a16="http://schemas.microsoft.com/office/drawing/2014/main" id="{E5B5822A-4390-436E-9DA4-936F9420CC14}"/>
              </a:ext>
            </a:extLst>
          </p:cNvPr>
          <p:cNvSpPr>
            <a:spLocks/>
          </p:cNvSpPr>
          <p:nvPr/>
        </p:nvSpPr>
        <p:spPr bwMode="auto">
          <a:xfrm>
            <a:off x="1710712" y="3588643"/>
            <a:ext cx="1716476" cy="171647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îṡlíḓé">
            <a:extLst>
              <a:ext uri="{FF2B5EF4-FFF2-40B4-BE49-F238E27FC236}">
                <a16:creationId xmlns:a16="http://schemas.microsoft.com/office/drawing/2014/main" id="{76AE563E-E47D-4CDF-82E7-1355BD9B72E8}"/>
              </a:ext>
            </a:extLst>
          </p:cNvPr>
          <p:cNvSpPr>
            <a:spLocks/>
          </p:cNvSpPr>
          <p:nvPr/>
        </p:nvSpPr>
        <p:spPr bwMode="auto">
          <a:xfrm>
            <a:off x="2354389" y="1876935"/>
            <a:ext cx="429119" cy="3213621"/>
          </a:xfrm>
          <a:custGeom>
            <a:avLst/>
            <a:gdLst>
              <a:gd name="T0" fmla="*/ 0 w 90"/>
              <a:gd name="T1" fmla="*/ 0 h 674"/>
              <a:gd name="T2" fmla="*/ 0 w 90"/>
              <a:gd name="T3" fmla="*/ 539 h 674"/>
              <a:gd name="T4" fmla="*/ 45 w 90"/>
              <a:gd name="T5" fmla="*/ 674 h 674"/>
              <a:gd name="T6" fmla="*/ 90 w 90"/>
              <a:gd name="T7" fmla="*/ 539 h 674"/>
              <a:gd name="T8" fmla="*/ 90 w 90"/>
              <a:gd name="T9" fmla="*/ 0 h 674"/>
              <a:gd name="T10" fmla="*/ 0 w 90"/>
              <a:gd name="T1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674">
                <a:moveTo>
                  <a:pt x="0" y="0"/>
                </a:moveTo>
                <a:lnTo>
                  <a:pt x="0" y="539"/>
                </a:lnTo>
                <a:lnTo>
                  <a:pt x="45" y="674"/>
                </a:lnTo>
                <a:lnTo>
                  <a:pt x="90" y="539"/>
                </a:lnTo>
                <a:lnTo>
                  <a:pt x="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ïşľíḓê">
            <a:extLst>
              <a:ext uri="{FF2B5EF4-FFF2-40B4-BE49-F238E27FC236}">
                <a16:creationId xmlns:a16="http://schemas.microsoft.com/office/drawing/2014/main" id="{ED05C539-C754-496C-A3E2-42FFA6B8B370}"/>
              </a:ext>
            </a:extLst>
          </p:cNvPr>
          <p:cNvSpPr>
            <a:spLocks/>
          </p:cNvSpPr>
          <p:nvPr/>
        </p:nvSpPr>
        <p:spPr bwMode="auto">
          <a:xfrm>
            <a:off x="2321015" y="1843561"/>
            <a:ext cx="495871" cy="3347125"/>
          </a:xfrm>
          <a:custGeom>
            <a:avLst/>
            <a:gdLst>
              <a:gd name="T0" fmla="*/ 52 w 104"/>
              <a:gd name="T1" fmla="*/ 702 h 702"/>
              <a:gd name="T2" fmla="*/ 0 w 104"/>
              <a:gd name="T3" fmla="*/ 546 h 702"/>
              <a:gd name="T4" fmla="*/ 0 w 104"/>
              <a:gd name="T5" fmla="*/ 0 h 702"/>
              <a:gd name="T6" fmla="*/ 104 w 104"/>
              <a:gd name="T7" fmla="*/ 0 h 702"/>
              <a:gd name="T8" fmla="*/ 104 w 104"/>
              <a:gd name="T9" fmla="*/ 546 h 702"/>
              <a:gd name="T10" fmla="*/ 52 w 104"/>
              <a:gd name="T11" fmla="*/ 702 h 702"/>
              <a:gd name="T12" fmla="*/ 14 w 104"/>
              <a:gd name="T13" fmla="*/ 544 h 702"/>
              <a:gd name="T14" fmla="*/ 52 w 104"/>
              <a:gd name="T15" fmla="*/ 658 h 702"/>
              <a:gd name="T16" fmla="*/ 90 w 104"/>
              <a:gd name="T17" fmla="*/ 544 h 702"/>
              <a:gd name="T18" fmla="*/ 90 w 104"/>
              <a:gd name="T19" fmla="*/ 14 h 702"/>
              <a:gd name="T20" fmla="*/ 14 w 104"/>
              <a:gd name="T21" fmla="*/ 14 h 702"/>
              <a:gd name="T22" fmla="*/ 14 w 104"/>
              <a:gd name="T23" fmla="*/ 54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702">
                <a:moveTo>
                  <a:pt x="52" y="702"/>
                </a:moveTo>
                <a:lnTo>
                  <a:pt x="0" y="546"/>
                </a:lnTo>
                <a:lnTo>
                  <a:pt x="0" y="0"/>
                </a:lnTo>
                <a:lnTo>
                  <a:pt x="104" y="0"/>
                </a:lnTo>
                <a:lnTo>
                  <a:pt x="104" y="546"/>
                </a:lnTo>
                <a:lnTo>
                  <a:pt x="52" y="702"/>
                </a:lnTo>
                <a:close/>
                <a:moveTo>
                  <a:pt x="14" y="544"/>
                </a:moveTo>
                <a:lnTo>
                  <a:pt x="52" y="658"/>
                </a:lnTo>
                <a:lnTo>
                  <a:pt x="90" y="544"/>
                </a:lnTo>
                <a:lnTo>
                  <a:pt x="90" y="14"/>
                </a:lnTo>
                <a:lnTo>
                  <a:pt x="14" y="14"/>
                </a:lnTo>
                <a:lnTo>
                  <a:pt x="1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íşlîḑê">
            <a:extLst>
              <a:ext uri="{FF2B5EF4-FFF2-40B4-BE49-F238E27FC236}">
                <a16:creationId xmlns:a16="http://schemas.microsoft.com/office/drawing/2014/main" id="{0FDDC3CB-B496-4AC8-A1AA-AEF7F75FB735}"/>
              </a:ext>
            </a:extLst>
          </p:cNvPr>
          <p:cNvSpPr>
            <a:spLocks/>
          </p:cNvSpPr>
          <p:nvPr/>
        </p:nvSpPr>
        <p:spPr bwMode="auto">
          <a:xfrm>
            <a:off x="2354389" y="2091496"/>
            <a:ext cx="429119" cy="2355384"/>
          </a:xfrm>
          <a:prstGeom prst="rect">
            <a:avLst/>
          </a:prstGeom>
          <a:solidFill>
            <a:srgbClr val="FBD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íṥḷiḍè">
            <a:extLst>
              <a:ext uri="{FF2B5EF4-FFF2-40B4-BE49-F238E27FC236}">
                <a16:creationId xmlns:a16="http://schemas.microsoft.com/office/drawing/2014/main" id="{362B8FD8-3E1E-417C-98BC-E9B89CF60E9C}"/>
              </a:ext>
            </a:extLst>
          </p:cNvPr>
          <p:cNvSpPr>
            <a:spLocks/>
          </p:cNvSpPr>
          <p:nvPr/>
        </p:nvSpPr>
        <p:spPr bwMode="auto">
          <a:xfrm>
            <a:off x="2321015" y="1843561"/>
            <a:ext cx="495871" cy="3347125"/>
          </a:xfrm>
          <a:custGeom>
            <a:avLst/>
            <a:gdLst>
              <a:gd name="T0" fmla="*/ 52 w 104"/>
              <a:gd name="T1" fmla="*/ 702 h 702"/>
              <a:gd name="T2" fmla="*/ 0 w 104"/>
              <a:gd name="T3" fmla="*/ 546 h 702"/>
              <a:gd name="T4" fmla="*/ 0 w 104"/>
              <a:gd name="T5" fmla="*/ 0 h 702"/>
              <a:gd name="T6" fmla="*/ 104 w 104"/>
              <a:gd name="T7" fmla="*/ 0 h 702"/>
              <a:gd name="T8" fmla="*/ 104 w 104"/>
              <a:gd name="T9" fmla="*/ 546 h 702"/>
              <a:gd name="T10" fmla="*/ 52 w 104"/>
              <a:gd name="T11" fmla="*/ 702 h 702"/>
              <a:gd name="T12" fmla="*/ 14 w 104"/>
              <a:gd name="T13" fmla="*/ 544 h 702"/>
              <a:gd name="T14" fmla="*/ 52 w 104"/>
              <a:gd name="T15" fmla="*/ 658 h 702"/>
              <a:gd name="T16" fmla="*/ 90 w 104"/>
              <a:gd name="T17" fmla="*/ 544 h 702"/>
              <a:gd name="T18" fmla="*/ 90 w 104"/>
              <a:gd name="T19" fmla="*/ 14 h 702"/>
              <a:gd name="T20" fmla="*/ 14 w 104"/>
              <a:gd name="T21" fmla="*/ 14 h 702"/>
              <a:gd name="T22" fmla="*/ 14 w 104"/>
              <a:gd name="T23" fmla="*/ 54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702">
                <a:moveTo>
                  <a:pt x="52" y="702"/>
                </a:moveTo>
                <a:lnTo>
                  <a:pt x="0" y="546"/>
                </a:lnTo>
                <a:lnTo>
                  <a:pt x="0" y="0"/>
                </a:lnTo>
                <a:lnTo>
                  <a:pt x="104" y="0"/>
                </a:lnTo>
                <a:lnTo>
                  <a:pt x="104" y="546"/>
                </a:lnTo>
                <a:lnTo>
                  <a:pt x="52" y="702"/>
                </a:lnTo>
                <a:close/>
                <a:moveTo>
                  <a:pt x="14" y="544"/>
                </a:moveTo>
                <a:lnTo>
                  <a:pt x="52" y="658"/>
                </a:lnTo>
                <a:lnTo>
                  <a:pt x="90" y="544"/>
                </a:lnTo>
                <a:lnTo>
                  <a:pt x="90" y="14"/>
                </a:lnTo>
                <a:lnTo>
                  <a:pt x="14" y="14"/>
                </a:lnTo>
                <a:lnTo>
                  <a:pt x="1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ïS1ïďê">
            <a:extLst>
              <a:ext uri="{FF2B5EF4-FFF2-40B4-BE49-F238E27FC236}">
                <a16:creationId xmlns:a16="http://schemas.microsoft.com/office/drawing/2014/main" id="{9C3567B1-0FB6-44EE-B744-B946C48AC889}"/>
              </a:ext>
            </a:extLst>
          </p:cNvPr>
          <p:cNvSpPr>
            <a:spLocks/>
          </p:cNvSpPr>
          <p:nvPr/>
        </p:nvSpPr>
        <p:spPr bwMode="auto">
          <a:xfrm>
            <a:off x="2354389" y="4413503"/>
            <a:ext cx="429119" cy="6675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iŝliḓê">
            <a:extLst>
              <a:ext uri="{FF2B5EF4-FFF2-40B4-BE49-F238E27FC236}">
                <a16:creationId xmlns:a16="http://schemas.microsoft.com/office/drawing/2014/main" id="{041EE46C-8624-4507-ACFB-FC46929AD331}"/>
              </a:ext>
            </a:extLst>
          </p:cNvPr>
          <p:cNvSpPr>
            <a:spLocks/>
          </p:cNvSpPr>
          <p:nvPr/>
        </p:nvSpPr>
        <p:spPr bwMode="auto">
          <a:xfrm>
            <a:off x="2497429" y="4842621"/>
            <a:ext cx="143040" cy="6675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iSḷiḍè">
            <a:extLst>
              <a:ext uri="{FF2B5EF4-FFF2-40B4-BE49-F238E27FC236}">
                <a16:creationId xmlns:a16="http://schemas.microsoft.com/office/drawing/2014/main" id="{7B494EAD-F61E-4397-8D94-0D6A10AD8DD5}"/>
              </a:ext>
            </a:extLst>
          </p:cNvPr>
          <p:cNvSpPr>
            <a:spLocks/>
          </p:cNvSpPr>
          <p:nvPr/>
        </p:nvSpPr>
        <p:spPr bwMode="auto">
          <a:xfrm>
            <a:off x="2535573" y="2091496"/>
            <a:ext cx="66752" cy="235538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3" name="íşḷîḑe">
            <a:extLst>
              <a:ext uri="{FF2B5EF4-FFF2-40B4-BE49-F238E27FC236}">
                <a16:creationId xmlns:a16="http://schemas.microsoft.com/office/drawing/2014/main" id="{C9E90EE9-01B2-4DFB-9205-9212AE96FCD3}"/>
              </a:ext>
            </a:extLst>
          </p:cNvPr>
          <p:cNvSpPr>
            <a:spLocks/>
          </p:cNvSpPr>
          <p:nvPr/>
        </p:nvSpPr>
        <p:spPr bwMode="auto">
          <a:xfrm>
            <a:off x="1462777" y="4451646"/>
            <a:ext cx="2212347" cy="1106172"/>
          </a:xfrm>
          <a:custGeom>
            <a:avLst/>
            <a:gdLst>
              <a:gd name="T0" fmla="*/ 330 w 660"/>
              <a:gd name="T1" fmla="*/ 330 h 330"/>
              <a:gd name="T2" fmla="*/ 0 w 660"/>
              <a:gd name="T3" fmla="*/ 0 h 330"/>
              <a:gd name="T4" fmla="*/ 20 w 660"/>
              <a:gd name="T5" fmla="*/ 0 h 330"/>
              <a:gd name="T6" fmla="*/ 330 w 660"/>
              <a:gd name="T7" fmla="*/ 310 h 330"/>
              <a:gd name="T8" fmla="*/ 640 w 660"/>
              <a:gd name="T9" fmla="*/ 0 h 330"/>
              <a:gd name="T10" fmla="*/ 660 w 660"/>
              <a:gd name="T11" fmla="*/ 0 h 330"/>
              <a:gd name="T12" fmla="*/ 330 w 660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0" h="330">
                <a:moveTo>
                  <a:pt x="330" y="330"/>
                </a:moveTo>
                <a:cubicBezTo>
                  <a:pt x="148" y="330"/>
                  <a:pt x="0" y="182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171"/>
                  <a:pt x="159" y="310"/>
                  <a:pt x="330" y="310"/>
                </a:cubicBezTo>
                <a:cubicBezTo>
                  <a:pt x="501" y="310"/>
                  <a:pt x="640" y="171"/>
                  <a:pt x="64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182"/>
                  <a:pt x="512" y="330"/>
                  <a:pt x="330" y="3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iṡḷiďe">
            <a:extLst>
              <a:ext uri="{FF2B5EF4-FFF2-40B4-BE49-F238E27FC236}">
                <a16:creationId xmlns:a16="http://schemas.microsoft.com/office/drawing/2014/main" id="{E056F196-E675-4176-97ED-D988AC6B8EDD}"/>
              </a:ext>
            </a:extLst>
          </p:cNvPr>
          <p:cNvSpPr>
            <a:spLocks/>
          </p:cNvSpPr>
          <p:nvPr/>
        </p:nvSpPr>
        <p:spPr bwMode="auto">
          <a:xfrm>
            <a:off x="2321015" y="1629000"/>
            <a:ext cx="495871" cy="247935"/>
          </a:xfrm>
          <a:custGeom>
            <a:avLst/>
            <a:gdLst>
              <a:gd name="T0" fmla="*/ 148 w 148"/>
              <a:gd name="T1" fmla="*/ 74 h 74"/>
              <a:gd name="T2" fmla="*/ 128 w 148"/>
              <a:gd name="T3" fmla="*/ 74 h 74"/>
              <a:gd name="T4" fmla="*/ 74 w 148"/>
              <a:gd name="T5" fmla="*/ 20 h 74"/>
              <a:gd name="T6" fmla="*/ 20 w 148"/>
              <a:gd name="T7" fmla="*/ 74 h 74"/>
              <a:gd name="T8" fmla="*/ 0 w 148"/>
              <a:gd name="T9" fmla="*/ 74 h 74"/>
              <a:gd name="T10" fmla="*/ 74 w 148"/>
              <a:gd name="T11" fmla="*/ 0 h 74"/>
              <a:gd name="T12" fmla="*/ 148 w 148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74">
                <a:moveTo>
                  <a:pt x="148" y="74"/>
                </a:moveTo>
                <a:cubicBezTo>
                  <a:pt x="128" y="74"/>
                  <a:pt x="128" y="74"/>
                  <a:pt x="128" y="74"/>
                </a:cubicBezTo>
                <a:cubicBezTo>
                  <a:pt x="128" y="44"/>
                  <a:pt x="104" y="20"/>
                  <a:pt x="74" y="20"/>
                </a:cubicBezTo>
                <a:cubicBezTo>
                  <a:pt x="44" y="20"/>
                  <a:pt x="20" y="44"/>
                  <a:pt x="2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115" y="0"/>
                  <a:pt x="148" y="33"/>
                  <a:pt x="148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ïŝḻïḍé">
            <a:extLst>
              <a:ext uri="{FF2B5EF4-FFF2-40B4-BE49-F238E27FC236}">
                <a16:creationId xmlns:a16="http://schemas.microsoft.com/office/drawing/2014/main" id="{8CBC55F7-B193-4CE3-AE71-1F9ED9969821}"/>
              </a:ext>
            </a:extLst>
          </p:cNvPr>
          <p:cNvSpPr>
            <a:spLocks/>
          </p:cNvSpPr>
          <p:nvPr/>
        </p:nvSpPr>
        <p:spPr bwMode="auto">
          <a:xfrm>
            <a:off x="2354389" y="2058119"/>
            <a:ext cx="429119" cy="6675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íş1îḋe">
            <a:extLst>
              <a:ext uri="{FF2B5EF4-FFF2-40B4-BE49-F238E27FC236}">
                <a16:creationId xmlns:a16="http://schemas.microsoft.com/office/drawing/2014/main" id="{24C540CB-F194-49C7-A447-77D18956FD5F}"/>
              </a:ext>
            </a:extLst>
          </p:cNvPr>
          <p:cNvSpPr>
            <a:spLocks/>
          </p:cNvSpPr>
          <p:nvPr/>
        </p:nvSpPr>
        <p:spPr bwMode="auto">
          <a:xfrm>
            <a:off x="1415097" y="4370592"/>
            <a:ext cx="162112" cy="1621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íṡlíḍé">
            <a:extLst>
              <a:ext uri="{FF2B5EF4-FFF2-40B4-BE49-F238E27FC236}">
                <a16:creationId xmlns:a16="http://schemas.microsoft.com/office/drawing/2014/main" id="{103E0361-F4CA-47A1-A277-68EEE07AE557}"/>
              </a:ext>
            </a:extLst>
          </p:cNvPr>
          <p:cNvSpPr>
            <a:spLocks/>
          </p:cNvSpPr>
          <p:nvPr/>
        </p:nvSpPr>
        <p:spPr bwMode="auto">
          <a:xfrm>
            <a:off x="1405561" y="4365823"/>
            <a:ext cx="176417" cy="171647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ïś1íḑè">
            <a:extLst>
              <a:ext uri="{FF2B5EF4-FFF2-40B4-BE49-F238E27FC236}">
                <a16:creationId xmlns:a16="http://schemas.microsoft.com/office/drawing/2014/main" id="{9CB1D6A3-D958-4FD3-998F-4F3FFEB7DB99}"/>
              </a:ext>
            </a:extLst>
          </p:cNvPr>
          <p:cNvSpPr>
            <a:spLocks/>
          </p:cNvSpPr>
          <p:nvPr/>
        </p:nvSpPr>
        <p:spPr bwMode="auto">
          <a:xfrm>
            <a:off x="1200536" y="5443387"/>
            <a:ext cx="162112" cy="1621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$ľïďé">
            <a:extLst>
              <a:ext uri="{FF2B5EF4-FFF2-40B4-BE49-F238E27FC236}">
                <a16:creationId xmlns:a16="http://schemas.microsoft.com/office/drawing/2014/main" id="{94764618-0C51-4B08-A051-CFAE06514B1A}"/>
              </a:ext>
            </a:extLst>
          </p:cNvPr>
          <p:cNvSpPr>
            <a:spLocks/>
          </p:cNvSpPr>
          <p:nvPr/>
        </p:nvSpPr>
        <p:spPr bwMode="auto">
          <a:xfrm>
            <a:off x="1191000" y="5438621"/>
            <a:ext cx="176417" cy="171647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iSḷidê">
            <a:extLst>
              <a:ext uri="{FF2B5EF4-FFF2-40B4-BE49-F238E27FC236}">
                <a16:creationId xmlns:a16="http://schemas.microsoft.com/office/drawing/2014/main" id="{4236FEA1-2C45-4BF7-92C3-10CF1431D34A}"/>
              </a:ext>
            </a:extLst>
          </p:cNvPr>
          <p:cNvSpPr>
            <a:spLocks/>
          </p:cNvSpPr>
          <p:nvPr/>
        </p:nvSpPr>
        <p:spPr bwMode="auto">
          <a:xfrm>
            <a:off x="3775250" y="5443387"/>
            <a:ext cx="162112" cy="1621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ï$ļiḓé">
            <a:extLst>
              <a:ext uri="{FF2B5EF4-FFF2-40B4-BE49-F238E27FC236}">
                <a16:creationId xmlns:a16="http://schemas.microsoft.com/office/drawing/2014/main" id="{79A29093-D179-49AA-B6A8-4ABB960EA55B}"/>
              </a:ext>
            </a:extLst>
          </p:cNvPr>
          <p:cNvSpPr>
            <a:spLocks/>
          </p:cNvSpPr>
          <p:nvPr/>
        </p:nvSpPr>
        <p:spPr bwMode="auto">
          <a:xfrm>
            <a:off x="3770484" y="5438621"/>
            <a:ext cx="176417" cy="171647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íṣḷîḋè">
            <a:extLst>
              <a:ext uri="{FF2B5EF4-FFF2-40B4-BE49-F238E27FC236}">
                <a16:creationId xmlns:a16="http://schemas.microsoft.com/office/drawing/2014/main" id="{F037158E-9B88-424C-8A09-AA6FF9F9611D}"/>
              </a:ext>
            </a:extLst>
          </p:cNvPr>
          <p:cNvSpPr>
            <a:spLocks/>
          </p:cNvSpPr>
          <p:nvPr/>
        </p:nvSpPr>
        <p:spPr bwMode="auto">
          <a:xfrm>
            <a:off x="3560692" y="4370592"/>
            <a:ext cx="162112" cy="1621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ïŝḻidé">
            <a:extLst>
              <a:ext uri="{FF2B5EF4-FFF2-40B4-BE49-F238E27FC236}">
                <a16:creationId xmlns:a16="http://schemas.microsoft.com/office/drawing/2014/main" id="{92A7E794-6077-4D3E-980B-6484E2A5C7B0}"/>
              </a:ext>
            </a:extLst>
          </p:cNvPr>
          <p:cNvSpPr>
            <a:spLocks/>
          </p:cNvSpPr>
          <p:nvPr/>
        </p:nvSpPr>
        <p:spPr bwMode="auto">
          <a:xfrm>
            <a:off x="3555923" y="4365823"/>
            <a:ext cx="176417" cy="171647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iṣ1îḋe">
            <a:extLst>
              <a:ext uri="{FF2B5EF4-FFF2-40B4-BE49-F238E27FC236}">
                <a16:creationId xmlns:a16="http://schemas.microsoft.com/office/drawing/2014/main" id="{DA3C5BAA-4C83-4C7A-B04E-AE1B7731126B}"/>
              </a:ext>
            </a:extLst>
          </p:cNvPr>
          <p:cNvSpPr>
            <a:spLocks/>
          </p:cNvSpPr>
          <p:nvPr/>
        </p:nvSpPr>
        <p:spPr bwMode="auto">
          <a:xfrm>
            <a:off x="1281593" y="5491067"/>
            <a:ext cx="2574714" cy="6675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íṩ1íḑe">
            <a:extLst>
              <a:ext uri="{FF2B5EF4-FFF2-40B4-BE49-F238E27FC236}">
                <a16:creationId xmlns:a16="http://schemas.microsoft.com/office/drawing/2014/main" id="{DB6D8F45-82DB-4D86-866D-F7170B9ED274}"/>
              </a:ext>
            </a:extLst>
          </p:cNvPr>
          <p:cNvSpPr>
            <a:spLocks/>
          </p:cNvSpPr>
          <p:nvPr/>
        </p:nvSpPr>
        <p:spPr bwMode="auto">
          <a:xfrm>
            <a:off x="2487893" y="5443387"/>
            <a:ext cx="162112" cy="1621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íślíḍè">
            <a:extLst>
              <a:ext uri="{FF2B5EF4-FFF2-40B4-BE49-F238E27FC236}">
                <a16:creationId xmlns:a16="http://schemas.microsoft.com/office/drawing/2014/main" id="{4897B545-0452-4F62-BB09-4FE70D5D95FF}"/>
              </a:ext>
            </a:extLst>
          </p:cNvPr>
          <p:cNvSpPr>
            <a:spLocks/>
          </p:cNvSpPr>
          <p:nvPr/>
        </p:nvSpPr>
        <p:spPr bwMode="auto">
          <a:xfrm>
            <a:off x="2483127" y="5438621"/>
            <a:ext cx="171648" cy="171647"/>
          </a:xfrm>
          <a:custGeom>
            <a:avLst/>
            <a:gdLst>
              <a:gd name="T0" fmla="*/ 36 w 36"/>
              <a:gd name="T1" fmla="*/ 36 h 36"/>
              <a:gd name="T2" fmla="*/ 0 w 36"/>
              <a:gd name="T3" fmla="*/ 36 h 36"/>
              <a:gd name="T4" fmla="*/ 0 w 36"/>
              <a:gd name="T5" fmla="*/ 0 h 36"/>
              <a:gd name="T6" fmla="*/ 36 w 36"/>
              <a:gd name="T7" fmla="*/ 0 h 36"/>
              <a:gd name="T8" fmla="*/ 36 w 36"/>
              <a:gd name="T9" fmla="*/ 36 h 36"/>
              <a:gd name="T10" fmla="*/ 3 w 36"/>
              <a:gd name="T11" fmla="*/ 33 h 36"/>
              <a:gd name="T12" fmla="*/ 33 w 36"/>
              <a:gd name="T13" fmla="*/ 33 h 36"/>
              <a:gd name="T14" fmla="*/ 33 w 36"/>
              <a:gd name="T15" fmla="*/ 3 h 36"/>
              <a:gd name="T16" fmla="*/ 3 w 36"/>
              <a:gd name="T17" fmla="*/ 3 h 36"/>
              <a:gd name="T18" fmla="*/ 3 w 36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0" y="36"/>
                </a:lnTo>
                <a:lnTo>
                  <a:pt x="0" y="0"/>
                </a:lnTo>
                <a:lnTo>
                  <a:pt x="36" y="0"/>
                </a:lnTo>
                <a:lnTo>
                  <a:pt x="36" y="36"/>
                </a:lnTo>
                <a:close/>
                <a:moveTo>
                  <a:pt x="3" y="33"/>
                </a:moveTo>
                <a:lnTo>
                  <a:pt x="33" y="33"/>
                </a:lnTo>
                <a:lnTo>
                  <a:pt x="33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ïšļîďe">
            <a:extLst>
              <a:ext uri="{FF2B5EF4-FFF2-40B4-BE49-F238E27FC236}">
                <a16:creationId xmlns:a16="http://schemas.microsoft.com/office/drawing/2014/main" id="{A8BB56E2-8695-4D6B-894A-FFE2DE3104A5}"/>
              </a:ext>
            </a:extLst>
          </p:cNvPr>
          <p:cNvSpPr txBox="1"/>
          <p:nvPr/>
        </p:nvSpPr>
        <p:spPr>
          <a:xfrm>
            <a:off x="4925999" y="1130841"/>
            <a:ext cx="6594489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îşḻide">
            <a:extLst>
              <a:ext uri="{FF2B5EF4-FFF2-40B4-BE49-F238E27FC236}">
                <a16:creationId xmlns:a16="http://schemas.microsoft.com/office/drawing/2014/main" id="{2CD1FBC1-2CC3-428C-BB1D-264B2E6BAB40}"/>
              </a:ext>
            </a:extLst>
          </p:cNvPr>
          <p:cNvSpPr>
            <a:spLocks noChangeAspect="1"/>
          </p:cNvSpPr>
          <p:nvPr/>
        </p:nvSpPr>
        <p:spPr bwMode="auto">
          <a:xfrm>
            <a:off x="5270609" y="2915565"/>
            <a:ext cx="609685" cy="437524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îšḻidè">
            <a:extLst>
              <a:ext uri="{FF2B5EF4-FFF2-40B4-BE49-F238E27FC236}">
                <a16:creationId xmlns:a16="http://schemas.microsoft.com/office/drawing/2014/main" id="{98AAE39F-8714-4893-8945-3B8F2682A8BF}"/>
              </a:ext>
            </a:extLst>
          </p:cNvPr>
          <p:cNvSpPr txBox="1"/>
          <p:nvPr/>
        </p:nvSpPr>
        <p:spPr>
          <a:xfrm>
            <a:off x="4694099" y="35103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zh-CN" altLang="en-US" sz="1400" dirty="0"/>
              <a:t>标题文本预设</a:t>
            </a:r>
          </a:p>
        </p:txBody>
      </p:sp>
      <p:sp>
        <p:nvSpPr>
          <p:cNvPr id="21" name="ïṡ1íḓe">
            <a:extLst>
              <a:ext uri="{FF2B5EF4-FFF2-40B4-BE49-F238E27FC236}">
                <a16:creationId xmlns:a16="http://schemas.microsoft.com/office/drawing/2014/main" id="{BDA8C8AD-08F1-4C9C-AB18-D971C2F7E89A}"/>
              </a:ext>
            </a:extLst>
          </p:cNvPr>
          <p:cNvSpPr>
            <a:spLocks noChangeAspect="1"/>
          </p:cNvSpPr>
          <p:nvPr/>
        </p:nvSpPr>
        <p:spPr bwMode="auto">
          <a:xfrm>
            <a:off x="7058891" y="2887585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íş1îḋê">
            <a:extLst>
              <a:ext uri="{FF2B5EF4-FFF2-40B4-BE49-F238E27FC236}">
                <a16:creationId xmlns:a16="http://schemas.microsoft.com/office/drawing/2014/main" id="{F4B5C576-FE87-4FD4-BC0A-35A5C78A5E60}"/>
              </a:ext>
            </a:extLst>
          </p:cNvPr>
          <p:cNvSpPr txBox="1"/>
          <p:nvPr/>
        </p:nvSpPr>
        <p:spPr>
          <a:xfrm>
            <a:off x="6482381" y="35103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25K</a:t>
            </a:r>
          </a:p>
          <a:p>
            <a:pPr algn="ctr"/>
            <a:r>
              <a:rPr lang="zh-CN" altLang="en-US" sz="1400" dirty="0"/>
              <a:t>标题文本预设</a:t>
            </a:r>
          </a:p>
        </p:txBody>
      </p:sp>
      <p:sp>
        <p:nvSpPr>
          <p:cNvPr id="19" name="iṥlîḋe" title="DD0IYHNI901dCsq">
            <a:extLst>
              <a:ext uri="{FF2B5EF4-FFF2-40B4-BE49-F238E27FC236}">
                <a16:creationId xmlns:a16="http://schemas.microsoft.com/office/drawing/2014/main" id="{B51DDEA1-73A3-4C37-8A70-6647C576DF2C}"/>
              </a:ext>
            </a:extLst>
          </p:cNvPr>
          <p:cNvSpPr>
            <a:spLocks noChangeAspect="1"/>
          </p:cNvSpPr>
          <p:nvPr/>
        </p:nvSpPr>
        <p:spPr bwMode="auto">
          <a:xfrm>
            <a:off x="8847174" y="2844000"/>
            <a:ext cx="609684" cy="580651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0" name="iṥḷiḓe">
            <a:extLst>
              <a:ext uri="{FF2B5EF4-FFF2-40B4-BE49-F238E27FC236}">
                <a16:creationId xmlns:a16="http://schemas.microsoft.com/office/drawing/2014/main" id="{CE5A3534-9BAA-45A7-B267-386A7609875A}"/>
              </a:ext>
            </a:extLst>
          </p:cNvPr>
          <p:cNvSpPr txBox="1"/>
          <p:nvPr/>
        </p:nvSpPr>
        <p:spPr>
          <a:xfrm>
            <a:off x="8270664" y="3510376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40K</a:t>
            </a:r>
          </a:p>
          <a:p>
            <a:pPr algn="ctr"/>
            <a:r>
              <a:rPr lang="zh-CN" altLang="en-US" sz="1400" dirty="0"/>
              <a:t>标题文本预设</a:t>
            </a:r>
          </a:p>
        </p:txBody>
      </p:sp>
      <p:sp>
        <p:nvSpPr>
          <p:cNvPr id="17" name="i$lïḓé" title="DD0IYHNI901dCsq">
            <a:extLst>
              <a:ext uri="{FF2B5EF4-FFF2-40B4-BE49-F238E27FC236}">
                <a16:creationId xmlns:a16="http://schemas.microsoft.com/office/drawing/2014/main" id="{964BDCDC-6CFC-44DE-BBD6-CEC363913173}"/>
              </a:ext>
            </a:extLst>
          </p:cNvPr>
          <p:cNvSpPr>
            <a:spLocks noChangeAspect="1"/>
          </p:cNvSpPr>
          <p:nvPr/>
        </p:nvSpPr>
        <p:spPr bwMode="auto">
          <a:xfrm>
            <a:off x="10635457" y="2872612"/>
            <a:ext cx="609684" cy="466202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8" name="iṡlïḍe">
            <a:extLst>
              <a:ext uri="{FF2B5EF4-FFF2-40B4-BE49-F238E27FC236}">
                <a16:creationId xmlns:a16="http://schemas.microsoft.com/office/drawing/2014/main" id="{8677618E-A6E0-427D-A6CC-AC244084013C}"/>
              </a:ext>
            </a:extLst>
          </p:cNvPr>
          <p:cNvSpPr txBox="1"/>
          <p:nvPr/>
        </p:nvSpPr>
        <p:spPr>
          <a:xfrm>
            <a:off x="10058947" y="3481764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10K</a:t>
            </a:r>
          </a:p>
          <a:p>
            <a:pPr algn="ctr"/>
            <a:r>
              <a:rPr lang="zh-CN" altLang="en-US" sz="1400" dirty="0"/>
              <a:t>标题文本预设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165B50-7DF1-4A1C-BABC-409A921916B7}"/>
              </a:ext>
            </a:extLst>
          </p:cNvPr>
          <p:cNvCxnSpPr>
            <a:cxnSpLocks/>
          </p:cNvCxnSpPr>
          <p:nvPr/>
        </p:nvCxnSpPr>
        <p:spPr>
          <a:xfrm>
            <a:off x="4997914" y="2609412"/>
            <a:ext cx="6522574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ṩ1ídê">
            <a:extLst>
              <a:ext uri="{FF2B5EF4-FFF2-40B4-BE49-F238E27FC236}">
                <a16:creationId xmlns:a16="http://schemas.microsoft.com/office/drawing/2014/main" id="{755EBF80-B8C8-4108-B04E-DD8D42CB767D}"/>
              </a:ext>
            </a:extLst>
          </p:cNvPr>
          <p:cNvSpPr txBox="1"/>
          <p:nvPr/>
        </p:nvSpPr>
        <p:spPr>
          <a:xfrm>
            <a:off x="4925999" y="5130749"/>
            <a:ext cx="6594489" cy="10178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键多选）；</a:t>
            </a: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16" name="ï$ḷidé">
            <a:extLst>
              <a:ext uri="{FF2B5EF4-FFF2-40B4-BE49-F238E27FC236}">
                <a16:creationId xmlns:a16="http://schemas.microsoft.com/office/drawing/2014/main" id="{76EF018B-5CF0-454C-B98D-788A3724E103}"/>
              </a:ext>
            </a:extLst>
          </p:cNvPr>
          <p:cNvSpPr txBox="1"/>
          <p:nvPr/>
        </p:nvSpPr>
        <p:spPr>
          <a:xfrm>
            <a:off x="4925999" y="4735142"/>
            <a:ext cx="6594489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zh-CN" altLang="en-US" b="1" dirty="0"/>
              <a:t>替换图示中的图标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6D1DD30-8F28-43BF-937E-DEF04460305D}"/>
              </a:ext>
            </a:extLst>
          </p:cNvPr>
          <p:cNvCxnSpPr>
            <a:cxnSpLocks/>
          </p:cNvCxnSpPr>
          <p:nvPr/>
        </p:nvCxnSpPr>
        <p:spPr>
          <a:xfrm>
            <a:off x="4997914" y="4413503"/>
            <a:ext cx="6522574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6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42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0" name="ïṥlíḋè"/>
          <p:cNvSpPr>
            <a:spLocks/>
          </p:cNvSpPr>
          <p:nvPr/>
        </p:nvSpPr>
        <p:spPr bwMode="auto">
          <a:xfrm>
            <a:off x="6096000" y="1556792"/>
            <a:ext cx="3699313" cy="4264554"/>
          </a:xfrm>
          <a:custGeom>
            <a:avLst/>
            <a:gdLst>
              <a:gd name="T0" fmla="*/ 317 w 351"/>
              <a:gd name="T1" fmla="*/ 153 h 405"/>
              <a:gd name="T2" fmla="*/ 237 w 351"/>
              <a:gd name="T3" fmla="*/ 377 h 405"/>
              <a:gd name="T4" fmla="*/ 34 w 351"/>
              <a:gd name="T5" fmla="*/ 252 h 405"/>
              <a:gd name="T6" fmla="*/ 114 w 351"/>
              <a:gd name="T7" fmla="*/ 28 h 405"/>
              <a:gd name="T8" fmla="*/ 317 w 351"/>
              <a:gd name="T9" fmla="*/ 15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405">
                <a:moveTo>
                  <a:pt x="317" y="153"/>
                </a:moveTo>
                <a:cubicBezTo>
                  <a:pt x="351" y="250"/>
                  <a:pt x="315" y="350"/>
                  <a:pt x="237" y="377"/>
                </a:cubicBezTo>
                <a:cubicBezTo>
                  <a:pt x="158" y="405"/>
                  <a:pt x="68" y="349"/>
                  <a:pt x="34" y="252"/>
                </a:cubicBezTo>
                <a:cubicBezTo>
                  <a:pt x="0" y="155"/>
                  <a:pt x="36" y="55"/>
                  <a:pt x="114" y="28"/>
                </a:cubicBezTo>
                <a:cubicBezTo>
                  <a:pt x="193" y="0"/>
                  <a:pt x="283" y="56"/>
                  <a:pt x="317" y="15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$ľíḓè"/>
          <p:cNvSpPr>
            <a:spLocks/>
          </p:cNvSpPr>
          <p:nvPr/>
        </p:nvSpPr>
        <p:spPr bwMode="auto">
          <a:xfrm>
            <a:off x="6464419" y="1556792"/>
            <a:ext cx="3340988" cy="4092963"/>
          </a:xfrm>
          <a:custGeom>
            <a:avLst/>
            <a:gdLst>
              <a:gd name="T0" fmla="*/ 284 w 317"/>
              <a:gd name="T1" fmla="*/ 150 h 389"/>
              <a:gd name="T2" fmla="*/ 218 w 317"/>
              <a:gd name="T3" fmla="*/ 364 h 389"/>
              <a:gd name="T4" fmla="*/ 33 w 317"/>
              <a:gd name="T5" fmla="*/ 238 h 389"/>
              <a:gd name="T6" fmla="*/ 99 w 317"/>
              <a:gd name="T7" fmla="*/ 24 h 389"/>
              <a:gd name="T8" fmla="*/ 284 w 317"/>
              <a:gd name="T9" fmla="*/ 15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389">
                <a:moveTo>
                  <a:pt x="284" y="150"/>
                </a:moveTo>
                <a:cubicBezTo>
                  <a:pt x="317" y="244"/>
                  <a:pt x="287" y="340"/>
                  <a:pt x="218" y="364"/>
                </a:cubicBezTo>
                <a:cubicBezTo>
                  <a:pt x="149" y="389"/>
                  <a:pt x="66" y="332"/>
                  <a:pt x="33" y="238"/>
                </a:cubicBezTo>
                <a:cubicBezTo>
                  <a:pt x="0" y="144"/>
                  <a:pt x="30" y="48"/>
                  <a:pt x="99" y="24"/>
                </a:cubicBezTo>
                <a:cubicBezTo>
                  <a:pt x="168" y="0"/>
                  <a:pt x="251" y="56"/>
                  <a:pt x="284" y="1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ṩľïḍè"/>
          <p:cNvSpPr>
            <a:spLocks/>
          </p:cNvSpPr>
          <p:nvPr/>
        </p:nvSpPr>
        <p:spPr bwMode="auto">
          <a:xfrm>
            <a:off x="6600680" y="1713241"/>
            <a:ext cx="3078554" cy="3769967"/>
          </a:xfrm>
          <a:custGeom>
            <a:avLst/>
            <a:gdLst>
              <a:gd name="T0" fmla="*/ 261 w 292"/>
              <a:gd name="T1" fmla="*/ 139 h 358"/>
              <a:gd name="T2" fmla="*/ 200 w 292"/>
              <a:gd name="T3" fmla="*/ 336 h 358"/>
              <a:gd name="T4" fmla="*/ 30 w 292"/>
              <a:gd name="T5" fmla="*/ 220 h 358"/>
              <a:gd name="T6" fmla="*/ 91 w 292"/>
              <a:gd name="T7" fmla="*/ 22 h 358"/>
              <a:gd name="T8" fmla="*/ 261 w 292"/>
              <a:gd name="T9" fmla="*/ 13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358">
                <a:moveTo>
                  <a:pt x="261" y="139"/>
                </a:moveTo>
                <a:cubicBezTo>
                  <a:pt x="292" y="225"/>
                  <a:pt x="264" y="314"/>
                  <a:pt x="200" y="336"/>
                </a:cubicBezTo>
                <a:cubicBezTo>
                  <a:pt x="137" y="358"/>
                  <a:pt x="60" y="306"/>
                  <a:pt x="30" y="220"/>
                </a:cubicBezTo>
                <a:cubicBezTo>
                  <a:pt x="0" y="133"/>
                  <a:pt x="27" y="44"/>
                  <a:pt x="91" y="22"/>
                </a:cubicBezTo>
                <a:cubicBezTo>
                  <a:pt x="155" y="0"/>
                  <a:pt x="231" y="52"/>
                  <a:pt x="261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ślîḓè"/>
          <p:cNvSpPr>
            <a:spLocks/>
          </p:cNvSpPr>
          <p:nvPr/>
        </p:nvSpPr>
        <p:spPr bwMode="auto">
          <a:xfrm>
            <a:off x="7731167" y="1809132"/>
            <a:ext cx="1937975" cy="3431829"/>
          </a:xfrm>
          <a:custGeom>
            <a:avLst/>
            <a:gdLst>
              <a:gd name="T0" fmla="*/ 96 w 184"/>
              <a:gd name="T1" fmla="*/ 326 h 326"/>
              <a:gd name="T2" fmla="*/ 154 w 184"/>
              <a:gd name="T3" fmla="*/ 130 h 326"/>
              <a:gd name="T4" fmla="*/ 0 w 184"/>
              <a:gd name="T5" fmla="*/ 9 h 326"/>
              <a:gd name="T6" fmla="*/ 96 w 184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326">
                <a:moveTo>
                  <a:pt x="96" y="326"/>
                </a:moveTo>
                <a:cubicBezTo>
                  <a:pt x="158" y="303"/>
                  <a:pt x="184" y="215"/>
                  <a:pt x="154" y="130"/>
                </a:cubicBezTo>
                <a:cubicBezTo>
                  <a:pt x="127" y="50"/>
                  <a:pt x="60" y="0"/>
                  <a:pt x="0" y="9"/>
                </a:cubicBezTo>
                <a:lnTo>
                  <a:pt x="96" y="3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sļídé"/>
          <p:cNvSpPr>
            <a:spLocks/>
          </p:cNvSpPr>
          <p:nvPr/>
        </p:nvSpPr>
        <p:spPr bwMode="auto">
          <a:xfrm>
            <a:off x="6959006" y="2061472"/>
            <a:ext cx="2477985" cy="2987710"/>
          </a:xfrm>
          <a:custGeom>
            <a:avLst/>
            <a:gdLst>
              <a:gd name="T0" fmla="*/ 211 w 235"/>
              <a:gd name="T1" fmla="*/ 110 h 284"/>
              <a:gd name="T2" fmla="*/ 76 w 235"/>
              <a:gd name="T3" fmla="*/ 18 h 284"/>
              <a:gd name="T4" fmla="*/ 24 w 235"/>
              <a:gd name="T5" fmla="*/ 176 h 284"/>
              <a:gd name="T6" fmla="*/ 163 w 235"/>
              <a:gd name="T7" fmla="*/ 267 h 284"/>
              <a:gd name="T8" fmla="*/ 211 w 235"/>
              <a:gd name="T9" fmla="*/ 110 h 284"/>
              <a:gd name="T10" fmla="*/ 154 w 235"/>
              <a:gd name="T11" fmla="*/ 241 h 284"/>
              <a:gd name="T12" fmla="*/ 49 w 235"/>
              <a:gd name="T13" fmla="*/ 167 h 284"/>
              <a:gd name="T14" fmla="*/ 85 w 235"/>
              <a:gd name="T15" fmla="*/ 43 h 284"/>
              <a:gd name="T16" fmla="*/ 192 w 235"/>
              <a:gd name="T17" fmla="*/ 117 h 284"/>
              <a:gd name="T18" fmla="*/ 154 w 235"/>
              <a:gd name="T19" fmla="*/ 24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5" h="284">
                <a:moveTo>
                  <a:pt x="211" y="110"/>
                </a:moveTo>
                <a:cubicBezTo>
                  <a:pt x="187" y="41"/>
                  <a:pt x="126" y="0"/>
                  <a:pt x="76" y="18"/>
                </a:cubicBezTo>
                <a:cubicBezTo>
                  <a:pt x="25" y="35"/>
                  <a:pt x="0" y="107"/>
                  <a:pt x="24" y="176"/>
                </a:cubicBezTo>
                <a:cubicBezTo>
                  <a:pt x="48" y="244"/>
                  <a:pt x="112" y="284"/>
                  <a:pt x="163" y="267"/>
                </a:cubicBezTo>
                <a:cubicBezTo>
                  <a:pt x="213" y="249"/>
                  <a:pt x="235" y="179"/>
                  <a:pt x="211" y="110"/>
                </a:cubicBezTo>
                <a:close/>
                <a:moveTo>
                  <a:pt x="154" y="241"/>
                </a:moveTo>
                <a:cubicBezTo>
                  <a:pt x="113" y="255"/>
                  <a:pt x="68" y="222"/>
                  <a:pt x="49" y="167"/>
                </a:cubicBezTo>
                <a:cubicBezTo>
                  <a:pt x="30" y="113"/>
                  <a:pt x="44" y="57"/>
                  <a:pt x="85" y="43"/>
                </a:cubicBezTo>
                <a:cubicBezTo>
                  <a:pt x="125" y="29"/>
                  <a:pt x="173" y="62"/>
                  <a:pt x="192" y="117"/>
                </a:cubicBezTo>
                <a:cubicBezTo>
                  <a:pt x="211" y="171"/>
                  <a:pt x="194" y="227"/>
                  <a:pt x="154" y="24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ṣ1íḑè"/>
          <p:cNvSpPr>
            <a:spLocks/>
          </p:cNvSpPr>
          <p:nvPr/>
        </p:nvSpPr>
        <p:spPr bwMode="auto">
          <a:xfrm>
            <a:off x="7837151" y="2101847"/>
            <a:ext cx="1599840" cy="2780792"/>
          </a:xfrm>
          <a:custGeom>
            <a:avLst/>
            <a:gdLst>
              <a:gd name="T0" fmla="*/ 128 w 152"/>
              <a:gd name="T1" fmla="*/ 106 h 264"/>
              <a:gd name="T2" fmla="*/ 0 w 152"/>
              <a:gd name="T3" fmla="*/ 12 h 264"/>
              <a:gd name="T4" fmla="*/ 7 w 152"/>
              <a:gd name="T5" fmla="*/ 38 h 264"/>
              <a:gd name="T6" fmla="*/ 109 w 152"/>
              <a:gd name="T7" fmla="*/ 113 h 264"/>
              <a:gd name="T8" fmla="*/ 71 w 152"/>
              <a:gd name="T9" fmla="*/ 237 h 264"/>
              <a:gd name="T10" fmla="*/ 67 w 152"/>
              <a:gd name="T11" fmla="*/ 238 h 264"/>
              <a:gd name="T12" fmla="*/ 75 w 152"/>
              <a:gd name="T13" fmla="*/ 264 h 264"/>
              <a:gd name="T14" fmla="*/ 80 w 152"/>
              <a:gd name="T15" fmla="*/ 263 h 264"/>
              <a:gd name="T16" fmla="*/ 128 w 152"/>
              <a:gd name="T17" fmla="*/ 10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64">
                <a:moveTo>
                  <a:pt x="128" y="106"/>
                </a:moveTo>
                <a:cubicBezTo>
                  <a:pt x="105" y="40"/>
                  <a:pt x="49" y="0"/>
                  <a:pt x="0" y="12"/>
                </a:cubicBezTo>
                <a:cubicBezTo>
                  <a:pt x="7" y="38"/>
                  <a:pt x="7" y="38"/>
                  <a:pt x="7" y="38"/>
                </a:cubicBezTo>
                <a:cubicBezTo>
                  <a:pt x="46" y="28"/>
                  <a:pt x="91" y="61"/>
                  <a:pt x="109" y="113"/>
                </a:cubicBezTo>
                <a:cubicBezTo>
                  <a:pt x="128" y="167"/>
                  <a:pt x="111" y="223"/>
                  <a:pt x="71" y="237"/>
                </a:cubicBezTo>
                <a:cubicBezTo>
                  <a:pt x="70" y="237"/>
                  <a:pt x="68" y="238"/>
                  <a:pt x="67" y="238"/>
                </a:cubicBezTo>
                <a:cubicBezTo>
                  <a:pt x="75" y="264"/>
                  <a:pt x="75" y="264"/>
                  <a:pt x="75" y="264"/>
                </a:cubicBezTo>
                <a:cubicBezTo>
                  <a:pt x="77" y="264"/>
                  <a:pt x="78" y="263"/>
                  <a:pt x="80" y="263"/>
                </a:cubicBezTo>
                <a:cubicBezTo>
                  <a:pt x="130" y="245"/>
                  <a:pt x="152" y="175"/>
                  <a:pt x="128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ṡļiḍè"/>
          <p:cNvSpPr>
            <a:spLocks/>
          </p:cNvSpPr>
          <p:nvPr/>
        </p:nvSpPr>
        <p:spPr bwMode="auto">
          <a:xfrm>
            <a:off x="7468732" y="2641854"/>
            <a:ext cx="1493856" cy="1831993"/>
          </a:xfrm>
          <a:custGeom>
            <a:avLst/>
            <a:gdLst>
              <a:gd name="T0" fmla="*/ 127 w 142"/>
              <a:gd name="T1" fmla="*/ 68 h 174"/>
              <a:gd name="T2" fmla="*/ 45 w 142"/>
              <a:gd name="T3" fmla="*/ 11 h 174"/>
              <a:gd name="T4" fmla="*/ 15 w 142"/>
              <a:gd name="T5" fmla="*/ 107 h 174"/>
              <a:gd name="T6" fmla="*/ 98 w 142"/>
              <a:gd name="T7" fmla="*/ 163 h 174"/>
              <a:gd name="T8" fmla="*/ 127 w 142"/>
              <a:gd name="T9" fmla="*/ 68 h 174"/>
              <a:gd name="T10" fmla="*/ 89 w 142"/>
              <a:gd name="T11" fmla="*/ 139 h 174"/>
              <a:gd name="T12" fmla="*/ 35 w 142"/>
              <a:gd name="T13" fmla="*/ 100 h 174"/>
              <a:gd name="T14" fmla="*/ 53 w 142"/>
              <a:gd name="T15" fmla="*/ 35 h 174"/>
              <a:gd name="T16" fmla="*/ 109 w 142"/>
              <a:gd name="T17" fmla="*/ 74 h 174"/>
              <a:gd name="T18" fmla="*/ 89 w 142"/>
              <a:gd name="T19" fmla="*/ 1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" h="174">
                <a:moveTo>
                  <a:pt x="127" y="68"/>
                </a:moveTo>
                <a:cubicBezTo>
                  <a:pt x="112" y="26"/>
                  <a:pt x="75" y="0"/>
                  <a:pt x="45" y="11"/>
                </a:cubicBezTo>
                <a:cubicBezTo>
                  <a:pt x="14" y="22"/>
                  <a:pt x="0" y="65"/>
                  <a:pt x="15" y="107"/>
                </a:cubicBezTo>
                <a:cubicBezTo>
                  <a:pt x="30" y="149"/>
                  <a:pt x="67" y="174"/>
                  <a:pt x="98" y="163"/>
                </a:cubicBezTo>
                <a:cubicBezTo>
                  <a:pt x="129" y="152"/>
                  <a:pt x="142" y="109"/>
                  <a:pt x="127" y="68"/>
                </a:cubicBezTo>
                <a:close/>
                <a:moveTo>
                  <a:pt x="89" y="139"/>
                </a:moveTo>
                <a:cubicBezTo>
                  <a:pt x="68" y="146"/>
                  <a:pt x="45" y="128"/>
                  <a:pt x="35" y="100"/>
                </a:cubicBezTo>
                <a:cubicBezTo>
                  <a:pt x="25" y="71"/>
                  <a:pt x="32" y="43"/>
                  <a:pt x="53" y="35"/>
                </a:cubicBezTo>
                <a:cubicBezTo>
                  <a:pt x="74" y="28"/>
                  <a:pt x="99" y="45"/>
                  <a:pt x="109" y="74"/>
                </a:cubicBezTo>
                <a:cubicBezTo>
                  <a:pt x="119" y="102"/>
                  <a:pt x="110" y="132"/>
                  <a:pt x="89" y="1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$líďé"/>
          <p:cNvSpPr>
            <a:spLocks/>
          </p:cNvSpPr>
          <p:nvPr/>
        </p:nvSpPr>
        <p:spPr bwMode="auto">
          <a:xfrm>
            <a:off x="7983507" y="2672135"/>
            <a:ext cx="979081" cy="1695727"/>
          </a:xfrm>
          <a:custGeom>
            <a:avLst/>
            <a:gdLst>
              <a:gd name="T0" fmla="*/ 0 w 93"/>
              <a:gd name="T1" fmla="*/ 7 h 161"/>
              <a:gd name="T2" fmla="*/ 8 w 93"/>
              <a:gd name="T3" fmla="*/ 31 h 161"/>
              <a:gd name="T4" fmla="*/ 60 w 93"/>
              <a:gd name="T5" fmla="*/ 71 h 161"/>
              <a:gd name="T6" fmla="*/ 40 w 93"/>
              <a:gd name="T7" fmla="*/ 136 h 161"/>
              <a:gd name="T8" fmla="*/ 39 w 93"/>
              <a:gd name="T9" fmla="*/ 136 h 161"/>
              <a:gd name="T10" fmla="*/ 46 w 93"/>
              <a:gd name="T11" fmla="*/ 161 h 161"/>
              <a:gd name="T12" fmla="*/ 49 w 93"/>
              <a:gd name="T13" fmla="*/ 160 h 161"/>
              <a:gd name="T14" fmla="*/ 78 w 93"/>
              <a:gd name="T15" fmla="*/ 65 h 161"/>
              <a:gd name="T16" fmla="*/ 0 w 93"/>
              <a:gd name="T17" fmla="*/ 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61">
                <a:moveTo>
                  <a:pt x="0" y="7"/>
                </a:moveTo>
                <a:cubicBezTo>
                  <a:pt x="8" y="31"/>
                  <a:pt x="8" y="31"/>
                  <a:pt x="8" y="31"/>
                </a:cubicBezTo>
                <a:cubicBezTo>
                  <a:pt x="28" y="27"/>
                  <a:pt x="51" y="44"/>
                  <a:pt x="60" y="71"/>
                </a:cubicBezTo>
                <a:cubicBezTo>
                  <a:pt x="70" y="99"/>
                  <a:pt x="61" y="129"/>
                  <a:pt x="40" y="136"/>
                </a:cubicBezTo>
                <a:cubicBezTo>
                  <a:pt x="40" y="136"/>
                  <a:pt x="39" y="136"/>
                  <a:pt x="39" y="136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7" y="160"/>
                  <a:pt x="48" y="160"/>
                  <a:pt x="49" y="160"/>
                </a:cubicBezTo>
                <a:cubicBezTo>
                  <a:pt x="80" y="149"/>
                  <a:pt x="93" y="106"/>
                  <a:pt x="78" y="65"/>
                </a:cubicBezTo>
                <a:cubicBezTo>
                  <a:pt x="64" y="25"/>
                  <a:pt x="30" y="0"/>
                  <a:pt x="0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sľîďé"/>
          <p:cNvSpPr>
            <a:spLocks/>
          </p:cNvSpPr>
          <p:nvPr/>
        </p:nvSpPr>
        <p:spPr bwMode="auto">
          <a:xfrm>
            <a:off x="7933039" y="3207096"/>
            <a:ext cx="565243" cy="706553"/>
          </a:xfrm>
          <a:custGeom>
            <a:avLst/>
            <a:gdLst>
              <a:gd name="T0" fmla="*/ 49 w 54"/>
              <a:gd name="T1" fmla="*/ 26 h 67"/>
              <a:gd name="T2" fmla="*/ 37 w 54"/>
              <a:gd name="T3" fmla="*/ 62 h 67"/>
              <a:gd name="T4" fmla="*/ 5 w 54"/>
              <a:gd name="T5" fmla="*/ 41 h 67"/>
              <a:gd name="T6" fmla="*/ 17 w 54"/>
              <a:gd name="T7" fmla="*/ 4 h 67"/>
              <a:gd name="T8" fmla="*/ 49 w 54"/>
              <a:gd name="T9" fmla="*/ 2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67">
                <a:moveTo>
                  <a:pt x="49" y="26"/>
                </a:moveTo>
                <a:cubicBezTo>
                  <a:pt x="54" y="42"/>
                  <a:pt x="49" y="58"/>
                  <a:pt x="37" y="62"/>
                </a:cubicBezTo>
                <a:cubicBezTo>
                  <a:pt x="25" y="67"/>
                  <a:pt x="11" y="57"/>
                  <a:pt x="5" y="41"/>
                </a:cubicBezTo>
                <a:cubicBezTo>
                  <a:pt x="0" y="24"/>
                  <a:pt x="5" y="8"/>
                  <a:pt x="17" y="4"/>
                </a:cubicBezTo>
                <a:cubicBezTo>
                  <a:pt x="29" y="0"/>
                  <a:pt x="43" y="9"/>
                  <a:pt x="49" y="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ṡḻïḓe"/>
          <p:cNvSpPr>
            <a:spLocks/>
          </p:cNvSpPr>
          <p:nvPr/>
        </p:nvSpPr>
        <p:spPr bwMode="auto">
          <a:xfrm>
            <a:off x="8129866" y="3217190"/>
            <a:ext cx="368419" cy="645991"/>
          </a:xfrm>
          <a:custGeom>
            <a:avLst/>
            <a:gdLst>
              <a:gd name="T0" fmla="*/ 0 w 35"/>
              <a:gd name="T1" fmla="*/ 2 h 61"/>
              <a:gd name="T2" fmla="*/ 18 w 35"/>
              <a:gd name="T3" fmla="*/ 61 h 61"/>
              <a:gd name="T4" fmla="*/ 18 w 35"/>
              <a:gd name="T5" fmla="*/ 61 h 61"/>
              <a:gd name="T6" fmla="*/ 30 w 35"/>
              <a:gd name="T7" fmla="*/ 25 h 61"/>
              <a:gd name="T8" fmla="*/ 0 w 35"/>
              <a:gd name="T9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1">
                <a:moveTo>
                  <a:pt x="0" y="2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30" y="57"/>
                  <a:pt x="35" y="41"/>
                  <a:pt x="30" y="25"/>
                </a:cubicBezTo>
                <a:cubicBezTo>
                  <a:pt x="24" y="10"/>
                  <a:pt x="12" y="0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ṣlïḓe"/>
          <p:cNvSpPr>
            <a:spLocks/>
          </p:cNvSpPr>
          <p:nvPr/>
        </p:nvSpPr>
        <p:spPr bwMode="auto">
          <a:xfrm>
            <a:off x="9830639" y="1935301"/>
            <a:ext cx="933661" cy="948799"/>
          </a:xfrm>
          <a:custGeom>
            <a:avLst/>
            <a:gdLst>
              <a:gd name="T0" fmla="*/ 0 w 185"/>
              <a:gd name="T1" fmla="*/ 188 h 188"/>
              <a:gd name="T2" fmla="*/ 20 w 185"/>
              <a:gd name="T3" fmla="*/ 85 h 188"/>
              <a:gd name="T4" fmla="*/ 185 w 185"/>
              <a:gd name="T5" fmla="*/ 0 h 188"/>
              <a:gd name="T6" fmla="*/ 160 w 185"/>
              <a:gd name="T7" fmla="*/ 119 h 188"/>
              <a:gd name="T8" fmla="*/ 0 w 185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88">
                <a:moveTo>
                  <a:pt x="0" y="188"/>
                </a:moveTo>
                <a:lnTo>
                  <a:pt x="20" y="85"/>
                </a:lnTo>
                <a:lnTo>
                  <a:pt x="185" y="0"/>
                </a:lnTo>
                <a:lnTo>
                  <a:pt x="160" y="119"/>
                </a:lnTo>
                <a:lnTo>
                  <a:pt x="0" y="18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ṩḷiḍe"/>
          <p:cNvSpPr>
            <a:spLocks/>
          </p:cNvSpPr>
          <p:nvPr/>
        </p:nvSpPr>
        <p:spPr bwMode="auto">
          <a:xfrm>
            <a:off x="9830639" y="2535872"/>
            <a:ext cx="1251609" cy="610666"/>
          </a:xfrm>
          <a:custGeom>
            <a:avLst/>
            <a:gdLst>
              <a:gd name="T0" fmla="*/ 0 w 248"/>
              <a:gd name="T1" fmla="*/ 69 h 121"/>
              <a:gd name="T2" fmla="*/ 87 w 248"/>
              <a:gd name="T3" fmla="*/ 121 h 121"/>
              <a:gd name="T4" fmla="*/ 248 w 248"/>
              <a:gd name="T5" fmla="*/ 69 h 121"/>
              <a:gd name="T6" fmla="*/ 160 w 248"/>
              <a:gd name="T7" fmla="*/ 0 h 121"/>
              <a:gd name="T8" fmla="*/ 0 w 248"/>
              <a:gd name="T9" fmla="*/ 6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21">
                <a:moveTo>
                  <a:pt x="0" y="69"/>
                </a:moveTo>
                <a:lnTo>
                  <a:pt x="87" y="121"/>
                </a:lnTo>
                <a:lnTo>
                  <a:pt x="248" y="69"/>
                </a:lnTo>
                <a:lnTo>
                  <a:pt x="160" y="0"/>
                </a:lnTo>
                <a:lnTo>
                  <a:pt x="0" y="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$ḻîdè"/>
          <p:cNvSpPr>
            <a:spLocks/>
          </p:cNvSpPr>
          <p:nvPr/>
        </p:nvSpPr>
        <p:spPr bwMode="auto">
          <a:xfrm>
            <a:off x="8099586" y="2409701"/>
            <a:ext cx="2679857" cy="1251608"/>
          </a:xfrm>
          <a:custGeom>
            <a:avLst/>
            <a:gdLst>
              <a:gd name="T0" fmla="*/ 11 w 254"/>
              <a:gd name="T1" fmla="*/ 119 h 119"/>
              <a:gd name="T2" fmla="*/ 2 w 254"/>
              <a:gd name="T3" fmla="*/ 113 h 119"/>
              <a:gd name="T4" fmla="*/ 7 w 254"/>
              <a:gd name="T5" fmla="*/ 100 h 119"/>
              <a:gd name="T6" fmla="*/ 239 w 254"/>
              <a:gd name="T7" fmla="*/ 2 h 119"/>
              <a:gd name="T8" fmla="*/ 252 w 254"/>
              <a:gd name="T9" fmla="*/ 8 h 119"/>
              <a:gd name="T10" fmla="*/ 247 w 254"/>
              <a:gd name="T11" fmla="*/ 21 h 119"/>
              <a:gd name="T12" fmla="*/ 15 w 254"/>
              <a:gd name="T13" fmla="*/ 118 h 119"/>
              <a:gd name="T14" fmla="*/ 11 w 254"/>
              <a:gd name="T1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4" h="119">
                <a:moveTo>
                  <a:pt x="11" y="119"/>
                </a:moveTo>
                <a:cubicBezTo>
                  <a:pt x="7" y="119"/>
                  <a:pt x="3" y="117"/>
                  <a:pt x="2" y="113"/>
                </a:cubicBezTo>
                <a:cubicBezTo>
                  <a:pt x="0" y="108"/>
                  <a:pt x="2" y="102"/>
                  <a:pt x="7" y="100"/>
                </a:cubicBezTo>
                <a:cubicBezTo>
                  <a:pt x="239" y="2"/>
                  <a:pt x="239" y="2"/>
                  <a:pt x="239" y="2"/>
                </a:cubicBezTo>
                <a:cubicBezTo>
                  <a:pt x="244" y="0"/>
                  <a:pt x="250" y="3"/>
                  <a:pt x="252" y="8"/>
                </a:cubicBezTo>
                <a:cubicBezTo>
                  <a:pt x="254" y="13"/>
                  <a:pt x="252" y="19"/>
                  <a:pt x="247" y="21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4" y="119"/>
                  <a:pt x="12" y="119"/>
                  <a:pt x="11" y="1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slïdê"/>
          <p:cNvSpPr txBox="1"/>
          <p:nvPr/>
        </p:nvSpPr>
        <p:spPr>
          <a:xfrm>
            <a:off x="1222061" y="2373527"/>
            <a:ext cx="4288353" cy="10772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全球的数据资料存储量</a:t>
            </a:r>
            <a:b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到</a:t>
            </a:r>
            <a:r>
              <a:rPr lang="en-US" altLang="zh-CN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2020</a:t>
            </a:r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年将达到</a:t>
            </a:r>
            <a:r>
              <a:rPr lang="en-US" altLang="zh-CN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40ZB</a:t>
            </a:r>
          </a:p>
        </p:txBody>
      </p:sp>
      <p:sp>
        <p:nvSpPr>
          <p:cNvPr id="9" name="işḷíḋè"/>
          <p:cNvSpPr/>
          <p:nvPr/>
        </p:nvSpPr>
        <p:spPr>
          <a:xfrm>
            <a:off x="1222060" y="3702162"/>
            <a:ext cx="4288353" cy="95410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1400" dirty="0"/>
              <a:t>40ZB</a:t>
            </a:r>
            <a:r>
              <a:rPr lang="zh-CN" altLang="en-US" sz="1400" dirty="0"/>
              <a:t>的数据量约等于地球上沙滩上所有沙粒总和的</a:t>
            </a:r>
            <a:r>
              <a:rPr lang="en-US" altLang="zh-CN" sz="1400" dirty="0"/>
              <a:t>47</a:t>
            </a:r>
            <a:r>
              <a:rPr lang="zh-CN" altLang="en-US" sz="1400" dirty="0"/>
              <a:t>倍；如果把</a:t>
            </a:r>
            <a:r>
              <a:rPr lang="en-US" altLang="zh-CN" sz="1400" dirty="0"/>
              <a:t>40ZB</a:t>
            </a:r>
            <a:r>
              <a:rPr lang="zh-CN" altLang="en-US" sz="1400" dirty="0"/>
              <a:t>全存到蓝光光碟中，光碟的重量将与</a:t>
            </a:r>
            <a:r>
              <a:rPr lang="en-US" altLang="zh-CN" sz="1400" dirty="0"/>
              <a:t>424</a:t>
            </a:r>
            <a:r>
              <a:rPr lang="zh-CN" altLang="en-US" sz="1400" dirty="0"/>
              <a:t>台尼米兹（</a:t>
            </a:r>
            <a:r>
              <a:rPr lang="en-US" altLang="zh-CN" sz="1400" dirty="0"/>
              <a:t>Nimitz</a:t>
            </a:r>
            <a:r>
              <a:rPr lang="zh-CN" altLang="en-US" sz="1400" dirty="0"/>
              <a:t>）级航母相当；或是平均每人拥有</a:t>
            </a:r>
            <a:r>
              <a:rPr lang="en-US" altLang="zh-CN" sz="1400" dirty="0"/>
              <a:t>5247GB</a:t>
            </a:r>
            <a:r>
              <a:rPr lang="zh-CN" altLang="en-US" sz="1400" dirty="0"/>
              <a:t>的数据量。</a:t>
            </a:r>
          </a:p>
        </p:txBody>
      </p:sp>
    </p:spTree>
    <p:extLst>
      <p:ext uri="{BB962C8B-B14F-4D97-AF65-F5344CB8AC3E}">
        <p14:creationId xmlns:p14="http://schemas.microsoft.com/office/powerpoint/2010/main" val="276231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chemeClr val="bg1"/>
                </a:solidFill>
              </a:rPr>
              <a:t>Thanks.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/>
              <a:t>  </a:t>
            </a:r>
            <a:br>
              <a:rPr lang="en-US" altLang="zh-CN" dirty="0"/>
            </a:br>
            <a:r>
              <a:rPr lang="en-US" altLang="zh-CN" dirty="0"/>
              <a:t>And Your Slogan Here.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06240" y="3008618"/>
            <a:ext cx="7314248" cy="656792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206240" y="3665410"/>
            <a:ext cx="7314248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2032927" y="2735582"/>
            <a:ext cx="700820" cy="9298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işľíḓè">
            <a:extLst>
              <a:ext uri="{FF2B5EF4-FFF2-40B4-BE49-F238E27FC236}">
                <a16:creationId xmlns:a16="http://schemas.microsoft.com/office/drawing/2014/main" id="{0CCCB7ED-2B37-4D96-9184-7C1EFD770328}"/>
              </a:ext>
            </a:extLst>
          </p:cNvPr>
          <p:cNvSpPr/>
          <p:nvPr/>
        </p:nvSpPr>
        <p:spPr>
          <a:xfrm>
            <a:off x="669925" y="1123951"/>
            <a:ext cx="5336075" cy="1622378"/>
          </a:xfrm>
          <a:prstGeom prst="rect">
            <a:avLst/>
          </a:prstGeom>
          <a:blipFill>
            <a:blip r:embed="rId3"/>
            <a:srcRect/>
            <a:stretch>
              <a:fillRect l="30" t="-56285" r="-30" b="-5649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ïŝlïḋe">
            <a:extLst>
              <a:ext uri="{FF2B5EF4-FFF2-40B4-BE49-F238E27FC236}">
                <a16:creationId xmlns:a16="http://schemas.microsoft.com/office/drawing/2014/main" id="{CA2942F1-E438-4209-A654-6E9C0AE4215A}"/>
              </a:ext>
            </a:extLst>
          </p:cNvPr>
          <p:cNvSpPr/>
          <p:nvPr/>
        </p:nvSpPr>
        <p:spPr>
          <a:xfrm>
            <a:off x="2920151" y="2306205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ïşlídé">
            <a:extLst>
              <a:ext uri="{FF2B5EF4-FFF2-40B4-BE49-F238E27FC236}">
                <a16:creationId xmlns:a16="http://schemas.microsoft.com/office/drawing/2014/main" id="{79F75C41-0117-4717-BFFC-B7452A57DE4D}"/>
              </a:ext>
            </a:extLst>
          </p:cNvPr>
          <p:cNvSpPr/>
          <p:nvPr/>
        </p:nvSpPr>
        <p:spPr>
          <a:xfrm>
            <a:off x="3164185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iŝ1iḓê">
            <a:extLst>
              <a:ext uri="{FF2B5EF4-FFF2-40B4-BE49-F238E27FC236}">
                <a16:creationId xmlns:a16="http://schemas.microsoft.com/office/drawing/2014/main" id="{B9A4B52A-E9F7-4136-9781-A45386B1882B}"/>
              </a:ext>
            </a:extLst>
          </p:cNvPr>
          <p:cNvSpPr txBox="1"/>
          <p:nvPr/>
        </p:nvSpPr>
        <p:spPr>
          <a:xfrm>
            <a:off x="658797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işḷîḑè">
            <a:extLst>
              <a:ext uri="{FF2B5EF4-FFF2-40B4-BE49-F238E27FC236}">
                <a16:creationId xmlns:a16="http://schemas.microsoft.com/office/drawing/2014/main" id="{43DB0C74-4E32-44F9-8769-1E738FAC7827}"/>
              </a:ext>
            </a:extLst>
          </p:cNvPr>
          <p:cNvSpPr txBox="1"/>
          <p:nvPr/>
        </p:nvSpPr>
        <p:spPr>
          <a:xfrm>
            <a:off x="658801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0" name="îŝļíḋé">
            <a:extLst>
              <a:ext uri="{FF2B5EF4-FFF2-40B4-BE49-F238E27FC236}">
                <a16:creationId xmlns:a16="http://schemas.microsoft.com/office/drawing/2014/main" id="{5B97BF41-CB69-4141-8398-5E90B67865C7}"/>
              </a:ext>
            </a:extLst>
          </p:cNvPr>
          <p:cNvSpPr/>
          <p:nvPr/>
        </p:nvSpPr>
        <p:spPr>
          <a:xfrm>
            <a:off x="6196038" y="1123951"/>
            <a:ext cx="5336075" cy="1622378"/>
          </a:xfrm>
          <a:prstGeom prst="rect">
            <a:avLst/>
          </a:prstGeom>
          <a:blipFill>
            <a:blip r:embed="rId4"/>
            <a:srcRect/>
            <a:stretch>
              <a:fillRect l="276" t="-56285" r="-276" b="-5649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î$ḷîďè">
            <a:extLst>
              <a:ext uri="{FF2B5EF4-FFF2-40B4-BE49-F238E27FC236}">
                <a16:creationId xmlns:a16="http://schemas.microsoft.com/office/drawing/2014/main" id="{9F075A47-ADA5-408C-8783-A5D6AA6839CE}"/>
              </a:ext>
            </a:extLst>
          </p:cNvPr>
          <p:cNvSpPr/>
          <p:nvPr/>
        </p:nvSpPr>
        <p:spPr>
          <a:xfrm>
            <a:off x="8446264" y="2306205"/>
            <a:ext cx="835622" cy="83562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ïṡļïḍe">
            <a:extLst>
              <a:ext uri="{FF2B5EF4-FFF2-40B4-BE49-F238E27FC236}">
                <a16:creationId xmlns:a16="http://schemas.microsoft.com/office/drawing/2014/main" id="{FECCAB99-4F84-4601-8AC1-DB160CECC21A}"/>
              </a:ext>
            </a:extLst>
          </p:cNvPr>
          <p:cNvSpPr/>
          <p:nvPr/>
        </p:nvSpPr>
        <p:spPr>
          <a:xfrm>
            <a:off x="8690298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íṥḷïďê">
            <a:extLst>
              <a:ext uri="{FF2B5EF4-FFF2-40B4-BE49-F238E27FC236}">
                <a16:creationId xmlns:a16="http://schemas.microsoft.com/office/drawing/2014/main" id="{4DCC3452-07F0-47D7-BB3B-58677FF3DFD1}"/>
              </a:ext>
            </a:extLst>
          </p:cNvPr>
          <p:cNvSpPr txBox="1"/>
          <p:nvPr/>
        </p:nvSpPr>
        <p:spPr>
          <a:xfrm>
            <a:off x="6196038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3" name="íş1íḋê">
            <a:extLst>
              <a:ext uri="{FF2B5EF4-FFF2-40B4-BE49-F238E27FC236}">
                <a16:creationId xmlns:a16="http://schemas.microsoft.com/office/drawing/2014/main" id="{018A30E5-249C-4EA6-857A-7056B87420E7}"/>
              </a:ext>
            </a:extLst>
          </p:cNvPr>
          <p:cNvSpPr txBox="1"/>
          <p:nvPr/>
        </p:nvSpPr>
        <p:spPr>
          <a:xfrm>
            <a:off x="6196042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FEF939-075B-4C12-A472-BEB9106642D3}"/>
              </a:ext>
            </a:extLst>
          </p:cNvPr>
          <p:cNvCxnSpPr>
            <a:cxnSpLocks/>
          </p:cNvCxnSpPr>
          <p:nvPr/>
        </p:nvCxnSpPr>
        <p:spPr>
          <a:xfrm>
            <a:off x="6096000" y="1123951"/>
            <a:ext cx="0" cy="50196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ṡ1ïḋé">
            <a:extLst>
              <a:ext uri="{FF2B5EF4-FFF2-40B4-BE49-F238E27FC236}">
                <a16:creationId xmlns:a16="http://schemas.microsoft.com/office/drawing/2014/main" id="{CBA8E6AF-23A9-471D-AC99-896411093815}"/>
              </a:ext>
            </a:extLst>
          </p:cNvPr>
          <p:cNvSpPr/>
          <p:nvPr/>
        </p:nvSpPr>
        <p:spPr bwMode="auto">
          <a:xfrm>
            <a:off x="5826000" y="3716157"/>
            <a:ext cx="539990" cy="5399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íṥḷïḑê">
            <a:extLst>
              <a:ext uri="{FF2B5EF4-FFF2-40B4-BE49-F238E27FC236}">
                <a16:creationId xmlns:a16="http://schemas.microsoft.com/office/drawing/2014/main" id="{E95F6A3D-A075-4E12-9F01-1AC162A8B1E8}"/>
              </a:ext>
            </a:extLst>
          </p:cNvPr>
          <p:cNvSpPr txBox="1"/>
          <p:nvPr/>
        </p:nvSpPr>
        <p:spPr bwMode="auto">
          <a:xfrm>
            <a:off x="685694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7" name="ïṩḻïḋè">
            <a:extLst>
              <a:ext uri="{FF2B5EF4-FFF2-40B4-BE49-F238E27FC236}">
                <a16:creationId xmlns:a16="http://schemas.microsoft.com/office/drawing/2014/main" id="{821BAAFD-DAB8-4936-8E9C-A0E92A05C4B8}"/>
              </a:ext>
            </a:extLst>
          </p:cNvPr>
          <p:cNvSpPr/>
          <p:nvPr/>
        </p:nvSpPr>
        <p:spPr>
          <a:xfrm>
            <a:off x="1006296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30K</a:t>
            </a:r>
          </a:p>
        </p:txBody>
      </p:sp>
      <p:sp>
        <p:nvSpPr>
          <p:cNvPr id="44" name="íśľîḋe">
            <a:extLst>
              <a:ext uri="{FF2B5EF4-FFF2-40B4-BE49-F238E27FC236}">
                <a16:creationId xmlns:a16="http://schemas.microsoft.com/office/drawing/2014/main" id="{0916FABC-5969-42E1-A009-A138DC24DA37}"/>
              </a:ext>
            </a:extLst>
          </p:cNvPr>
          <p:cNvSpPr/>
          <p:nvPr/>
        </p:nvSpPr>
        <p:spPr>
          <a:xfrm>
            <a:off x="2426902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56K</a:t>
            </a:r>
          </a:p>
        </p:txBody>
      </p:sp>
      <p:sp>
        <p:nvSpPr>
          <p:cNvPr id="45" name="îṥḷîďè">
            <a:extLst>
              <a:ext uri="{FF2B5EF4-FFF2-40B4-BE49-F238E27FC236}">
                <a16:creationId xmlns:a16="http://schemas.microsoft.com/office/drawing/2014/main" id="{C6839891-909B-42B4-B869-15EEC6A3436C}"/>
              </a:ext>
            </a:extLst>
          </p:cNvPr>
          <p:cNvSpPr txBox="1"/>
          <p:nvPr/>
        </p:nvSpPr>
        <p:spPr bwMode="auto">
          <a:xfrm>
            <a:off x="2106300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2" name="íś1ïdé">
            <a:extLst>
              <a:ext uri="{FF2B5EF4-FFF2-40B4-BE49-F238E27FC236}">
                <a16:creationId xmlns:a16="http://schemas.microsoft.com/office/drawing/2014/main" id="{DF11F825-F76E-46C6-91C6-F0E91E80CC08}"/>
              </a:ext>
            </a:extLst>
          </p:cNvPr>
          <p:cNvSpPr/>
          <p:nvPr/>
        </p:nvSpPr>
        <p:spPr>
          <a:xfrm>
            <a:off x="3847508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52K</a:t>
            </a:r>
          </a:p>
        </p:txBody>
      </p:sp>
      <p:sp>
        <p:nvSpPr>
          <p:cNvPr id="43" name="í$1iḍê">
            <a:extLst>
              <a:ext uri="{FF2B5EF4-FFF2-40B4-BE49-F238E27FC236}">
                <a16:creationId xmlns:a16="http://schemas.microsoft.com/office/drawing/2014/main" id="{E7C54691-C635-41B8-9129-261411BABC8C}"/>
              </a:ext>
            </a:extLst>
          </p:cNvPr>
          <p:cNvSpPr txBox="1"/>
          <p:nvPr/>
        </p:nvSpPr>
        <p:spPr bwMode="auto">
          <a:xfrm>
            <a:off x="3526906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0" name="îṥḻiḋè">
            <a:extLst>
              <a:ext uri="{FF2B5EF4-FFF2-40B4-BE49-F238E27FC236}">
                <a16:creationId xmlns:a16="http://schemas.microsoft.com/office/drawing/2014/main" id="{40F14B0A-03BE-4A13-9DDE-ADABE59819D6}"/>
              </a:ext>
            </a:extLst>
          </p:cNvPr>
          <p:cNvSpPr/>
          <p:nvPr/>
        </p:nvSpPr>
        <p:spPr>
          <a:xfrm>
            <a:off x="5268115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36K</a:t>
            </a:r>
          </a:p>
        </p:txBody>
      </p:sp>
      <p:sp>
        <p:nvSpPr>
          <p:cNvPr id="41" name="iṣḷîdê">
            <a:extLst>
              <a:ext uri="{FF2B5EF4-FFF2-40B4-BE49-F238E27FC236}">
                <a16:creationId xmlns:a16="http://schemas.microsoft.com/office/drawing/2014/main" id="{57FFCC84-4C9B-485D-A904-C67C0D6184A8}"/>
              </a:ext>
            </a:extLst>
          </p:cNvPr>
          <p:cNvSpPr txBox="1"/>
          <p:nvPr/>
        </p:nvSpPr>
        <p:spPr bwMode="auto">
          <a:xfrm>
            <a:off x="4947513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DD771BE-9CA1-44ED-8046-FCDD473B9607}"/>
              </a:ext>
            </a:extLst>
          </p:cNvPr>
          <p:cNvCxnSpPr/>
          <p:nvPr/>
        </p:nvCxnSpPr>
        <p:spPr>
          <a:xfrm>
            <a:off x="194598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552AE50-577F-462D-877B-5701F5A0361F}"/>
              </a:ext>
            </a:extLst>
          </p:cNvPr>
          <p:cNvCxnSpPr/>
          <p:nvPr/>
        </p:nvCxnSpPr>
        <p:spPr>
          <a:xfrm>
            <a:off x="3422360" y="5284532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79DB21A1-4A0E-46A3-A802-BDCB08C48970}"/>
              </a:ext>
            </a:extLst>
          </p:cNvPr>
          <p:cNvCxnSpPr/>
          <p:nvPr/>
        </p:nvCxnSpPr>
        <p:spPr>
          <a:xfrm>
            <a:off x="4791000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S1ïdé">
            <a:extLst>
              <a:ext uri="{FF2B5EF4-FFF2-40B4-BE49-F238E27FC236}">
                <a16:creationId xmlns:a16="http://schemas.microsoft.com/office/drawing/2014/main" id="{8D44F065-63A3-4D0B-9600-72572CA597AC}"/>
              </a:ext>
            </a:extLst>
          </p:cNvPr>
          <p:cNvSpPr txBox="1"/>
          <p:nvPr/>
        </p:nvSpPr>
        <p:spPr bwMode="auto">
          <a:xfrm>
            <a:off x="6168363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2" name="îṧļíḍè">
            <a:extLst>
              <a:ext uri="{FF2B5EF4-FFF2-40B4-BE49-F238E27FC236}">
                <a16:creationId xmlns:a16="http://schemas.microsoft.com/office/drawing/2014/main" id="{BD51804C-162C-421C-9D44-BE6966DD68B7}"/>
              </a:ext>
            </a:extLst>
          </p:cNvPr>
          <p:cNvSpPr/>
          <p:nvPr/>
        </p:nvSpPr>
        <p:spPr>
          <a:xfrm>
            <a:off x="6488965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20K</a:t>
            </a:r>
          </a:p>
        </p:txBody>
      </p:sp>
      <p:sp>
        <p:nvSpPr>
          <p:cNvPr id="29" name="îšľíḑe">
            <a:extLst>
              <a:ext uri="{FF2B5EF4-FFF2-40B4-BE49-F238E27FC236}">
                <a16:creationId xmlns:a16="http://schemas.microsoft.com/office/drawing/2014/main" id="{701E6262-FEA4-4086-BF90-DF6D09195575}"/>
              </a:ext>
            </a:extLst>
          </p:cNvPr>
          <p:cNvSpPr/>
          <p:nvPr/>
        </p:nvSpPr>
        <p:spPr>
          <a:xfrm>
            <a:off x="7909571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62K</a:t>
            </a:r>
          </a:p>
        </p:txBody>
      </p:sp>
      <p:sp>
        <p:nvSpPr>
          <p:cNvPr id="30" name="í$ḻîdé">
            <a:extLst>
              <a:ext uri="{FF2B5EF4-FFF2-40B4-BE49-F238E27FC236}">
                <a16:creationId xmlns:a16="http://schemas.microsoft.com/office/drawing/2014/main" id="{0BF469E4-6179-4A50-948C-6667E2D360DA}"/>
              </a:ext>
            </a:extLst>
          </p:cNvPr>
          <p:cNvSpPr txBox="1"/>
          <p:nvPr/>
        </p:nvSpPr>
        <p:spPr bwMode="auto">
          <a:xfrm>
            <a:off x="7588969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7" name="iṣľíḑe">
            <a:extLst>
              <a:ext uri="{FF2B5EF4-FFF2-40B4-BE49-F238E27FC236}">
                <a16:creationId xmlns:a16="http://schemas.microsoft.com/office/drawing/2014/main" id="{C99BC54D-6DB9-46AB-BCA9-82DD56D4A166}"/>
              </a:ext>
            </a:extLst>
          </p:cNvPr>
          <p:cNvSpPr/>
          <p:nvPr/>
        </p:nvSpPr>
        <p:spPr>
          <a:xfrm>
            <a:off x="9330177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42K</a:t>
            </a:r>
          </a:p>
        </p:txBody>
      </p:sp>
      <p:sp>
        <p:nvSpPr>
          <p:cNvPr id="28" name="îŝ1iḑê">
            <a:extLst>
              <a:ext uri="{FF2B5EF4-FFF2-40B4-BE49-F238E27FC236}">
                <a16:creationId xmlns:a16="http://schemas.microsoft.com/office/drawing/2014/main" id="{2492FDDB-FBBE-47F3-BE7A-675ED4DB490D}"/>
              </a:ext>
            </a:extLst>
          </p:cNvPr>
          <p:cNvSpPr txBox="1"/>
          <p:nvPr/>
        </p:nvSpPr>
        <p:spPr bwMode="auto">
          <a:xfrm>
            <a:off x="9009575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5" name="íṡ1íḍé">
            <a:extLst>
              <a:ext uri="{FF2B5EF4-FFF2-40B4-BE49-F238E27FC236}">
                <a16:creationId xmlns:a16="http://schemas.microsoft.com/office/drawing/2014/main" id="{0F82DB4B-89A9-4CDC-ADCC-1A70C2FB656B}"/>
              </a:ext>
            </a:extLst>
          </p:cNvPr>
          <p:cNvSpPr/>
          <p:nvPr/>
        </p:nvSpPr>
        <p:spPr>
          <a:xfrm>
            <a:off x="10750784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40K</a:t>
            </a:r>
          </a:p>
        </p:txBody>
      </p:sp>
      <p:sp>
        <p:nvSpPr>
          <p:cNvPr id="26" name="ís1îḋè">
            <a:extLst>
              <a:ext uri="{FF2B5EF4-FFF2-40B4-BE49-F238E27FC236}">
                <a16:creationId xmlns:a16="http://schemas.microsoft.com/office/drawing/2014/main" id="{B2C23EC5-7FB6-4F49-87CA-72CE76BF8BC5}"/>
              </a:ext>
            </a:extLst>
          </p:cNvPr>
          <p:cNvSpPr txBox="1"/>
          <p:nvPr/>
        </p:nvSpPr>
        <p:spPr bwMode="auto">
          <a:xfrm>
            <a:off x="10430182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57F83EA-8B1E-4846-B994-DEF32A3ABEAF}"/>
              </a:ext>
            </a:extLst>
          </p:cNvPr>
          <p:cNvCxnSpPr/>
          <p:nvPr/>
        </p:nvCxnSpPr>
        <p:spPr>
          <a:xfrm>
            <a:off x="7428654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744B814-0B42-45E2-B4D9-27B3C96A75FC}"/>
              </a:ext>
            </a:extLst>
          </p:cNvPr>
          <p:cNvCxnSpPr/>
          <p:nvPr/>
        </p:nvCxnSpPr>
        <p:spPr>
          <a:xfrm>
            <a:off x="8905029" y="5284532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DEA103-D125-4435-A61A-7B98B0CF8FEB}"/>
              </a:ext>
            </a:extLst>
          </p:cNvPr>
          <p:cNvCxnSpPr/>
          <p:nvPr/>
        </p:nvCxnSpPr>
        <p:spPr>
          <a:xfrm>
            <a:off x="10273669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1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sľîḍe">
            <a:extLst>
              <a:ext uri="{FF2B5EF4-FFF2-40B4-BE49-F238E27FC236}">
                <a16:creationId xmlns:a16="http://schemas.microsoft.com/office/drawing/2014/main" id="{DA6667A8-1478-4A38-BD1C-28E32226B346}"/>
              </a:ext>
            </a:extLst>
          </p:cNvPr>
          <p:cNvSpPr/>
          <p:nvPr/>
        </p:nvSpPr>
        <p:spPr bwMode="auto">
          <a:xfrm flipH="1">
            <a:off x="9649950" y="1150302"/>
            <a:ext cx="2542050" cy="5084100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3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îṩḻîďe">
            <a:extLst>
              <a:ext uri="{FF2B5EF4-FFF2-40B4-BE49-F238E27FC236}">
                <a16:creationId xmlns:a16="http://schemas.microsoft.com/office/drawing/2014/main" id="{B986A4D4-AB37-4876-A845-39096FF715D6}"/>
              </a:ext>
            </a:extLst>
          </p:cNvPr>
          <p:cNvSpPr/>
          <p:nvPr/>
        </p:nvSpPr>
        <p:spPr bwMode="auto">
          <a:xfrm>
            <a:off x="0" y="1150302"/>
            <a:ext cx="2542050" cy="5084100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îsḻîdê">
            <a:extLst>
              <a:ext uri="{FF2B5EF4-FFF2-40B4-BE49-F238E27FC236}">
                <a16:creationId xmlns:a16="http://schemas.microsoft.com/office/drawing/2014/main" id="{391AE8EA-C36E-461A-A921-F64A99990E4D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rcRect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isľïďé">
            <a:extLst>
              <a:ext uri="{FF2B5EF4-FFF2-40B4-BE49-F238E27FC236}">
                <a16:creationId xmlns:a16="http://schemas.microsoft.com/office/drawing/2014/main" id="{A40865BF-14B8-4327-9F64-663BF9E022BE}"/>
              </a:ext>
            </a:extLst>
          </p:cNvPr>
          <p:cNvSpPr/>
          <p:nvPr/>
        </p:nvSpPr>
        <p:spPr bwMode="auto">
          <a:xfrm flipH="1">
            <a:off x="9840416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4"/>
            <a:srcRect/>
            <a:stretch>
              <a:fillRect l="-102884" t="77" r="-106273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75C0DD8-A152-495E-A8C2-616E7ACCCFD6}"/>
              </a:ext>
            </a:extLst>
          </p:cNvPr>
          <p:cNvCxnSpPr>
            <a:cxnSpLocks/>
          </p:cNvCxnSpPr>
          <p:nvPr/>
        </p:nvCxnSpPr>
        <p:spPr>
          <a:xfrm>
            <a:off x="6096000" y="1123950"/>
            <a:ext cx="0" cy="491998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ṧḻiḍé">
            <a:extLst>
              <a:ext uri="{FF2B5EF4-FFF2-40B4-BE49-F238E27FC236}">
                <a16:creationId xmlns:a16="http://schemas.microsoft.com/office/drawing/2014/main" id="{9C7B962A-F102-42E4-9690-602B53C8008D}"/>
              </a:ext>
            </a:extLst>
          </p:cNvPr>
          <p:cNvSpPr/>
          <p:nvPr/>
        </p:nvSpPr>
        <p:spPr bwMode="auto">
          <a:xfrm>
            <a:off x="1691809" y="2214000"/>
            <a:ext cx="1035000" cy="585000"/>
          </a:xfrm>
          <a:prstGeom prst="wedgeRoundRectCallout">
            <a:avLst>
              <a:gd name="adj1" fmla="val 43894"/>
              <a:gd name="adj2" fmla="val 71264"/>
              <a:gd name="adj3" fmla="val 1666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í$ļîďè">
            <a:extLst>
              <a:ext uri="{FF2B5EF4-FFF2-40B4-BE49-F238E27FC236}">
                <a16:creationId xmlns:a16="http://schemas.microsoft.com/office/drawing/2014/main" id="{00CEC365-E037-4347-82FD-362649066C4F}"/>
              </a:ext>
            </a:extLst>
          </p:cNvPr>
          <p:cNvSpPr/>
          <p:nvPr/>
        </p:nvSpPr>
        <p:spPr bwMode="auto">
          <a:xfrm>
            <a:off x="9426000" y="4612543"/>
            <a:ext cx="1035000" cy="585000"/>
          </a:xfrm>
          <a:prstGeom prst="wedgeRoundRectCallout">
            <a:avLst>
              <a:gd name="adj1" fmla="val -53657"/>
              <a:gd name="adj2" fmla="val -67133"/>
              <a:gd name="adj3" fmla="val 1666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3" name="iś1îḍe">
            <a:extLst>
              <a:ext uri="{FF2B5EF4-FFF2-40B4-BE49-F238E27FC236}">
                <a16:creationId xmlns:a16="http://schemas.microsoft.com/office/drawing/2014/main" id="{6FA68C5D-29C5-4320-BCA9-1453E5143172}"/>
              </a:ext>
            </a:extLst>
          </p:cNvPr>
          <p:cNvSpPr/>
          <p:nvPr/>
        </p:nvSpPr>
        <p:spPr bwMode="auto">
          <a:xfrm>
            <a:off x="2542051" y="2931607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íŝḷîḑê">
            <a:extLst>
              <a:ext uri="{FF2B5EF4-FFF2-40B4-BE49-F238E27FC236}">
                <a16:creationId xmlns:a16="http://schemas.microsoft.com/office/drawing/2014/main" id="{FFD9CB91-3C80-41B8-99DB-6332870EA033}"/>
              </a:ext>
            </a:extLst>
          </p:cNvPr>
          <p:cNvSpPr/>
          <p:nvPr/>
        </p:nvSpPr>
        <p:spPr bwMode="auto">
          <a:xfrm>
            <a:off x="6120055" y="1150302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5" name="íṥliďe">
            <a:extLst>
              <a:ext uri="{FF2B5EF4-FFF2-40B4-BE49-F238E27FC236}">
                <a16:creationId xmlns:a16="http://schemas.microsoft.com/office/drawing/2014/main" id="{DDCDB41A-556A-44E5-B637-64487888FED5}"/>
              </a:ext>
            </a:extLst>
          </p:cNvPr>
          <p:cNvSpPr/>
          <p:nvPr/>
        </p:nvSpPr>
        <p:spPr bwMode="auto">
          <a:xfrm>
            <a:off x="2542051" y="3782088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6" name="íṩlïďé">
            <a:extLst>
              <a:ext uri="{FF2B5EF4-FFF2-40B4-BE49-F238E27FC236}">
                <a16:creationId xmlns:a16="http://schemas.microsoft.com/office/drawing/2014/main" id="{0766253D-F220-46CA-910B-7BAAD5355769}"/>
              </a:ext>
            </a:extLst>
          </p:cNvPr>
          <p:cNvSpPr/>
          <p:nvPr/>
        </p:nvSpPr>
        <p:spPr bwMode="auto">
          <a:xfrm>
            <a:off x="6120055" y="2000783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7" name="iṡ1íḋé">
            <a:extLst>
              <a:ext uri="{FF2B5EF4-FFF2-40B4-BE49-F238E27FC236}">
                <a16:creationId xmlns:a16="http://schemas.microsoft.com/office/drawing/2014/main" id="{162B0705-DD9F-419B-970D-DCF41BB380A8}"/>
              </a:ext>
            </a:extLst>
          </p:cNvPr>
          <p:cNvSpPr/>
          <p:nvPr/>
        </p:nvSpPr>
        <p:spPr bwMode="auto">
          <a:xfrm>
            <a:off x="2542051" y="4632569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îşlîḍé">
            <a:extLst>
              <a:ext uri="{FF2B5EF4-FFF2-40B4-BE49-F238E27FC236}">
                <a16:creationId xmlns:a16="http://schemas.microsoft.com/office/drawing/2014/main" id="{0D22D522-5039-41B6-8DB0-4B655B5EAEFD}"/>
              </a:ext>
            </a:extLst>
          </p:cNvPr>
          <p:cNvSpPr/>
          <p:nvPr/>
        </p:nvSpPr>
        <p:spPr bwMode="auto">
          <a:xfrm>
            <a:off x="6120055" y="2851264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9" name="îṣḷiḑe">
            <a:extLst>
              <a:ext uri="{FF2B5EF4-FFF2-40B4-BE49-F238E27FC236}">
                <a16:creationId xmlns:a16="http://schemas.microsoft.com/office/drawing/2014/main" id="{38A4B91A-6BCF-420D-B230-2F3ED03C4F60}"/>
              </a:ext>
            </a:extLst>
          </p:cNvPr>
          <p:cNvSpPr/>
          <p:nvPr/>
        </p:nvSpPr>
        <p:spPr bwMode="auto">
          <a:xfrm>
            <a:off x="2542051" y="5483051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ïṡliďê">
            <a:extLst>
              <a:ext uri="{FF2B5EF4-FFF2-40B4-BE49-F238E27FC236}">
                <a16:creationId xmlns:a16="http://schemas.microsoft.com/office/drawing/2014/main" id="{7431FD7D-906F-4A7A-A604-9BC6DD064695}"/>
              </a:ext>
            </a:extLst>
          </p:cNvPr>
          <p:cNvSpPr/>
          <p:nvPr/>
        </p:nvSpPr>
        <p:spPr bwMode="auto">
          <a:xfrm>
            <a:off x="6120055" y="3701746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B81171A-F4EC-4C05-A7D4-7988F975D4FF}"/>
              </a:ext>
            </a:extLst>
          </p:cNvPr>
          <p:cNvCxnSpPr>
            <a:cxnSpLocks/>
          </p:cNvCxnSpPr>
          <p:nvPr/>
        </p:nvCxnSpPr>
        <p:spPr>
          <a:xfrm>
            <a:off x="2631000" y="3754176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FE5C3E7-CEC3-4661-A03E-EC364B499FC3}"/>
              </a:ext>
            </a:extLst>
          </p:cNvPr>
          <p:cNvCxnSpPr>
            <a:cxnSpLocks/>
          </p:cNvCxnSpPr>
          <p:nvPr/>
        </p:nvCxnSpPr>
        <p:spPr>
          <a:xfrm>
            <a:off x="2631000" y="4601901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E367901-7F76-4158-8342-A7833F256FD3}"/>
              </a:ext>
            </a:extLst>
          </p:cNvPr>
          <p:cNvCxnSpPr>
            <a:cxnSpLocks/>
          </p:cNvCxnSpPr>
          <p:nvPr/>
        </p:nvCxnSpPr>
        <p:spPr>
          <a:xfrm>
            <a:off x="2631000" y="5449626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024E896-5FA2-412A-A6AE-675E91D03CE9}"/>
              </a:ext>
            </a:extLst>
          </p:cNvPr>
          <p:cNvCxnSpPr>
            <a:cxnSpLocks/>
          </p:cNvCxnSpPr>
          <p:nvPr/>
        </p:nvCxnSpPr>
        <p:spPr>
          <a:xfrm>
            <a:off x="2631000" y="6143625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D243730-242B-47CD-9871-CE5F21662D95}"/>
              </a:ext>
            </a:extLst>
          </p:cNvPr>
          <p:cNvCxnSpPr>
            <a:cxnSpLocks/>
          </p:cNvCxnSpPr>
          <p:nvPr/>
        </p:nvCxnSpPr>
        <p:spPr>
          <a:xfrm>
            <a:off x="6231000" y="1972871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0E0748A-A6C8-42B4-975D-E89C3E866A55}"/>
              </a:ext>
            </a:extLst>
          </p:cNvPr>
          <p:cNvCxnSpPr>
            <a:cxnSpLocks/>
          </p:cNvCxnSpPr>
          <p:nvPr/>
        </p:nvCxnSpPr>
        <p:spPr>
          <a:xfrm>
            <a:off x="6231000" y="2820596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4C9E87A-6E9F-4BBA-AB1B-61572D6260BD}"/>
              </a:ext>
            </a:extLst>
          </p:cNvPr>
          <p:cNvCxnSpPr>
            <a:cxnSpLocks/>
          </p:cNvCxnSpPr>
          <p:nvPr/>
        </p:nvCxnSpPr>
        <p:spPr>
          <a:xfrm>
            <a:off x="6231000" y="3668321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C185DD2-2C70-49F0-8AC4-754DD10C2295}"/>
              </a:ext>
            </a:extLst>
          </p:cNvPr>
          <p:cNvCxnSpPr>
            <a:cxnSpLocks/>
          </p:cNvCxnSpPr>
          <p:nvPr/>
        </p:nvCxnSpPr>
        <p:spPr>
          <a:xfrm>
            <a:off x="6231000" y="4362320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4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06240" y="3008618"/>
            <a:ext cx="7314248" cy="656792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206240" y="3665410"/>
            <a:ext cx="7314248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2032927" y="2735582"/>
            <a:ext cx="700820" cy="9298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22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$ḷíḋé"/>
          <p:cNvSpPr/>
          <p:nvPr/>
        </p:nvSpPr>
        <p:spPr>
          <a:xfrm flipV="1">
            <a:off x="3366086" y="4352515"/>
            <a:ext cx="8009183" cy="1629068"/>
          </a:xfrm>
          <a:custGeom>
            <a:avLst/>
            <a:gdLst>
              <a:gd name="connsiteX0" fmla="*/ 0 w 6174768"/>
              <a:gd name="connsiteY0" fmla="*/ 1304818 h 1629068"/>
              <a:gd name="connsiteX1" fmla="*/ 3493213 w 6174768"/>
              <a:gd name="connsiteY1" fmla="*/ 1541124 h 1629068"/>
              <a:gd name="connsiteX2" fmla="*/ 6174768 w 6174768"/>
              <a:gd name="connsiteY2" fmla="*/ 0 h 162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4768" h="1629068">
                <a:moveTo>
                  <a:pt x="0" y="1304818"/>
                </a:moveTo>
                <a:cubicBezTo>
                  <a:pt x="1232042" y="1531706"/>
                  <a:pt x="2464085" y="1758594"/>
                  <a:pt x="3493213" y="1541124"/>
                </a:cubicBezTo>
                <a:cubicBezTo>
                  <a:pt x="4522341" y="1323654"/>
                  <a:pt x="5348554" y="661827"/>
                  <a:pt x="6174768" y="0"/>
                </a:cubicBezTo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ŝ1ïďè"/>
          <p:cNvSpPr/>
          <p:nvPr/>
        </p:nvSpPr>
        <p:spPr>
          <a:xfrm>
            <a:off x="4099390" y="1661245"/>
            <a:ext cx="7275879" cy="1629068"/>
          </a:xfrm>
          <a:custGeom>
            <a:avLst/>
            <a:gdLst>
              <a:gd name="connsiteX0" fmla="*/ 0 w 6174768"/>
              <a:gd name="connsiteY0" fmla="*/ 1304818 h 1629068"/>
              <a:gd name="connsiteX1" fmla="*/ 3493213 w 6174768"/>
              <a:gd name="connsiteY1" fmla="*/ 1541124 h 1629068"/>
              <a:gd name="connsiteX2" fmla="*/ 6174768 w 6174768"/>
              <a:gd name="connsiteY2" fmla="*/ 0 h 162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4768" h="1629068">
                <a:moveTo>
                  <a:pt x="0" y="1304818"/>
                </a:moveTo>
                <a:cubicBezTo>
                  <a:pt x="1232042" y="1531706"/>
                  <a:pt x="2464085" y="1758594"/>
                  <a:pt x="3493213" y="1541124"/>
                </a:cubicBezTo>
                <a:cubicBezTo>
                  <a:pt x="4522341" y="1323654"/>
                  <a:pt x="5348554" y="661827"/>
                  <a:pt x="6174768" y="0"/>
                </a:cubicBezTo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ṡļïḋè"/>
          <p:cNvSpPr/>
          <p:nvPr/>
        </p:nvSpPr>
        <p:spPr>
          <a:xfrm>
            <a:off x="1199684" y="1143000"/>
            <a:ext cx="2927726" cy="4973638"/>
          </a:xfrm>
          <a:custGeom>
            <a:avLst/>
            <a:gdLst>
              <a:gd name="connsiteX0" fmla="*/ 2774196 w 2927726"/>
              <a:gd name="connsiteY0" fmla="*/ 0 h 5036949"/>
              <a:gd name="connsiteX1" fmla="*/ 2619213 w 2927726"/>
              <a:gd name="connsiteY1" fmla="*/ 2991173 h 5036949"/>
              <a:gd name="connsiteX2" fmla="*/ 0 w 2927726"/>
              <a:gd name="connsiteY2" fmla="*/ 5036949 h 503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7726" h="5036949">
                <a:moveTo>
                  <a:pt x="2774196" y="0"/>
                </a:moveTo>
                <a:cubicBezTo>
                  <a:pt x="2927887" y="1075841"/>
                  <a:pt x="3081579" y="2151682"/>
                  <a:pt x="2619213" y="2991173"/>
                </a:cubicBezTo>
                <a:cubicBezTo>
                  <a:pt x="2156847" y="3830664"/>
                  <a:pt x="1078423" y="4433806"/>
                  <a:pt x="0" y="5036949"/>
                </a:cubicBezTo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ļîḓê"/>
          <p:cNvSpPr>
            <a:spLocks/>
          </p:cNvSpPr>
          <p:nvPr/>
        </p:nvSpPr>
        <p:spPr bwMode="auto">
          <a:xfrm>
            <a:off x="3529723" y="1567292"/>
            <a:ext cx="1171702" cy="1375122"/>
          </a:xfrm>
          <a:custGeom>
            <a:avLst/>
            <a:gdLst>
              <a:gd name="T0" fmla="*/ 288 w 576"/>
              <a:gd name="T1" fmla="*/ 0 h 676"/>
              <a:gd name="T2" fmla="*/ 576 w 576"/>
              <a:gd name="T3" fmla="*/ 146 h 676"/>
              <a:gd name="T4" fmla="*/ 576 w 576"/>
              <a:gd name="T5" fmla="*/ 532 h 676"/>
              <a:gd name="T6" fmla="*/ 288 w 576"/>
              <a:gd name="T7" fmla="*/ 676 h 676"/>
              <a:gd name="T8" fmla="*/ 0 w 576"/>
              <a:gd name="T9" fmla="*/ 532 h 676"/>
              <a:gd name="T10" fmla="*/ 0 w 576"/>
              <a:gd name="T11" fmla="*/ 146 h 676"/>
              <a:gd name="T12" fmla="*/ 288 w 576"/>
              <a:gd name="T13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" h="676">
                <a:moveTo>
                  <a:pt x="288" y="0"/>
                </a:moveTo>
                <a:lnTo>
                  <a:pt x="576" y="146"/>
                </a:lnTo>
                <a:lnTo>
                  <a:pt x="576" y="532"/>
                </a:lnTo>
                <a:lnTo>
                  <a:pt x="288" y="676"/>
                </a:lnTo>
                <a:lnTo>
                  <a:pt x="0" y="532"/>
                </a:lnTo>
                <a:lnTo>
                  <a:pt x="0" y="146"/>
                </a:lnTo>
                <a:lnTo>
                  <a:pt x="288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00"/>
              <a:t>关键词</a:t>
            </a:r>
          </a:p>
        </p:txBody>
      </p:sp>
      <p:sp>
        <p:nvSpPr>
          <p:cNvPr id="10" name="îšlïďe"/>
          <p:cNvSpPr>
            <a:spLocks/>
          </p:cNvSpPr>
          <p:nvPr/>
        </p:nvSpPr>
        <p:spPr bwMode="auto">
          <a:xfrm>
            <a:off x="2203103" y="4370233"/>
            <a:ext cx="1171702" cy="1375122"/>
          </a:xfrm>
          <a:custGeom>
            <a:avLst/>
            <a:gdLst>
              <a:gd name="T0" fmla="*/ 288 w 576"/>
              <a:gd name="T1" fmla="*/ 0 h 676"/>
              <a:gd name="T2" fmla="*/ 576 w 576"/>
              <a:gd name="T3" fmla="*/ 146 h 676"/>
              <a:gd name="T4" fmla="*/ 576 w 576"/>
              <a:gd name="T5" fmla="*/ 532 h 676"/>
              <a:gd name="T6" fmla="*/ 288 w 576"/>
              <a:gd name="T7" fmla="*/ 676 h 676"/>
              <a:gd name="T8" fmla="*/ 0 w 576"/>
              <a:gd name="T9" fmla="*/ 532 h 676"/>
              <a:gd name="T10" fmla="*/ 0 w 576"/>
              <a:gd name="T11" fmla="*/ 146 h 676"/>
              <a:gd name="T12" fmla="*/ 288 w 576"/>
              <a:gd name="T13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" h="676">
                <a:moveTo>
                  <a:pt x="288" y="0"/>
                </a:moveTo>
                <a:lnTo>
                  <a:pt x="576" y="146"/>
                </a:lnTo>
                <a:lnTo>
                  <a:pt x="576" y="532"/>
                </a:lnTo>
                <a:lnTo>
                  <a:pt x="288" y="676"/>
                </a:lnTo>
                <a:lnTo>
                  <a:pt x="0" y="532"/>
                </a:lnTo>
                <a:lnTo>
                  <a:pt x="0" y="146"/>
                </a:lnTo>
                <a:lnTo>
                  <a:pt x="288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00"/>
              <a:t>关键词</a:t>
            </a:r>
          </a:p>
        </p:txBody>
      </p:sp>
      <p:sp>
        <p:nvSpPr>
          <p:cNvPr id="34" name="ïšlíḓe"/>
          <p:cNvSpPr txBox="1"/>
          <p:nvPr/>
        </p:nvSpPr>
        <p:spPr>
          <a:xfrm>
            <a:off x="4896866" y="2101669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35" name="iṥlïde"/>
          <p:cNvSpPr/>
          <p:nvPr/>
        </p:nvSpPr>
        <p:spPr>
          <a:xfrm>
            <a:off x="4896866" y="1780675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sp>
        <p:nvSpPr>
          <p:cNvPr id="32" name="îṥ1ídê"/>
          <p:cNvSpPr/>
          <p:nvPr/>
        </p:nvSpPr>
        <p:spPr>
          <a:xfrm>
            <a:off x="5892540" y="2905250"/>
            <a:ext cx="537460" cy="53746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ṩ1îḋe"/>
          <p:cNvSpPr>
            <a:spLocks/>
          </p:cNvSpPr>
          <p:nvPr/>
        </p:nvSpPr>
        <p:spPr bwMode="auto">
          <a:xfrm>
            <a:off x="6003578" y="3022094"/>
            <a:ext cx="315385" cy="303773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ṧļïḓè"/>
          <p:cNvSpPr/>
          <p:nvPr/>
        </p:nvSpPr>
        <p:spPr>
          <a:xfrm>
            <a:off x="8757201" y="2732806"/>
            <a:ext cx="537460" cy="5374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sḷidê"/>
          <p:cNvSpPr>
            <a:spLocks/>
          </p:cNvSpPr>
          <p:nvPr/>
        </p:nvSpPr>
        <p:spPr bwMode="auto">
          <a:xfrm>
            <a:off x="8868239" y="2849650"/>
            <a:ext cx="315385" cy="303773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šļîďé"/>
          <p:cNvSpPr txBox="1"/>
          <p:nvPr/>
        </p:nvSpPr>
        <p:spPr>
          <a:xfrm>
            <a:off x="3773862" y="5279744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29" name="íS1íďe"/>
          <p:cNvSpPr/>
          <p:nvPr/>
        </p:nvSpPr>
        <p:spPr>
          <a:xfrm>
            <a:off x="3773862" y="4958750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sp>
        <p:nvSpPr>
          <p:cNvPr id="26" name="ïśḷíḍé"/>
          <p:cNvSpPr txBox="1"/>
          <p:nvPr/>
        </p:nvSpPr>
        <p:spPr>
          <a:xfrm>
            <a:off x="6605595" y="532513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27" name="iśļiḓe"/>
          <p:cNvSpPr/>
          <p:nvPr/>
        </p:nvSpPr>
        <p:spPr>
          <a:xfrm>
            <a:off x="6605595" y="5004143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sp>
        <p:nvSpPr>
          <p:cNvPr id="24" name="íśḷïḍê"/>
          <p:cNvSpPr/>
          <p:nvPr/>
        </p:nvSpPr>
        <p:spPr>
          <a:xfrm>
            <a:off x="7625879" y="4200118"/>
            <a:ext cx="537460" cy="53746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ŝľiḋè"/>
          <p:cNvSpPr>
            <a:spLocks/>
          </p:cNvSpPr>
          <p:nvPr/>
        </p:nvSpPr>
        <p:spPr bwMode="auto">
          <a:xfrm>
            <a:off x="7736917" y="4316962"/>
            <a:ext cx="315385" cy="303773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šļíḋe"/>
          <p:cNvSpPr/>
          <p:nvPr/>
        </p:nvSpPr>
        <p:spPr>
          <a:xfrm>
            <a:off x="4794146" y="4265748"/>
            <a:ext cx="537460" cy="53746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iSḷíďè"/>
          <p:cNvSpPr>
            <a:spLocks/>
          </p:cNvSpPr>
          <p:nvPr/>
        </p:nvSpPr>
        <p:spPr bwMode="auto">
          <a:xfrm>
            <a:off x="4905184" y="4382592"/>
            <a:ext cx="315385" cy="303773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$ḷiďê"/>
          <p:cNvSpPr txBox="1"/>
          <p:nvPr/>
        </p:nvSpPr>
        <p:spPr>
          <a:xfrm>
            <a:off x="7736916" y="1750771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21" name="íS1îdé"/>
          <p:cNvSpPr/>
          <p:nvPr/>
        </p:nvSpPr>
        <p:spPr>
          <a:xfrm>
            <a:off x="7736916" y="1429777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sp>
        <p:nvSpPr>
          <p:cNvPr id="19" name="ïṥļiďè"/>
          <p:cNvSpPr/>
          <p:nvPr/>
        </p:nvSpPr>
        <p:spPr>
          <a:xfrm>
            <a:off x="724479" y="3316087"/>
            <a:ext cx="3672408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此部分内容作为文字排版占位显示</a:t>
            </a:r>
            <a:br>
              <a:rPr lang="zh-CN" altLang="en-US" b="1" dirty="0"/>
            </a:br>
            <a:r>
              <a:rPr lang="zh-CN" altLang="en-US" b="1" dirty="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95055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slídé"/>
          <p:cNvSpPr/>
          <p:nvPr/>
        </p:nvSpPr>
        <p:spPr>
          <a:xfrm rot="10800000">
            <a:off x="5201612" y="3104964"/>
            <a:ext cx="2016224" cy="1800200"/>
          </a:xfrm>
          <a:prstGeom prst="hex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śľîḑê"/>
          <p:cNvSpPr txBox="1"/>
          <p:nvPr/>
        </p:nvSpPr>
        <p:spPr>
          <a:xfrm>
            <a:off x="4370480" y="3748680"/>
            <a:ext cx="164964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400"/>
              <a:t>关键词</a:t>
            </a:r>
            <a:endParaRPr lang="zh-CN" altLang="en-US" sz="2400" dirty="0"/>
          </a:p>
        </p:txBody>
      </p:sp>
      <p:sp>
        <p:nvSpPr>
          <p:cNvPr id="8" name="iSľiďé"/>
          <p:cNvSpPr txBox="1"/>
          <p:nvPr/>
        </p:nvSpPr>
        <p:spPr>
          <a:xfrm>
            <a:off x="6390070" y="3748680"/>
            <a:ext cx="165889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400"/>
              <a:t>关键词</a:t>
            </a:r>
            <a:endParaRPr lang="zh-CN" altLang="en-US" sz="2400" dirty="0"/>
          </a:p>
        </p:txBody>
      </p:sp>
      <p:sp>
        <p:nvSpPr>
          <p:cNvPr id="48" name="îŝ1îḑè"/>
          <p:cNvSpPr txBox="1"/>
          <p:nvPr/>
        </p:nvSpPr>
        <p:spPr>
          <a:xfrm>
            <a:off x="923572" y="4873049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9" name="íśḻidè"/>
          <p:cNvSpPr/>
          <p:nvPr/>
        </p:nvSpPr>
        <p:spPr>
          <a:xfrm>
            <a:off x="923572" y="4552055"/>
            <a:ext cx="2578029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sp>
        <p:nvSpPr>
          <p:cNvPr id="46" name="íšľíďe"/>
          <p:cNvSpPr txBox="1"/>
          <p:nvPr/>
        </p:nvSpPr>
        <p:spPr>
          <a:xfrm>
            <a:off x="923572" y="282166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7" name="ísḻîḍe"/>
          <p:cNvSpPr/>
          <p:nvPr/>
        </p:nvSpPr>
        <p:spPr>
          <a:xfrm>
            <a:off x="923572" y="2500671"/>
            <a:ext cx="2578029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44" name="íS1ïdé"/>
          <p:cNvSpPr/>
          <p:nvPr/>
        </p:nvSpPr>
        <p:spPr>
          <a:xfrm>
            <a:off x="3870732" y="4863721"/>
            <a:ext cx="422670" cy="42267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îŝľîḑe"/>
          <p:cNvSpPr>
            <a:spLocks/>
          </p:cNvSpPr>
          <p:nvPr/>
        </p:nvSpPr>
        <p:spPr bwMode="auto">
          <a:xfrm>
            <a:off x="3958055" y="4955610"/>
            <a:ext cx="248026" cy="238894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ļïdé"/>
          <p:cNvSpPr/>
          <p:nvPr/>
        </p:nvSpPr>
        <p:spPr>
          <a:xfrm>
            <a:off x="3886787" y="2812337"/>
            <a:ext cx="422670" cy="42267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slïdé"/>
          <p:cNvSpPr>
            <a:spLocks/>
          </p:cNvSpPr>
          <p:nvPr/>
        </p:nvSpPr>
        <p:spPr bwMode="auto">
          <a:xfrm>
            <a:off x="3974110" y="2904226"/>
            <a:ext cx="248026" cy="238894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ŝ1íḓê"/>
          <p:cNvSpPr txBox="1"/>
          <p:nvPr/>
        </p:nvSpPr>
        <p:spPr>
          <a:xfrm>
            <a:off x="8759053" y="2309834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1" name="ïšliḋè"/>
          <p:cNvSpPr/>
          <p:nvPr/>
        </p:nvSpPr>
        <p:spPr>
          <a:xfrm>
            <a:off x="8759053" y="1988840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38" name="íŝ1íḋè"/>
          <p:cNvSpPr/>
          <p:nvPr/>
        </p:nvSpPr>
        <p:spPr>
          <a:xfrm>
            <a:off x="7752184" y="2564583"/>
            <a:ext cx="422670" cy="42267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şlíḓe"/>
          <p:cNvSpPr>
            <a:spLocks/>
          </p:cNvSpPr>
          <p:nvPr/>
        </p:nvSpPr>
        <p:spPr bwMode="auto">
          <a:xfrm>
            <a:off x="7839507" y="2656472"/>
            <a:ext cx="248026" cy="238894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ṩ1iďè"/>
          <p:cNvSpPr txBox="1"/>
          <p:nvPr/>
        </p:nvSpPr>
        <p:spPr>
          <a:xfrm>
            <a:off x="8759053" y="3788168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5" name="ïśḻíḋè"/>
          <p:cNvSpPr/>
          <p:nvPr/>
        </p:nvSpPr>
        <p:spPr>
          <a:xfrm>
            <a:off x="8759053" y="3467174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íṩ1îḓé"/>
          <p:cNvSpPr/>
          <p:nvPr/>
        </p:nvSpPr>
        <p:spPr>
          <a:xfrm>
            <a:off x="8123661" y="3778840"/>
            <a:ext cx="422670" cy="42267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ṣļiḑè"/>
          <p:cNvSpPr>
            <a:spLocks/>
          </p:cNvSpPr>
          <p:nvPr/>
        </p:nvSpPr>
        <p:spPr bwMode="auto">
          <a:xfrm>
            <a:off x="8210984" y="3870729"/>
            <a:ext cx="248026" cy="238894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ṡḻïďe"/>
          <p:cNvSpPr txBox="1"/>
          <p:nvPr/>
        </p:nvSpPr>
        <p:spPr>
          <a:xfrm>
            <a:off x="8759053" y="5266502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9" name="í$1iḓe"/>
          <p:cNvSpPr/>
          <p:nvPr/>
        </p:nvSpPr>
        <p:spPr>
          <a:xfrm>
            <a:off x="8759053" y="4945508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6" name="îṥḻïḋê"/>
          <p:cNvSpPr/>
          <p:nvPr/>
        </p:nvSpPr>
        <p:spPr>
          <a:xfrm>
            <a:off x="7755256" y="4945508"/>
            <a:ext cx="422670" cy="42267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šľîďê"/>
          <p:cNvSpPr>
            <a:spLocks/>
          </p:cNvSpPr>
          <p:nvPr/>
        </p:nvSpPr>
        <p:spPr bwMode="auto">
          <a:xfrm>
            <a:off x="7842579" y="5037397"/>
            <a:ext cx="248026" cy="238894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直接连接符 13"/>
          <p:cNvCxnSpPr>
            <a:cxnSpLocks/>
            <a:stCxn id="38" idx="4"/>
            <a:endCxn id="32" idx="0"/>
          </p:cNvCxnSpPr>
          <p:nvPr/>
        </p:nvCxnSpPr>
        <p:spPr>
          <a:xfrm>
            <a:off x="7963519" y="2987253"/>
            <a:ext cx="371477" cy="79158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/>
            <a:stCxn id="32" idx="4"/>
            <a:endCxn id="26" idx="7"/>
          </p:cNvCxnSpPr>
          <p:nvPr/>
        </p:nvCxnSpPr>
        <p:spPr>
          <a:xfrm flipH="1">
            <a:off x="8116027" y="4201510"/>
            <a:ext cx="218969" cy="80589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/>
            <a:stCxn id="42" idx="5"/>
            <a:endCxn id="7" idx="0"/>
          </p:cNvCxnSpPr>
          <p:nvPr/>
        </p:nvCxnSpPr>
        <p:spPr>
          <a:xfrm>
            <a:off x="4247558" y="3173108"/>
            <a:ext cx="947746" cy="57557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  <a:stCxn id="7" idx="2"/>
            <a:endCxn id="44" idx="7"/>
          </p:cNvCxnSpPr>
          <p:nvPr/>
        </p:nvCxnSpPr>
        <p:spPr>
          <a:xfrm flipH="1">
            <a:off x="4231503" y="4333455"/>
            <a:ext cx="963801" cy="59216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ṥlîḍe"/>
          <p:cNvSpPr/>
          <p:nvPr/>
        </p:nvSpPr>
        <p:spPr>
          <a:xfrm>
            <a:off x="3501602" y="1199565"/>
            <a:ext cx="5119682" cy="4813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zh-CN" altLang="en-US" sz="2400" b="1"/>
              <a:t>标题文本预设</a:t>
            </a:r>
            <a:endParaRPr lang="zh-CN" altLang="en-US" sz="2400" b="1" dirty="0"/>
          </a:p>
        </p:txBody>
      </p:sp>
      <p:sp>
        <p:nvSpPr>
          <p:cNvPr id="20" name="íṩḻïḑé"/>
          <p:cNvSpPr txBox="1"/>
          <p:nvPr/>
        </p:nvSpPr>
        <p:spPr>
          <a:xfrm>
            <a:off x="3501601" y="1680951"/>
            <a:ext cx="5119682" cy="58912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pPr algn="ctr"/>
            <a:r>
              <a:rPr lang="zh-CN" altLang="en-US" sz="1200"/>
              <a:t>或许大小不同的文字错落的排版，更能够让枯燥的段落赋予变化！</a:t>
            </a:r>
            <a:br>
              <a:rPr lang="zh-CN" altLang="en-US" sz="1200"/>
            </a:br>
            <a:r>
              <a:rPr lang="zh-CN" altLang="en-US" sz="1200"/>
              <a:t>主次分明的布局排版帮助</a:t>
            </a:r>
            <a:r>
              <a:rPr lang="en-US" altLang="zh-CN" sz="1200"/>
              <a:t>PPT</a:t>
            </a:r>
            <a:r>
              <a:rPr lang="zh-CN" altLang="en-US" sz="1200"/>
              <a:t>更好的传递和表达信息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2594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íš1iḓê"/>
          <p:cNvSpPr/>
          <p:nvPr/>
        </p:nvSpPr>
        <p:spPr>
          <a:xfrm>
            <a:off x="1915298" y="1"/>
            <a:ext cx="3216619" cy="3634345"/>
          </a:xfrm>
          <a:prstGeom prst="rect">
            <a:avLst/>
          </a:prstGeom>
          <a:blipFill>
            <a:blip r:embed="rId3"/>
            <a:srcRect/>
            <a:stretch>
              <a:fillRect l="-37237" r="-37417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ṡļíďè"/>
          <p:cNvSpPr>
            <a:spLocks/>
          </p:cNvSpPr>
          <p:nvPr/>
        </p:nvSpPr>
        <p:spPr bwMode="auto">
          <a:xfrm>
            <a:off x="7592654" y="419602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íṩḻîďê"/>
          <p:cNvSpPr txBox="1">
            <a:spLocks/>
          </p:cNvSpPr>
          <p:nvPr/>
        </p:nvSpPr>
        <p:spPr bwMode="auto">
          <a:xfrm>
            <a:off x="7592654" y="378314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6" name="ïśľîḋè"/>
          <p:cNvSpPr>
            <a:spLocks/>
          </p:cNvSpPr>
          <p:nvPr/>
        </p:nvSpPr>
        <p:spPr bwMode="auto">
          <a:xfrm>
            <a:off x="6954107" y="3871967"/>
            <a:ext cx="461080" cy="46037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Slïḑè"/>
          <p:cNvSpPr>
            <a:spLocks/>
          </p:cNvSpPr>
          <p:nvPr/>
        </p:nvSpPr>
        <p:spPr bwMode="auto">
          <a:xfrm>
            <a:off x="7592654" y="292815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2" name="íśľîḋe"/>
          <p:cNvSpPr txBox="1">
            <a:spLocks/>
          </p:cNvSpPr>
          <p:nvPr/>
        </p:nvSpPr>
        <p:spPr bwMode="auto">
          <a:xfrm>
            <a:off x="7592654" y="251527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3" name="iŝlíḓè"/>
          <p:cNvSpPr>
            <a:spLocks/>
          </p:cNvSpPr>
          <p:nvPr/>
        </p:nvSpPr>
        <p:spPr bwMode="auto">
          <a:xfrm>
            <a:off x="6954107" y="2664528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şḻîḓè"/>
          <p:cNvSpPr>
            <a:spLocks/>
          </p:cNvSpPr>
          <p:nvPr/>
        </p:nvSpPr>
        <p:spPr bwMode="auto">
          <a:xfrm>
            <a:off x="7598643" y="16602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9" name="ïs1ide"/>
          <p:cNvSpPr txBox="1">
            <a:spLocks/>
          </p:cNvSpPr>
          <p:nvPr/>
        </p:nvSpPr>
        <p:spPr bwMode="auto">
          <a:xfrm>
            <a:off x="7598643" y="12474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" name="íśliḑê"/>
          <p:cNvSpPr>
            <a:spLocks/>
          </p:cNvSpPr>
          <p:nvPr/>
        </p:nvSpPr>
        <p:spPr bwMode="auto">
          <a:xfrm>
            <a:off x="6960096" y="1346555"/>
            <a:ext cx="461080" cy="43973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ṥḷidé"/>
          <p:cNvSpPr>
            <a:spLocks/>
          </p:cNvSpPr>
          <p:nvPr/>
        </p:nvSpPr>
        <p:spPr bwMode="auto">
          <a:xfrm>
            <a:off x="7592654" y="546388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6" name="ïŝlïḍe"/>
          <p:cNvSpPr txBox="1">
            <a:spLocks/>
          </p:cNvSpPr>
          <p:nvPr/>
        </p:nvSpPr>
        <p:spPr bwMode="auto">
          <a:xfrm>
            <a:off x="7592654" y="505100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17" name="îṩļïďè"/>
          <p:cNvSpPr>
            <a:spLocks/>
          </p:cNvSpPr>
          <p:nvPr/>
        </p:nvSpPr>
        <p:spPr bwMode="auto">
          <a:xfrm>
            <a:off x="6954107" y="5139829"/>
            <a:ext cx="461080" cy="460387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直接连接符 11"/>
          <p:cNvCxnSpPr/>
          <p:nvPr/>
        </p:nvCxnSpPr>
        <p:spPr>
          <a:xfrm>
            <a:off x="6954107" y="2366479"/>
            <a:ext cx="266429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54107" y="3634346"/>
            <a:ext cx="266429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954107" y="4902213"/>
            <a:ext cx="266429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213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86fd1a9-f390-4d04-8452-709be586b7f6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A83B3"/>
      </a:accent1>
      <a:accent2>
        <a:srgbClr val="54B5AB"/>
      </a:accent2>
      <a:accent3>
        <a:srgbClr val="6F6AA4"/>
      </a:accent3>
      <a:accent4>
        <a:srgbClr val="20889E"/>
      </a:accent4>
      <a:accent5>
        <a:srgbClr val="44A391"/>
      </a:accent5>
      <a:accent6>
        <a:srgbClr val="5D5D9F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4A83B3"/>
    </a:accent1>
    <a:accent2>
      <a:srgbClr val="54B5AB"/>
    </a:accent2>
    <a:accent3>
      <a:srgbClr val="6F6AA4"/>
    </a:accent3>
    <a:accent4>
      <a:srgbClr val="20889E"/>
    </a:accent4>
    <a:accent5>
      <a:srgbClr val="44A391"/>
    </a:accent5>
    <a:accent6>
      <a:srgbClr val="5D5D9F"/>
    </a:accent6>
    <a:hlink>
      <a:srgbClr val="86BC2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4A83B3"/>
    </a:accent1>
    <a:accent2>
      <a:srgbClr val="54B5AB"/>
    </a:accent2>
    <a:accent3>
      <a:srgbClr val="6F6AA4"/>
    </a:accent3>
    <a:accent4>
      <a:srgbClr val="20889E"/>
    </a:accent4>
    <a:accent5>
      <a:srgbClr val="44A391"/>
    </a:accent5>
    <a:accent6>
      <a:srgbClr val="5D5D9F"/>
    </a:accent6>
    <a:hlink>
      <a:srgbClr val="86BC2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4A83B3"/>
    </a:accent1>
    <a:accent2>
      <a:srgbClr val="54B5AB"/>
    </a:accent2>
    <a:accent3>
      <a:srgbClr val="6F6AA4"/>
    </a:accent3>
    <a:accent4>
      <a:srgbClr val="20889E"/>
    </a:accent4>
    <a:accent5>
      <a:srgbClr val="44A391"/>
    </a:accent5>
    <a:accent6>
      <a:srgbClr val="5D5D9F"/>
    </a:accent6>
    <a:hlink>
      <a:srgbClr val="86BC2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21</TotalTime>
  <Words>1759</Words>
  <Application>Microsoft Office PowerPoint</Application>
  <PresentationFormat>宽屏</PresentationFormat>
  <Paragraphs>284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        Thanks.   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21</cp:revision>
  <cp:lastPrinted>2018-02-05T16:00:00Z</cp:lastPrinted>
  <dcterms:created xsi:type="dcterms:W3CDTF">2018-02-05T16:00:00Z</dcterms:created>
  <dcterms:modified xsi:type="dcterms:W3CDTF">2023-09-02T08:33:35Z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